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vsd" ContentType="application/vnd.visio"/>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vml" ContentType="application/vnd.openxmlformats-officedocument.vmlDrawing"/>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8"/>
  </p:notesMasterIdLst>
  <p:handoutMasterIdLst>
    <p:handoutMasterId r:id="rId39"/>
  </p:handoutMasterIdLst>
  <p:sldIdLst>
    <p:sldId id="285" r:id="rId2"/>
    <p:sldId id="398" r:id="rId3"/>
    <p:sldId id="387" r:id="rId4"/>
    <p:sldId id="415" r:id="rId5"/>
    <p:sldId id="416" r:id="rId6"/>
    <p:sldId id="339" r:id="rId7"/>
    <p:sldId id="388" r:id="rId8"/>
    <p:sldId id="435" r:id="rId9"/>
    <p:sldId id="393" r:id="rId10"/>
    <p:sldId id="436" r:id="rId11"/>
    <p:sldId id="375" r:id="rId12"/>
    <p:sldId id="425" r:id="rId13"/>
    <p:sldId id="397" r:id="rId14"/>
    <p:sldId id="394" r:id="rId15"/>
    <p:sldId id="413" r:id="rId16"/>
    <p:sldId id="364" r:id="rId17"/>
    <p:sldId id="426" r:id="rId18"/>
    <p:sldId id="346" r:id="rId19"/>
    <p:sldId id="423" r:id="rId20"/>
    <p:sldId id="353" r:id="rId21"/>
    <p:sldId id="424" r:id="rId22"/>
    <p:sldId id="427" r:id="rId23"/>
    <p:sldId id="432" r:id="rId24"/>
    <p:sldId id="386" r:id="rId25"/>
    <p:sldId id="381" r:id="rId26"/>
    <p:sldId id="383" r:id="rId27"/>
    <p:sldId id="359" r:id="rId28"/>
    <p:sldId id="366" r:id="rId29"/>
    <p:sldId id="428" r:id="rId30"/>
    <p:sldId id="429" r:id="rId31"/>
    <p:sldId id="380" r:id="rId32"/>
    <p:sldId id="434" r:id="rId33"/>
    <p:sldId id="433" r:id="rId34"/>
    <p:sldId id="351" r:id="rId35"/>
    <p:sldId id="422" r:id="rId36"/>
    <p:sldId id="421" r:id="rId3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683">
          <p15:clr>
            <a:srgbClr val="A4A3A4"/>
          </p15:clr>
        </p15:guide>
        <p15:guide id="2" pos="28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8E3E6"/>
    <a:srgbClr val="FBC7BD"/>
    <a:srgbClr val="FFB9B9"/>
    <a:srgbClr val="FFB3B3"/>
    <a:srgbClr val="FF93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0" autoAdjust="0"/>
  </p:normalViewPr>
  <p:slideViewPr>
    <p:cSldViewPr snapToGrid="0" snapToObjects="1">
      <p:cViewPr varScale="1">
        <p:scale>
          <a:sx n="87" d="100"/>
          <a:sy n="87" d="100"/>
        </p:scale>
        <p:origin x="-666" y="-90"/>
      </p:cViewPr>
      <p:guideLst>
        <p:guide orient="horz" pos="2683"/>
        <p:guide pos="2887"/>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cyan\Downloads\NYCC%208760%20Gap%20v3%20Med%20Thermal.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file:///C:\Users\cyan\Downloads\NYCC%208760%20Gap%20v3%20Med%20Thermal.xlsx"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cyan\Downloads\NYCC%208760%20Gap%20v3%20Med%20Thermal.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cyan\Downloads\NYCC%208760%20Gap%20v3%20Med%20Therm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5543622038632654"/>
          <c:y val="9.1019838931373165E-2"/>
          <c:w val="0.78110909695038944"/>
          <c:h val="0.88497482461060062"/>
        </c:manualLayout>
      </c:layout>
      <c:lineChart>
        <c:grouping val="standard"/>
        <c:ser>
          <c:idx val="3"/>
          <c:order val="0"/>
          <c:tx>
            <c:strRef>
              <c:f>'[NYCC 8760 Gap v3 Med Thermal.xlsx]Load Price Curves'!$B$1</c:f>
              <c:strCache>
                <c:ptCount val="1"/>
                <c:pt idx="0">
                  <c:v>Baseline</c:v>
                </c:pt>
              </c:strCache>
            </c:strRef>
          </c:tx>
          <c:spPr>
            <a:ln w="28575" cap="rnd">
              <a:solidFill>
                <a:schemeClr val="tx1"/>
              </a:solidFill>
              <a:round/>
            </a:ln>
            <a:effectLst/>
          </c:spPr>
          <c:marker>
            <c:symbol val="none"/>
          </c:marker>
          <c:val>
            <c:numRef>
              <c:f>'[NYCC 8760 Gap v3 Med Thermal.xlsx]Load Price Curves'!$B$2:$B$8761</c:f>
              <c:numCache>
                <c:formatCode>#,##0</c:formatCode>
                <c:ptCount val="8760"/>
                <c:pt idx="0">
                  <c:v>58000</c:v>
                </c:pt>
                <c:pt idx="1">
                  <c:v>58000</c:v>
                </c:pt>
                <c:pt idx="2">
                  <c:v>58000</c:v>
                </c:pt>
                <c:pt idx="3">
                  <c:v>58000</c:v>
                </c:pt>
                <c:pt idx="4">
                  <c:v>58000</c:v>
                </c:pt>
                <c:pt idx="5">
                  <c:v>58000</c:v>
                </c:pt>
                <c:pt idx="6">
                  <c:v>58000</c:v>
                </c:pt>
                <c:pt idx="7">
                  <c:v>58000</c:v>
                </c:pt>
                <c:pt idx="8">
                  <c:v>58000</c:v>
                </c:pt>
                <c:pt idx="9">
                  <c:v>58000</c:v>
                </c:pt>
                <c:pt idx="10">
                  <c:v>58000</c:v>
                </c:pt>
                <c:pt idx="11">
                  <c:v>58000</c:v>
                </c:pt>
                <c:pt idx="12">
                  <c:v>58000</c:v>
                </c:pt>
                <c:pt idx="13">
                  <c:v>58000</c:v>
                </c:pt>
                <c:pt idx="14">
                  <c:v>58000</c:v>
                </c:pt>
                <c:pt idx="15">
                  <c:v>58000</c:v>
                </c:pt>
                <c:pt idx="16">
                  <c:v>58000</c:v>
                </c:pt>
                <c:pt idx="17">
                  <c:v>58000</c:v>
                </c:pt>
                <c:pt idx="18">
                  <c:v>58000</c:v>
                </c:pt>
                <c:pt idx="19">
                  <c:v>58000</c:v>
                </c:pt>
                <c:pt idx="20">
                  <c:v>58000</c:v>
                </c:pt>
                <c:pt idx="21">
                  <c:v>58000</c:v>
                </c:pt>
                <c:pt idx="22">
                  <c:v>58000</c:v>
                </c:pt>
                <c:pt idx="23">
                  <c:v>58000</c:v>
                </c:pt>
                <c:pt idx="24">
                  <c:v>58000</c:v>
                </c:pt>
                <c:pt idx="25">
                  <c:v>58000</c:v>
                </c:pt>
                <c:pt idx="26">
                  <c:v>58000</c:v>
                </c:pt>
                <c:pt idx="27">
                  <c:v>58000</c:v>
                </c:pt>
                <c:pt idx="28">
                  <c:v>58000</c:v>
                </c:pt>
                <c:pt idx="29">
                  <c:v>58000</c:v>
                </c:pt>
                <c:pt idx="30">
                  <c:v>58000</c:v>
                </c:pt>
                <c:pt idx="31">
                  <c:v>58000</c:v>
                </c:pt>
                <c:pt idx="32">
                  <c:v>58000</c:v>
                </c:pt>
                <c:pt idx="33">
                  <c:v>58000</c:v>
                </c:pt>
                <c:pt idx="34">
                  <c:v>58000</c:v>
                </c:pt>
                <c:pt idx="35">
                  <c:v>58000</c:v>
                </c:pt>
                <c:pt idx="36">
                  <c:v>58000</c:v>
                </c:pt>
                <c:pt idx="37">
                  <c:v>58000</c:v>
                </c:pt>
                <c:pt idx="38">
                  <c:v>58000</c:v>
                </c:pt>
                <c:pt idx="39">
                  <c:v>58000</c:v>
                </c:pt>
                <c:pt idx="40">
                  <c:v>58000</c:v>
                </c:pt>
                <c:pt idx="41">
                  <c:v>58000</c:v>
                </c:pt>
                <c:pt idx="42">
                  <c:v>58000</c:v>
                </c:pt>
                <c:pt idx="43">
                  <c:v>57992</c:v>
                </c:pt>
                <c:pt idx="44">
                  <c:v>57991</c:v>
                </c:pt>
                <c:pt idx="45">
                  <c:v>57852</c:v>
                </c:pt>
                <c:pt idx="46">
                  <c:v>57818</c:v>
                </c:pt>
                <c:pt idx="47">
                  <c:v>57808</c:v>
                </c:pt>
                <c:pt idx="48">
                  <c:v>57808</c:v>
                </c:pt>
                <c:pt idx="49">
                  <c:v>57728</c:v>
                </c:pt>
                <c:pt idx="50">
                  <c:v>57666</c:v>
                </c:pt>
                <c:pt idx="51">
                  <c:v>57662</c:v>
                </c:pt>
                <c:pt idx="52">
                  <c:v>57560</c:v>
                </c:pt>
                <c:pt idx="53">
                  <c:v>57406</c:v>
                </c:pt>
                <c:pt idx="54">
                  <c:v>57403</c:v>
                </c:pt>
                <c:pt idx="55">
                  <c:v>57399</c:v>
                </c:pt>
                <c:pt idx="56">
                  <c:v>57357</c:v>
                </c:pt>
                <c:pt idx="57">
                  <c:v>57356</c:v>
                </c:pt>
                <c:pt idx="58">
                  <c:v>57335</c:v>
                </c:pt>
                <c:pt idx="59">
                  <c:v>57312</c:v>
                </c:pt>
                <c:pt idx="60">
                  <c:v>57205</c:v>
                </c:pt>
                <c:pt idx="61">
                  <c:v>57140</c:v>
                </c:pt>
                <c:pt idx="62">
                  <c:v>57131</c:v>
                </c:pt>
                <c:pt idx="63">
                  <c:v>57116</c:v>
                </c:pt>
                <c:pt idx="64">
                  <c:v>57050</c:v>
                </c:pt>
                <c:pt idx="65">
                  <c:v>56929</c:v>
                </c:pt>
                <c:pt idx="66">
                  <c:v>56833</c:v>
                </c:pt>
                <c:pt idx="67">
                  <c:v>56742</c:v>
                </c:pt>
                <c:pt idx="68">
                  <c:v>56672</c:v>
                </c:pt>
                <c:pt idx="69">
                  <c:v>56663</c:v>
                </c:pt>
                <c:pt idx="70">
                  <c:v>56649</c:v>
                </c:pt>
                <c:pt idx="71">
                  <c:v>56552</c:v>
                </c:pt>
                <c:pt idx="72">
                  <c:v>56518</c:v>
                </c:pt>
                <c:pt idx="73">
                  <c:v>56423</c:v>
                </c:pt>
                <c:pt idx="74">
                  <c:v>56369</c:v>
                </c:pt>
                <c:pt idx="75">
                  <c:v>56359</c:v>
                </c:pt>
                <c:pt idx="76">
                  <c:v>56322</c:v>
                </c:pt>
                <c:pt idx="77">
                  <c:v>56308</c:v>
                </c:pt>
                <c:pt idx="78">
                  <c:v>56306</c:v>
                </c:pt>
                <c:pt idx="79">
                  <c:v>56304</c:v>
                </c:pt>
                <c:pt idx="80">
                  <c:v>56292</c:v>
                </c:pt>
                <c:pt idx="81">
                  <c:v>56229</c:v>
                </c:pt>
                <c:pt idx="82">
                  <c:v>56217</c:v>
                </c:pt>
                <c:pt idx="83">
                  <c:v>56215</c:v>
                </c:pt>
                <c:pt idx="84">
                  <c:v>56137</c:v>
                </c:pt>
                <c:pt idx="85">
                  <c:v>56084</c:v>
                </c:pt>
                <c:pt idx="86">
                  <c:v>56015</c:v>
                </c:pt>
                <c:pt idx="87">
                  <c:v>56002</c:v>
                </c:pt>
                <c:pt idx="88">
                  <c:v>55995</c:v>
                </c:pt>
                <c:pt idx="89">
                  <c:v>55938</c:v>
                </c:pt>
                <c:pt idx="90">
                  <c:v>55904</c:v>
                </c:pt>
                <c:pt idx="91">
                  <c:v>55873</c:v>
                </c:pt>
                <c:pt idx="92">
                  <c:v>55859</c:v>
                </c:pt>
                <c:pt idx="93">
                  <c:v>55855</c:v>
                </c:pt>
                <c:pt idx="94">
                  <c:v>55828</c:v>
                </c:pt>
                <c:pt idx="95">
                  <c:v>55825</c:v>
                </c:pt>
                <c:pt idx="96">
                  <c:v>55796</c:v>
                </c:pt>
                <c:pt idx="97">
                  <c:v>55791</c:v>
                </c:pt>
                <c:pt idx="98">
                  <c:v>55773</c:v>
                </c:pt>
                <c:pt idx="99">
                  <c:v>55770</c:v>
                </c:pt>
                <c:pt idx="100">
                  <c:v>55750</c:v>
                </c:pt>
                <c:pt idx="101">
                  <c:v>55710</c:v>
                </c:pt>
                <c:pt idx="102">
                  <c:v>55699</c:v>
                </c:pt>
                <c:pt idx="103">
                  <c:v>55659</c:v>
                </c:pt>
                <c:pt idx="104">
                  <c:v>55626</c:v>
                </c:pt>
                <c:pt idx="105">
                  <c:v>55595</c:v>
                </c:pt>
                <c:pt idx="106">
                  <c:v>55584</c:v>
                </c:pt>
                <c:pt idx="107">
                  <c:v>55543</c:v>
                </c:pt>
                <c:pt idx="108">
                  <c:v>55534</c:v>
                </c:pt>
                <c:pt idx="109">
                  <c:v>55515</c:v>
                </c:pt>
                <c:pt idx="110">
                  <c:v>55423</c:v>
                </c:pt>
                <c:pt idx="111">
                  <c:v>55419</c:v>
                </c:pt>
                <c:pt idx="112">
                  <c:v>55399</c:v>
                </c:pt>
                <c:pt idx="113">
                  <c:v>55387</c:v>
                </c:pt>
                <c:pt idx="114">
                  <c:v>55377</c:v>
                </c:pt>
                <c:pt idx="115">
                  <c:v>55343</c:v>
                </c:pt>
                <c:pt idx="116">
                  <c:v>55268</c:v>
                </c:pt>
                <c:pt idx="117">
                  <c:v>55256</c:v>
                </c:pt>
                <c:pt idx="118">
                  <c:v>55243</c:v>
                </c:pt>
                <c:pt idx="119">
                  <c:v>55233</c:v>
                </c:pt>
                <c:pt idx="120">
                  <c:v>55230</c:v>
                </c:pt>
                <c:pt idx="121">
                  <c:v>55224</c:v>
                </c:pt>
                <c:pt idx="122">
                  <c:v>55215</c:v>
                </c:pt>
                <c:pt idx="123">
                  <c:v>55135</c:v>
                </c:pt>
                <c:pt idx="124">
                  <c:v>55132</c:v>
                </c:pt>
                <c:pt idx="125">
                  <c:v>55110</c:v>
                </c:pt>
                <c:pt idx="126">
                  <c:v>55108</c:v>
                </c:pt>
                <c:pt idx="127">
                  <c:v>55090</c:v>
                </c:pt>
                <c:pt idx="128">
                  <c:v>55085</c:v>
                </c:pt>
                <c:pt idx="129">
                  <c:v>55084</c:v>
                </c:pt>
                <c:pt idx="130">
                  <c:v>55075</c:v>
                </c:pt>
                <c:pt idx="131">
                  <c:v>55072</c:v>
                </c:pt>
                <c:pt idx="132">
                  <c:v>55046</c:v>
                </c:pt>
                <c:pt idx="133">
                  <c:v>55044</c:v>
                </c:pt>
                <c:pt idx="134">
                  <c:v>55027</c:v>
                </c:pt>
                <c:pt idx="135">
                  <c:v>55010</c:v>
                </c:pt>
                <c:pt idx="136">
                  <c:v>54990</c:v>
                </c:pt>
                <c:pt idx="137">
                  <c:v>54863</c:v>
                </c:pt>
                <c:pt idx="138">
                  <c:v>54858</c:v>
                </c:pt>
                <c:pt idx="139">
                  <c:v>54846</c:v>
                </c:pt>
                <c:pt idx="140">
                  <c:v>54804</c:v>
                </c:pt>
                <c:pt idx="141">
                  <c:v>54756</c:v>
                </c:pt>
                <c:pt idx="142">
                  <c:v>54749</c:v>
                </c:pt>
                <c:pt idx="143">
                  <c:v>54733</c:v>
                </c:pt>
                <c:pt idx="144">
                  <c:v>54704</c:v>
                </c:pt>
                <c:pt idx="145">
                  <c:v>54600</c:v>
                </c:pt>
                <c:pt idx="146">
                  <c:v>54571</c:v>
                </c:pt>
                <c:pt idx="147">
                  <c:v>54545</c:v>
                </c:pt>
                <c:pt idx="148">
                  <c:v>54537</c:v>
                </c:pt>
                <c:pt idx="149">
                  <c:v>54487</c:v>
                </c:pt>
                <c:pt idx="150">
                  <c:v>54485</c:v>
                </c:pt>
                <c:pt idx="151">
                  <c:v>54459</c:v>
                </c:pt>
                <c:pt idx="152">
                  <c:v>54453</c:v>
                </c:pt>
                <c:pt idx="153">
                  <c:v>54409</c:v>
                </c:pt>
                <c:pt idx="154">
                  <c:v>54407</c:v>
                </c:pt>
                <c:pt idx="155">
                  <c:v>54325</c:v>
                </c:pt>
                <c:pt idx="156">
                  <c:v>54306</c:v>
                </c:pt>
                <c:pt idx="157">
                  <c:v>54294</c:v>
                </c:pt>
                <c:pt idx="158">
                  <c:v>54270</c:v>
                </c:pt>
                <c:pt idx="159">
                  <c:v>54211</c:v>
                </c:pt>
                <c:pt idx="160">
                  <c:v>54182</c:v>
                </c:pt>
                <c:pt idx="161">
                  <c:v>54164</c:v>
                </c:pt>
                <c:pt idx="162">
                  <c:v>54158</c:v>
                </c:pt>
                <c:pt idx="163">
                  <c:v>54154</c:v>
                </c:pt>
                <c:pt idx="164">
                  <c:v>54151</c:v>
                </c:pt>
                <c:pt idx="165">
                  <c:v>54126</c:v>
                </c:pt>
                <c:pt idx="166">
                  <c:v>54120</c:v>
                </c:pt>
                <c:pt idx="167">
                  <c:v>54119</c:v>
                </c:pt>
                <c:pt idx="168">
                  <c:v>54092</c:v>
                </c:pt>
                <c:pt idx="169">
                  <c:v>54088</c:v>
                </c:pt>
                <c:pt idx="170">
                  <c:v>54046</c:v>
                </c:pt>
                <c:pt idx="171">
                  <c:v>54041</c:v>
                </c:pt>
                <c:pt idx="172">
                  <c:v>54041</c:v>
                </c:pt>
                <c:pt idx="173">
                  <c:v>54028</c:v>
                </c:pt>
                <c:pt idx="174">
                  <c:v>53958</c:v>
                </c:pt>
                <c:pt idx="175">
                  <c:v>53940</c:v>
                </c:pt>
                <c:pt idx="176">
                  <c:v>53898</c:v>
                </c:pt>
                <c:pt idx="177">
                  <c:v>53886</c:v>
                </c:pt>
                <c:pt idx="178">
                  <c:v>53885</c:v>
                </c:pt>
                <c:pt idx="179">
                  <c:v>53879</c:v>
                </c:pt>
                <c:pt idx="180">
                  <c:v>53863</c:v>
                </c:pt>
                <c:pt idx="181">
                  <c:v>53833</c:v>
                </c:pt>
                <c:pt idx="182">
                  <c:v>53826</c:v>
                </c:pt>
                <c:pt idx="183">
                  <c:v>53774</c:v>
                </c:pt>
                <c:pt idx="184">
                  <c:v>53769</c:v>
                </c:pt>
                <c:pt idx="185">
                  <c:v>53754</c:v>
                </c:pt>
                <c:pt idx="186">
                  <c:v>53713</c:v>
                </c:pt>
                <c:pt idx="187">
                  <c:v>53688</c:v>
                </c:pt>
                <c:pt idx="188">
                  <c:v>53688</c:v>
                </c:pt>
                <c:pt idx="189">
                  <c:v>53621</c:v>
                </c:pt>
                <c:pt idx="190">
                  <c:v>53600</c:v>
                </c:pt>
                <c:pt idx="191">
                  <c:v>53577</c:v>
                </c:pt>
                <c:pt idx="192">
                  <c:v>53573</c:v>
                </c:pt>
                <c:pt idx="193">
                  <c:v>53568</c:v>
                </c:pt>
                <c:pt idx="194">
                  <c:v>53563</c:v>
                </c:pt>
                <c:pt idx="195">
                  <c:v>53558</c:v>
                </c:pt>
                <c:pt idx="196">
                  <c:v>53552</c:v>
                </c:pt>
                <c:pt idx="197">
                  <c:v>53549</c:v>
                </c:pt>
                <c:pt idx="198">
                  <c:v>53544</c:v>
                </c:pt>
                <c:pt idx="199">
                  <c:v>53534</c:v>
                </c:pt>
                <c:pt idx="200">
                  <c:v>53527</c:v>
                </c:pt>
                <c:pt idx="201">
                  <c:v>53490</c:v>
                </c:pt>
                <c:pt idx="202">
                  <c:v>53490</c:v>
                </c:pt>
                <c:pt idx="203">
                  <c:v>53392</c:v>
                </c:pt>
                <c:pt idx="204">
                  <c:v>53391</c:v>
                </c:pt>
                <c:pt idx="205">
                  <c:v>53382</c:v>
                </c:pt>
                <c:pt idx="206">
                  <c:v>53367</c:v>
                </c:pt>
                <c:pt idx="207">
                  <c:v>53351</c:v>
                </c:pt>
                <c:pt idx="208">
                  <c:v>53326</c:v>
                </c:pt>
                <c:pt idx="209">
                  <c:v>53322</c:v>
                </c:pt>
                <c:pt idx="210">
                  <c:v>53284</c:v>
                </c:pt>
                <c:pt idx="211">
                  <c:v>53269</c:v>
                </c:pt>
                <c:pt idx="212">
                  <c:v>53217</c:v>
                </c:pt>
                <c:pt idx="213">
                  <c:v>53215</c:v>
                </c:pt>
                <c:pt idx="214">
                  <c:v>53185</c:v>
                </c:pt>
                <c:pt idx="215">
                  <c:v>53155</c:v>
                </c:pt>
                <c:pt idx="216">
                  <c:v>53107</c:v>
                </c:pt>
                <c:pt idx="217">
                  <c:v>53106</c:v>
                </c:pt>
                <c:pt idx="218">
                  <c:v>53073</c:v>
                </c:pt>
                <c:pt idx="219">
                  <c:v>53067</c:v>
                </c:pt>
                <c:pt idx="220">
                  <c:v>53061</c:v>
                </c:pt>
                <c:pt idx="221">
                  <c:v>53031</c:v>
                </c:pt>
                <c:pt idx="222">
                  <c:v>53002</c:v>
                </c:pt>
                <c:pt idx="223">
                  <c:v>52989</c:v>
                </c:pt>
                <c:pt idx="224">
                  <c:v>52984</c:v>
                </c:pt>
                <c:pt idx="225">
                  <c:v>52975</c:v>
                </c:pt>
                <c:pt idx="226">
                  <c:v>52966</c:v>
                </c:pt>
                <c:pt idx="227">
                  <c:v>52965</c:v>
                </c:pt>
                <c:pt idx="228">
                  <c:v>52959</c:v>
                </c:pt>
                <c:pt idx="229">
                  <c:v>52951</c:v>
                </c:pt>
                <c:pt idx="230">
                  <c:v>52946</c:v>
                </c:pt>
                <c:pt idx="231">
                  <c:v>52944</c:v>
                </c:pt>
                <c:pt idx="232">
                  <c:v>52926</c:v>
                </c:pt>
                <c:pt idx="233">
                  <c:v>52865</c:v>
                </c:pt>
                <c:pt idx="234">
                  <c:v>52797</c:v>
                </c:pt>
                <c:pt idx="235">
                  <c:v>52796</c:v>
                </c:pt>
                <c:pt idx="236">
                  <c:v>52795</c:v>
                </c:pt>
                <c:pt idx="237">
                  <c:v>52771</c:v>
                </c:pt>
                <c:pt idx="238">
                  <c:v>52754</c:v>
                </c:pt>
                <c:pt idx="239">
                  <c:v>52739</c:v>
                </c:pt>
                <c:pt idx="240">
                  <c:v>52728</c:v>
                </c:pt>
                <c:pt idx="241">
                  <c:v>52728</c:v>
                </c:pt>
                <c:pt idx="242">
                  <c:v>52721</c:v>
                </c:pt>
                <c:pt idx="243">
                  <c:v>52718</c:v>
                </c:pt>
                <c:pt idx="244">
                  <c:v>52682</c:v>
                </c:pt>
                <c:pt idx="245">
                  <c:v>52656</c:v>
                </c:pt>
                <c:pt idx="246">
                  <c:v>52654</c:v>
                </c:pt>
                <c:pt idx="247">
                  <c:v>52616</c:v>
                </c:pt>
                <c:pt idx="248">
                  <c:v>52615</c:v>
                </c:pt>
                <c:pt idx="249">
                  <c:v>52611</c:v>
                </c:pt>
                <c:pt idx="250">
                  <c:v>52596</c:v>
                </c:pt>
                <c:pt idx="251">
                  <c:v>52585</c:v>
                </c:pt>
                <c:pt idx="252">
                  <c:v>52579</c:v>
                </c:pt>
                <c:pt idx="253">
                  <c:v>52568</c:v>
                </c:pt>
                <c:pt idx="254">
                  <c:v>52562</c:v>
                </c:pt>
                <c:pt idx="255">
                  <c:v>52538</c:v>
                </c:pt>
                <c:pt idx="256">
                  <c:v>52534</c:v>
                </c:pt>
                <c:pt idx="257">
                  <c:v>52518</c:v>
                </c:pt>
                <c:pt idx="258">
                  <c:v>52514</c:v>
                </c:pt>
                <c:pt idx="259">
                  <c:v>52493</c:v>
                </c:pt>
                <c:pt idx="260">
                  <c:v>52493</c:v>
                </c:pt>
                <c:pt idx="261">
                  <c:v>52426</c:v>
                </c:pt>
                <c:pt idx="262">
                  <c:v>52424</c:v>
                </c:pt>
                <c:pt idx="263">
                  <c:v>52360</c:v>
                </c:pt>
                <c:pt idx="264">
                  <c:v>52350</c:v>
                </c:pt>
                <c:pt idx="265">
                  <c:v>52340</c:v>
                </c:pt>
                <c:pt idx="266">
                  <c:v>52318</c:v>
                </c:pt>
                <c:pt idx="267">
                  <c:v>52294</c:v>
                </c:pt>
                <c:pt idx="268">
                  <c:v>52292</c:v>
                </c:pt>
                <c:pt idx="269">
                  <c:v>52284</c:v>
                </c:pt>
                <c:pt idx="270">
                  <c:v>52282</c:v>
                </c:pt>
                <c:pt idx="271">
                  <c:v>52244</c:v>
                </c:pt>
                <c:pt idx="272">
                  <c:v>52223</c:v>
                </c:pt>
                <c:pt idx="273">
                  <c:v>52212</c:v>
                </c:pt>
                <c:pt idx="274">
                  <c:v>52186</c:v>
                </c:pt>
                <c:pt idx="275">
                  <c:v>52185</c:v>
                </c:pt>
                <c:pt idx="276">
                  <c:v>52158</c:v>
                </c:pt>
                <c:pt idx="277">
                  <c:v>52156</c:v>
                </c:pt>
                <c:pt idx="278">
                  <c:v>52155</c:v>
                </c:pt>
                <c:pt idx="279">
                  <c:v>52145</c:v>
                </c:pt>
                <c:pt idx="280">
                  <c:v>52123</c:v>
                </c:pt>
                <c:pt idx="281">
                  <c:v>52114</c:v>
                </c:pt>
                <c:pt idx="282">
                  <c:v>52093</c:v>
                </c:pt>
                <c:pt idx="283">
                  <c:v>52079</c:v>
                </c:pt>
                <c:pt idx="284">
                  <c:v>52074</c:v>
                </c:pt>
                <c:pt idx="285">
                  <c:v>52067</c:v>
                </c:pt>
                <c:pt idx="286">
                  <c:v>52057</c:v>
                </c:pt>
                <c:pt idx="287">
                  <c:v>52044</c:v>
                </c:pt>
                <c:pt idx="288">
                  <c:v>52042</c:v>
                </c:pt>
                <c:pt idx="289">
                  <c:v>52037</c:v>
                </c:pt>
                <c:pt idx="290">
                  <c:v>52017</c:v>
                </c:pt>
                <c:pt idx="291">
                  <c:v>52014</c:v>
                </c:pt>
                <c:pt idx="292">
                  <c:v>52001</c:v>
                </c:pt>
                <c:pt idx="293">
                  <c:v>51992</c:v>
                </c:pt>
                <c:pt idx="294">
                  <c:v>51986</c:v>
                </c:pt>
                <c:pt idx="295">
                  <c:v>51985</c:v>
                </c:pt>
                <c:pt idx="296">
                  <c:v>51968</c:v>
                </c:pt>
                <c:pt idx="297">
                  <c:v>51959</c:v>
                </c:pt>
                <c:pt idx="298">
                  <c:v>51956</c:v>
                </c:pt>
                <c:pt idx="299">
                  <c:v>51933</c:v>
                </c:pt>
                <c:pt idx="300">
                  <c:v>51927</c:v>
                </c:pt>
                <c:pt idx="301">
                  <c:v>51882</c:v>
                </c:pt>
                <c:pt idx="302">
                  <c:v>51825</c:v>
                </c:pt>
                <c:pt idx="303">
                  <c:v>51822</c:v>
                </c:pt>
                <c:pt idx="304">
                  <c:v>51803</c:v>
                </c:pt>
                <c:pt idx="305">
                  <c:v>51803</c:v>
                </c:pt>
                <c:pt idx="306">
                  <c:v>51782</c:v>
                </c:pt>
                <c:pt idx="307">
                  <c:v>51781</c:v>
                </c:pt>
                <c:pt idx="308">
                  <c:v>51738</c:v>
                </c:pt>
                <c:pt idx="309">
                  <c:v>51736</c:v>
                </c:pt>
                <c:pt idx="310">
                  <c:v>51717</c:v>
                </c:pt>
                <c:pt idx="311">
                  <c:v>51687</c:v>
                </c:pt>
                <c:pt idx="312">
                  <c:v>51662</c:v>
                </c:pt>
                <c:pt idx="313">
                  <c:v>51655</c:v>
                </c:pt>
                <c:pt idx="314">
                  <c:v>51647</c:v>
                </c:pt>
                <c:pt idx="315">
                  <c:v>51635</c:v>
                </c:pt>
                <c:pt idx="316">
                  <c:v>51633</c:v>
                </c:pt>
                <c:pt idx="317">
                  <c:v>51621</c:v>
                </c:pt>
                <c:pt idx="318">
                  <c:v>51585</c:v>
                </c:pt>
                <c:pt idx="319">
                  <c:v>51584</c:v>
                </c:pt>
                <c:pt idx="320">
                  <c:v>51566</c:v>
                </c:pt>
                <c:pt idx="321">
                  <c:v>51562</c:v>
                </c:pt>
                <c:pt idx="322">
                  <c:v>51561</c:v>
                </c:pt>
                <c:pt idx="323">
                  <c:v>51528</c:v>
                </c:pt>
                <c:pt idx="324">
                  <c:v>51525</c:v>
                </c:pt>
                <c:pt idx="325">
                  <c:v>51497</c:v>
                </c:pt>
                <c:pt idx="326">
                  <c:v>51477</c:v>
                </c:pt>
                <c:pt idx="327">
                  <c:v>51459</c:v>
                </c:pt>
                <c:pt idx="328">
                  <c:v>51449</c:v>
                </c:pt>
                <c:pt idx="329">
                  <c:v>51441</c:v>
                </c:pt>
                <c:pt idx="330">
                  <c:v>51436</c:v>
                </c:pt>
                <c:pt idx="331">
                  <c:v>51346</c:v>
                </c:pt>
                <c:pt idx="332">
                  <c:v>51319</c:v>
                </c:pt>
                <c:pt idx="333">
                  <c:v>51318</c:v>
                </c:pt>
                <c:pt idx="334">
                  <c:v>51307</c:v>
                </c:pt>
                <c:pt idx="335">
                  <c:v>51305</c:v>
                </c:pt>
                <c:pt idx="336">
                  <c:v>51275</c:v>
                </c:pt>
                <c:pt idx="337">
                  <c:v>51261</c:v>
                </c:pt>
                <c:pt idx="338">
                  <c:v>51241</c:v>
                </c:pt>
                <c:pt idx="339">
                  <c:v>51235</c:v>
                </c:pt>
                <c:pt idx="340">
                  <c:v>51227</c:v>
                </c:pt>
                <c:pt idx="341">
                  <c:v>51217</c:v>
                </c:pt>
                <c:pt idx="342">
                  <c:v>51216</c:v>
                </c:pt>
                <c:pt idx="343">
                  <c:v>51159</c:v>
                </c:pt>
                <c:pt idx="344">
                  <c:v>51115</c:v>
                </c:pt>
                <c:pt idx="345">
                  <c:v>51101</c:v>
                </c:pt>
                <c:pt idx="346">
                  <c:v>51081</c:v>
                </c:pt>
                <c:pt idx="347">
                  <c:v>51060</c:v>
                </c:pt>
                <c:pt idx="348">
                  <c:v>51029</c:v>
                </c:pt>
                <c:pt idx="349">
                  <c:v>50996</c:v>
                </c:pt>
                <c:pt idx="350">
                  <c:v>50977</c:v>
                </c:pt>
                <c:pt idx="351">
                  <c:v>50954</c:v>
                </c:pt>
                <c:pt idx="352">
                  <c:v>50951</c:v>
                </c:pt>
                <c:pt idx="353">
                  <c:v>50924</c:v>
                </c:pt>
                <c:pt idx="354">
                  <c:v>50917</c:v>
                </c:pt>
                <c:pt idx="355">
                  <c:v>50909</c:v>
                </c:pt>
                <c:pt idx="356">
                  <c:v>50897</c:v>
                </c:pt>
                <c:pt idx="357">
                  <c:v>50889</c:v>
                </c:pt>
                <c:pt idx="358">
                  <c:v>50882</c:v>
                </c:pt>
                <c:pt idx="359">
                  <c:v>50880</c:v>
                </c:pt>
                <c:pt idx="360">
                  <c:v>50868</c:v>
                </c:pt>
                <c:pt idx="361">
                  <c:v>50856</c:v>
                </c:pt>
                <c:pt idx="362">
                  <c:v>50847</c:v>
                </c:pt>
                <c:pt idx="363">
                  <c:v>50846</c:v>
                </c:pt>
                <c:pt idx="364">
                  <c:v>50846</c:v>
                </c:pt>
                <c:pt idx="365">
                  <c:v>50811</c:v>
                </c:pt>
                <c:pt idx="366">
                  <c:v>50806</c:v>
                </c:pt>
                <c:pt idx="367">
                  <c:v>50802</c:v>
                </c:pt>
                <c:pt idx="368">
                  <c:v>50799</c:v>
                </c:pt>
                <c:pt idx="369">
                  <c:v>50794</c:v>
                </c:pt>
                <c:pt idx="370">
                  <c:v>50779</c:v>
                </c:pt>
                <c:pt idx="371">
                  <c:v>50774</c:v>
                </c:pt>
                <c:pt idx="372">
                  <c:v>50772</c:v>
                </c:pt>
                <c:pt idx="373">
                  <c:v>50743</c:v>
                </c:pt>
                <c:pt idx="374">
                  <c:v>50701</c:v>
                </c:pt>
                <c:pt idx="375">
                  <c:v>50683</c:v>
                </c:pt>
                <c:pt idx="376">
                  <c:v>50644</c:v>
                </c:pt>
                <c:pt idx="377">
                  <c:v>50638</c:v>
                </c:pt>
                <c:pt idx="378">
                  <c:v>50633</c:v>
                </c:pt>
                <c:pt idx="379">
                  <c:v>50606</c:v>
                </c:pt>
                <c:pt idx="380">
                  <c:v>50588</c:v>
                </c:pt>
                <c:pt idx="381">
                  <c:v>50577</c:v>
                </c:pt>
                <c:pt idx="382">
                  <c:v>50557</c:v>
                </c:pt>
                <c:pt idx="383">
                  <c:v>50539</c:v>
                </c:pt>
                <c:pt idx="384">
                  <c:v>50523</c:v>
                </c:pt>
                <c:pt idx="385">
                  <c:v>50520</c:v>
                </c:pt>
                <c:pt idx="386">
                  <c:v>50518</c:v>
                </c:pt>
                <c:pt idx="387">
                  <c:v>50514</c:v>
                </c:pt>
                <c:pt idx="388">
                  <c:v>50499</c:v>
                </c:pt>
                <c:pt idx="389">
                  <c:v>50454</c:v>
                </c:pt>
                <c:pt idx="390">
                  <c:v>50446</c:v>
                </c:pt>
                <c:pt idx="391">
                  <c:v>50435</c:v>
                </c:pt>
                <c:pt idx="392">
                  <c:v>50434</c:v>
                </c:pt>
                <c:pt idx="393">
                  <c:v>50434</c:v>
                </c:pt>
                <c:pt idx="394">
                  <c:v>50340</c:v>
                </c:pt>
                <c:pt idx="395">
                  <c:v>50331</c:v>
                </c:pt>
                <c:pt idx="396">
                  <c:v>50328</c:v>
                </c:pt>
                <c:pt idx="397">
                  <c:v>50325</c:v>
                </c:pt>
                <c:pt idx="398">
                  <c:v>50301</c:v>
                </c:pt>
                <c:pt idx="399">
                  <c:v>50281</c:v>
                </c:pt>
                <c:pt idx="400">
                  <c:v>50270</c:v>
                </c:pt>
                <c:pt idx="401">
                  <c:v>50260</c:v>
                </c:pt>
                <c:pt idx="402">
                  <c:v>50248</c:v>
                </c:pt>
                <c:pt idx="403">
                  <c:v>50237</c:v>
                </c:pt>
                <c:pt idx="404">
                  <c:v>50232</c:v>
                </c:pt>
                <c:pt idx="405">
                  <c:v>50226</c:v>
                </c:pt>
                <c:pt idx="406">
                  <c:v>50161</c:v>
                </c:pt>
                <c:pt idx="407">
                  <c:v>50158</c:v>
                </c:pt>
                <c:pt idx="408">
                  <c:v>50131</c:v>
                </c:pt>
                <c:pt idx="409">
                  <c:v>50120</c:v>
                </c:pt>
                <c:pt idx="410">
                  <c:v>50118</c:v>
                </c:pt>
                <c:pt idx="411">
                  <c:v>50080</c:v>
                </c:pt>
                <c:pt idx="412">
                  <c:v>50067</c:v>
                </c:pt>
                <c:pt idx="413">
                  <c:v>50054</c:v>
                </c:pt>
                <c:pt idx="414">
                  <c:v>50033</c:v>
                </c:pt>
                <c:pt idx="415">
                  <c:v>50022</c:v>
                </c:pt>
                <c:pt idx="416">
                  <c:v>50008</c:v>
                </c:pt>
                <c:pt idx="417">
                  <c:v>50000</c:v>
                </c:pt>
                <c:pt idx="418">
                  <c:v>49993</c:v>
                </c:pt>
                <c:pt idx="419">
                  <c:v>49986</c:v>
                </c:pt>
                <c:pt idx="420">
                  <c:v>49979</c:v>
                </c:pt>
                <c:pt idx="421">
                  <c:v>49972</c:v>
                </c:pt>
                <c:pt idx="422">
                  <c:v>49965</c:v>
                </c:pt>
                <c:pt idx="423">
                  <c:v>49958</c:v>
                </c:pt>
                <c:pt idx="424">
                  <c:v>49951</c:v>
                </c:pt>
                <c:pt idx="425">
                  <c:v>49944</c:v>
                </c:pt>
                <c:pt idx="426">
                  <c:v>49937</c:v>
                </c:pt>
                <c:pt idx="427">
                  <c:v>49930</c:v>
                </c:pt>
                <c:pt idx="428">
                  <c:v>49923</c:v>
                </c:pt>
                <c:pt idx="429">
                  <c:v>49916</c:v>
                </c:pt>
                <c:pt idx="430">
                  <c:v>49909</c:v>
                </c:pt>
                <c:pt idx="431">
                  <c:v>49902</c:v>
                </c:pt>
                <c:pt idx="432">
                  <c:v>49895</c:v>
                </c:pt>
                <c:pt idx="433">
                  <c:v>49888</c:v>
                </c:pt>
                <c:pt idx="434">
                  <c:v>49881</c:v>
                </c:pt>
                <c:pt idx="435">
                  <c:v>49874</c:v>
                </c:pt>
                <c:pt idx="436">
                  <c:v>49867</c:v>
                </c:pt>
                <c:pt idx="437">
                  <c:v>49860</c:v>
                </c:pt>
                <c:pt idx="438">
                  <c:v>49853</c:v>
                </c:pt>
                <c:pt idx="439">
                  <c:v>49846</c:v>
                </c:pt>
                <c:pt idx="440">
                  <c:v>49839</c:v>
                </c:pt>
                <c:pt idx="441">
                  <c:v>49832</c:v>
                </c:pt>
                <c:pt idx="442">
                  <c:v>49825</c:v>
                </c:pt>
                <c:pt idx="443">
                  <c:v>49818</c:v>
                </c:pt>
                <c:pt idx="444">
                  <c:v>49811</c:v>
                </c:pt>
                <c:pt idx="445">
                  <c:v>49804</c:v>
                </c:pt>
                <c:pt idx="446">
                  <c:v>49797</c:v>
                </c:pt>
                <c:pt idx="447">
                  <c:v>49790</c:v>
                </c:pt>
                <c:pt idx="448">
                  <c:v>49783</c:v>
                </c:pt>
                <c:pt idx="449">
                  <c:v>49776</c:v>
                </c:pt>
                <c:pt idx="450">
                  <c:v>49769</c:v>
                </c:pt>
                <c:pt idx="451">
                  <c:v>49762</c:v>
                </c:pt>
                <c:pt idx="452">
                  <c:v>49755</c:v>
                </c:pt>
                <c:pt idx="453">
                  <c:v>49748</c:v>
                </c:pt>
                <c:pt idx="454">
                  <c:v>49741</c:v>
                </c:pt>
                <c:pt idx="455">
                  <c:v>49734</c:v>
                </c:pt>
                <c:pt idx="456">
                  <c:v>49727</c:v>
                </c:pt>
                <c:pt idx="457">
                  <c:v>49720</c:v>
                </c:pt>
                <c:pt idx="458">
                  <c:v>49713</c:v>
                </c:pt>
                <c:pt idx="459">
                  <c:v>49706</c:v>
                </c:pt>
                <c:pt idx="460">
                  <c:v>49699</c:v>
                </c:pt>
                <c:pt idx="461">
                  <c:v>49692</c:v>
                </c:pt>
                <c:pt idx="462">
                  <c:v>49685</c:v>
                </c:pt>
                <c:pt idx="463">
                  <c:v>49678</c:v>
                </c:pt>
                <c:pt idx="464">
                  <c:v>49671</c:v>
                </c:pt>
                <c:pt idx="465">
                  <c:v>49664</c:v>
                </c:pt>
                <c:pt idx="466">
                  <c:v>49657</c:v>
                </c:pt>
                <c:pt idx="467">
                  <c:v>49650</c:v>
                </c:pt>
                <c:pt idx="468">
                  <c:v>49643</c:v>
                </c:pt>
                <c:pt idx="469">
                  <c:v>49636</c:v>
                </c:pt>
                <c:pt idx="470">
                  <c:v>49629</c:v>
                </c:pt>
                <c:pt idx="471">
                  <c:v>49622</c:v>
                </c:pt>
                <c:pt idx="472">
                  <c:v>49615</c:v>
                </c:pt>
                <c:pt idx="473">
                  <c:v>49608</c:v>
                </c:pt>
                <c:pt idx="474">
                  <c:v>49601</c:v>
                </c:pt>
                <c:pt idx="475">
                  <c:v>49594</c:v>
                </c:pt>
                <c:pt idx="476">
                  <c:v>49587</c:v>
                </c:pt>
                <c:pt idx="477">
                  <c:v>49580</c:v>
                </c:pt>
                <c:pt idx="478">
                  <c:v>49573</c:v>
                </c:pt>
                <c:pt idx="479">
                  <c:v>49566</c:v>
                </c:pt>
                <c:pt idx="480">
                  <c:v>49559</c:v>
                </c:pt>
                <c:pt idx="481">
                  <c:v>49552</c:v>
                </c:pt>
                <c:pt idx="482">
                  <c:v>49545</c:v>
                </c:pt>
                <c:pt idx="483">
                  <c:v>49538</c:v>
                </c:pt>
                <c:pt idx="484">
                  <c:v>49531</c:v>
                </c:pt>
                <c:pt idx="485">
                  <c:v>49524</c:v>
                </c:pt>
                <c:pt idx="486">
                  <c:v>49517</c:v>
                </c:pt>
                <c:pt idx="487">
                  <c:v>49510</c:v>
                </c:pt>
                <c:pt idx="488">
                  <c:v>49503</c:v>
                </c:pt>
                <c:pt idx="489">
                  <c:v>49496</c:v>
                </c:pt>
                <c:pt idx="490">
                  <c:v>49489</c:v>
                </c:pt>
                <c:pt idx="491">
                  <c:v>49482</c:v>
                </c:pt>
                <c:pt idx="492">
                  <c:v>49475</c:v>
                </c:pt>
                <c:pt idx="493">
                  <c:v>49468</c:v>
                </c:pt>
                <c:pt idx="494">
                  <c:v>49461</c:v>
                </c:pt>
                <c:pt idx="495">
                  <c:v>49454</c:v>
                </c:pt>
                <c:pt idx="496">
                  <c:v>49447</c:v>
                </c:pt>
                <c:pt idx="497">
                  <c:v>49440</c:v>
                </c:pt>
                <c:pt idx="498">
                  <c:v>49433</c:v>
                </c:pt>
                <c:pt idx="499">
                  <c:v>49426</c:v>
                </c:pt>
                <c:pt idx="500">
                  <c:v>49419</c:v>
                </c:pt>
                <c:pt idx="501">
                  <c:v>49412</c:v>
                </c:pt>
                <c:pt idx="502">
                  <c:v>49405</c:v>
                </c:pt>
                <c:pt idx="503">
                  <c:v>49398</c:v>
                </c:pt>
                <c:pt idx="504">
                  <c:v>49391</c:v>
                </c:pt>
                <c:pt idx="505">
                  <c:v>49384</c:v>
                </c:pt>
                <c:pt idx="506">
                  <c:v>49377</c:v>
                </c:pt>
                <c:pt idx="507">
                  <c:v>49370</c:v>
                </c:pt>
                <c:pt idx="508">
                  <c:v>49363</c:v>
                </c:pt>
                <c:pt idx="509">
                  <c:v>49356</c:v>
                </c:pt>
                <c:pt idx="510">
                  <c:v>49349</c:v>
                </c:pt>
                <c:pt idx="511">
                  <c:v>49342</c:v>
                </c:pt>
                <c:pt idx="512">
                  <c:v>49335</c:v>
                </c:pt>
                <c:pt idx="513">
                  <c:v>49328</c:v>
                </c:pt>
                <c:pt idx="514">
                  <c:v>49321</c:v>
                </c:pt>
                <c:pt idx="515">
                  <c:v>49314</c:v>
                </c:pt>
                <c:pt idx="516">
                  <c:v>49307</c:v>
                </c:pt>
                <c:pt idx="517">
                  <c:v>49300</c:v>
                </c:pt>
                <c:pt idx="518">
                  <c:v>49293</c:v>
                </c:pt>
                <c:pt idx="519">
                  <c:v>49286</c:v>
                </c:pt>
                <c:pt idx="520">
                  <c:v>49279</c:v>
                </c:pt>
                <c:pt idx="521">
                  <c:v>49272</c:v>
                </c:pt>
                <c:pt idx="522">
                  <c:v>49265</c:v>
                </c:pt>
                <c:pt idx="523">
                  <c:v>49258</c:v>
                </c:pt>
                <c:pt idx="524">
                  <c:v>49251</c:v>
                </c:pt>
                <c:pt idx="525">
                  <c:v>49244</c:v>
                </c:pt>
                <c:pt idx="526">
                  <c:v>49237</c:v>
                </c:pt>
                <c:pt idx="527">
                  <c:v>49230</c:v>
                </c:pt>
                <c:pt idx="528">
                  <c:v>49223</c:v>
                </c:pt>
                <c:pt idx="529">
                  <c:v>49216</c:v>
                </c:pt>
                <c:pt idx="530">
                  <c:v>49209</c:v>
                </c:pt>
                <c:pt idx="531">
                  <c:v>49202</c:v>
                </c:pt>
                <c:pt idx="532">
                  <c:v>49195</c:v>
                </c:pt>
                <c:pt idx="533">
                  <c:v>49188</c:v>
                </c:pt>
                <c:pt idx="534">
                  <c:v>49181</c:v>
                </c:pt>
                <c:pt idx="535">
                  <c:v>49174</c:v>
                </c:pt>
                <c:pt idx="536">
                  <c:v>49167</c:v>
                </c:pt>
                <c:pt idx="537">
                  <c:v>49160</c:v>
                </c:pt>
                <c:pt idx="538">
                  <c:v>49153</c:v>
                </c:pt>
                <c:pt idx="539">
                  <c:v>49146</c:v>
                </c:pt>
                <c:pt idx="540">
                  <c:v>49139</c:v>
                </c:pt>
                <c:pt idx="541">
                  <c:v>49132</c:v>
                </c:pt>
                <c:pt idx="542">
                  <c:v>49125</c:v>
                </c:pt>
                <c:pt idx="543">
                  <c:v>49118</c:v>
                </c:pt>
                <c:pt idx="544">
                  <c:v>49111</c:v>
                </c:pt>
                <c:pt idx="545">
                  <c:v>49104</c:v>
                </c:pt>
                <c:pt idx="546">
                  <c:v>49097</c:v>
                </c:pt>
                <c:pt idx="547">
                  <c:v>49090</c:v>
                </c:pt>
                <c:pt idx="548">
                  <c:v>49083</c:v>
                </c:pt>
                <c:pt idx="549">
                  <c:v>49076</c:v>
                </c:pt>
                <c:pt idx="550">
                  <c:v>49069</c:v>
                </c:pt>
                <c:pt idx="551">
                  <c:v>49062</c:v>
                </c:pt>
                <c:pt idx="552">
                  <c:v>49055</c:v>
                </c:pt>
                <c:pt idx="553">
                  <c:v>49048</c:v>
                </c:pt>
                <c:pt idx="554">
                  <c:v>49041</c:v>
                </c:pt>
                <c:pt idx="555">
                  <c:v>49034</c:v>
                </c:pt>
                <c:pt idx="556">
                  <c:v>49027</c:v>
                </c:pt>
                <c:pt idx="557">
                  <c:v>49020</c:v>
                </c:pt>
                <c:pt idx="558">
                  <c:v>49013</c:v>
                </c:pt>
                <c:pt idx="559">
                  <c:v>49006</c:v>
                </c:pt>
                <c:pt idx="560">
                  <c:v>48999</c:v>
                </c:pt>
                <c:pt idx="561">
                  <c:v>48992</c:v>
                </c:pt>
                <c:pt idx="562">
                  <c:v>48985</c:v>
                </c:pt>
                <c:pt idx="563">
                  <c:v>48978</c:v>
                </c:pt>
                <c:pt idx="564">
                  <c:v>48971</c:v>
                </c:pt>
                <c:pt idx="565">
                  <c:v>48964</c:v>
                </c:pt>
                <c:pt idx="566">
                  <c:v>48957</c:v>
                </c:pt>
                <c:pt idx="567">
                  <c:v>48950</c:v>
                </c:pt>
                <c:pt idx="568">
                  <c:v>48943</c:v>
                </c:pt>
                <c:pt idx="569">
                  <c:v>48936</c:v>
                </c:pt>
                <c:pt idx="570">
                  <c:v>48929</c:v>
                </c:pt>
                <c:pt idx="571">
                  <c:v>48922</c:v>
                </c:pt>
                <c:pt idx="572">
                  <c:v>48915</c:v>
                </c:pt>
                <c:pt idx="573">
                  <c:v>48908</c:v>
                </c:pt>
                <c:pt idx="574">
                  <c:v>48901</c:v>
                </c:pt>
                <c:pt idx="575">
                  <c:v>48894</c:v>
                </c:pt>
                <c:pt idx="576">
                  <c:v>48887</c:v>
                </c:pt>
                <c:pt idx="577">
                  <c:v>48880</c:v>
                </c:pt>
                <c:pt idx="578">
                  <c:v>48873</c:v>
                </c:pt>
                <c:pt idx="579">
                  <c:v>48866</c:v>
                </c:pt>
                <c:pt idx="580">
                  <c:v>48859</c:v>
                </c:pt>
                <c:pt idx="581">
                  <c:v>48852</c:v>
                </c:pt>
                <c:pt idx="582">
                  <c:v>48845</c:v>
                </c:pt>
                <c:pt idx="583">
                  <c:v>48838</c:v>
                </c:pt>
                <c:pt idx="584">
                  <c:v>48831</c:v>
                </c:pt>
                <c:pt idx="585">
                  <c:v>48824</c:v>
                </c:pt>
                <c:pt idx="586">
                  <c:v>48817</c:v>
                </c:pt>
                <c:pt idx="587">
                  <c:v>48810</c:v>
                </c:pt>
                <c:pt idx="588">
                  <c:v>48803</c:v>
                </c:pt>
                <c:pt idx="589">
                  <c:v>48796</c:v>
                </c:pt>
                <c:pt idx="590">
                  <c:v>48789</c:v>
                </c:pt>
                <c:pt idx="591">
                  <c:v>48782</c:v>
                </c:pt>
                <c:pt idx="592">
                  <c:v>48775</c:v>
                </c:pt>
                <c:pt idx="593">
                  <c:v>48768</c:v>
                </c:pt>
                <c:pt idx="594">
                  <c:v>48761</c:v>
                </c:pt>
                <c:pt idx="595">
                  <c:v>48754</c:v>
                </c:pt>
                <c:pt idx="596">
                  <c:v>48747</c:v>
                </c:pt>
                <c:pt idx="597">
                  <c:v>48740</c:v>
                </c:pt>
                <c:pt idx="598">
                  <c:v>48733</c:v>
                </c:pt>
                <c:pt idx="599">
                  <c:v>48726</c:v>
                </c:pt>
                <c:pt idx="600">
                  <c:v>48719</c:v>
                </c:pt>
                <c:pt idx="601">
                  <c:v>48712</c:v>
                </c:pt>
                <c:pt idx="602">
                  <c:v>48705</c:v>
                </c:pt>
                <c:pt idx="603">
                  <c:v>48698</c:v>
                </c:pt>
                <c:pt idx="604">
                  <c:v>48691</c:v>
                </c:pt>
                <c:pt idx="605">
                  <c:v>48684</c:v>
                </c:pt>
                <c:pt idx="606">
                  <c:v>48677</c:v>
                </c:pt>
                <c:pt idx="607">
                  <c:v>48670</c:v>
                </c:pt>
                <c:pt idx="608">
                  <c:v>48663</c:v>
                </c:pt>
                <c:pt idx="609">
                  <c:v>48656</c:v>
                </c:pt>
                <c:pt idx="610">
                  <c:v>48649</c:v>
                </c:pt>
                <c:pt idx="611">
                  <c:v>48642</c:v>
                </c:pt>
                <c:pt idx="612">
                  <c:v>48635</c:v>
                </c:pt>
                <c:pt idx="613">
                  <c:v>48628</c:v>
                </c:pt>
                <c:pt idx="614">
                  <c:v>48621</c:v>
                </c:pt>
                <c:pt idx="615">
                  <c:v>48614</c:v>
                </c:pt>
                <c:pt idx="616">
                  <c:v>48607</c:v>
                </c:pt>
                <c:pt idx="617">
                  <c:v>48600</c:v>
                </c:pt>
                <c:pt idx="618">
                  <c:v>48593</c:v>
                </c:pt>
                <c:pt idx="619">
                  <c:v>48586</c:v>
                </c:pt>
                <c:pt idx="620">
                  <c:v>48579</c:v>
                </c:pt>
                <c:pt idx="621">
                  <c:v>48572</c:v>
                </c:pt>
                <c:pt idx="622">
                  <c:v>48565</c:v>
                </c:pt>
                <c:pt idx="623">
                  <c:v>48558</c:v>
                </c:pt>
                <c:pt idx="624">
                  <c:v>48551</c:v>
                </c:pt>
                <c:pt idx="625">
                  <c:v>48544</c:v>
                </c:pt>
                <c:pt idx="626">
                  <c:v>48537</c:v>
                </c:pt>
                <c:pt idx="627">
                  <c:v>48530</c:v>
                </c:pt>
                <c:pt idx="628">
                  <c:v>48523</c:v>
                </c:pt>
                <c:pt idx="629">
                  <c:v>48516</c:v>
                </c:pt>
                <c:pt idx="630">
                  <c:v>48509</c:v>
                </c:pt>
                <c:pt idx="631">
                  <c:v>48502</c:v>
                </c:pt>
                <c:pt idx="632">
                  <c:v>48495</c:v>
                </c:pt>
                <c:pt idx="633">
                  <c:v>48488</c:v>
                </c:pt>
                <c:pt idx="634">
                  <c:v>48481</c:v>
                </c:pt>
                <c:pt idx="635">
                  <c:v>48474</c:v>
                </c:pt>
                <c:pt idx="636">
                  <c:v>48467</c:v>
                </c:pt>
                <c:pt idx="637">
                  <c:v>48460</c:v>
                </c:pt>
                <c:pt idx="638">
                  <c:v>48453</c:v>
                </c:pt>
                <c:pt idx="639">
                  <c:v>48446</c:v>
                </c:pt>
                <c:pt idx="640">
                  <c:v>48439</c:v>
                </c:pt>
                <c:pt idx="641">
                  <c:v>48432</c:v>
                </c:pt>
                <c:pt idx="642">
                  <c:v>48425</c:v>
                </c:pt>
                <c:pt idx="643">
                  <c:v>48418</c:v>
                </c:pt>
                <c:pt idx="644">
                  <c:v>48411</c:v>
                </c:pt>
                <c:pt idx="645">
                  <c:v>48404</c:v>
                </c:pt>
                <c:pt idx="646">
                  <c:v>48397</c:v>
                </c:pt>
                <c:pt idx="647">
                  <c:v>48390</c:v>
                </c:pt>
                <c:pt idx="648">
                  <c:v>48383</c:v>
                </c:pt>
                <c:pt idx="649">
                  <c:v>48376</c:v>
                </c:pt>
                <c:pt idx="650">
                  <c:v>48369</c:v>
                </c:pt>
                <c:pt idx="651">
                  <c:v>48362</c:v>
                </c:pt>
                <c:pt idx="652">
                  <c:v>48355</c:v>
                </c:pt>
                <c:pt idx="653">
                  <c:v>48348</c:v>
                </c:pt>
                <c:pt idx="654">
                  <c:v>48341</c:v>
                </c:pt>
                <c:pt idx="655">
                  <c:v>48334</c:v>
                </c:pt>
                <c:pt idx="656">
                  <c:v>48327</c:v>
                </c:pt>
                <c:pt idx="657">
                  <c:v>48320</c:v>
                </c:pt>
                <c:pt idx="658">
                  <c:v>48313</c:v>
                </c:pt>
                <c:pt idx="659">
                  <c:v>48306</c:v>
                </c:pt>
                <c:pt idx="660">
                  <c:v>48299</c:v>
                </c:pt>
                <c:pt idx="661">
                  <c:v>48292</c:v>
                </c:pt>
                <c:pt idx="662">
                  <c:v>48285</c:v>
                </c:pt>
                <c:pt idx="663">
                  <c:v>48278</c:v>
                </c:pt>
                <c:pt idx="664">
                  <c:v>48271</c:v>
                </c:pt>
                <c:pt idx="665">
                  <c:v>48264</c:v>
                </c:pt>
                <c:pt idx="666">
                  <c:v>48257</c:v>
                </c:pt>
                <c:pt idx="667">
                  <c:v>48250</c:v>
                </c:pt>
                <c:pt idx="668">
                  <c:v>48243</c:v>
                </c:pt>
                <c:pt idx="669">
                  <c:v>48236</c:v>
                </c:pt>
                <c:pt idx="670">
                  <c:v>48229</c:v>
                </c:pt>
                <c:pt idx="671">
                  <c:v>48222</c:v>
                </c:pt>
                <c:pt idx="672">
                  <c:v>48215</c:v>
                </c:pt>
                <c:pt idx="673">
                  <c:v>48208</c:v>
                </c:pt>
                <c:pt idx="674">
                  <c:v>48201</c:v>
                </c:pt>
                <c:pt idx="675">
                  <c:v>48194</c:v>
                </c:pt>
                <c:pt idx="676">
                  <c:v>48187</c:v>
                </c:pt>
                <c:pt idx="677">
                  <c:v>48180</c:v>
                </c:pt>
                <c:pt idx="678">
                  <c:v>48173</c:v>
                </c:pt>
                <c:pt idx="679">
                  <c:v>48166</c:v>
                </c:pt>
                <c:pt idx="680">
                  <c:v>48159</c:v>
                </c:pt>
                <c:pt idx="681">
                  <c:v>48152</c:v>
                </c:pt>
                <c:pt idx="682">
                  <c:v>48145</c:v>
                </c:pt>
                <c:pt idx="683">
                  <c:v>48138</c:v>
                </c:pt>
                <c:pt idx="684">
                  <c:v>48131</c:v>
                </c:pt>
                <c:pt idx="685">
                  <c:v>48124</c:v>
                </c:pt>
                <c:pt idx="686">
                  <c:v>48117</c:v>
                </c:pt>
                <c:pt idx="687">
                  <c:v>48110</c:v>
                </c:pt>
                <c:pt idx="688">
                  <c:v>48103</c:v>
                </c:pt>
                <c:pt idx="689">
                  <c:v>48096</c:v>
                </c:pt>
                <c:pt idx="690">
                  <c:v>48089</c:v>
                </c:pt>
                <c:pt idx="691">
                  <c:v>48082</c:v>
                </c:pt>
                <c:pt idx="692">
                  <c:v>48075</c:v>
                </c:pt>
                <c:pt idx="693">
                  <c:v>48068</c:v>
                </c:pt>
                <c:pt idx="694">
                  <c:v>48061</c:v>
                </c:pt>
                <c:pt idx="695">
                  <c:v>48054</c:v>
                </c:pt>
                <c:pt idx="696">
                  <c:v>48047</c:v>
                </c:pt>
                <c:pt idx="697">
                  <c:v>48040</c:v>
                </c:pt>
                <c:pt idx="698">
                  <c:v>48033</c:v>
                </c:pt>
                <c:pt idx="699">
                  <c:v>48026</c:v>
                </c:pt>
                <c:pt idx="700">
                  <c:v>48019</c:v>
                </c:pt>
                <c:pt idx="701">
                  <c:v>48012</c:v>
                </c:pt>
                <c:pt idx="702">
                  <c:v>48005</c:v>
                </c:pt>
                <c:pt idx="703">
                  <c:v>47998</c:v>
                </c:pt>
                <c:pt idx="704">
                  <c:v>47991</c:v>
                </c:pt>
                <c:pt idx="705">
                  <c:v>47984</c:v>
                </c:pt>
                <c:pt idx="706">
                  <c:v>47977</c:v>
                </c:pt>
                <c:pt idx="707">
                  <c:v>47970</c:v>
                </c:pt>
                <c:pt idx="708">
                  <c:v>47963</c:v>
                </c:pt>
                <c:pt idx="709">
                  <c:v>47956</c:v>
                </c:pt>
                <c:pt idx="710">
                  <c:v>47949</c:v>
                </c:pt>
                <c:pt idx="711">
                  <c:v>47942</c:v>
                </c:pt>
                <c:pt idx="712">
                  <c:v>47935</c:v>
                </c:pt>
                <c:pt idx="713">
                  <c:v>47928</c:v>
                </c:pt>
                <c:pt idx="714">
                  <c:v>47921</c:v>
                </c:pt>
                <c:pt idx="715">
                  <c:v>47914</c:v>
                </c:pt>
                <c:pt idx="716">
                  <c:v>47907</c:v>
                </c:pt>
                <c:pt idx="717">
                  <c:v>47900</c:v>
                </c:pt>
                <c:pt idx="718">
                  <c:v>47893</c:v>
                </c:pt>
                <c:pt idx="719">
                  <c:v>47886</c:v>
                </c:pt>
                <c:pt idx="720">
                  <c:v>47879</c:v>
                </c:pt>
                <c:pt idx="721">
                  <c:v>47872</c:v>
                </c:pt>
                <c:pt idx="722">
                  <c:v>47865</c:v>
                </c:pt>
                <c:pt idx="723">
                  <c:v>47858</c:v>
                </c:pt>
                <c:pt idx="724">
                  <c:v>47851</c:v>
                </c:pt>
                <c:pt idx="725">
                  <c:v>47844</c:v>
                </c:pt>
                <c:pt idx="726">
                  <c:v>47837</c:v>
                </c:pt>
                <c:pt idx="727">
                  <c:v>47830</c:v>
                </c:pt>
                <c:pt idx="728">
                  <c:v>47823</c:v>
                </c:pt>
                <c:pt idx="729">
                  <c:v>47816</c:v>
                </c:pt>
                <c:pt idx="730">
                  <c:v>47809</c:v>
                </c:pt>
                <c:pt idx="731">
                  <c:v>47802</c:v>
                </c:pt>
                <c:pt idx="732">
                  <c:v>47795</c:v>
                </c:pt>
                <c:pt idx="733">
                  <c:v>47788</c:v>
                </c:pt>
                <c:pt idx="734">
                  <c:v>47781</c:v>
                </c:pt>
                <c:pt idx="735">
                  <c:v>47774</c:v>
                </c:pt>
                <c:pt idx="736">
                  <c:v>47767</c:v>
                </c:pt>
                <c:pt idx="737">
                  <c:v>47760</c:v>
                </c:pt>
                <c:pt idx="738">
                  <c:v>47753</c:v>
                </c:pt>
                <c:pt idx="739">
                  <c:v>47746</c:v>
                </c:pt>
                <c:pt idx="740">
                  <c:v>47739</c:v>
                </c:pt>
                <c:pt idx="741">
                  <c:v>47732</c:v>
                </c:pt>
                <c:pt idx="742">
                  <c:v>47725</c:v>
                </c:pt>
                <c:pt idx="743">
                  <c:v>47718</c:v>
                </c:pt>
                <c:pt idx="744">
                  <c:v>47711</c:v>
                </c:pt>
                <c:pt idx="745">
                  <c:v>47704</c:v>
                </c:pt>
                <c:pt idx="746">
                  <c:v>47697</c:v>
                </c:pt>
                <c:pt idx="747">
                  <c:v>47690</c:v>
                </c:pt>
                <c:pt idx="748">
                  <c:v>47683</c:v>
                </c:pt>
                <c:pt idx="749">
                  <c:v>47676</c:v>
                </c:pt>
                <c:pt idx="750">
                  <c:v>47669</c:v>
                </c:pt>
                <c:pt idx="751">
                  <c:v>47662</c:v>
                </c:pt>
                <c:pt idx="752">
                  <c:v>47655</c:v>
                </c:pt>
                <c:pt idx="753">
                  <c:v>47648</c:v>
                </c:pt>
                <c:pt idx="754">
                  <c:v>47641</c:v>
                </c:pt>
                <c:pt idx="755">
                  <c:v>47634</c:v>
                </c:pt>
                <c:pt idx="756">
                  <c:v>47627</c:v>
                </c:pt>
                <c:pt idx="757">
                  <c:v>47620</c:v>
                </c:pt>
                <c:pt idx="758">
                  <c:v>47613</c:v>
                </c:pt>
                <c:pt idx="759">
                  <c:v>47606</c:v>
                </c:pt>
                <c:pt idx="760">
                  <c:v>47599</c:v>
                </c:pt>
                <c:pt idx="761">
                  <c:v>47592</c:v>
                </c:pt>
                <c:pt idx="762">
                  <c:v>47585</c:v>
                </c:pt>
                <c:pt idx="763">
                  <c:v>47578</c:v>
                </c:pt>
                <c:pt idx="764">
                  <c:v>47571</c:v>
                </c:pt>
                <c:pt idx="765">
                  <c:v>47564</c:v>
                </c:pt>
                <c:pt idx="766">
                  <c:v>47557</c:v>
                </c:pt>
                <c:pt idx="767">
                  <c:v>47550</c:v>
                </c:pt>
                <c:pt idx="768">
                  <c:v>47543</c:v>
                </c:pt>
                <c:pt idx="769">
                  <c:v>47536</c:v>
                </c:pt>
                <c:pt idx="770">
                  <c:v>47529</c:v>
                </c:pt>
                <c:pt idx="771">
                  <c:v>47522</c:v>
                </c:pt>
                <c:pt idx="772">
                  <c:v>47515</c:v>
                </c:pt>
                <c:pt idx="773">
                  <c:v>47508</c:v>
                </c:pt>
                <c:pt idx="774">
                  <c:v>47501</c:v>
                </c:pt>
                <c:pt idx="775">
                  <c:v>47494</c:v>
                </c:pt>
                <c:pt idx="776">
                  <c:v>47487</c:v>
                </c:pt>
                <c:pt idx="777">
                  <c:v>47480</c:v>
                </c:pt>
                <c:pt idx="778">
                  <c:v>47473</c:v>
                </c:pt>
                <c:pt idx="779">
                  <c:v>47466</c:v>
                </c:pt>
                <c:pt idx="780">
                  <c:v>47459</c:v>
                </c:pt>
                <c:pt idx="781">
                  <c:v>47452</c:v>
                </c:pt>
                <c:pt idx="782">
                  <c:v>47445</c:v>
                </c:pt>
                <c:pt idx="783">
                  <c:v>47438</c:v>
                </c:pt>
                <c:pt idx="784">
                  <c:v>47431</c:v>
                </c:pt>
                <c:pt idx="785">
                  <c:v>47424</c:v>
                </c:pt>
                <c:pt idx="786">
                  <c:v>47417</c:v>
                </c:pt>
                <c:pt idx="787">
                  <c:v>47410</c:v>
                </c:pt>
                <c:pt idx="788">
                  <c:v>47403</c:v>
                </c:pt>
                <c:pt idx="789">
                  <c:v>47396</c:v>
                </c:pt>
                <c:pt idx="790">
                  <c:v>47389</c:v>
                </c:pt>
                <c:pt idx="791">
                  <c:v>47382</c:v>
                </c:pt>
                <c:pt idx="792">
                  <c:v>47375</c:v>
                </c:pt>
                <c:pt idx="793">
                  <c:v>47368</c:v>
                </c:pt>
                <c:pt idx="794">
                  <c:v>47361</c:v>
                </c:pt>
                <c:pt idx="795">
                  <c:v>47354</c:v>
                </c:pt>
                <c:pt idx="796">
                  <c:v>47347</c:v>
                </c:pt>
                <c:pt idx="797">
                  <c:v>47340</c:v>
                </c:pt>
                <c:pt idx="798">
                  <c:v>47333</c:v>
                </c:pt>
                <c:pt idx="799">
                  <c:v>47326</c:v>
                </c:pt>
                <c:pt idx="800">
                  <c:v>47319</c:v>
                </c:pt>
                <c:pt idx="801">
                  <c:v>47312</c:v>
                </c:pt>
                <c:pt idx="802">
                  <c:v>47305</c:v>
                </c:pt>
                <c:pt idx="803">
                  <c:v>47298</c:v>
                </c:pt>
                <c:pt idx="804">
                  <c:v>47291</c:v>
                </c:pt>
                <c:pt idx="805">
                  <c:v>47284</c:v>
                </c:pt>
                <c:pt idx="806">
                  <c:v>47277</c:v>
                </c:pt>
                <c:pt idx="807">
                  <c:v>47270</c:v>
                </c:pt>
                <c:pt idx="808">
                  <c:v>47263</c:v>
                </c:pt>
                <c:pt idx="809">
                  <c:v>47256</c:v>
                </c:pt>
                <c:pt idx="810">
                  <c:v>47249</c:v>
                </c:pt>
                <c:pt idx="811">
                  <c:v>47242</c:v>
                </c:pt>
                <c:pt idx="812">
                  <c:v>47235</c:v>
                </c:pt>
                <c:pt idx="813">
                  <c:v>47228</c:v>
                </c:pt>
                <c:pt idx="814">
                  <c:v>47221</c:v>
                </c:pt>
                <c:pt idx="815">
                  <c:v>47214</c:v>
                </c:pt>
                <c:pt idx="816">
                  <c:v>47207</c:v>
                </c:pt>
                <c:pt idx="817">
                  <c:v>47200</c:v>
                </c:pt>
                <c:pt idx="818">
                  <c:v>47193</c:v>
                </c:pt>
                <c:pt idx="819">
                  <c:v>47186</c:v>
                </c:pt>
                <c:pt idx="820">
                  <c:v>47179</c:v>
                </c:pt>
                <c:pt idx="821">
                  <c:v>47172</c:v>
                </c:pt>
                <c:pt idx="822">
                  <c:v>47165</c:v>
                </c:pt>
                <c:pt idx="823">
                  <c:v>47158</c:v>
                </c:pt>
                <c:pt idx="824">
                  <c:v>47151</c:v>
                </c:pt>
                <c:pt idx="825">
                  <c:v>47144</c:v>
                </c:pt>
                <c:pt idx="826">
                  <c:v>47137</c:v>
                </c:pt>
                <c:pt idx="827">
                  <c:v>47130</c:v>
                </c:pt>
                <c:pt idx="828">
                  <c:v>47123</c:v>
                </c:pt>
                <c:pt idx="829">
                  <c:v>47116</c:v>
                </c:pt>
                <c:pt idx="830">
                  <c:v>47109</c:v>
                </c:pt>
                <c:pt idx="831">
                  <c:v>47102</c:v>
                </c:pt>
                <c:pt idx="832">
                  <c:v>47095</c:v>
                </c:pt>
                <c:pt idx="833">
                  <c:v>47088</c:v>
                </c:pt>
                <c:pt idx="834">
                  <c:v>47081</c:v>
                </c:pt>
                <c:pt idx="835">
                  <c:v>47074</c:v>
                </c:pt>
                <c:pt idx="836">
                  <c:v>47067</c:v>
                </c:pt>
                <c:pt idx="837">
                  <c:v>47060</c:v>
                </c:pt>
                <c:pt idx="838">
                  <c:v>47053</c:v>
                </c:pt>
                <c:pt idx="839">
                  <c:v>47046</c:v>
                </c:pt>
                <c:pt idx="840">
                  <c:v>47039</c:v>
                </c:pt>
                <c:pt idx="841">
                  <c:v>47032</c:v>
                </c:pt>
                <c:pt idx="842">
                  <c:v>47025</c:v>
                </c:pt>
                <c:pt idx="843">
                  <c:v>47018</c:v>
                </c:pt>
                <c:pt idx="844">
                  <c:v>47011</c:v>
                </c:pt>
                <c:pt idx="845">
                  <c:v>47004</c:v>
                </c:pt>
                <c:pt idx="846">
                  <c:v>46997</c:v>
                </c:pt>
                <c:pt idx="847">
                  <c:v>46990</c:v>
                </c:pt>
                <c:pt idx="848">
                  <c:v>46983</c:v>
                </c:pt>
                <c:pt idx="849">
                  <c:v>46976</c:v>
                </c:pt>
                <c:pt idx="850">
                  <c:v>46969</c:v>
                </c:pt>
                <c:pt idx="851">
                  <c:v>46962</c:v>
                </c:pt>
                <c:pt idx="852">
                  <c:v>46955</c:v>
                </c:pt>
                <c:pt idx="853">
                  <c:v>46948</c:v>
                </c:pt>
                <c:pt idx="854">
                  <c:v>46941</c:v>
                </c:pt>
                <c:pt idx="855">
                  <c:v>46934</c:v>
                </c:pt>
                <c:pt idx="856">
                  <c:v>46927</c:v>
                </c:pt>
                <c:pt idx="857">
                  <c:v>46920</c:v>
                </c:pt>
                <c:pt idx="858">
                  <c:v>46913</c:v>
                </c:pt>
                <c:pt idx="859">
                  <c:v>46906</c:v>
                </c:pt>
                <c:pt idx="860">
                  <c:v>46899</c:v>
                </c:pt>
                <c:pt idx="861">
                  <c:v>46892</c:v>
                </c:pt>
                <c:pt idx="862">
                  <c:v>46885</c:v>
                </c:pt>
                <c:pt idx="863">
                  <c:v>46878</c:v>
                </c:pt>
                <c:pt idx="864">
                  <c:v>46871</c:v>
                </c:pt>
                <c:pt idx="865">
                  <c:v>46864</c:v>
                </c:pt>
                <c:pt idx="866">
                  <c:v>46857</c:v>
                </c:pt>
                <c:pt idx="867">
                  <c:v>46850</c:v>
                </c:pt>
                <c:pt idx="868">
                  <c:v>46843</c:v>
                </c:pt>
                <c:pt idx="869">
                  <c:v>46836</c:v>
                </c:pt>
                <c:pt idx="870">
                  <c:v>46829</c:v>
                </c:pt>
                <c:pt idx="871">
                  <c:v>46822</c:v>
                </c:pt>
                <c:pt idx="872">
                  <c:v>46815</c:v>
                </c:pt>
                <c:pt idx="873">
                  <c:v>46808</c:v>
                </c:pt>
                <c:pt idx="874">
                  <c:v>46801</c:v>
                </c:pt>
                <c:pt idx="875">
                  <c:v>46794</c:v>
                </c:pt>
                <c:pt idx="876">
                  <c:v>46787</c:v>
                </c:pt>
                <c:pt idx="877">
                  <c:v>46780</c:v>
                </c:pt>
                <c:pt idx="878">
                  <c:v>46773</c:v>
                </c:pt>
                <c:pt idx="879">
                  <c:v>46766</c:v>
                </c:pt>
                <c:pt idx="880">
                  <c:v>46759</c:v>
                </c:pt>
                <c:pt idx="881">
                  <c:v>46752</c:v>
                </c:pt>
                <c:pt idx="882">
                  <c:v>46745</c:v>
                </c:pt>
                <c:pt idx="883">
                  <c:v>46738</c:v>
                </c:pt>
                <c:pt idx="884">
                  <c:v>46731</c:v>
                </c:pt>
                <c:pt idx="885">
                  <c:v>46724</c:v>
                </c:pt>
                <c:pt idx="886">
                  <c:v>46717</c:v>
                </c:pt>
                <c:pt idx="887">
                  <c:v>46710</c:v>
                </c:pt>
                <c:pt idx="888">
                  <c:v>46703</c:v>
                </c:pt>
                <c:pt idx="889">
                  <c:v>46696</c:v>
                </c:pt>
                <c:pt idx="890">
                  <c:v>46689</c:v>
                </c:pt>
                <c:pt idx="891">
                  <c:v>46682</c:v>
                </c:pt>
                <c:pt idx="892">
                  <c:v>46675</c:v>
                </c:pt>
                <c:pt idx="893">
                  <c:v>46668</c:v>
                </c:pt>
                <c:pt idx="894">
                  <c:v>46661</c:v>
                </c:pt>
                <c:pt idx="895">
                  <c:v>46654</c:v>
                </c:pt>
                <c:pt idx="896">
                  <c:v>46647</c:v>
                </c:pt>
                <c:pt idx="897">
                  <c:v>46640</c:v>
                </c:pt>
                <c:pt idx="898">
                  <c:v>46633</c:v>
                </c:pt>
                <c:pt idx="899">
                  <c:v>46626</c:v>
                </c:pt>
                <c:pt idx="900">
                  <c:v>46619</c:v>
                </c:pt>
                <c:pt idx="901">
                  <c:v>46612</c:v>
                </c:pt>
                <c:pt idx="902">
                  <c:v>46605</c:v>
                </c:pt>
                <c:pt idx="903">
                  <c:v>46598</c:v>
                </c:pt>
                <c:pt idx="904">
                  <c:v>46591</c:v>
                </c:pt>
                <c:pt idx="905">
                  <c:v>46584</c:v>
                </c:pt>
                <c:pt idx="906">
                  <c:v>46577</c:v>
                </c:pt>
                <c:pt idx="907">
                  <c:v>46570</c:v>
                </c:pt>
                <c:pt idx="908">
                  <c:v>46563</c:v>
                </c:pt>
                <c:pt idx="909">
                  <c:v>46556</c:v>
                </c:pt>
                <c:pt idx="910">
                  <c:v>46549</c:v>
                </c:pt>
                <c:pt idx="911">
                  <c:v>46542</c:v>
                </c:pt>
                <c:pt idx="912">
                  <c:v>46535</c:v>
                </c:pt>
                <c:pt idx="913">
                  <c:v>46528</c:v>
                </c:pt>
                <c:pt idx="914">
                  <c:v>46521</c:v>
                </c:pt>
                <c:pt idx="915">
                  <c:v>46514</c:v>
                </c:pt>
                <c:pt idx="916">
                  <c:v>46507</c:v>
                </c:pt>
                <c:pt idx="917">
                  <c:v>46500</c:v>
                </c:pt>
                <c:pt idx="918">
                  <c:v>46493</c:v>
                </c:pt>
                <c:pt idx="919">
                  <c:v>46486</c:v>
                </c:pt>
                <c:pt idx="920">
                  <c:v>46479</c:v>
                </c:pt>
                <c:pt idx="921">
                  <c:v>46472</c:v>
                </c:pt>
                <c:pt idx="922">
                  <c:v>46465</c:v>
                </c:pt>
                <c:pt idx="923">
                  <c:v>46458</c:v>
                </c:pt>
                <c:pt idx="924">
                  <c:v>46451</c:v>
                </c:pt>
                <c:pt idx="925">
                  <c:v>46444</c:v>
                </c:pt>
                <c:pt idx="926">
                  <c:v>46437</c:v>
                </c:pt>
                <c:pt idx="927">
                  <c:v>46430</c:v>
                </c:pt>
                <c:pt idx="928">
                  <c:v>46423</c:v>
                </c:pt>
                <c:pt idx="929">
                  <c:v>46416</c:v>
                </c:pt>
                <c:pt idx="930">
                  <c:v>46409</c:v>
                </c:pt>
                <c:pt idx="931">
                  <c:v>46402</c:v>
                </c:pt>
                <c:pt idx="932">
                  <c:v>46395</c:v>
                </c:pt>
                <c:pt idx="933">
                  <c:v>46388</c:v>
                </c:pt>
                <c:pt idx="934">
                  <c:v>46381</c:v>
                </c:pt>
                <c:pt idx="935">
                  <c:v>46374</c:v>
                </c:pt>
                <c:pt idx="936">
                  <c:v>46367</c:v>
                </c:pt>
                <c:pt idx="937">
                  <c:v>46360</c:v>
                </c:pt>
                <c:pt idx="938">
                  <c:v>46353</c:v>
                </c:pt>
                <c:pt idx="939">
                  <c:v>46346</c:v>
                </c:pt>
                <c:pt idx="940">
                  <c:v>46339</c:v>
                </c:pt>
                <c:pt idx="941">
                  <c:v>46332</c:v>
                </c:pt>
                <c:pt idx="942">
                  <c:v>46325</c:v>
                </c:pt>
                <c:pt idx="943">
                  <c:v>46318</c:v>
                </c:pt>
                <c:pt idx="944">
                  <c:v>46311</c:v>
                </c:pt>
                <c:pt idx="945">
                  <c:v>46304</c:v>
                </c:pt>
                <c:pt idx="946">
                  <c:v>46297</c:v>
                </c:pt>
                <c:pt idx="947">
                  <c:v>46290</c:v>
                </c:pt>
                <c:pt idx="948">
                  <c:v>46283</c:v>
                </c:pt>
                <c:pt idx="949">
                  <c:v>46276</c:v>
                </c:pt>
                <c:pt idx="950">
                  <c:v>46269</c:v>
                </c:pt>
                <c:pt idx="951">
                  <c:v>46262</c:v>
                </c:pt>
                <c:pt idx="952">
                  <c:v>46255</c:v>
                </c:pt>
                <c:pt idx="953">
                  <c:v>46248</c:v>
                </c:pt>
                <c:pt idx="954">
                  <c:v>46241</c:v>
                </c:pt>
                <c:pt idx="955">
                  <c:v>46234</c:v>
                </c:pt>
                <c:pt idx="956">
                  <c:v>46227</c:v>
                </c:pt>
                <c:pt idx="957">
                  <c:v>46220</c:v>
                </c:pt>
                <c:pt idx="958">
                  <c:v>46213</c:v>
                </c:pt>
                <c:pt idx="959">
                  <c:v>46206</c:v>
                </c:pt>
                <c:pt idx="960">
                  <c:v>46199</c:v>
                </c:pt>
                <c:pt idx="961">
                  <c:v>46192</c:v>
                </c:pt>
                <c:pt idx="962">
                  <c:v>46185</c:v>
                </c:pt>
                <c:pt idx="963">
                  <c:v>46178</c:v>
                </c:pt>
                <c:pt idx="964">
                  <c:v>46171</c:v>
                </c:pt>
                <c:pt idx="965">
                  <c:v>46164</c:v>
                </c:pt>
                <c:pt idx="966">
                  <c:v>46157</c:v>
                </c:pt>
                <c:pt idx="967">
                  <c:v>46150</c:v>
                </c:pt>
                <c:pt idx="968">
                  <c:v>46143</c:v>
                </c:pt>
                <c:pt idx="969">
                  <c:v>46136</c:v>
                </c:pt>
                <c:pt idx="970">
                  <c:v>46129</c:v>
                </c:pt>
                <c:pt idx="971">
                  <c:v>46122</c:v>
                </c:pt>
                <c:pt idx="972">
                  <c:v>46115</c:v>
                </c:pt>
                <c:pt idx="973">
                  <c:v>46108</c:v>
                </c:pt>
                <c:pt idx="974">
                  <c:v>46101</c:v>
                </c:pt>
                <c:pt idx="975">
                  <c:v>46094</c:v>
                </c:pt>
                <c:pt idx="976">
                  <c:v>46087</c:v>
                </c:pt>
                <c:pt idx="977">
                  <c:v>46080</c:v>
                </c:pt>
                <c:pt idx="978">
                  <c:v>46073</c:v>
                </c:pt>
                <c:pt idx="979">
                  <c:v>46066</c:v>
                </c:pt>
                <c:pt idx="980">
                  <c:v>46059</c:v>
                </c:pt>
                <c:pt idx="981">
                  <c:v>46052</c:v>
                </c:pt>
                <c:pt idx="982">
                  <c:v>46045</c:v>
                </c:pt>
                <c:pt idx="983">
                  <c:v>46038</c:v>
                </c:pt>
                <c:pt idx="984">
                  <c:v>46031</c:v>
                </c:pt>
                <c:pt idx="985">
                  <c:v>46024</c:v>
                </c:pt>
                <c:pt idx="986">
                  <c:v>46017</c:v>
                </c:pt>
                <c:pt idx="987">
                  <c:v>46010</c:v>
                </c:pt>
                <c:pt idx="988">
                  <c:v>46003</c:v>
                </c:pt>
                <c:pt idx="989">
                  <c:v>45996</c:v>
                </c:pt>
                <c:pt idx="990">
                  <c:v>45989</c:v>
                </c:pt>
                <c:pt idx="991">
                  <c:v>45982</c:v>
                </c:pt>
                <c:pt idx="992">
                  <c:v>45975</c:v>
                </c:pt>
                <c:pt idx="993">
                  <c:v>45968</c:v>
                </c:pt>
                <c:pt idx="994">
                  <c:v>45961</c:v>
                </c:pt>
                <c:pt idx="995">
                  <c:v>45954</c:v>
                </c:pt>
                <c:pt idx="996">
                  <c:v>45947</c:v>
                </c:pt>
                <c:pt idx="997">
                  <c:v>45940</c:v>
                </c:pt>
                <c:pt idx="998">
                  <c:v>45933</c:v>
                </c:pt>
                <c:pt idx="999">
                  <c:v>45926</c:v>
                </c:pt>
                <c:pt idx="1000">
                  <c:v>45919</c:v>
                </c:pt>
                <c:pt idx="1001">
                  <c:v>45912</c:v>
                </c:pt>
                <c:pt idx="1002">
                  <c:v>45905</c:v>
                </c:pt>
                <c:pt idx="1003">
                  <c:v>45898</c:v>
                </c:pt>
                <c:pt idx="1004">
                  <c:v>45891</c:v>
                </c:pt>
                <c:pt idx="1005">
                  <c:v>45884</c:v>
                </c:pt>
                <c:pt idx="1006">
                  <c:v>45877</c:v>
                </c:pt>
                <c:pt idx="1007">
                  <c:v>45870</c:v>
                </c:pt>
                <c:pt idx="1008">
                  <c:v>45863</c:v>
                </c:pt>
                <c:pt idx="1009">
                  <c:v>45856</c:v>
                </c:pt>
                <c:pt idx="1010">
                  <c:v>45849</c:v>
                </c:pt>
                <c:pt idx="1011">
                  <c:v>45842</c:v>
                </c:pt>
                <c:pt idx="1012">
                  <c:v>45835</c:v>
                </c:pt>
                <c:pt idx="1013">
                  <c:v>45828</c:v>
                </c:pt>
                <c:pt idx="1014">
                  <c:v>45821</c:v>
                </c:pt>
                <c:pt idx="1015">
                  <c:v>45814</c:v>
                </c:pt>
                <c:pt idx="1016">
                  <c:v>45807</c:v>
                </c:pt>
                <c:pt idx="1017">
                  <c:v>45800</c:v>
                </c:pt>
                <c:pt idx="1018">
                  <c:v>45793</c:v>
                </c:pt>
                <c:pt idx="1019">
                  <c:v>45786</c:v>
                </c:pt>
                <c:pt idx="1020">
                  <c:v>45779</c:v>
                </c:pt>
                <c:pt idx="1021">
                  <c:v>45772</c:v>
                </c:pt>
                <c:pt idx="1022">
                  <c:v>45765</c:v>
                </c:pt>
                <c:pt idx="1023">
                  <c:v>45758</c:v>
                </c:pt>
                <c:pt idx="1024">
                  <c:v>45751</c:v>
                </c:pt>
                <c:pt idx="1025">
                  <c:v>45744</c:v>
                </c:pt>
                <c:pt idx="1026">
                  <c:v>45737</c:v>
                </c:pt>
                <c:pt idx="1027">
                  <c:v>45730</c:v>
                </c:pt>
                <c:pt idx="1028">
                  <c:v>45723</c:v>
                </c:pt>
                <c:pt idx="1029">
                  <c:v>45716</c:v>
                </c:pt>
                <c:pt idx="1030">
                  <c:v>45709</c:v>
                </c:pt>
                <c:pt idx="1031">
                  <c:v>45702</c:v>
                </c:pt>
                <c:pt idx="1032">
                  <c:v>45695</c:v>
                </c:pt>
                <c:pt idx="1033">
                  <c:v>45688</c:v>
                </c:pt>
                <c:pt idx="1034">
                  <c:v>45681</c:v>
                </c:pt>
                <c:pt idx="1035">
                  <c:v>45674</c:v>
                </c:pt>
                <c:pt idx="1036">
                  <c:v>45667</c:v>
                </c:pt>
                <c:pt idx="1037">
                  <c:v>45660</c:v>
                </c:pt>
                <c:pt idx="1038">
                  <c:v>45653</c:v>
                </c:pt>
                <c:pt idx="1039">
                  <c:v>45646</c:v>
                </c:pt>
                <c:pt idx="1040">
                  <c:v>45639</c:v>
                </c:pt>
                <c:pt idx="1041">
                  <c:v>45632</c:v>
                </c:pt>
                <c:pt idx="1042">
                  <c:v>45625</c:v>
                </c:pt>
                <c:pt idx="1043">
                  <c:v>45618</c:v>
                </c:pt>
                <c:pt idx="1044">
                  <c:v>45611</c:v>
                </c:pt>
                <c:pt idx="1045">
                  <c:v>45604</c:v>
                </c:pt>
                <c:pt idx="1046">
                  <c:v>45597</c:v>
                </c:pt>
                <c:pt idx="1047">
                  <c:v>45590</c:v>
                </c:pt>
                <c:pt idx="1048">
                  <c:v>45583</c:v>
                </c:pt>
                <c:pt idx="1049">
                  <c:v>45576</c:v>
                </c:pt>
                <c:pt idx="1050">
                  <c:v>45569</c:v>
                </c:pt>
                <c:pt idx="1051">
                  <c:v>45562</c:v>
                </c:pt>
                <c:pt idx="1052">
                  <c:v>45555</c:v>
                </c:pt>
                <c:pt idx="1053">
                  <c:v>45548</c:v>
                </c:pt>
                <c:pt idx="1054">
                  <c:v>45541</c:v>
                </c:pt>
                <c:pt idx="1055">
                  <c:v>45534</c:v>
                </c:pt>
                <c:pt idx="1056">
                  <c:v>45527</c:v>
                </c:pt>
                <c:pt idx="1057">
                  <c:v>45520</c:v>
                </c:pt>
                <c:pt idx="1058">
                  <c:v>45513</c:v>
                </c:pt>
                <c:pt idx="1059">
                  <c:v>45506</c:v>
                </c:pt>
                <c:pt idx="1060">
                  <c:v>45499</c:v>
                </c:pt>
                <c:pt idx="1061">
                  <c:v>45492</c:v>
                </c:pt>
                <c:pt idx="1062">
                  <c:v>45485</c:v>
                </c:pt>
                <c:pt idx="1063">
                  <c:v>45478</c:v>
                </c:pt>
                <c:pt idx="1064">
                  <c:v>45471</c:v>
                </c:pt>
                <c:pt idx="1065">
                  <c:v>45464</c:v>
                </c:pt>
                <c:pt idx="1066">
                  <c:v>45457</c:v>
                </c:pt>
                <c:pt idx="1067">
                  <c:v>45450</c:v>
                </c:pt>
                <c:pt idx="1068">
                  <c:v>45443</c:v>
                </c:pt>
                <c:pt idx="1069">
                  <c:v>45436</c:v>
                </c:pt>
                <c:pt idx="1070">
                  <c:v>45429</c:v>
                </c:pt>
                <c:pt idx="1071">
                  <c:v>45422</c:v>
                </c:pt>
                <c:pt idx="1072">
                  <c:v>45415</c:v>
                </c:pt>
                <c:pt idx="1073">
                  <c:v>45408</c:v>
                </c:pt>
                <c:pt idx="1074">
                  <c:v>45401</c:v>
                </c:pt>
                <c:pt idx="1075">
                  <c:v>45394</c:v>
                </c:pt>
                <c:pt idx="1076">
                  <c:v>45387</c:v>
                </c:pt>
                <c:pt idx="1077">
                  <c:v>45380</c:v>
                </c:pt>
                <c:pt idx="1078">
                  <c:v>45373</c:v>
                </c:pt>
                <c:pt idx="1079">
                  <c:v>45366</c:v>
                </c:pt>
                <c:pt idx="1080">
                  <c:v>45359</c:v>
                </c:pt>
                <c:pt idx="1081">
                  <c:v>45352</c:v>
                </c:pt>
                <c:pt idx="1082">
                  <c:v>45345</c:v>
                </c:pt>
                <c:pt idx="1083">
                  <c:v>45338</c:v>
                </c:pt>
                <c:pt idx="1084">
                  <c:v>45331</c:v>
                </c:pt>
                <c:pt idx="1085">
                  <c:v>45324</c:v>
                </c:pt>
                <c:pt idx="1086">
                  <c:v>45317</c:v>
                </c:pt>
                <c:pt idx="1087">
                  <c:v>45310</c:v>
                </c:pt>
                <c:pt idx="1088">
                  <c:v>45303</c:v>
                </c:pt>
                <c:pt idx="1089">
                  <c:v>45296</c:v>
                </c:pt>
                <c:pt idx="1090">
                  <c:v>45289</c:v>
                </c:pt>
                <c:pt idx="1091">
                  <c:v>45282</c:v>
                </c:pt>
                <c:pt idx="1092">
                  <c:v>45275</c:v>
                </c:pt>
                <c:pt idx="1093">
                  <c:v>45268</c:v>
                </c:pt>
                <c:pt idx="1094">
                  <c:v>45261</c:v>
                </c:pt>
                <c:pt idx="1095">
                  <c:v>45254</c:v>
                </c:pt>
                <c:pt idx="1096">
                  <c:v>45247</c:v>
                </c:pt>
                <c:pt idx="1097">
                  <c:v>45240</c:v>
                </c:pt>
                <c:pt idx="1098">
                  <c:v>45233</c:v>
                </c:pt>
                <c:pt idx="1099">
                  <c:v>45226</c:v>
                </c:pt>
                <c:pt idx="1100">
                  <c:v>45219</c:v>
                </c:pt>
                <c:pt idx="1101">
                  <c:v>45212</c:v>
                </c:pt>
                <c:pt idx="1102">
                  <c:v>45205</c:v>
                </c:pt>
                <c:pt idx="1103">
                  <c:v>45198</c:v>
                </c:pt>
                <c:pt idx="1104">
                  <c:v>45191</c:v>
                </c:pt>
                <c:pt idx="1105">
                  <c:v>45184</c:v>
                </c:pt>
                <c:pt idx="1106">
                  <c:v>45177</c:v>
                </c:pt>
                <c:pt idx="1107">
                  <c:v>45170</c:v>
                </c:pt>
                <c:pt idx="1108">
                  <c:v>45163</c:v>
                </c:pt>
                <c:pt idx="1109">
                  <c:v>45156</c:v>
                </c:pt>
                <c:pt idx="1110">
                  <c:v>45149</c:v>
                </c:pt>
                <c:pt idx="1111">
                  <c:v>45142</c:v>
                </c:pt>
                <c:pt idx="1112">
                  <c:v>45135</c:v>
                </c:pt>
                <c:pt idx="1113">
                  <c:v>45128</c:v>
                </c:pt>
                <c:pt idx="1114">
                  <c:v>45121</c:v>
                </c:pt>
                <c:pt idx="1115">
                  <c:v>45114</c:v>
                </c:pt>
                <c:pt idx="1116">
                  <c:v>45107</c:v>
                </c:pt>
                <c:pt idx="1117">
                  <c:v>45100</c:v>
                </c:pt>
                <c:pt idx="1118">
                  <c:v>45093</c:v>
                </c:pt>
                <c:pt idx="1119">
                  <c:v>45086</c:v>
                </c:pt>
                <c:pt idx="1120">
                  <c:v>45079</c:v>
                </c:pt>
                <c:pt idx="1121">
                  <c:v>45072</c:v>
                </c:pt>
                <c:pt idx="1122">
                  <c:v>45065</c:v>
                </c:pt>
                <c:pt idx="1123">
                  <c:v>45058</c:v>
                </c:pt>
                <c:pt idx="1124">
                  <c:v>45051</c:v>
                </c:pt>
                <c:pt idx="1125">
                  <c:v>45044</c:v>
                </c:pt>
                <c:pt idx="1126">
                  <c:v>45037</c:v>
                </c:pt>
                <c:pt idx="1127">
                  <c:v>45030</c:v>
                </c:pt>
                <c:pt idx="1128">
                  <c:v>45023</c:v>
                </c:pt>
                <c:pt idx="1129">
                  <c:v>45016</c:v>
                </c:pt>
                <c:pt idx="1130">
                  <c:v>45009</c:v>
                </c:pt>
                <c:pt idx="1131">
                  <c:v>45002</c:v>
                </c:pt>
                <c:pt idx="1132">
                  <c:v>44995</c:v>
                </c:pt>
                <c:pt idx="1133">
                  <c:v>44988</c:v>
                </c:pt>
                <c:pt idx="1134">
                  <c:v>44981</c:v>
                </c:pt>
                <c:pt idx="1135">
                  <c:v>44974</c:v>
                </c:pt>
                <c:pt idx="1136">
                  <c:v>44967</c:v>
                </c:pt>
                <c:pt idx="1137">
                  <c:v>44960</c:v>
                </c:pt>
                <c:pt idx="1138">
                  <c:v>44953</c:v>
                </c:pt>
                <c:pt idx="1139">
                  <c:v>44946</c:v>
                </c:pt>
                <c:pt idx="1140">
                  <c:v>44935</c:v>
                </c:pt>
                <c:pt idx="1141">
                  <c:v>44924</c:v>
                </c:pt>
                <c:pt idx="1142">
                  <c:v>44913</c:v>
                </c:pt>
                <c:pt idx="1143">
                  <c:v>44902</c:v>
                </c:pt>
                <c:pt idx="1144">
                  <c:v>44891</c:v>
                </c:pt>
                <c:pt idx="1145">
                  <c:v>44880</c:v>
                </c:pt>
                <c:pt idx="1146">
                  <c:v>44869</c:v>
                </c:pt>
                <c:pt idx="1147">
                  <c:v>44858</c:v>
                </c:pt>
                <c:pt idx="1148">
                  <c:v>44847</c:v>
                </c:pt>
                <c:pt idx="1149">
                  <c:v>44836</c:v>
                </c:pt>
                <c:pt idx="1150">
                  <c:v>44825</c:v>
                </c:pt>
                <c:pt idx="1151">
                  <c:v>44814</c:v>
                </c:pt>
                <c:pt idx="1152">
                  <c:v>44803</c:v>
                </c:pt>
                <c:pt idx="1153">
                  <c:v>44792</c:v>
                </c:pt>
                <c:pt idx="1154">
                  <c:v>44781</c:v>
                </c:pt>
                <c:pt idx="1155">
                  <c:v>44770</c:v>
                </c:pt>
                <c:pt idx="1156">
                  <c:v>44759</c:v>
                </c:pt>
                <c:pt idx="1157">
                  <c:v>44748</c:v>
                </c:pt>
                <c:pt idx="1158">
                  <c:v>44737</c:v>
                </c:pt>
                <c:pt idx="1159">
                  <c:v>44726</c:v>
                </c:pt>
                <c:pt idx="1160">
                  <c:v>44715</c:v>
                </c:pt>
                <c:pt idx="1161">
                  <c:v>44704</c:v>
                </c:pt>
                <c:pt idx="1162">
                  <c:v>44693</c:v>
                </c:pt>
                <c:pt idx="1163">
                  <c:v>44682</c:v>
                </c:pt>
                <c:pt idx="1164">
                  <c:v>44671</c:v>
                </c:pt>
                <c:pt idx="1165">
                  <c:v>44660</c:v>
                </c:pt>
                <c:pt idx="1166">
                  <c:v>44649</c:v>
                </c:pt>
                <c:pt idx="1167">
                  <c:v>44638</c:v>
                </c:pt>
                <c:pt idx="1168">
                  <c:v>44627</c:v>
                </c:pt>
                <c:pt idx="1169">
                  <c:v>44616</c:v>
                </c:pt>
                <c:pt idx="1170">
                  <c:v>44605</c:v>
                </c:pt>
                <c:pt idx="1171">
                  <c:v>44594</c:v>
                </c:pt>
                <c:pt idx="1172">
                  <c:v>44583</c:v>
                </c:pt>
                <c:pt idx="1173">
                  <c:v>44572</c:v>
                </c:pt>
                <c:pt idx="1174">
                  <c:v>44561</c:v>
                </c:pt>
                <c:pt idx="1175">
                  <c:v>44550</c:v>
                </c:pt>
                <c:pt idx="1176">
                  <c:v>44539</c:v>
                </c:pt>
                <c:pt idx="1177">
                  <c:v>44528</c:v>
                </c:pt>
                <c:pt idx="1178">
                  <c:v>44517</c:v>
                </c:pt>
                <c:pt idx="1179">
                  <c:v>44506</c:v>
                </c:pt>
                <c:pt idx="1180">
                  <c:v>44495</c:v>
                </c:pt>
                <c:pt idx="1181">
                  <c:v>44484</c:v>
                </c:pt>
                <c:pt idx="1182">
                  <c:v>44473</c:v>
                </c:pt>
                <c:pt idx="1183">
                  <c:v>44462</c:v>
                </c:pt>
                <c:pt idx="1184">
                  <c:v>44451</c:v>
                </c:pt>
                <c:pt idx="1185">
                  <c:v>44440</c:v>
                </c:pt>
                <c:pt idx="1186">
                  <c:v>44429</c:v>
                </c:pt>
                <c:pt idx="1187">
                  <c:v>44418</c:v>
                </c:pt>
                <c:pt idx="1188">
                  <c:v>44407</c:v>
                </c:pt>
                <c:pt idx="1189">
                  <c:v>44396</c:v>
                </c:pt>
                <c:pt idx="1190">
                  <c:v>44385</c:v>
                </c:pt>
                <c:pt idx="1191">
                  <c:v>44374</c:v>
                </c:pt>
                <c:pt idx="1192">
                  <c:v>44363</c:v>
                </c:pt>
                <c:pt idx="1193">
                  <c:v>44352</c:v>
                </c:pt>
                <c:pt idx="1194">
                  <c:v>44341</c:v>
                </c:pt>
                <c:pt idx="1195">
                  <c:v>44330</c:v>
                </c:pt>
                <c:pt idx="1196">
                  <c:v>44319</c:v>
                </c:pt>
                <c:pt idx="1197">
                  <c:v>44308</c:v>
                </c:pt>
                <c:pt idx="1198">
                  <c:v>44297</c:v>
                </c:pt>
                <c:pt idx="1199">
                  <c:v>44286</c:v>
                </c:pt>
                <c:pt idx="1200">
                  <c:v>44275</c:v>
                </c:pt>
                <c:pt idx="1201">
                  <c:v>44264</c:v>
                </c:pt>
                <c:pt idx="1202">
                  <c:v>44253</c:v>
                </c:pt>
                <c:pt idx="1203">
                  <c:v>44242</c:v>
                </c:pt>
                <c:pt idx="1204">
                  <c:v>44231</c:v>
                </c:pt>
                <c:pt idx="1205">
                  <c:v>44220</c:v>
                </c:pt>
                <c:pt idx="1206">
                  <c:v>44209</c:v>
                </c:pt>
                <c:pt idx="1207">
                  <c:v>44198</c:v>
                </c:pt>
                <c:pt idx="1208">
                  <c:v>44187</c:v>
                </c:pt>
                <c:pt idx="1209">
                  <c:v>44176</c:v>
                </c:pt>
                <c:pt idx="1210">
                  <c:v>44165</c:v>
                </c:pt>
                <c:pt idx="1211">
                  <c:v>44154</c:v>
                </c:pt>
                <c:pt idx="1212">
                  <c:v>44143</c:v>
                </c:pt>
                <c:pt idx="1213">
                  <c:v>44132</c:v>
                </c:pt>
                <c:pt idx="1214">
                  <c:v>44121</c:v>
                </c:pt>
                <c:pt idx="1215">
                  <c:v>44110</c:v>
                </c:pt>
                <c:pt idx="1216">
                  <c:v>44099</c:v>
                </c:pt>
                <c:pt idx="1217">
                  <c:v>44088</c:v>
                </c:pt>
                <c:pt idx="1218">
                  <c:v>44077</c:v>
                </c:pt>
                <c:pt idx="1219">
                  <c:v>44066</c:v>
                </c:pt>
                <c:pt idx="1220">
                  <c:v>44055</c:v>
                </c:pt>
                <c:pt idx="1221">
                  <c:v>44044</c:v>
                </c:pt>
                <c:pt idx="1222">
                  <c:v>44033</c:v>
                </c:pt>
                <c:pt idx="1223">
                  <c:v>44022</c:v>
                </c:pt>
                <c:pt idx="1224">
                  <c:v>44011</c:v>
                </c:pt>
                <c:pt idx="1225">
                  <c:v>44000</c:v>
                </c:pt>
                <c:pt idx="1226">
                  <c:v>43989</c:v>
                </c:pt>
                <c:pt idx="1227">
                  <c:v>43978</c:v>
                </c:pt>
                <c:pt idx="1228">
                  <c:v>43967</c:v>
                </c:pt>
                <c:pt idx="1229">
                  <c:v>43956</c:v>
                </c:pt>
                <c:pt idx="1230">
                  <c:v>43945</c:v>
                </c:pt>
                <c:pt idx="1231">
                  <c:v>43934</c:v>
                </c:pt>
                <c:pt idx="1232">
                  <c:v>43923</c:v>
                </c:pt>
                <c:pt idx="1233">
                  <c:v>43912</c:v>
                </c:pt>
                <c:pt idx="1234">
                  <c:v>43901</c:v>
                </c:pt>
                <c:pt idx="1235">
                  <c:v>43890</c:v>
                </c:pt>
                <c:pt idx="1236">
                  <c:v>43879</c:v>
                </c:pt>
                <c:pt idx="1237">
                  <c:v>43868</c:v>
                </c:pt>
                <c:pt idx="1238">
                  <c:v>43857</c:v>
                </c:pt>
                <c:pt idx="1239">
                  <c:v>43846</c:v>
                </c:pt>
                <c:pt idx="1240">
                  <c:v>43835</c:v>
                </c:pt>
                <c:pt idx="1241">
                  <c:v>43824</c:v>
                </c:pt>
                <c:pt idx="1242">
                  <c:v>43813</c:v>
                </c:pt>
                <c:pt idx="1243">
                  <c:v>43802</c:v>
                </c:pt>
                <c:pt idx="1244">
                  <c:v>43791</c:v>
                </c:pt>
                <c:pt idx="1245">
                  <c:v>43780</c:v>
                </c:pt>
                <c:pt idx="1246">
                  <c:v>43769</c:v>
                </c:pt>
                <c:pt idx="1247">
                  <c:v>43758</c:v>
                </c:pt>
                <c:pt idx="1248">
                  <c:v>43747</c:v>
                </c:pt>
                <c:pt idx="1249">
                  <c:v>43736</c:v>
                </c:pt>
                <c:pt idx="1250">
                  <c:v>43725</c:v>
                </c:pt>
                <c:pt idx="1251">
                  <c:v>43714</c:v>
                </c:pt>
                <c:pt idx="1252">
                  <c:v>43703</c:v>
                </c:pt>
                <c:pt idx="1253">
                  <c:v>43692</c:v>
                </c:pt>
                <c:pt idx="1254">
                  <c:v>43681</c:v>
                </c:pt>
                <c:pt idx="1255">
                  <c:v>43670</c:v>
                </c:pt>
                <c:pt idx="1256">
                  <c:v>43659</c:v>
                </c:pt>
                <c:pt idx="1257">
                  <c:v>43648</c:v>
                </c:pt>
                <c:pt idx="1258">
                  <c:v>43637</c:v>
                </c:pt>
                <c:pt idx="1259">
                  <c:v>43626</c:v>
                </c:pt>
                <c:pt idx="1260">
                  <c:v>43615</c:v>
                </c:pt>
                <c:pt idx="1261">
                  <c:v>43604</c:v>
                </c:pt>
                <c:pt idx="1262">
                  <c:v>43593</c:v>
                </c:pt>
                <c:pt idx="1263">
                  <c:v>43582</c:v>
                </c:pt>
                <c:pt idx="1264">
                  <c:v>43571</c:v>
                </c:pt>
                <c:pt idx="1265">
                  <c:v>43560</c:v>
                </c:pt>
                <c:pt idx="1266">
                  <c:v>43549</c:v>
                </c:pt>
                <c:pt idx="1267">
                  <c:v>43538</c:v>
                </c:pt>
                <c:pt idx="1268">
                  <c:v>43527</c:v>
                </c:pt>
                <c:pt idx="1269">
                  <c:v>43516</c:v>
                </c:pt>
                <c:pt idx="1270">
                  <c:v>43505</c:v>
                </c:pt>
                <c:pt idx="1271">
                  <c:v>43494</c:v>
                </c:pt>
                <c:pt idx="1272">
                  <c:v>43483</c:v>
                </c:pt>
                <c:pt idx="1273">
                  <c:v>43472</c:v>
                </c:pt>
                <c:pt idx="1274">
                  <c:v>43461</c:v>
                </c:pt>
                <c:pt idx="1275">
                  <c:v>43450</c:v>
                </c:pt>
                <c:pt idx="1276">
                  <c:v>43439</c:v>
                </c:pt>
                <c:pt idx="1277">
                  <c:v>43428</c:v>
                </c:pt>
                <c:pt idx="1278">
                  <c:v>43417</c:v>
                </c:pt>
                <c:pt idx="1279">
                  <c:v>43406</c:v>
                </c:pt>
                <c:pt idx="1280">
                  <c:v>43395</c:v>
                </c:pt>
                <c:pt idx="1281">
                  <c:v>43384</c:v>
                </c:pt>
                <c:pt idx="1282">
                  <c:v>43373</c:v>
                </c:pt>
                <c:pt idx="1283">
                  <c:v>43362</c:v>
                </c:pt>
                <c:pt idx="1284">
                  <c:v>43351</c:v>
                </c:pt>
                <c:pt idx="1285">
                  <c:v>43340</c:v>
                </c:pt>
                <c:pt idx="1286">
                  <c:v>43329</c:v>
                </c:pt>
                <c:pt idx="1287">
                  <c:v>43318</c:v>
                </c:pt>
                <c:pt idx="1288">
                  <c:v>43307</c:v>
                </c:pt>
                <c:pt idx="1289">
                  <c:v>43296</c:v>
                </c:pt>
                <c:pt idx="1290">
                  <c:v>43285</c:v>
                </c:pt>
                <c:pt idx="1291">
                  <c:v>43274</c:v>
                </c:pt>
                <c:pt idx="1292">
                  <c:v>43263</c:v>
                </c:pt>
                <c:pt idx="1293">
                  <c:v>43252</c:v>
                </c:pt>
                <c:pt idx="1294">
                  <c:v>43241</c:v>
                </c:pt>
                <c:pt idx="1295">
                  <c:v>43230</c:v>
                </c:pt>
                <c:pt idx="1296">
                  <c:v>43219</c:v>
                </c:pt>
                <c:pt idx="1297">
                  <c:v>43208</c:v>
                </c:pt>
                <c:pt idx="1298">
                  <c:v>43197</c:v>
                </c:pt>
                <c:pt idx="1299">
                  <c:v>43186</c:v>
                </c:pt>
                <c:pt idx="1300">
                  <c:v>43175</c:v>
                </c:pt>
                <c:pt idx="1301">
                  <c:v>43164</c:v>
                </c:pt>
                <c:pt idx="1302">
                  <c:v>43153</c:v>
                </c:pt>
                <c:pt idx="1303">
                  <c:v>43142</c:v>
                </c:pt>
                <c:pt idx="1304">
                  <c:v>43131</c:v>
                </c:pt>
                <c:pt idx="1305">
                  <c:v>43120</c:v>
                </c:pt>
                <c:pt idx="1306">
                  <c:v>43109</c:v>
                </c:pt>
                <c:pt idx="1307">
                  <c:v>43098</c:v>
                </c:pt>
                <c:pt idx="1308">
                  <c:v>43087</c:v>
                </c:pt>
                <c:pt idx="1309">
                  <c:v>43076</c:v>
                </c:pt>
                <c:pt idx="1310">
                  <c:v>43065</c:v>
                </c:pt>
                <c:pt idx="1311">
                  <c:v>43054</c:v>
                </c:pt>
                <c:pt idx="1312">
                  <c:v>43043</c:v>
                </c:pt>
                <c:pt idx="1313">
                  <c:v>43032</c:v>
                </c:pt>
                <c:pt idx="1314">
                  <c:v>43021</c:v>
                </c:pt>
                <c:pt idx="1315">
                  <c:v>43010</c:v>
                </c:pt>
                <c:pt idx="1316">
                  <c:v>42999</c:v>
                </c:pt>
                <c:pt idx="1317">
                  <c:v>42988</c:v>
                </c:pt>
                <c:pt idx="1318">
                  <c:v>42977</c:v>
                </c:pt>
                <c:pt idx="1319">
                  <c:v>42966</c:v>
                </c:pt>
                <c:pt idx="1320">
                  <c:v>42955</c:v>
                </c:pt>
                <c:pt idx="1321">
                  <c:v>42944</c:v>
                </c:pt>
                <c:pt idx="1322">
                  <c:v>42933</c:v>
                </c:pt>
                <c:pt idx="1323">
                  <c:v>42922</c:v>
                </c:pt>
                <c:pt idx="1324">
                  <c:v>42911</c:v>
                </c:pt>
                <c:pt idx="1325">
                  <c:v>42900</c:v>
                </c:pt>
                <c:pt idx="1326">
                  <c:v>42889</c:v>
                </c:pt>
                <c:pt idx="1327">
                  <c:v>42878</c:v>
                </c:pt>
                <c:pt idx="1328">
                  <c:v>42867</c:v>
                </c:pt>
                <c:pt idx="1329">
                  <c:v>42856</c:v>
                </c:pt>
                <c:pt idx="1330">
                  <c:v>42845</c:v>
                </c:pt>
                <c:pt idx="1331">
                  <c:v>42834</c:v>
                </c:pt>
                <c:pt idx="1332">
                  <c:v>42823</c:v>
                </c:pt>
                <c:pt idx="1333">
                  <c:v>42812</c:v>
                </c:pt>
                <c:pt idx="1334">
                  <c:v>42801</c:v>
                </c:pt>
                <c:pt idx="1335">
                  <c:v>42790</c:v>
                </c:pt>
                <c:pt idx="1336">
                  <c:v>42779</c:v>
                </c:pt>
                <c:pt idx="1337">
                  <c:v>42768</c:v>
                </c:pt>
                <c:pt idx="1338">
                  <c:v>42757</c:v>
                </c:pt>
                <c:pt idx="1339">
                  <c:v>42746</c:v>
                </c:pt>
                <c:pt idx="1340">
                  <c:v>42735</c:v>
                </c:pt>
                <c:pt idx="1341">
                  <c:v>42724</c:v>
                </c:pt>
                <c:pt idx="1342">
                  <c:v>42713</c:v>
                </c:pt>
                <c:pt idx="1343">
                  <c:v>42702</c:v>
                </c:pt>
                <c:pt idx="1344">
                  <c:v>42691</c:v>
                </c:pt>
                <c:pt idx="1345">
                  <c:v>42680</c:v>
                </c:pt>
                <c:pt idx="1346">
                  <c:v>42669</c:v>
                </c:pt>
                <c:pt idx="1347">
                  <c:v>42658</c:v>
                </c:pt>
                <c:pt idx="1348">
                  <c:v>42647</c:v>
                </c:pt>
                <c:pt idx="1349">
                  <c:v>42636</c:v>
                </c:pt>
                <c:pt idx="1350">
                  <c:v>42625</c:v>
                </c:pt>
                <c:pt idx="1351">
                  <c:v>42614</c:v>
                </c:pt>
                <c:pt idx="1352">
                  <c:v>42603</c:v>
                </c:pt>
                <c:pt idx="1353">
                  <c:v>42592</c:v>
                </c:pt>
                <c:pt idx="1354">
                  <c:v>42581</c:v>
                </c:pt>
                <c:pt idx="1355">
                  <c:v>42570</c:v>
                </c:pt>
                <c:pt idx="1356">
                  <c:v>42559</c:v>
                </c:pt>
                <c:pt idx="1357">
                  <c:v>42548</c:v>
                </c:pt>
                <c:pt idx="1358">
                  <c:v>42537</c:v>
                </c:pt>
                <c:pt idx="1359">
                  <c:v>42526</c:v>
                </c:pt>
                <c:pt idx="1360">
                  <c:v>42515</c:v>
                </c:pt>
                <c:pt idx="1361">
                  <c:v>42504</c:v>
                </c:pt>
                <c:pt idx="1362">
                  <c:v>42493</c:v>
                </c:pt>
                <c:pt idx="1363">
                  <c:v>42482</c:v>
                </c:pt>
                <c:pt idx="1364">
                  <c:v>42471</c:v>
                </c:pt>
                <c:pt idx="1365">
                  <c:v>42460</c:v>
                </c:pt>
                <c:pt idx="1366">
                  <c:v>42449</c:v>
                </c:pt>
                <c:pt idx="1367">
                  <c:v>42438</c:v>
                </c:pt>
                <c:pt idx="1368">
                  <c:v>42427</c:v>
                </c:pt>
                <c:pt idx="1369">
                  <c:v>42416</c:v>
                </c:pt>
                <c:pt idx="1370">
                  <c:v>42405</c:v>
                </c:pt>
                <c:pt idx="1371">
                  <c:v>42394</c:v>
                </c:pt>
                <c:pt idx="1372">
                  <c:v>42383</c:v>
                </c:pt>
                <c:pt idx="1373">
                  <c:v>42372</c:v>
                </c:pt>
                <c:pt idx="1374">
                  <c:v>42361</c:v>
                </c:pt>
                <c:pt idx="1375">
                  <c:v>42350</c:v>
                </c:pt>
                <c:pt idx="1376">
                  <c:v>42339</c:v>
                </c:pt>
                <c:pt idx="1377">
                  <c:v>42328</c:v>
                </c:pt>
                <c:pt idx="1378">
                  <c:v>42317</c:v>
                </c:pt>
                <c:pt idx="1379">
                  <c:v>42306</c:v>
                </c:pt>
                <c:pt idx="1380">
                  <c:v>42295</c:v>
                </c:pt>
                <c:pt idx="1381">
                  <c:v>42284</c:v>
                </c:pt>
                <c:pt idx="1382">
                  <c:v>42273</c:v>
                </c:pt>
                <c:pt idx="1383">
                  <c:v>42262</c:v>
                </c:pt>
                <c:pt idx="1384">
                  <c:v>42251</c:v>
                </c:pt>
                <c:pt idx="1385">
                  <c:v>42240</c:v>
                </c:pt>
                <c:pt idx="1386">
                  <c:v>42229</c:v>
                </c:pt>
                <c:pt idx="1387">
                  <c:v>42218</c:v>
                </c:pt>
                <c:pt idx="1388">
                  <c:v>42207</c:v>
                </c:pt>
                <c:pt idx="1389">
                  <c:v>42196</c:v>
                </c:pt>
                <c:pt idx="1390">
                  <c:v>42185</c:v>
                </c:pt>
                <c:pt idx="1391">
                  <c:v>42174</c:v>
                </c:pt>
                <c:pt idx="1392">
                  <c:v>42163</c:v>
                </c:pt>
                <c:pt idx="1393">
                  <c:v>42152</c:v>
                </c:pt>
                <c:pt idx="1394">
                  <c:v>42141</c:v>
                </c:pt>
                <c:pt idx="1395">
                  <c:v>42130</c:v>
                </c:pt>
                <c:pt idx="1396">
                  <c:v>42119</c:v>
                </c:pt>
                <c:pt idx="1397">
                  <c:v>42108</c:v>
                </c:pt>
                <c:pt idx="1398">
                  <c:v>42097</c:v>
                </c:pt>
                <c:pt idx="1399">
                  <c:v>42086</c:v>
                </c:pt>
                <c:pt idx="1400">
                  <c:v>42075</c:v>
                </c:pt>
                <c:pt idx="1401">
                  <c:v>42064</c:v>
                </c:pt>
                <c:pt idx="1402">
                  <c:v>42053</c:v>
                </c:pt>
                <c:pt idx="1403">
                  <c:v>42042</c:v>
                </c:pt>
                <c:pt idx="1404">
                  <c:v>42031</c:v>
                </c:pt>
                <c:pt idx="1405">
                  <c:v>42020</c:v>
                </c:pt>
                <c:pt idx="1406">
                  <c:v>42009</c:v>
                </c:pt>
                <c:pt idx="1407">
                  <c:v>41998</c:v>
                </c:pt>
                <c:pt idx="1408">
                  <c:v>41987</c:v>
                </c:pt>
                <c:pt idx="1409">
                  <c:v>41976</c:v>
                </c:pt>
                <c:pt idx="1410">
                  <c:v>41965</c:v>
                </c:pt>
                <c:pt idx="1411">
                  <c:v>41954</c:v>
                </c:pt>
                <c:pt idx="1412">
                  <c:v>41943</c:v>
                </c:pt>
                <c:pt idx="1413">
                  <c:v>41932</c:v>
                </c:pt>
                <c:pt idx="1414">
                  <c:v>41921</c:v>
                </c:pt>
                <c:pt idx="1415">
                  <c:v>41910</c:v>
                </c:pt>
                <c:pt idx="1416">
                  <c:v>41899</c:v>
                </c:pt>
                <c:pt idx="1417">
                  <c:v>41888</c:v>
                </c:pt>
                <c:pt idx="1418">
                  <c:v>41877</c:v>
                </c:pt>
                <c:pt idx="1419">
                  <c:v>41866</c:v>
                </c:pt>
                <c:pt idx="1420">
                  <c:v>41855</c:v>
                </c:pt>
                <c:pt idx="1421">
                  <c:v>41844</c:v>
                </c:pt>
                <c:pt idx="1422">
                  <c:v>41833</c:v>
                </c:pt>
                <c:pt idx="1423">
                  <c:v>41822</c:v>
                </c:pt>
                <c:pt idx="1424">
                  <c:v>41811</c:v>
                </c:pt>
                <c:pt idx="1425">
                  <c:v>41800</c:v>
                </c:pt>
                <c:pt idx="1426">
                  <c:v>41789</c:v>
                </c:pt>
                <c:pt idx="1427">
                  <c:v>41778</c:v>
                </c:pt>
                <c:pt idx="1428">
                  <c:v>41767</c:v>
                </c:pt>
                <c:pt idx="1429">
                  <c:v>41756</c:v>
                </c:pt>
                <c:pt idx="1430">
                  <c:v>41745</c:v>
                </c:pt>
                <c:pt idx="1431">
                  <c:v>41734</c:v>
                </c:pt>
                <c:pt idx="1432">
                  <c:v>41723</c:v>
                </c:pt>
                <c:pt idx="1433">
                  <c:v>41712</c:v>
                </c:pt>
                <c:pt idx="1434">
                  <c:v>41701</c:v>
                </c:pt>
                <c:pt idx="1435">
                  <c:v>41690</c:v>
                </c:pt>
                <c:pt idx="1436">
                  <c:v>41679</c:v>
                </c:pt>
                <c:pt idx="1437">
                  <c:v>41668</c:v>
                </c:pt>
                <c:pt idx="1438">
                  <c:v>41657</c:v>
                </c:pt>
                <c:pt idx="1439">
                  <c:v>41646</c:v>
                </c:pt>
                <c:pt idx="1440">
                  <c:v>41635</c:v>
                </c:pt>
                <c:pt idx="1441">
                  <c:v>41624</c:v>
                </c:pt>
                <c:pt idx="1442">
                  <c:v>41613</c:v>
                </c:pt>
                <c:pt idx="1443">
                  <c:v>41602</c:v>
                </c:pt>
                <c:pt idx="1444">
                  <c:v>41591</c:v>
                </c:pt>
                <c:pt idx="1445">
                  <c:v>41580</c:v>
                </c:pt>
                <c:pt idx="1446">
                  <c:v>41569</c:v>
                </c:pt>
                <c:pt idx="1447">
                  <c:v>41558</c:v>
                </c:pt>
                <c:pt idx="1448">
                  <c:v>41547</c:v>
                </c:pt>
                <c:pt idx="1449">
                  <c:v>41536</c:v>
                </c:pt>
                <c:pt idx="1450">
                  <c:v>41525</c:v>
                </c:pt>
                <c:pt idx="1451">
                  <c:v>41514</c:v>
                </c:pt>
                <c:pt idx="1452">
                  <c:v>41503</c:v>
                </c:pt>
                <c:pt idx="1453">
                  <c:v>41492</c:v>
                </c:pt>
                <c:pt idx="1454">
                  <c:v>41481</c:v>
                </c:pt>
                <c:pt idx="1455">
                  <c:v>41470</c:v>
                </c:pt>
                <c:pt idx="1456">
                  <c:v>41459</c:v>
                </c:pt>
                <c:pt idx="1457">
                  <c:v>41448</c:v>
                </c:pt>
                <c:pt idx="1458">
                  <c:v>41437</c:v>
                </c:pt>
                <c:pt idx="1459">
                  <c:v>41426</c:v>
                </c:pt>
                <c:pt idx="1460">
                  <c:v>41415</c:v>
                </c:pt>
                <c:pt idx="1461">
                  <c:v>41404</c:v>
                </c:pt>
                <c:pt idx="1462">
                  <c:v>41393</c:v>
                </c:pt>
                <c:pt idx="1463">
                  <c:v>41382</c:v>
                </c:pt>
                <c:pt idx="1464">
                  <c:v>41371</c:v>
                </c:pt>
                <c:pt idx="1465">
                  <c:v>41360</c:v>
                </c:pt>
                <c:pt idx="1466">
                  <c:v>41349</c:v>
                </c:pt>
                <c:pt idx="1467">
                  <c:v>41338</c:v>
                </c:pt>
                <c:pt idx="1468">
                  <c:v>41327</c:v>
                </c:pt>
                <c:pt idx="1469">
                  <c:v>41316</c:v>
                </c:pt>
                <c:pt idx="1470">
                  <c:v>41305</c:v>
                </c:pt>
                <c:pt idx="1471">
                  <c:v>41294</c:v>
                </c:pt>
                <c:pt idx="1472">
                  <c:v>41283</c:v>
                </c:pt>
                <c:pt idx="1473">
                  <c:v>41272</c:v>
                </c:pt>
                <c:pt idx="1474">
                  <c:v>41261</c:v>
                </c:pt>
                <c:pt idx="1475">
                  <c:v>41250</c:v>
                </c:pt>
                <c:pt idx="1476">
                  <c:v>41239</c:v>
                </c:pt>
                <c:pt idx="1477">
                  <c:v>41228</c:v>
                </c:pt>
                <c:pt idx="1478">
                  <c:v>41217</c:v>
                </c:pt>
                <c:pt idx="1479">
                  <c:v>41206</c:v>
                </c:pt>
                <c:pt idx="1480">
                  <c:v>41195</c:v>
                </c:pt>
                <c:pt idx="1481">
                  <c:v>41184</c:v>
                </c:pt>
                <c:pt idx="1482">
                  <c:v>41173</c:v>
                </c:pt>
                <c:pt idx="1483">
                  <c:v>41162</c:v>
                </c:pt>
                <c:pt idx="1484">
                  <c:v>41151</c:v>
                </c:pt>
                <c:pt idx="1485">
                  <c:v>41140</c:v>
                </c:pt>
                <c:pt idx="1486">
                  <c:v>41129</c:v>
                </c:pt>
                <c:pt idx="1487">
                  <c:v>41118</c:v>
                </c:pt>
                <c:pt idx="1488">
                  <c:v>41107</c:v>
                </c:pt>
                <c:pt idx="1489">
                  <c:v>41096</c:v>
                </c:pt>
                <c:pt idx="1490">
                  <c:v>41085</c:v>
                </c:pt>
                <c:pt idx="1491">
                  <c:v>41074</c:v>
                </c:pt>
                <c:pt idx="1492">
                  <c:v>41063</c:v>
                </c:pt>
                <c:pt idx="1493">
                  <c:v>41052</c:v>
                </c:pt>
                <c:pt idx="1494">
                  <c:v>41041</c:v>
                </c:pt>
                <c:pt idx="1495">
                  <c:v>41030</c:v>
                </c:pt>
                <c:pt idx="1496">
                  <c:v>41019</c:v>
                </c:pt>
                <c:pt idx="1497">
                  <c:v>41008</c:v>
                </c:pt>
                <c:pt idx="1498">
                  <c:v>40997</c:v>
                </c:pt>
                <c:pt idx="1499">
                  <c:v>40986</c:v>
                </c:pt>
                <c:pt idx="1500">
                  <c:v>40975</c:v>
                </c:pt>
                <c:pt idx="1501">
                  <c:v>40964</c:v>
                </c:pt>
                <c:pt idx="1502">
                  <c:v>40953</c:v>
                </c:pt>
                <c:pt idx="1503">
                  <c:v>40942</c:v>
                </c:pt>
                <c:pt idx="1504">
                  <c:v>40931</c:v>
                </c:pt>
                <c:pt idx="1505">
                  <c:v>40920</c:v>
                </c:pt>
                <c:pt idx="1506">
                  <c:v>40909</c:v>
                </c:pt>
                <c:pt idx="1507">
                  <c:v>40898</c:v>
                </c:pt>
                <c:pt idx="1508">
                  <c:v>40887</c:v>
                </c:pt>
                <c:pt idx="1509">
                  <c:v>40876</c:v>
                </c:pt>
                <c:pt idx="1510">
                  <c:v>40865</c:v>
                </c:pt>
                <c:pt idx="1511">
                  <c:v>40854</c:v>
                </c:pt>
                <c:pt idx="1512">
                  <c:v>40843</c:v>
                </c:pt>
                <c:pt idx="1513">
                  <c:v>40832</c:v>
                </c:pt>
                <c:pt idx="1514">
                  <c:v>40821</c:v>
                </c:pt>
                <c:pt idx="1515">
                  <c:v>40810</c:v>
                </c:pt>
                <c:pt idx="1516">
                  <c:v>40799</c:v>
                </c:pt>
                <c:pt idx="1517">
                  <c:v>40788</c:v>
                </c:pt>
                <c:pt idx="1518">
                  <c:v>40777</c:v>
                </c:pt>
                <c:pt idx="1519">
                  <c:v>40766</c:v>
                </c:pt>
                <c:pt idx="1520">
                  <c:v>40755</c:v>
                </c:pt>
                <c:pt idx="1521">
                  <c:v>40744</c:v>
                </c:pt>
                <c:pt idx="1522">
                  <c:v>40733</c:v>
                </c:pt>
                <c:pt idx="1523">
                  <c:v>40722</c:v>
                </c:pt>
                <c:pt idx="1524">
                  <c:v>40711</c:v>
                </c:pt>
                <c:pt idx="1525">
                  <c:v>40700</c:v>
                </c:pt>
                <c:pt idx="1526">
                  <c:v>40689</c:v>
                </c:pt>
                <c:pt idx="1527">
                  <c:v>40678</c:v>
                </c:pt>
                <c:pt idx="1528">
                  <c:v>40667</c:v>
                </c:pt>
                <c:pt idx="1529">
                  <c:v>40656</c:v>
                </c:pt>
                <c:pt idx="1530">
                  <c:v>40645</c:v>
                </c:pt>
                <c:pt idx="1531">
                  <c:v>40634</c:v>
                </c:pt>
                <c:pt idx="1532">
                  <c:v>40623</c:v>
                </c:pt>
                <c:pt idx="1533">
                  <c:v>40612</c:v>
                </c:pt>
                <c:pt idx="1534">
                  <c:v>40601</c:v>
                </c:pt>
                <c:pt idx="1535">
                  <c:v>40590</c:v>
                </c:pt>
                <c:pt idx="1536">
                  <c:v>40579</c:v>
                </c:pt>
                <c:pt idx="1537">
                  <c:v>40568</c:v>
                </c:pt>
                <c:pt idx="1538">
                  <c:v>40557</c:v>
                </c:pt>
                <c:pt idx="1539">
                  <c:v>40546</c:v>
                </c:pt>
                <c:pt idx="1540">
                  <c:v>40535</c:v>
                </c:pt>
                <c:pt idx="1541">
                  <c:v>40524</c:v>
                </c:pt>
                <c:pt idx="1542">
                  <c:v>40513</c:v>
                </c:pt>
                <c:pt idx="1543">
                  <c:v>40502</c:v>
                </c:pt>
                <c:pt idx="1544">
                  <c:v>40491</c:v>
                </c:pt>
                <c:pt idx="1545">
                  <c:v>40480</c:v>
                </c:pt>
                <c:pt idx="1546">
                  <c:v>40469</c:v>
                </c:pt>
                <c:pt idx="1547">
                  <c:v>40458</c:v>
                </c:pt>
                <c:pt idx="1548">
                  <c:v>40447</c:v>
                </c:pt>
                <c:pt idx="1549">
                  <c:v>40436</c:v>
                </c:pt>
                <c:pt idx="1550">
                  <c:v>40425</c:v>
                </c:pt>
                <c:pt idx="1551">
                  <c:v>40414</c:v>
                </c:pt>
                <c:pt idx="1552">
                  <c:v>40403</c:v>
                </c:pt>
                <c:pt idx="1553">
                  <c:v>40392</c:v>
                </c:pt>
                <c:pt idx="1554">
                  <c:v>40381</c:v>
                </c:pt>
                <c:pt idx="1555">
                  <c:v>40370</c:v>
                </c:pt>
                <c:pt idx="1556">
                  <c:v>40359</c:v>
                </c:pt>
                <c:pt idx="1557">
                  <c:v>40348</c:v>
                </c:pt>
                <c:pt idx="1558">
                  <c:v>40337</c:v>
                </c:pt>
                <c:pt idx="1559">
                  <c:v>40326</c:v>
                </c:pt>
                <c:pt idx="1560">
                  <c:v>40315</c:v>
                </c:pt>
                <c:pt idx="1561">
                  <c:v>40304</c:v>
                </c:pt>
                <c:pt idx="1562">
                  <c:v>40293</c:v>
                </c:pt>
                <c:pt idx="1563">
                  <c:v>40282</c:v>
                </c:pt>
                <c:pt idx="1564">
                  <c:v>40271</c:v>
                </c:pt>
                <c:pt idx="1565">
                  <c:v>40260</c:v>
                </c:pt>
                <c:pt idx="1566">
                  <c:v>40249</c:v>
                </c:pt>
                <c:pt idx="1567">
                  <c:v>40238</c:v>
                </c:pt>
                <c:pt idx="1568">
                  <c:v>40227</c:v>
                </c:pt>
                <c:pt idx="1569">
                  <c:v>40216</c:v>
                </c:pt>
                <c:pt idx="1570">
                  <c:v>40205</c:v>
                </c:pt>
                <c:pt idx="1571">
                  <c:v>40194</c:v>
                </c:pt>
                <c:pt idx="1572">
                  <c:v>40183</c:v>
                </c:pt>
                <c:pt idx="1573">
                  <c:v>40172</c:v>
                </c:pt>
                <c:pt idx="1574">
                  <c:v>40161</c:v>
                </c:pt>
                <c:pt idx="1575">
                  <c:v>40150</c:v>
                </c:pt>
                <c:pt idx="1576">
                  <c:v>40139</c:v>
                </c:pt>
                <c:pt idx="1577">
                  <c:v>40128</c:v>
                </c:pt>
                <c:pt idx="1578">
                  <c:v>40117</c:v>
                </c:pt>
                <c:pt idx="1579">
                  <c:v>40106</c:v>
                </c:pt>
                <c:pt idx="1580">
                  <c:v>40095</c:v>
                </c:pt>
                <c:pt idx="1581">
                  <c:v>40084</c:v>
                </c:pt>
                <c:pt idx="1582">
                  <c:v>40073</c:v>
                </c:pt>
                <c:pt idx="1583">
                  <c:v>40062</c:v>
                </c:pt>
                <c:pt idx="1584">
                  <c:v>40051</c:v>
                </c:pt>
                <c:pt idx="1585">
                  <c:v>40040</c:v>
                </c:pt>
                <c:pt idx="1586">
                  <c:v>40029</c:v>
                </c:pt>
                <c:pt idx="1587">
                  <c:v>40018</c:v>
                </c:pt>
                <c:pt idx="1588">
                  <c:v>40007</c:v>
                </c:pt>
                <c:pt idx="1589">
                  <c:v>39996</c:v>
                </c:pt>
                <c:pt idx="1590">
                  <c:v>39985</c:v>
                </c:pt>
                <c:pt idx="1591">
                  <c:v>39974</c:v>
                </c:pt>
                <c:pt idx="1592">
                  <c:v>39963</c:v>
                </c:pt>
                <c:pt idx="1593">
                  <c:v>39952</c:v>
                </c:pt>
                <c:pt idx="1594">
                  <c:v>39941</c:v>
                </c:pt>
                <c:pt idx="1595">
                  <c:v>39930</c:v>
                </c:pt>
                <c:pt idx="1596">
                  <c:v>39919</c:v>
                </c:pt>
                <c:pt idx="1597">
                  <c:v>39908</c:v>
                </c:pt>
                <c:pt idx="1598">
                  <c:v>39897</c:v>
                </c:pt>
                <c:pt idx="1599">
                  <c:v>39886</c:v>
                </c:pt>
                <c:pt idx="1600">
                  <c:v>39875</c:v>
                </c:pt>
                <c:pt idx="1601">
                  <c:v>39864</c:v>
                </c:pt>
                <c:pt idx="1602">
                  <c:v>39853</c:v>
                </c:pt>
                <c:pt idx="1603">
                  <c:v>39842</c:v>
                </c:pt>
                <c:pt idx="1604">
                  <c:v>39831</c:v>
                </c:pt>
                <c:pt idx="1605">
                  <c:v>39820</c:v>
                </c:pt>
                <c:pt idx="1606">
                  <c:v>39809</c:v>
                </c:pt>
                <c:pt idx="1607">
                  <c:v>39798</c:v>
                </c:pt>
                <c:pt idx="1608">
                  <c:v>39787</c:v>
                </c:pt>
                <c:pt idx="1609">
                  <c:v>39776</c:v>
                </c:pt>
                <c:pt idx="1610">
                  <c:v>39765</c:v>
                </c:pt>
                <c:pt idx="1611">
                  <c:v>39754</c:v>
                </c:pt>
                <c:pt idx="1612">
                  <c:v>39743</c:v>
                </c:pt>
                <c:pt idx="1613">
                  <c:v>39732</c:v>
                </c:pt>
                <c:pt idx="1614">
                  <c:v>39721</c:v>
                </c:pt>
                <c:pt idx="1615">
                  <c:v>39710</c:v>
                </c:pt>
                <c:pt idx="1616">
                  <c:v>39699</c:v>
                </c:pt>
                <c:pt idx="1617">
                  <c:v>39688</c:v>
                </c:pt>
                <c:pt idx="1618">
                  <c:v>39677</c:v>
                </c:pt>
                <c:pt idx="1619">
                  <c:v>39666</c:v>
                </c:pt>
                <c:pt idx="1620">
                  <c:v>39655</c:v>
                </c:pt>
                <c:pt idx="1621">
                  <c:v>39644</c:v>
                </c:pt>
                <c:pt idx="1622">
                  <c:v>39633</c:v>
                </c:pt>
                <c:pt idx="1623">
                  <c:v>39622</c:v>
                </c:pt>
                <c:pt idx="1624">
                  <c:v>39611</c:v>
                </c:pt>
                <c:pt idx="1625">
                  <c:v>39600</c:v>
                </c:pt>
                <c:pt idx="1626">
                  <c:v>39589</c:v>
                </c:pt>
                <c:pt idx="1627">
                  <c:v>39578</c:v>
                </c:pt>
                <c:pt idx="1628">
                  <c:v>39567</c:v>
                </c:pt>
                <c:pt idx="1629">
                  <c:v>39556</c:v>
                </c:pt>
                <c:pt idx="1630">
                  <c:v>39545</c:v>
                </c:pt>
                <c:pt idx="1631">
                  <c:v>39534</c:v>
                </c:pt>
                <c:pt idx="1632">
                  <c:v>39523</c:v>
                </c:pt>
                <c:pt idx="1633">
                  <c:v>39512</c:v>
                </c:pt>
                <c:pt idx="1634">
                  <c:v>39501</c:v>
                </c:pt>
                <c:pt idx="1635">
                  <c:v>39490</c:v>
                </c:pt>
                <c:pt idx="1636">
                  <c:v>39479</c:v>
                </c:pt>
                <c:pt idx="1637">
                  <c:v>39468</c:v>
                </c:pt>
                <c:pt idx="1638">
                  <c:v>39457</c:v>
                </c:pt>
                <c:pt idx="1639">
                  <c:v>39446</c:v>
                </c:pt>
                <c:pt idx="1640">
                  <c:v>39435</c:v>
                </c:pt>
                <c:pt idx="1641">
                  <c:v>39424</c:v>
                </c:pt>
                <c:pt idx="1642">
                  <c:v>39413</c:v>
                </c:pt>
                <c:pt idx="1643">
                  <c:v>39402</c:v>
                </c:pt>
                <c:pt idx="1644">
                  <c:v>39391</c:v>
                </c:pt>
                <c:pt idx="1645">
                  <c:v>39380</c:v>
                </c:pt>
                <c:pt idx="1646">
                  <c:v>39369</c:v>
                </c:pt>
                <c:pt idx="1647">
                  <c:v>39358</c:v>
                </c:pt>
                <c:pt idx="1648">
                  <c:v>39347</c:v>
                </c:pt>
                <c:pt idx="1649">
                  <c:v>39336</c:v>
                </c:pt>
                <c:pt idx="1650">
                  <c:v>39325</c:v>
                </c:pt>
                <c:pt idx="1651">
                  <c:v>39314</c:v>
                </c:pt>
                <c:pt idx="1652">
                  <c:v>39303</c:v>
                </c:pt>
                <c:pt idx="1653">
                  <c:v>39292</c:v>
                </c:pt>
                <c:pt idx="1654">
                  <c:v>39281</c:v>
                </c:pt>
                <c:pt idx="1655">
                  <c:v>39270</c:v>
                </c:pt>
                <c:pt idx="1656">
                  <c:v>39259</c:v>
                </c:pt>
                <c:pt idx="1657">
                  <c:v>39248</c:v>
                </c:pt>
                <c:pt idx="1658">
                  <c:v>39237</c:v>
                </c:pt>
                <c:pt idx="1659">
                  <c:v>39226</c:v>
                </c:pt>
                <c:pt idx="1660">
                  <c:v>39215</c:v>
                </c:pt>
                <c:pt idx="1661">
                  <c:v>39204</c:v>
                </c:pt>
                <c:pt idx="1662">
                  <c:v>39193</c:v>
                </c:pt>
                <c:pt idx="1663">
                  <c:v>39182</c:v>
                </c:pt>
                <c:pt idx="1664">
                  <c:v>39171</c:v>
                </c:pt>
                <c:pt idx="1665">
                  <c:v>39160</c:v>
                </c:pt>
                <c:pt idx="1666">
                  <c:v>39149</c:v>
                </c:pt>
                <c:pt idx="1667">
                  <c:v>39138</c:v>
                </c:pt>
                <c:pt idx="1668">
                  <c:v>39127</c:v>
                </c:pt>
                <c:pt idx="1669">
                  <c:v>39116</c:v>
                </c:pt>
                <c:pt idx="1670">
                  <c:v>39105</c:v>
                </c:pt>
                <c:pt idx="1671">
                  <c:v>39094</c:v>
                </c:pt>
                <c:pt idx="1672">
                  <c:v>39083</c:v>
                </c:pt>
                <c:pt idx="1673">
                  <c:v>39072</c:v>
                </c:pt>
                <c:pt idx="1674">
                  <c:v>39061</c:v>
                </c:pt>
                <c:pt idx="1675">
                  <c:v>39050</c:v>
                </c:pt>
                <c:pt idx="1676">
                  <c:v>39039</c:v>
                </c:pt>
                <c:pt idx="1677">
                  <c:v>39028</c:v>
                </c:pt>
                <c:pt idx="1678">
                  <c:v>39017</c:v>
                </c:pt>
                <c:pt idx="1679">
                  <c:v>39006</c:v>
                </c:pt>
                <c:pt idx="1680">
                  <c:v>38995</c:v>
                </c:pt>
                <c:pt idx="1681">
                  <c:v>38984</c:v>
                </c:pt>
                <c:pt idx="1682">
                  <c:v>38973</c:v>
                </c:pt>
                <c:pt idx="1683">
                  <c:v>38962</c:v>
                </c:pt>
                <c:pt idx="1684">
                  <c:v>38951</c:v>
                </c:pt>
                <c:pt idx="1685">
                  <c:v>38940</c:v>
                </c:pt>
                <c:pt idx="1686">
                  <c:v>38929</c:v>
                </c:pt>
                <c:pt idx="1687">
                  <c:v>38918</c:v>
                </c:pt>
                <c:pt idx="1688">
                  <c:v>38907</c:v>
                </c:pt>
                <c:pt idx="1689">
                  <c:v>38896</c:v>
                </c:pt>
                <c:pt idx="1690">
                  <c:v>38885</c:v>
                </c:pt>
                <c:pt idx="1691">
                  <c:v>38874</c:v>
                </c:pt>
                <c:pt idx="1692">
                  <c:v>38863</c:v>
                </c:pt>
                <c:pt idx="1693">
                  <c:v>38852</c:v>
                </c:pt>
                <c:pt idx="1694">
                  <c:v>38841</c:v>
                </c:pt>
                <c:pt idx="1695">
                  <c:v>38830</c:v>
                </c:pt>
                <c:pt idx="1696">
                  <c:v>38819</c:v>
                </c:pt>
                <c:pt idx="1697">
                  <c:v>38808</c:v>
                </c:pt>
                <c:pt idx="1698">
                  <c:v>38797</c:v>
                </c:pt>
                <c:pt idx="1699">
                  <c:v>38786</c:v>
                </c:pt>
                <c:pt idx="1700">
                  <c:v>38775</c:v>
                </c:pt>
                <c:pt idx="1701">
                  <c:v>38764</c:v>
                </c:pt>
                <c:pt idx="1702">
                  <c:v>38753</c:v>
                </c:pt>
                <c:pt idx="1703">
                  <c:v>38742</c:v>
                </c:pt>
                <c:pt idx="1704">
                  <c:v>38731</c:v>
                </c:pt>
                <c:pt idx="1705">
                  <c:v>38720</c:v>
                </c:pt>
                <c:pt idx="1706">
                  <c:v>38709</c:v>
                </c:pt>
                <c:pt idx="1707">
                  <c:v>38698</c:v>
                </c:pt>
                <c:pt idx="1708">
                  <c:v>38687</c:v>
                </c:pt>
                <c:pt idx="1709">
                  <c:v>38676</c:v>
                </c:pt>
                <c:pt idx="1710">
                  <c:v>38665</c:v>
                </c:pt>
                <c:pt idx="1711">
                  <c:v>38654</c:v>
                </c:pt>
                <c:pt idx="1712">
                  <c:v>38643</c:v>
                </c:pt>
                <c:pt idx="1713">
                  <c:v>38632</c:v>
                </c:pt>
                <c:pt idx="1714">
                  <c:v>38621</c:v>
                </c:pt>
                <c:pt idx="1715">
                  <c:v>38610</c:v>
                </c:pt>
                <c:pt idx="1716">
                  <c:v>38599</c:v>
                </c:pt>
                <c:pt idx="1717">
                  <c:v>38588</c:v>
                </c:pt>
                <c:pt idx="1718">
                  <c:v>38577</c:v>
                </c:pt>
                <c:pt idx="1719">
                  <c:v>38566</c:v>
                </c:pt>
                <c:pt idx="1720">
                  <c:v>38555</c:v>
                </c:pt>
                <c:pt idx="1721">
                  <c:v>38544</c:v>
                </c:pt>
                <c:pt idx="1722">
                  <c:v>38533</c:v>
                </c:pt>
                <c:pt idx="1723">
                  <c:v>38522</c:v>
                </c:pt>
                <c:pt idx="1724">
                  <c:v>38511</c:v>
                </c:pt>
                <c:pt idx="1725">
                  <c:v>38500</c:v>
                </c:pt>
                <c:pt idx="1726">
                  <c:v>38489</c:v>
                </c:pt>
                <c:pt idx="1727">
                  <c:v>38478</c:v>
                </c:pt>
                <c:pt idx="1728">
                  <c:v>38467</c:v>
                </c:pt>
                <c:pt idx="1729">
                  <c:v>38456</c:v>
                </c:pt>
                <c:pt idx="1730">
                  <c:v>38445</c:v>
                </c:pt>
                <c:pt idx="1731">
                  <c:v>38434</c:v>
                </c:pt>
                <c:pt idx="1732">
                  <c:v>38423</c:v>
                </c:pt>
                <c:pt idx="1733">
                  <c:v>38412</c:v>
                </c:pt>
                <c:pt idx="1734">
                  <c:v>38401</c:v>
                </c:pt>
                <c:pt idx="1735">
                  <c:v>38390</c:v>
                </c:pt>
                <c:pt idx="1736">
                  <c:v>38379</c:v>
                </c:pt>
                <c:pt idx="1737">
                  <c:v>38368</c:v>
                </c:pt>
                <c:pt idx="1738">
                  <c:v>38357</c:v>
                </c:pt>
                <c:pt idx="1739">
                  <c:v>38346</c:v>
                </c:pt>
                <c:pt idx="1740">
                  <c:v>38335</c:v>
                </c:pt>
                <c:pt idx="1741">
                  <c:v>38324</c:v>
                </c:pt>
                <c:pt idx="1742">
                  <c:v>38313</c:v>
                </c:pt>
                <c:pt idx="1743">
                  <c:v>38302</c:v>
                </c:pt>
                <c:pt idx="1744">
                  <c:v>38291</c:v>
                </c:pt>
                <c:pt idx="1745">
                  <c:v>38280</c:v>
                </c:pt>
                <c:pt idx="1746">
                  <c:v>38269</c:v>
                </c:pt>
                <c:pt idx="1747">
                  <c:v>38258</c:v>
                </c:pt>
                <c:pt idx="1748">
                  <c:v>38247</c:v>
                </c:pt>
                <c:pt idx="1749">
                  <c:v>38236</c:v>
                </c:pt>
                <c:pt idx="1750">
                  <c:v>38225</c:v>
                </c:pt>
                <c:pt idx="1751">
                  <c:v>38214</c:v>
                </c:pt>
                <c:pt idx="1752">
                  <c:v>38203</c:v>
                </c:pt>
                <c:pt idx="1753">
                  <c:v>38192</c:v>
                </c:pt>
                <c:pt idx="1754">
                  <c:v>38181</c:v>
                </c:pt>
                <c:pt idx="1755">
                  <c:v>38170</c:v>
                </c:pt>
                <c:pt idx="1756">
                  <c:v>38159</c:v>
                </c:pt>
                <c:pt idx="1757">
                  <c:v>38148</c:v>
                </c:pt>
                <c:pt idx="1758">
                  <c:v>38137</c:v>
                </c:pt>
                <c:pt idx="1759">
                  <c:v>38126</c:v>
                </c:pt>
                <c:pt idx="1760">
                  <c:v>38115</c:v>
                </c:pt>
                <c:pt idx="1761">
                  <c:v>38104</c:v>
                </c:pt>
                <c:pt idx="1762">
                  <c:v>38093</c:v>
                </c:pt>
                <c:pt idx="1763">
                  <c:v>38082</c:v>
                </c:pt>
                <c:pt idx="1764">
                  <c:v>38071</c:v>
                </c:pt>
                <c:pt idx="1765">
                  <c:v>38060</c:v>
                </c:pt>
                <c:pt idx="1766">
                  <c:v>38049</c:v>
                </c:pt>
                <c:pt idx="1767">
                  <c:v>38038</c:v>
                </c:pt>
                <c:pt idx="1768">
                  <c:v>38027</c:v>
                </c:pt>
                <c:pt idx="1769">
                  <c:v>38016</c:v>
                </c:pt>
                <c:pt idx="1770">
                  <c:v>38005</c:v>
                </c:pt>
                <c:pt idx="1771">
                  <c:v>37994</c:v>
                </c:pt>
                <c:pt idx="1772">
                  <c:v>37983</c:v>
                </c:pt>
                <c:pt idx="1773">
                  <c:v>37972</c:v>
                </c:pt>
                <c:pt idx="1774">
                  <c:v>37961</c:v>
                </c:pt>
                <c:pt idx="1775">
                  <c:v>37950</c:v>
                </c:pt>
                <c:pt idx="1776">
                  <c:v>37939</c:v>
                </c:pt>
                <c:pt idx="1777">
                  <c:v>37928</c:v>
                </c:pt>
                <c:pt idx="1778">
                  <c:v>37917</c:v>
                </c:pt>
                <c:pt idx="1779">
                  <c:v>37906</c:v>
                </c:pt>
                <c:pt idx="1780">
                  <c:v>37895</c:v>
                </c:pt>
                <c:pt idx="1781">
                  <c:v>37884</c:v>
                </c:pt>
                <c:pt idx="1782">
                  <c:v>37873</c:v>
                </c:pt>
                <c:pt idx="1783">
                  <c:v>37862</c:v>
                </c:pt>
                <c:pt idx="1784">
                  <c:v>37851</c:v>
                </c:pt>
                <c:pt idx="1785">
                  <c:v>37840</c:v>
                </c:pt>
                <c:pt idx="1786">
                  <c:v>37829</c:v>
                </c:pt>
                <c:pt idx="1787">
                  <c:v>37818</c:v>
                </c:pt>
                <c:pt idx="1788">
                  <c:v>37807</c:v>
                </c:pt>
                <c:pt idx="1789">
                  <c:v>37796</c:v>
                </c:pt>
                <c:pt idx="1790">
                  <c:v>37785</c:v>
                </c:pt>
                <c:pt idx="1791">
                  <c:v>37774</c:v>
                </c:pt>
                <c:pt idx="1792">
                  <c:v>37763</c:v>
                </c:pt>
                <c:pt idx="1793">
                  <c:v>37752</c:v>
                </c:pt>
                <c:pt idx="1794">
                  <c:v>37741</c:v>
                </c:pt>
                <c:pt idx="1795">
                  <c:v>37730</c:v>
                </c:pt>
                <c:pt idx="1796">
                  <c:v>37719</c:v>
                </c:pt>
                <c:pt idx="1797">
                  <c:v>37708</c:v>
                </c:pt>
                <c:pt idx="1798">
                  <c:v>37697</c:v>
                </c:pt>
                <c:pt idx="1799">
                  <c:v>37686</c:v>
                </c:pt>
                <c:pt idx="1800">
                  <c:v>37675</c:v>
                </c:pt>
                <c:pt idx="1801">
                  <c:v>37664</c:v>
                </c:pt>
                <c:pt idx="1802">
                  <c:v>37653</c:v>
                </c:pt>
                <c:pt idx="1803">
                  <c:v>37642</c:v>
                </c:pt>
                <c:pt idx="1804">
                  <c:v>37631</c:v>
                </c:pt>
                <c:pt idx="1805">
                  <c:v>37620</c:v>
                </c:pt>
                <c:pt idx="1806">
                  <c:v>37609</c:v>
                </c:pt>
                <c:pt idx="1807">
                  <c:v>37598</c:v>
                </c:pt>
                <c:pt idx="1808">
                  <c:v>37587</c:v>
                </c:pt>
                <c:pt idx="1809">
                  <c:v>37576</c:v>
                </c:pt>
                <c:pt idx="1810">
                  <c:v>37565</c:v>
                </c:pt>
                <c:pt idx="1811">
                  <c:v>37554</c:v>
                </c:pt>
                <c:pt idx="1812">
                  <c:v>37543</c:v>
                </c:pt>
                <c:pt idx="1813">
                  <c:v>37532</c:v>
                </c:pt>
                <c:pt idx="1814">
                  <c:v>37521</c:v>
                </c:pt>
                <c:pt idx="1815">
                  <c:v>37510</c:v>
                </c:pt>
                <c:pt idx="1816">
                  <c:v>37499</c:v>
                </c:pt>
                <c:pt idx="1817">
                  <c:v>37488</c:v>
                </c:pt>
                <c:pt idx="1818">
                  <c:v>37477</c:v>
                </c:pt>
                <c:pt idx="1819">
                  <c:v>37466</c:v>
                </c:pt>
                <c:pt idx="1820">
                  <c:v>37455</c:v>
                </c:pt>
                <c:pt idx="1821">
                  <c:v>37444</c:v>
                </c:pt>
                <c:pt idx="1822">
                  <c:v>37433</c:v>
                </c:pt>
                <c:pt idx="1823">
                  <c:v>37422</c:v>
                </c:pt>
                <c:pt idx="1824">
                  <c:v>37411</c:v>
                </c:pt>
                <c:pt idx="1825">
                  <c:v>37400</c:v>
                </c:pt>
                <c:pt idx="1826">
                  <c:v>37389</c:v>
                </c:pt>
                <c:pt idx="1827">
                  <c:v>37378</c:v>
                </c:pt>
                <c:pt idx="1828">
                  <c:v>37367</c:v>
                </c:pt>
                <c:pt idx="1829">
                  <c:v>37356</c:v>
                </c:pt>
                <c:pt idx="1830">
                  <c:v>37345</c:v>
                </c:pt>
                <c:pt idx="1831">
                  <c:v>37334</c:v>
                </c:pt>
                <c:pt idx="1832">
                  <c:v>37323</c:v>
                </c:pt>
                <c:pt idx="1833">
                  <c:v>37312</c:v>
                </c:pt>
                <c:pt idx="1834">
                  <c:v>37301</c:v>
                </c:pt>
                <c:pt idx="1835">
                  <c:v>37290</c:v>
                </c:pt>
                <c:pt idx="1836">
                  <c:v>37279</c:v>
                </c:pt>
                <c:pt idx="1837">
                  <c:v>37268</c:v>
                </c:pt>
                <c:pt idx="1838">
                  <c:v>37257</c:v>
                </c:pt>
                <c:pt idx="1839">
                  <c:v>37246</c:v>
                </c:pt>
                <c:pt idx="1840">
                  <c:v>37235</c:v>
                </c:pt>
                <c:pt idx="1841">
                  <c:v>37224</c:v>
                </c:pt>
                <c:pt idx="1842">
                  <c:v>37213</c:v>
                </c:pt>
                <c:pt idx="1843">
                  <c:v>37202</c:v>
                </c:pt>
                <c:pt idx="1844">
                  <c:v>37191</c:v>
                </c:pt>
                <c:pt idx="1845">
                  <c:v>37180</c:v>
                </c:pt>
                <c:pt idx="1846">
                  <c:v>37169</c:v>
                </c:pt>
                <c:pt idx="1847">
                  <c:v>37158</c:v>
                </c:pt>
                <c:pt idx="1848">
                  <c:v>37147</c:v>
                </c:pt>
                <c:pt idx="1849">
                  <c:v>37136</c:v>
                </c:pt>
                <c:pt idx="1850">
                  <c:v>37125</c:v>
                </c:pt>
                <c:pt idx="1851">
                  <c:v>37114</c:v>
                </c:pt>
                <c:pt idx="1852">
                  <c:v>37103</c:v>
                </c:pt>
                <c:pt idx="1853">
                  <c:v>37092</c:v>
                </c:pt>
                <c:pt idx="1854">
                  <c:v>37081</c:v>
                </c:pt>
                <c:pt idx="1855">
                  <c:v>37070</c:v>
                </c:pt>
                <c:pt idx="1856">
                  <c:v>37059</c:v>
                </c:pt>
                <c:pt idx="1857">
                  <c:v>37048</c:v>
                </c:pt>
                <c:pt idx="1858">
                  <c:v>37037</c:v>
                </c:pt>
                <c:pt idx="1859">
                  <c:v>37026</c:v>
                </c:pt>
                <c:pt idx="1860">
                  <c:v>37015</c:v>
                </c:pt>
                <c:pt idx="1861">
                  <c:v>37004</c:v>
                </c:pt>
                <c:pt idx="1862">
                  <c:v>36993</c:v>
                </c:pt>
                <c:pt idx="1863">
                  <c:v>36982</c:v>
                </c:pt>
                <c:pt idx="1864">
                  <c:v>36971</c:v>
                </c:pt>
                <c:pt idx="1865">
                  <c:v>36960</c:v>
                </c:pt>
                <c:pt idx="1866">
                  <c:v>36949</c:v>
                </c:pt>
                <c:pt idx="1867">
                  <c:v>36938</c:v>
                </c:pt>
                <c:pt idx="1868">
                  <c:v>36927</c:v>
                </c:pt>
                <c:pt idx="1869">
                  <c:v>36916</c:v>
                </c:pt>
                <c:pt idx="1870">
                  <c:v>36905</c:v>
                </c:pt>
                <c:pt idx="1871">
                  <c:v>36894</c:v>
                </c:pt>
                <c:pt idx="1872">
                  <c:v>36883</c:v>
                </c:pt>
                <c:pt idx="1873">
                  <c:v>36872</c:v>
                </c:pt>
                <c:pt idx="1874">
                  <c:v>36861</c:v>
                </c:pt>
                <c:pt idx="1875">
                  <c:v>36850</c:v>
                </c:pt>
                <c:pt idx="1876">
                  <c:v>36839</c:v>
                </c:pt>
                <c:pt idx="1877">
                  <c:v>36828</c:v>
                </c:pt>
                <c:pt idx="1878">
                  <c:v>36817</c:v>
                </c:pt>
                <c:pt idx="1879">
                  <c:v>36806</c:v>
                </c:pt>
                <c:pt idx="1880">
                  <c:v>36795</c:v>
                </c:pt>
                <c:pt idx="1881">
                  <c:v>36784</c:v>
                </c:pt>
                <c:pt idx="1882">
                  <c:v>36773</c:v>
                </c:pt>
                <c:pt idx="1883">
                  <c:v>36762</c:v>
                </c:pt>
                <c:pt idx="1884">
                  <c:v>36751</c:v>
                </c:pt>
                <c:pt idx="1885">
                  <c:v>36740</c:v>
                </c:pt>
                <c:pt idx="1886">
                  <c:v>36729</c:v>
                </c:pt>
                <c:pt idx="1887">
                  <c:v>36718</c:v>
                </c:pt>
                <c:pt idx="1888">
                  <c:v>36707</c:v>
                </c:pt>
                <c:pt idx="1889">
                  <c:v>36696</c:v>
                </c:pt>
                <c:pt idx="1890">
                  <c:v>36685</c:v>
                </c:pt>
                <c:pt idx="1891">
                  <c:v>36674</c:v>
                </c:pt>
                <c:pt idx="1892">
                  <c:v>36663</c:v>
                </c:pt>
                <c:pt idx="1893">
                  <c:v>36652</c:v>
                </c:pt>
                <c:pt idx="1894">
                  <c:v>36641</c:v>
                </c:pt>
                <c:pt idx="1895">
                  <c:v>36630</c:v>
                </c:pt>
                <c:pt idx="1896">
                  <c:v>36619</c:v>
                </c:pt>
                <c:pt idx="1897">
                  <c:v>36608</c:v>
                </c:pt>
                <c:pt idx="1898">
                  <c:v>36597</c:v>
                </c:pt>
                <c:pt idx="1899">
                  <c:v>36586</c:v>
                </c:pt>
                <c:pt idx="1900">
                  <c:v>36575</c:v>
                </c:pt>
                <c:pt idx="1901">
                  <c:v>36564</c:v>
                </c:pt>
                <c:pt idx="1902">
                  <c:v>36553</c:v>
                </c:pt>
                <c:pt idx="1903">
                  <c:v>36542</c:v>
                </c:pt>
                <c:pt idx="1904">
                  <c:v>36531</c:v>
                </c:pt>
                <c:pt idx="1905">
                  <c:v>36520</c:v>
                </c:pt>
                <c:pt idx="1906">
                  <c:v>36509</c:v>
                </c:pt>
                <c:pt idx="1907">
                  <c:v>36498</c:v>
                </c:pt>
                <c:pt idx="1908">
                  <c:v>36487</c:v>
                </c:pt>
                <c:pt idx="1909">
                  <c:v>36476</c:v>
                </c:pt>
                <c:pt idx="1910">
                  <c:v>36465</c:v>
                </c:pt>
                <c:pt idx="1911">
                  <c:v>36454</c:v>
                </c:pt>
                <c:pt idx="1912">
                  <c:v>36443</c:v>
                </c:pt>
                <c:pt idx="1913">
                  <c:v>36432</c:v>
                </c:pt>
                <c:pt idx="1914">
                  <c:v>36421</c:v>
                </c:pt>
                <c:pt idx="1915">
                  <c:v>36410</c:v>
                </c:pt>
                <c:pt idx="1916">
                  <c:v>36399</c:v>
                </c:pt>
                <c:pt idx="1917">
                  <c:v>36388</c:v>
                </c:pt>
                <c:pt idx="1918">
                  <c:v>36377</c:v>
                </c:pt>
                <c:pt idx="1919">
                  <c:v>36366</c:v>
                </c:pt>
                <c:pt idx="1920">
                  <c:v>36355</c:v>
                </c:pt>
                <c:pt idx="1921">
                  <c:v>36344</c:v>
                </c:pt>
                <c:pt idx="1922">
                  <c:v>36333</c:v>
                </c:pt>
                <c:pt idx="1923">
                  <c:v>36322</c:v>
                </c:pt>
                <c:pt idx="1924">
                  <c:v>36311</c:v>
                </c:pt>
                <c:pt idx="1925">
                  <c:v>36300</c:v>
                </c:pt>
                <c:pt idx="1926">
                  <c:v>36289</c:v>
                </c:pt>
                <c:pt idx="1927">
                  <c:v>36278</c:v>
                </c:pt>
                <c:pt idx="1928">
                  <c:v>36267</c:v>
                </c:pt>
                <c:pt idx="1929">
                  <c:v>36256</c:v>
                </c:pt>
                <c:pt idx="1930">
                  <c:v>36245</c:v>
                </c:pt>
                <c:pt idx="1931">
                  <c:v>36234</c:v>
                </c:pt>
                <c:pt idx="1932">
                  <c:v>36223</c:v>
                </c:pt>
                <c:pt idx="1933">
                  <c:v>36212</c:v>
                </c:pt>
                <c:pt idx="1934">
                  <c:v>36201</c:v>
                </c:pt>
                <c:pt idx="1935">
                  <c:v>36190</c:v>
                </c:pt>
                <c:pt idx="1936">
                  <c:v>36179</c:v>
                </c:pt>
                <c:pt idx="1937">
                  <c:v>36168</c:v>
                </c:pt>
                <c:pt idx="1938">
                  <c:v>36157</c:v>
                </c:pt>
                <c:pt idx="1939">
                  <c:v>36146</c:v>
                </c:pt>
                <c:pt idx="1940">
                  <c:v>36135</c:v>
                </c:pt>
                <c:pt idx="1941">
                  <c:v>36124</c:v>
                </c:pt>
                <c:pt idx="1942">
                  <c:v>36113</c:v>
                </c:pt>
                <c:pt idx="1943">
                  <c:v>36102</c:v>
                </c:pt>
                <c:pt idx="1944">
                  <c:v>36091</c:v>
                </c:pt>
                <c:pt idx="1945">
                  <c:v>36080</c:v>
                </c:pt>
                <c:pt idx="1946">
                  <c:v>36069</c:v>
                </c:pt>
                <c:pt idx="1947">
                  <c:v>36058</c:v>
                </c:pt>
                <c:pt idx="1948">
                  <c:v>36047</c:v>
                </c:pt>
                <c:pt idx="1949">
                  <c:v>36036</c:v>
                </c:pt>
                <c:pt idx="1950">
                  <c:v>36025</c:v>
                </c:pt>
                <c:pt idx="1951">
                  <c:v>36014</c:v>
                </c:pt>
                <c:pt idx="1952">
                  <c:v>36003</c:v>
                </c:pt>
                <c:pt idx="1953">
                  <c:v>35992</c:v>
                </c:pt>
                <c:pt idx="1954">
                  <c:v>35981</c:v>
                </c:pt>
                <c:pt idx="1955">
                  <c:v>35970</c:v>
                </c:pt>
                <c:pt idx="1956">
                  <c:v>35959</c:v>
                </c:pt>
                <c:pt idx="1957">
                  <c:v>35948</c:v>
                </c:pt>
                <c:pt idx="1958">
                  <c:v>35937</c:v>
                </c:pt>
                <c:pt idx="1959">
                  <c:v>35926</c:v>
                </c:pt>
                <c:pt idx="1960">
                  <c:v>35915</c:v>
                </c:pt>
                <c:pt idx="1961">
                  <c:v>35904</c:v>
                </c:pt>
                <c:pt idx="1962">
                  <c:v>35893</c:v>
                </c:pt>
                <c:pt idx="1963">
                  <c:v>35882</c:v>
                </c:pt>
                <c:pt idx="1964">
                  <c:v>35871</c:v>
                </c:pt>
                <c:pt idx="1965">
                  <c:v>35860</c:v>
                </c:pt>
                <c:pt idx="1966">
                  <c:v>35849</c:v>
                </c:pt>
                <c:pt idx="1967">
                  <c:v>35838</c:v>
                </c:pt>
                <c:pt idx="1968">
                  <c:v>35827</c:v>
                </c:pt>
                <c:pt idx="1969">
                  <c:v>35816</c:v>
                </c:pt>
                <c:pt idx="1970">
                  <c:v>35805</c:v>
                </c:pt>
                <c:pt idx="1971">
                  <c:v>35794</c:v>
                </c:pt>
                <c:pt idx="1972">
                  <c:v>35783</c:v>
                </c:pt>
                <c:pt idx="1973">
                  <c:v>35772</c:v>
                </c:pt>
                <c:pt idx="1974">
                  <c:v>35761</c:v>
                </c:pt>
                <c:pt idx="1975">
                  <c:v>35750</c:v>
                </c:pt>
                <c:pt idx="1976">
                  <c:v>35739</c:v>
                </c:pt>
                <c:pt idx="1977">
                  <c:v>35728</c:v>
                </c:pt>
                <c:pt idx="1978">
                  <c:v>35717</c:v>
                </c:pt>
                <c:pt idx="1979">
                  <c:v>35706</c:v>
                </c:pt>
                <c:pt idx="1980">
                  <c:v>35695</c:v>
                </c:pt>
                <c:pt idx="1981">
                  <c:v>35684</c:v>
                </c:pt>
                <c:pt idx="1982">
                  <c:v>35673</c:v>
                </c:pt>
                <c:pt idx="1983">
                  <c:v>35662</c:v>
                </c:pt>
                <c:pt idx="1984">
                  <c:v>35651</c:v>
                </c:pt>
                <c:pt idx="1985">
                  <c:v>35640</c:v>
                </c:pt>
                <c:pt idx="1986">
                  <c:v>35629</c:v>
                </c:pt>
                <c:pt idx="1987">
                  <c:v>35618</c:v>
                </c:pt>
                <c:pt idx="1988">
                  <c:v>35607</c:v>
                </c:pt>
                <c:pt idx="1989">
                  <c:v>35596</c:v>
                </c:pt>
                <c:pt idx="1990">
                  <c:v>35585</c:v>
                </c:pt>
                <c:pt idx="1991">
                  <c:v>35574</c:v>
                </c:pt>
                <c:pt idx="1992">
                  <c:v>35563</c:v>
                </c:pt>
                <c:pt idx="1993">
                  <c:v>35552</c:v>
                </c:pt>
                <c:pt idx="1994">
                  <c:v>35541</c:v>
                </c:pt>
                <c:pt idx="1995">
                  <c:v>35530</c:v>
                </c:pt>
                <c:pt idx="1996">
                  <c:v>35519</c:v>
                </c:pt>
                <c:pt idx="1997">
                  <c:v>35508</c:v>
                </c:pt>
                <c:pt idx="1998">
                  <c:v>35497</c:v>
                </c:pt>
                <c:pt idx="1999">
                  <c:v>35486</c:v>
                </c:pt>
                <c:pt idx="2000">
                  <c:v>35475</c:v>
                </c:pt>
                <c:pt idx="2001">
                  <c:v>35464</c:v>
                </c:pt>
                <c:pt idx="2002">
                  <c:v>35453</c:v>
                </c:pt>
                <c:pt idx="2003">
                  <c:v>35442</c:v>
                </c:pt>
                <c:pt idx="2004">
                  <c:v>35431</c:v>
                </c:pt>
                <c:pt idx="2005">
                  <c:v>35420</c:v>
                </c:pt>
                <c:pt idx="2006">
                  <c:v>35409</c:v>
                </c:pt>
                <c:pt idx="2007">
                  <c:v>35398</c:v>
                </c:pt>
                <c:pt idx="2008">
                  <c:v>35387</c:v>
                </c:pt>
                <c:pt idx="2009">
                  <c:v>35376</c:v>
                </c:pt>
                <c:pt idx="2010">
                  <c:v>35365</c:v>
                </c:pt>
                <c:pt idx="2011">
                  <c:v>35354</c:v>
                </c:pt>
                <c:pt idx="2012">
                  <c:v>35343</c:v>
                </c:pt>
                <c:pt idx="2013">
                  <c:v>35332</c:v>
                </c:pt>
                <c:pt idx="2014">
                  <c:v>35321</c:v>
                </c:pt>
                <c:pt idx="2015">
                  <c:v>35310</c:v>
                </c:pt>
                <c:pt idx="2016">
                  <c:v>35299</c:v>
                </c:pt>
                <c:pt idx="2017">
                  <c:v>35288</c:v>
                </c:pt>
                <c:pt idx="2018">
                  <c:v>35277</c:v>
                </c:pt>
                <c:pt idx="2019">
                  <c:v>35266</c:v>
                </c:pt>
                <c:pt idx="2020">
                  <c:v>35255</c:v>
                </c:pt>
                <c:pt idx="2021">
                  <c:v>35244</c:v>
                </c:pt>
                <c:pt idx="2022">
                  <c:v>35233</c:v>
                </c:pt>
                <c:pt idx="2023">
                  <c:v>35222</c:v>
                </c:pt>
                <c:pt idx="2024">
                  <c:v>35211</c:v>
                </c:pt>
                <c:pt idx="2025">
                  <c:v>35200</c:v>
                </c:pt>
                <c:pt idx="2026">
                  <c:v>35189</c:v>
                </c:pt>
                <c:pt idx="2027">
                  <c:v>35178</c:v>
                </c:pt>
                <c:pt idx="2028">
                  <c:v>35167</c:v>
                </c:pt>
                <c:pt idx="2029">
                  <c:v>35156</c:v>
                </c:pt>
                <c:pt idx="2030">
                  <c:v>35145</c:v>
                </c:pt>
                <c:pt idx="2031">
                  <c:v>35134</c:v>
                </c:pt>
                <c:pt idx="2032">
                  <c:v>35123</c:v>
                </c:pt>
                <c:pt idx="2033">
                  <c:v>35112</c:v>
                </c:pt>
                <c:pt idx="2034">
                  <c:v>35101</c:v>
                </c:pt>
                <c:pt idx="2035">
                  <c:v>35090</c:v>
                </c:pt>
                <c:pt idx="2036">
                  <c:v>35079</c:v>
                </c:pt>
                <c:pt idx="2037">
                  <c:v>35068</c:v>
                </c:pt>
                <c:pt idx="2038">
                  <c:v>35057</c:v>
                </c:pt>
                <c:pt idx="2039">
                  <c:v>35046</c:v>
                </c:pt>
                <c:pt idx="2040">
                  <c:v>35035</c:v>
                </c:pt>
                <c:pt idx="2041">
                  <c:v>35024</c:v>
                </c:pt>
                <c:pt idx="2042">
                  <c:v>35013</c:v>
                </c:pt>
                <c:pt idx="2043">
                  <c:v>35002</c:v>
                </c:pt>
                <c:pt idx="2044">
                  <c:v>34991</c:v>
                </c:pt>
                <c:pt idx="2045">
                  <c:v>34980</c:v>
                </c:pt>
                <c:pt idx="2046">
                  <c:v>34969</c:v>
                </c:pt>
                <c:pt idx="2047">
                  <c:v>34958</c:v>
                </c:pt>
                <c:pt idx="2048">
                  <c:v>34947</c:v>
                </c:pt>
                <c:pt idx="2049">
                  <c:v>34936</c:v>
                </c:pt>
                <c:pt idx="2050">
                  <c:v>34925</c:v>
                </c:pt>
                <c:pt idx="2051">
                  <c:v>34914</c:v>
                </c:pt>
                <c:pt idx="2052">
                  <c:v>34903</c:v>
                </c:pt>
                <c:pt idx="2053">
                  <c:v>34892</c:v>
                </c:pt>
                <c:pt idx="2054">
                  <c:v>34881</c:v>
                </c:pt>
                <c:pt idx="2055">
                  <c:v>34870</c:v>
                </c:pt>
                <c:pt idx="2056">
                  <c:v>34859</c:v>
                </c:pt>
                <c:pt idx="2057">
                  <c:v>34848</c:v>
                </c:pt>
                <c:pt idx="2058">
                  <c:v>34837</c:v>
                </c:pt>
                <c:pt idx="2059">
                  <c:v>34826</c:v>
                </c:pt>
                <c:pt idx="2060">
                  <c:v>34815</c:v>
                </c:pt>
                <c:pt idx="2061">
                  <c:v>34804</c:v>
                </c:pt>
                <c:pt idx="2062">
                  <c:v>34793</c:v>
                </c:pt>
                <c:pt idx="2063">
                  <c:v>34782</c:v>
                </c:pt>
                <c:pt idx="2064">
                  <c:v>34771</c:v>
                </c:pt>
                <c:pt idx="2065">
                  <c:v>34760</c:v>
                </c:pt>
                <c:pt idx="2066">
                  <c:v>34749</c:v>
                </c:pt>
                <c:pt idx="2067">
                  <c:v>34738</c:v>
                </c:pt>
                <c:pt idx="2068">
                  <c:v>34727</c:v>
                </c:pt>
                <c:pt idx="2069">
                  <c:v>34716</c:v>
                </c:pt>
                <c:pt idx="2070">
                  <c:v>34705</c:v>
                </c:pt>
                <c:pt idx="2071">
                  <c:v>34694</c:v>
                </c:pt>
                <c:pt idx="2072">
                  <c:v>34683</c:v>
                </c:pt>
                <c:pt idx="2073">
                  <c:v>34672</c:v>
                </c:pt>
                <c:pt idx="2074">
                  <c:v>34661</c:v>
                </c:pt>
                <c:pt idx="2075">
                  <c:v>34650</c:v>
                </c:pt>
                <c:pt idx="2076">
                  <c:v>34639</c:v>
                </c:pt>
                <c:pt idx="2077">
                  <c:v>34628</c:v>
                </c:pt>
                <c:pt idx="2078">
                  <c:v>34617</c:v>
                </c:pt>
                <c:pt idx="2079">
                  <c:v>34606</c:v>
                </c:pt>
                <c:pt idx="2080">
                  <c:v>34595</c:v>
                </c:pt>
                <c:pt idx="2081">
                  <c:v>34584</c:v>
                </c:pt>
                <c:pt idx="2082">
                  <c:v>34573</c:v>
                </c:pt>
                <c:pt idx="2083">
                  <c:v>34562</c:v>
                </c:pt>
                <c:pt idx="2084">
                  <c:v>34551</c:v>
                </c:pt>
                <c:pt idx="2085">
                  <c:v>34540</c:v>
                </c:pt>
                <c:pt idx="2086">
                  <c:v>34529</c:v>
                </c:pt>
                <c:pt idx="2087">
                  <c:v>34518</c:v>
                </c:pt>
                <c:pt idx="2088">
                  <c:v>34507</c:v>
                </c:pt>
                <c:pt idx="2089">
                  <c:v>34496</c:v>
                </c:pt>
                <c:pt idx="2090">
                  <c:v>34485</c:v>
                </c:pt>
                <c:pt idx="2091">
                  <c:v>34474</c:v>
                </c:pt>
                <c:pt idx="2092">
                  <c:v>34463</c:v>
                </c:pt>
                <c:pt idx="2093">
                  <c:v>34452</c:v>
                </c:pt>
                <c:pt idx="2094">
                  <c:v>34441</c:v>
                </c:pt>
                <c:pt idx="2095">
                  <c:v>34430</c:v>
                </c:pt>
                <c:pt idx="2096">
                  <c:v>34419</c:v>
                </c:pt>
                <c:pt idx="2097">
                  <c:v>34408</c:v>
                </c:pt>
                <c:pt idx="2098">
                  <c:v>34397</c:v>
                </c:pt>
                <c:pt idx="2099">
                  <c:v>34386</c:v>
                </c:pt>
                <c:pt idx="2100">
                  <c:v>34375</c:v>
                </c:pt>
                <c:pt idx="2101">
                  <c:v>34364</c:v>
                </c:pt>
                <c:pt idx="2102">
                  <c:v>34353</c:v>
                </c:pt>
                <c:pt idx="2103">
                  <c:v>34342</c:v>
                </c:pt>
                <c:pt idx="2104">
                  <c:v>34331</c:v>
                </c:pt>
                <c:pt idx="2105">
                  <c:v>34320</c:v>
                </c:pt>
                <c:pt idx="2106">
                  <c:v>34309</c:v>
                </c:pt>
                <c:pt idx="2107">
                  <c:v>34298</c:v>
                </c:pt>
                <c:pt idx="2108">
                  <c:v>34287</c:v>
                </c:pt>
                <c:pt idx="2109">
                  <c:v>34276</c:v>
                </c:pt>
                <c:pt idx="2110">
                  <c:v>34265</c:v>
                </c:pt>
                <c:pt idx="2111">
                  <c:v>34254</c:v>
                </c:pt>
                <c:pt idx="2112">
                  <c:v>34243</c:v>
                </c:pt>
                <c:pt idx="2113">
                  <c:v>34232</c:v>
                </c:pt>
                <c:pt idx="2114">
                  <c:v>34221</c:v>
                </c:pt>
                <c:pt idx="2115">
                  <c:v>34210</c:v>
                </c:pt>
                <c:pt idx="2116">
                  <c:v>34199</c:v>
                </c:pt>
                <c:pt idx="2117">
                  <c:v>34188</c:v>
                </c:pt>
                <c:pt idx="2118">
                  <c:v>34177</c:v>
                </c:pt>
                <c:pt idx="2119">
                  <c:v>34166</c:v>
                </c:pt>
                <c:pt idx="2120">
                  <c:v>34155</c:v>
                </c:pt>
                <c:pt idx="2121">
                  <c:v>34144</c:v>
                </c:pt>
                <c:pt idx="2122">
                  <c:v>34133</c:v>
                </c:pt>
                <c:pt idx="2123">
                  <c:v>34122</c:v>
                </c:pt>
                <c:pt idx="2124">
                  <c:v>34111</c:v>
                </c:pt>
                <c:pt idx="2125">
                  <c:v>34100</c:v>
                </c:pt>
                <c:pt idx="2126">
                  <c:v>34089</c:v>
                </c:pt>
                <c:pt idx="2127">
                  <c:v>34078</c:v>
                </c:pt>
                <c:pt idx="2128">
                  <c:v>34067</c:v>
                </c:pt>
                <c:pt idx="2129">
                  <c:v>34056</c:v>
                </c:pt>
                <c:pt idx="2130">
                  <c:v>34045</c:v>
                </c:pt>
                <c:pt idx="2131">
                  <c:v>34034</c:v>
                </c:pt>
                <c:pt idx="2132">
                  <c:v>34023</c:v>
                </c:pt>
                <c:pt idx="2133">
                  <c:v>34012</c:v>
                </c:pt>
                <c:pt idx="2134">
                  <c:v>34001</c:v>
                </c:pt>
                <c:pt idx="2135">
                  <c:v>33990</c:v>
                </c:pt>
                <c:pt idx="2136">
                  <c:v>33979</c:v>
                </c:pt>
                <c:pt idx="2137">
                  <c:v>33968</c:v>
                </c:pt>
                <c:pt idx="2138">
                  <c:v>33957</c:v>
                </c:pt>
                <c:pt idx="2139">
                  <c:v>33946</c:v>
                </c:pt>
                <c:pt idx="2140">
                  <c:v>33935</c:v>
                </c:pt>
                <c:pt idx="2141">
                  <c:v>33924</c:v>
                </c:pt>
                <c:pt idx="2142">
                  <c:v>33913</c:v>
                </c:pt>
                <c:pt idx="2143">
                  <c:v>33902</c:v>
                </c:pt>
                <c:pt idx="2144">
                  <c:v>33891</c:v>
                </c:pt>
                <c:pt idx="2145">
                  <c:v>33880</c:v>
                </c:pt>
                <c:pt idx="2146">
                  <c:v>33869</c:v>
                </c:pt>
                <c:pt idx="2147">
                  <c:v>33858</c:v>
                </c:pt>
                <c:pt idx="2148">
                  <c:v>33847</c:v>
                </c:pt>
                <c:pt idx="2149">
                  <c:v>33836</c:v>
                </c:pt>
                <c:pt idx="2150">
                  <c:v>33825</c:v>
                </c:pt>
                <c:pt idx="2151">
                  <c:v>33814</c:v>
                </c:pt>
                <c:pt idx="2152">
                  <c:v>33803</c:v>
                </c:pt>
                <c:pt idx="2153">
                  <c:v>33792</c:v>
                </c:pt>
                <c:pt idx="2154">
                  <c:v>33781</c:v>
                </c:pt>
                <c:pt idx="2155">
                  <c:v>33770</c:v>
                </c:pt>
                <c:pt idx="2156">
                  <c:v>33759</c:v>
                </c:pt>
                <c:pt idx="2157">
                  <c:v>33748</c:v>
                </c:pt>
                <c:pt idx="2158">
                  <c:v>33737</c:v>
                </c:pt>
                <c:pt idx="2159">
                  <c:v>33726</c:v>
                </c:pt>
                <c:pt idx="2160">
                  <c:v>33715</c:v>
                </c:pt>
                <c:pt idx="2161">
                  <c:v>33704</c:v>
                </c:pt>
                <c:pt idx="2162">
                  <c:v>33693</c:v>
                </c:pt>
                <c:pt idx="2163">
                  <c:v>33682</c:v>
                </c:pt>
                <c:pt idx="2164">
                  <c:v>33671</c:v>
                </c:pt>
                <c:pt idx="2165">
                  <c:v>33660</c:v>
                </c:pt>
                <c:pt idx="2166">
                  <c:v>33649</c:v>
                </c:pt>
                <c:pt idx="2167">
                  <c:v>33638</c:v>
                </c:pt>
                <c:pt idx="2168">
                  <c:v>33627</c:v>
                </c:pt>
                <c:pt idx="2169">
                  <c:v>33616</c:v>
                </c:pt>
                <c:pt idx="2170">
                  <c:v>33605</c:v>
                </c:pt>
                <c:pt idx="2171">
                  <c:v>33594</c:v>
                </c:pt>
                <c:pt idx="2172">
                  <c:v>33583</c:v>
                </c:pt>
                <c:pt idx="2173">
                  <c:v>33572</c:v>
                </c:pt>
                <c:pt idx="2174">
                  <c:v>33561</c:v>
                </c:pt>
                <c:pt idx="2175">
                  <c:v>33550</c:v>
                </c:pt>
                <c:pt idx="2176">
                  <c:v>33539</c:v>
                </c:pt>
                <c:pt idx="2177">
                  <c:v>33528</c:v>
                </c:pt>
                <c:pt idx="2178">
                  <c:v>33517</c:v>
                </c:pt>
                <c:pt idx="2179">
                  <c:v>33506</c:v>
                </c:pt>
                <c:pt idx="2180">
                  <c:v>33495</c:v>
                </c:pt>
                <c:pt idx="2181">
                  <c:v>33484</c:v>
                </c:pt>
                <c:pt idx="2182">
                  <c:v>33473</c:v>
                </c:pt>
                <c:pt idx="2183">
                  <c:v>33462</c:v>
                </c:pt>
                <c:pt idx="2184">
                  <c:v>33451</c:v>
                </c:pt>
                <c:pt idx="2185">
                  <c:v>33440</c:v>
                </c:pt>
                <c:pt idx="2186">
                  <c:v>33429</c:v>
                </c:pt>
                <c:pt idx="2187">
                  <c:v>33418</c:v>
                </c:pt>
                <c:pt idx="2188">
                  <c:v>33407</c:v>
                </c:pt>
                <c:pt idx="2189">
                  <c:v>33396</c:v>
                </c:pt>
                <c:pt idx="2190">
                  <c:v>33385</c:v>
                </c:pt>
                <c:pt idx="2191">
                  <c:v>33374</c:v>
                </c:pt>
                <c:pt idx="2192">
                  <c:v>33363</c:v>
                </c:pt>
                <c:pt idx="2193">
                  <c:v>33352</c:v>
                </c:pt>
                <c:pt idx="2194">
                  <c:v>33341</c:v>
                </c:pt>
                <c:pt idx="2195">
                  <c:v>33330</c:v>
                </c:pt>
                <c:pt idx="2196">
                  <c:v>33319</c:v>
                </c:pt>
                <c:pt idx="2197">
                  <c:v>33308</c:v>
                </c:pt>
                <c:pt idx="2198">
                  <c:v>33297</c:v>
                </c:pt>
                <c:pt idx="2199">
                  <c:v>33286</c:v>
                </c:pt>
                <c:pt idx="2200">
                  <c:v>33275</c:v>
                </c:pt>
                <c:pt idx="2201">
                  <c:v>33264</c:v>
                </c:pt>
                <c:pt idx="2202">
                  <c:v>33253</c:v>
                </c:pt>
                <c:pt idx="2203">
                  <c:v>33242</c:v>
                </c:pt>
                <c:pt idx="2204">
                  <c:v>33231</c:v>
                </c:pt>
                <c:pt idx="2205">
                  <c:v>33220</c:v>
                </c:pt>
                <c:pt idx="2206">
                  <c:v>33209</c:v>
                </c:pt>
                <c:pt idx="2207">
                  <c:v>33198</c:v>
                </c:pt>
                <c:pt idx="2208">
                  <c:v>33187</c:v>
                </c:pt>
                <c:pt idx="2209">
                  <c:v>33176</c:v>
                </c:pt>
                <c:pt idx="2210">
                  <c:v>33165</c:v>
                </c:pt>
                <c:pt idx="2211">
                  <c:v>33154</c:v>
                </c:pt>
                <c:pt idx="2212">
                  <c:v>33143</c:v>
                </c:pt>
                <c:pt idx="2213">
                  <c:v>33132</c:v>
                </c:pt>
                <c:pt idx="2214">
                  <c:v>33121</c:v>
                </c:pt>
                <c:pt idx="2215">
                  <c:v>33110</c:v>
                </c:pt>
                <c:pt idx="2216">
                  <c:v>33099</c:v>
                </c:pt>
                <c:pt idx="2217">
                  <c:v>33088</c:v>
                </c:pt>
                <c:pt idx="2218">
                  <c:v>33077</c:v>
                </c:pt>
                <c:pt idx="2219">
                  <c:v>33066</c:v>
                </c:pt>
                <c:pt idx="2220">
                  <c:v>33055</c:v>
                </c:pt>
                <c:pt idx="2221">
                  <c:v>33044</c:v>
                </c:pt>
                <c:pt idx="2222">
                  <c:v>33033</c:v>
                </c:pt>
                <c:pt idx="2223">
                  <c:v>33022</c:v>
                </c:pt>
                <c:pt idx="2224">
                  <c:v>33011</c:v>
                </c:pt>
                <c:pt idx="2225">
                  <c:v>33000</c:v>
                </c:pt>
                <c:pt idx="2226">
                  <c:v>32989</c:v>
                </c:pt>
                <c:pt idx="2227">
                  <c:v>32978</c:v>
                </c:pt>
                <c:pt idx="2228">
                  <c:v>32967</c:v>
                </c:pt>
                <c:pt idx="2229">
                  <c:v>32956</c:v>
                </c:pt>
                <c:pt idx="2230">
                  <c:v>32945</c:v>
                </c:pt>
                <c:pt idx="2231">
                  <c:v>32934</c:v>
                </c:pt>
                <c:pt idx="2232">
                  <c:v>32923</c:v>
                </c:pt>
                <c:pt idx="2233">
                  <c:v>32912</c:v>
                </c:pt>
                <c:pt idx="2234">
                  <c:v>32901</c:v>
                </c:pt>
                <c:pt idx="2235">
                  <c:v>32890</c:v>
                </c:pt>
                <c:pt idx="2236">
                  <c:v>32879</c:v>
                </c:pt>
                <c:pt idx="2237">
                  <c:v>32868</c:v>
                </c:pt>
                <c:pt idx="2238">
                  <c:v>32857</c:v>
                </c:pt>
                <c:pt idx="2239">
                  <c:v>32846</c:v>
                </c:pt>
                <c:pt idx="2240">
                  <c:v>32835</c:v>
                </c:pt>
                <c:pt idx="2241">
                  <c:v>32824</c:v>
                </c:pt>
                <c:pt idx="2242">
                  <c:v>32813</c:v>
                </c:pt>
                <c:pt idx="2243">
                  <c:v>32802</c:v>
                </c:pt>
                <c:pt idx="2244">
                  <c:v>32791</c:v>
                </c:pt>
                <c:pt idx="2245">
                  <c:v>32780</c:v>
                </c:pt>
                <c:pt idx="2246">
                  <c:v>32769</c:v>
                </c:pt>
                <c:pt idx="2247">
                  <c:v>32758</c:v>
                </c:pt>
                <c:pt idx="2248">
                  <c:v>32747</c:v>
                </c:pt>
                <c:pt idx="2249">
                  <c:v>32736</c:v>
                </c:pt>
                <c:pt idx="2250">
                  <c:v>32725</c:v>
                </c:pt>
                <c:pt idx="2251">
                  <c:v>32714</c:v>
                </c:pt>
                <c:pt idx="2252">
                  <c:v>32703</c:v>
                </c:pt>
                <c:pt idx="2253">
                  <c:v>32692</c:v>
                </c:pt>
                <c:pt idx="2254">
                  <c:v>32681</c:v>
                </c:pt>
                <c:pt idx="2255">
                  <c:v>32670</c:v>
                </c:pt>
                <c:pt idx="2256">
                  <c:v>32659</c:v>
                </c:pt>
                <c:pt idx="2257">
                  <c:v>32648</c:v>
                </c:pt>
                <c:pt idx="2258">
                  <c:v>32637</c:v>
                </c:pt>
                <c:pt idx="2259">
                  <c:v>32626</c:v>
                </c:pt>
                <c:pt idx="2260">
                  <c:v>32615</c:v>
                </c:pt>
                <c:pt idx="2261">
                  <c:v>32604</c:v>
                </c:pt>
                <c:pt idx="2262">
                  <c:v>32593</c:v>
                </c:pt>
                <c:pt idx="2263">
                  <c:v>32582</c:v>
                </c:pt>
                <c:pt idx="2264">
                  <c:v>32571</c:v>
                </c:pt>
                <c:pt idx="2265">
                  <c:v>32560</c:v>
                </c:pt>
                <c:pt idx="2266">
                  <c:v>32549</c:v>
                </c:pt>
                <c:pt idx="2267">
                  <c:v>32538</c:v>
                </c:pt>
                <c:pt idx="2268">
                  <c:v>32527</c:v>
                </c:pt>
                <c:pt idx="2269">
                  <c:v>32516</c:v>
                </c:pt>
                <c:pt idx="2270">
                  <c:v>32505</c:v>
                </c:pt>
                <c:pt idx="2271">
                  <c:v>32494</c:v>
                </c:pt>
                <c:pt idx="2272">
                  <c:v>32483</c:v>
                </c:pt>
                <c:pt idx="2273">
                  <c:v>32472</c:v>
                </c:pt>
                <c:pt idx="2274">
                  <c:v>32461</c:v>
                </c:pt>
                <c:pt idx="2275">
                  <c:v>32450</c:v>
                </c:pt>
                <c:pt idx="2276">
                  <c:v>32439</c:v>
                </c:pt>
                <c:pt idx="2277">
                  <c:v>32428</c:v>
                </c:pt>
                <c:pt idx="2278">
                  <c:v>32417</c:v>
                </c:pt>
                <c:pt idx="2279">
                  <c:v>32406</c:v>
                </c:pt>
                <c:pt idx="2280">
                  <c:v>32395</c:v>
                </c:pt>
                <c:pt idx="2281">
                  <c:v>32384</c:v>
                </c:pt>
                <c:pt idx="2282">
                  <c:v>32373</c:v>
                </c:pt>
                <c:pt idx="2283">
                  <c:v>32362</c:v>
                </c:pt>
                <c:pt idx="2284">
                  <c:v>32351</c:v>
                </c:pt>
                <c:pt idx="2285">
                  <c:v>32340</c:v>
                </c:pt>
                <c:pt idx="2286">
                  <c:v>32329</c:v>
                </c:pt>
                <c:pt idx="2287">
                  <c:v>32318</c:v>
                </c:pt>
                <c:pt idx="2288">
                  <c:v>32307</c:v>
                </c:pt>
                <c:pt idx="2289">
                  <c:v>32296</c:v>
                </c:pt>
                <c:pt idx="2290">
                  <c:v>32285</c:v>
                </c:pt>
                <c:pt idx="2291">
                  <c:v>32274</c:v>
                </c:pt>
                <c:pt idx="2292">
                  <c:v>32263</c:v>
                </c:pt>
                <c:pt idx="2293">
                  <c:v>32252</c:v>
                </c:pt>
                <c:pt idx="2294">
                  <c:v>32241</c:v>
                </c:pt>
                <c:pt idx="2295">
                  <c:v>32230</c:v>
                </c:pt>
                <c:pt idx="2296">
                  <c:v>32219</c:v>
                </c:pt>
                <c:pt idx="2297">
                  <c:v>32208</c:v>
                </c:pt>
                <c:pt idx="2298">
                  <c:v>32197</c:v>
                </c:pt>
                <c:pt idx="2299">
                  <c:v>32186</c:v>
                </c:pt>
                <c:pt idx="2300">
                  <c:v>32175</c:v>
                </c:pt>
                <c:pt idx="2301">
                  <c:v>32164</c:v>
                </c:pt>
                <c:pt idx="2302">
                  <c:v>32153</c:v>
                </c:pt>
                <c:pt idx="2303">
                  <c:v>32142</c:v>
                </c:pt>
                <c:pt idx="2304">
                  <c:v>32131</c:v>
                </c:pt>
                <c:pt idx="2305">
                  <c:v>32120</c:v>
                </c:pt>
                <c:pt idx="2306">
                  <c:v>32109</c:v>
                </c:pt>
                <c:pt idx="2307">
                  <c:v>32098</c:v>
                </c:pt>
                <c:pt idx="2308">
                  <c:v>32087</c:v>
                </c:pt>
                <c:pt idx="2309">
                  <c:v>32076</c:v>
                </c:pt>
                <c:pt idx="2310">
                  <c:v>32065</c:v>
                </c:pt>
                <c:pt idx="2311">
                  <c:v>32054</c:v>
                </c:pt>
                <c:pt idx="2312">
                  <c:v>32043</c:v>
                </c:pt>
                <c:pt idx="2313">
                  <c:v>32032</c:v>
                </c:pt>
                <c:pt idx="2314">
                  <c:v>32021</c:v>
                </c:pt>
                <c:pt idx="2315">
                  <c:v>32010</c:v>
                </c:pt>
                <c:pt idx="2316">
                  <c:v>32004</c:v>
                </c:pt>
                <c:pt idx="2317">
                  <c:v>31998</c:v>
                </c:pt>
                <c:pt idx="2318">
                  <c:v>31992</c:v>
                </c:pt>
                <c:pt idx="2319">
                  <c:v>31986</c:v>
                </c:pt>
                <c:pt idx="2320">
                  <c:v>31980</c:v>
                </c:pt>
                <c:pt idx="2321">
                  <c:v>31974</c:v>
                </c:pt>
                <c:pt idx="2322">
                  <c:v>31968</c:v>
                </c:pt>
                <c:pt idx="2323">
                  <c:v>31962</c:v>
                </c:pt>
                <c:pt idx="2324">
                  <c:v>31956</c:v>
                </c:pt>
                <c:pt idx="2325">
                  <c:v>31950</c:v>
                </c:pt>
                <c:pt idx="2326">
                  <c:v>31944</c:v>
                </c:pt>
                <c:pt idx="2327">
                  <c:v>31938</c:v>
                </c:pt>
                <c:pt idx="2328">
                  <c:v>31932</c:v>
                </c:pt>
                <c:pt idx="2329">
                  <c:v>31926</c:v>
                </c:pt>
                <c:pt idx="2330">
                  <c:v>31920</c:v>
                </c:pt>
                <c:pt idx="2331">
                  <c:v>31914</c:v>
                </c:pt>
                <c:pt idx="2332">
                  <c:v>31908</c:v>
                </c:pt>
                <c:pt idx="2333">
                  <c:v>31902</c:v>
                </c:pt>
                <c:pt idx="2334">
                  <c:v>31896</c:v>
                </c:pt>
                <c:pt idx="2335">
                  <c:v>31890</c:v>
                </c:pt>
                <c:pt idx="2336">
                  <c:v>31884</c:v>
                </c:pt>
                <c:pt idx="2337">
                  <c:v>31878</c:v>
                </c:pt>
                <c:pt idx="2338">
                  <c:v>31872</c:v>
                </c:pt>
                <c:pt idx="2339">
                  <c:v>31866</c:v>
                </c:pt>
                <c:pt idx="2340">
                  <c:v>31860</c:v>
                </c:pt>
                <c:pt idx="2341">
                  <c:v>31854</c:v>
                </c:pt>
                <c:pt idx="2342">
                  <c:v>31848</c:v>
                </c:pt>
                <c:pt idx="2343">
                  <c:v>31842</c:v>
                </c:pt>
                <c:pt idx="2344">
                  <c:v>31836</c:v>
                </c:pt>
                <c:pt idx="2345">
                  <c:v>31830</c:v>
                </c:pt>
                <c:pt idx="2346">
                  <c:v>31824</c:v>
                </c:pt>
                <c:pt idx="2347">
                  <c:v>31818</c:v>
                </c:pt>
                <c:pt idx="2348">
                  <c:v>31812</c:v>
                </c:pt>
                <c:pt idx="2349">
                  <c:v>31806</c:v>
                </c:pt>
                <c:pt idx="2350">
                  <c:v>31800</c:v>
                </c:pt>
                <c:pt idx="2351">
                  <c:v>31794</c:v>
                </c:pt>
                <c:pt idx="2352">
                  <c:v>31788</c:v>
                </c:pt>
                <c:pt idx="2353">
                  <c:v>31782</c:v>
                </c:pt>
                <c:pt idx="2354">
                  <c:v>31776</c:v>
                </c:pt>
                <c:pt idx="2355">
                  <c:v>31770</c:v>
                </c:pt>
                <c:pt idx="2356">
                  <c:v>31764</c:v>
                </c:pt>
                <c:pt idx="2357">
                  <c:v>31758</c:v>
                </c:pt>
                <c:pt idx="2358">
                  <c:v>31752</c:v>
                </c:pt>
                <c:pt idx="2359">
                  <c:v>31746</c:v>
                </c:pt>
                <c:pt idx="2360">
                  <c:v>31740</c:v>
                </c:pt>
                <c:pt idx="2361">
                  <c:v>31734</c:v>
                </c:pt>
                <c:pt idx="2362">
                  <c:v>31728</c:v>
                </c:pt>
                <c:pt idx="2363">
                  <c:v>31722</c:v>
                </c:pt>
                <c:pt idx="2364">
                  <c:v>31716</c:v>
                </c:pt>
                <c:pt idx="2365">
                  <c:v>31710</c:v>
                </c:pt>
                <c:pt idx="2366">
                  <c:v>31704</c:v>
                </c:pt>
                <c:pt idx="2367">
                  <c:v>31698</c:v>
                </c:pt>
                <c:pt idx="2368">
                  <c:v>31692</c:v>
                </c:pt>
                <c:pt idx="2369">
                  <c:v>31686</c:v>
                </c:pt>
                <c:pt idx="2370">
                  <c:v>31680</c:v>
                </c:pt>
                <c:pt idx="2371">
                  <c:v>31674</c:v>
                </c:pt>
                <c:pt idx="2372">
                  <c:v>31668</c:v>
                </c:pt>
                <c:pt idx="2373">
                  <c:v>31662</c:v>
                </c:pt>
                <c:pt idx="2374">
                  <c:v>31656</c:v>
                </c:pt>
                <c:pt idx="2375">
                  <c:v>31650</c:v>
                </c:pt>
                <c:pt idx="2376">
                  <c:v>31644</c:v>
                </c:pt>
                <c:pt idx="2377">
                  <c:v>31638</c:v>
                </c:pt>
                <c:pt idx="2378">
                  <c:v>31632</c:v>
                </c:pt>
                <c:pt idx="2379">
                  <c:v>31626</c:v>
                </c:pt>
                <c:pt idx="2380">
                  <c:v>31620</c:v>
                </c:pt>
                <c:pt idx="2381">
                  <c:v>31614</c:v>
                </c:pt>
                <c:pt idx="2382">
                  <c:v>31608</c:v>
                </c:pt>
                <c:pt idx="2383">
                  <c:v>31602</c:v>
                </c:pt>
                <c:pt idx="2384">
                  <c:v>31596</c:v>
                </c:pt>
                <c:pt idx="2385">
                  <c:v>31590</c:v>
                </c:pt>
                <c:pt idx="2386">
                  <c:v>31584</c:v>
                </c:pt>
                <c:pt idx="2387">
                  <c:v>31578</c:v>
                </c:pt>
                <c:pt idx="2388">
                  <c:v>31572</c:v>
                </c:pt>
                <c:pt idx="2389">
                  <c:v>31566</c:v>
                </c:pt>
                <c:pt idx="2390">
                  <c:v>31560</c:v>
                </c:pt>
                <c:pt idx="2391">
                  <c:v>31554</c:v>
                </c:pt>
                <c:pt idx="2392">
                  <c:v>31548</c:v>
                </c:pt>
                <c:pt idx="2393">
                  <c:v>31542</c:v>
                </c:pt>
                <c:pt idx="2394">
                  <c:v>31536</c:v>
                </c:pt>
                <c:pt idx="2395">
                  <c:v>31530</c:v>
                </c:pt>
                <c:pt idx="2396">
                  <c:v>31524</c:v>
                </c:pt>
                <c:pt idx="2397">
                  <c:v>31518</c:v>
                </c:pt>
                <c:pt idx="2398">
                  <c:v>31512</c:v>
                </c:pt>
                <c:pt idx="2399">
                  <c:v>31506</c:v>
                </c:pt>
                <c:pt idx="2400">
                  <c:v>31500</c:v>
                </c:pt>
                <c:pt idx="2401">
                  <c:v>31494</c:v>
                </c:pt>
                <c:pt idx="2402">
                  <c:v>31488</c:v>
                </c:pt>
                <c:pt idx="2403">
                  <c:v>31482</c:v>
                </c:pt>
                <c:pt idx="2404">
                  <c:v>31476</c:v>
                </c:pt>
                <c:pt idx="2405">
                  <c:v>31470</c:v>
                </c:pt>
                <c:pt idx="2406">
                  <c:v>31464</c:v>
                </c:pt>
                <c:pt idx="2407">
                  <c:v>31458</c:v>
                </c:pt>
                <c:pt idx="2408">
                  <c:v>31452</c:v>
                </c:pt>
                <c:pt idx="2409">
                  <c:v>31446</c:v>
                </c:pt>
                <c:pt idx="2410">
                  <c:v>31440</c:v>
                </c:pt>
                <c:pt idx="2411">
                  <c:v>31434</c:v>
                </c:pt>
                <c:pt idx="2412">
                  <c:v>31428</c:v>
                </c:pt>
                <c:pt idx="2413">
                  <c:v>31422</c:v>
                </c:pt>
                <c:pt idx="2414">
                  <c:v>31416</c:v>
                </c:pt>
                <c:pt idx="2415">
                  <c:v>31410</c:v>
                </c:pt>
                <c:pt idx="2416">
                  <c:v>31404</c:v>
                </c:pt>
                <c:pt idx="2417">
                  <c:v>31398</c:v>
                </c:pt>
                <c:pt idx="2418">
                  <c:v>31392</c:v>
                </c:pt>
                <c:pt idx="2419">
                  <c:v>31386</c:v>
                </c:pt>
                <c:pt idx="2420">
                  <c:v>31380</c:v>
                </c:pt>
                <c:pt idx="2421">
                  <c:v>31374</c:v>
                </c:pt>
                <c:pt idx="2422">
                  <c:v>31368</c:v>
                </c:pt>
                <c:pt idx="2423">
                  <c:v>31362</c:v>
                </c:pt>
                <c:pt idx="2424">
                  <c:v>31356</c:v>
                </c:pt>
                <c:pt idx="2425">
                  <c:v>31350</c:v>
                </c:pt>
                <c:pt idx="2426">
                  <c:v>31344</c:v>
                </c:pt>
                <c:pt idx="2427">
                  <c:v>31338</c:v>
                </c:pt>
                <c:pt idx="2428">
                  <c:v>31332</c:v>
                </c:pt>
                <c:pt idx="2429">
                  <c:v>31326</c:v>
                </c:pt>
                <c:pt idx="2430">
                  <c:v>31320</c:v>
                </c:pt>
                <c:pt idx="2431">
                  <c:v>31314</c:v>
                </c:pt>
                <c:pt idx="2432">
                  <c:v>31308</c:v>
                </c:pt>
                <c:pt idx="2433">
                  <c:v>31302</c:v>
                </c:pt>
                <c:pt idx="2434">
                  <c:v>31296</c:v>
                </c:pt>
                <c:pt idx="2435">
                  <c:v>31290</c:v>
                </c:pt>
                <c:pt idx="2436">
                  <c:v>31284</c:v>
                </c:pt>
                <c:pt idx="2437">
                  <c:v>31278</c:v>
                </c:pt>
                <c:pt idx="2438">
                  <c:v>31272</c:v>
                </c:pt>
                <c:pt idx="2439">
                  <c:v>31266</c:v>
                </c:pt>
                <c:pt idx="2440">
                  <c:v>31260</c:v>
                </c:pt>
                <c:pt idx="2441">
                  <c:v>31254</c:v>
                </c:pt>
                <c:pt idx="2442">
                  <c:v>31248</c:v>
                </c:pt>
                <c:pt idx="2443">
                  <c:v>31242</c:v>
                </c:pt>
                <c:pt idx="2444">
                  <c:v>31236</c:v>
                </c:pt>
                <c:pt idx="2445">
                  <c:v>31230</c:v>
                </c:pt>
                <c:pt idx="2446">
                  <c:v>31224</c:v>
                </c:pt>
                <c:pt idx="2447">
                  <c:v>31218</c:v>
                </c:pt>
                <c:pt idx="2448">
                  <c:v>31212</c:v>
                </c:pt>
                <c:pt idx="2449">
                  <c:v>31206</c:v>
                </c:pt>
                <c:pt idx="2450">
                  <c:v>31200</c:v>
                </c:pt>
                <c:pt idx="2451">
                  <c:v>31194</c:v>
                </c:pt>
                <c:pt idx="2452">
                  <c:v>31188</c:v>
                </c:pt>
                <c:pt idx="2453">
                  <c:v>31182</c:v>
                </c:pt>
                <c:pt idx="2454">
                  <c:v>31176</c:v>
                </c:pt>
                <c:pt idx="2455">
                  <c:v>31170</c:v>
                </c:pt>
                <c:pt idx="2456">
                  <c:v>31164</c:v>
                </c:pt>
                <c:pt idx="2457">
                  <c:v>31158</c:v>
                </c:pt>
                <c:pt idx="2458">
                  <c:v>31152</c:v>
                </c:pt>
                <c:pt idx="2459">
                  <c:v>31146</c:v>
                </c:pt>
                <c:pt idx="2460">
                  <c:v>31140</c:v>
                </c:pt>
                <c:pt idx="2461">
                  <c:v>31134</c:v>
                </c:pt>
                <c:pt idx="2462">
                  <c:v>31128</c:v>
                </c:pt>
                <c:pt idx="2463">
                  <c:v>31122</c:v>
                </c:pt>
                <c:pt idx="2464">
                  <c:v>31116</c:v>
                </c:pt>
                <c:pt idx="2465">
                  <c:v>31110</c:v>
                </c:pt>
                <c:pt idx="2466">
                  <c:v>31104</c:v>
                </c:pt>
                <c:pt idx="2467">
                  <c:v>31098</c:v>
                </c:pt>
                <c:pt idx="2468">
                  <c:v>31092</c:v>
                </c:pt>
                <c:pt idx="2469">
                  <c:v>31086</c:v>
                </c:pt>
                <c:pt idx="2470">
                  <c:v>31080</c:v>
                </c:pt>
                <c:pt idx="2471">
                  <c:v>31074</c:v>
                </c:pt>
                <c:pt idx="2472">
                  <c:v>31068</c:v>
                </c:pt>
                <c:pt idx="2473">
                  <c:v>31062</c:v>
                </c:pt>
                <c:pt idx="2474">
                  <c:v>31056</c:v>
                </c:pt>
                <c:pt idx="2475">
                  <c:v>31050</c:v>
                </c:pt>
                <c:pt idx="2476">
                  <c:v>31044</c:v>
                </c:pt>
                <c:pt idx="2477">
                  <c:v>31038</c:v>
                </c:pt>
                <c:pt idx="2478">
                  <c:v>31032</c:v>
                </c:pt>
                <c:pt idx="2479">
                  <c:v>31026</c:v>
                </c:pt>
                <c:pt idx="2480">
                  <c:v>31020</c:v>
                </c:pt>
                <c:pt idx="2481">
                  <c:v>31014</c:v>
                </c:pt>
                <c:pt idx="2482">
                  <c:v>31008</c:v>
                </c:pt>
                <c:pt idx="2483">
                  <c:v>31002</c:v>
                </c:pt>
                <c:pt idx="2484">
                  <c:v>30996</c:v>
                </c:pt>
                <c:pt idx="2485">
                  <c:v>30990</c:v>
                </c:pt>
                <c:pt idx="2486">
                  <c:v>30984</c:v>
                </c:pt>
                <c:pt idx="2487">
                  <c:v>30978</c:v>
                </c:pt>
                <c:pt idx="2488">
                  <c:v>30972</c:v>
                </c:pt>
                <c:pt idx="2489">
                  <c:v>30966</c:v>
                </c:pt>
                <c:pt idx="2490">
                  <c:v>30960</c:v>
                </c:pt>
                <c:pt idx="2491">
                  <c:v>30954</c:v>
                </c:pt>
                <c:pt idx="2492">
                  <c:v>30948</c:v>
                </c:pt>
                <c:pt idx="2493">
                  <c:v>30942</c:v>
                </c:pt>
                <c:pt idx="2494">
                  <c:v>30936</c:v>
                </c:pt>
                <c:pt idx="2495">
                  <c:v>30930</c:v>
                </c:pt>
                <c:pt idx="2496">
                  <c:v>30924</c:v>
                </c:pt>
                <c:pt idx="2497">
                  <c:v>30918</c:v>
                </c:pt>
                <c:pt idx="2498">
                  <c:v>30912</c:v>
                </c:pt>
                <c:pt idx="2499">
                  <c:v>30906</c:v>
                </c:pt>
                <c:pt idx="2500">
                  <c:v>30900</c:v>
                </c:pt>
                <c:pt idx="2501">
                  <c:v>30894</c:v>
                </c:pt>
                <c:pt idx="2502">
                  <c:v>30888</c:v>
                </c:pt>
                <c:pt idx="2503">
                  <c:v>30882</c:v>
                </c:pt>
                <c:pt idx="2504">
                  <c:v>30876</c:v>
                </c:pt>
                <c:pt idx="2505">
                  <c:v>30870</c:v>
                </c:pt>
                <c:pt idx="2506">
                  <c:v>30864</c:v>
                </c:pt>
                <c:pt idx="2507">
                  <c:v>30858</c:v>
                </c:pt>
                <c:pt idx="2508">
                  <c:v>30852</c:v>
                </c:pt>
                <c:pt idx="2509">
                  <c:v>30846</c:v>
                </c:pt>
                <c:pt idx="2510">
                  <c:v>30840</c:v>
                </c:pt>
                <c:pt idx="2511">
                  <c:v>30834</c:v>
                </c:pt>
                <c:pt idx="2512">
                  <c:v>30828</c:v>
                </c:pt>
                <c:pt idx="2513">
                  <c:v>30822</c:v>
                </c:pt>
                <c:pt idx="2514">
                  <c:v>30816</c:v>
                </c:pt>
                <c:pt idx="2515">
                  <c:v>30810</c:v>
                </c:pt>
                <c:pt idx="2516">
                  <c:v>30804</c:v>
                </c:pt>
                <c:pt idx="2517">
                  <c:v>30798</c:v>
                </c:pt>
                <c:pt idx="2518">
                  <c:v>30792</c:v>
                </c:pt>
                <c:pt idx="2519">
                  <c:v>30786</c:v>
                </c:pt>
                <c:pt idx="2520">
                  <c:v>30780</c:v>
                </c:pt>
                <c:pt idx="2521">
                  <c:v>30774</c:v>
                </c:pt>
                <c:pt idx="2522">
                  <c:v>30768</c:v>
                </c:pt>
                <c:pt idx="2523">
                  <c:v>30762</c:v>
                </c:pt>
                <c:pt idx="2524">
                  <c:v>30756</c:v>
                </c:pt>
                <c:pt idx="2525">
                  <c:v>30750</c:v>
                </c:pt>
                <c:pt idx="2526">
                  <c:v>30744</c:v>
                </c:pt>
                <c:pt idx="2527">
                  <c:v>30738</c:v>
                </c:pt>
                <c:pt idx="2528">
                  <c:v>30732</c:v>
                </c:pt>
                <c:pt idx="2529">
                  <c:v>30726</c:v>
                </c:pt>
                <c:pt idx="2530">
                  <c:v>30720</c:v>
                </c:pt>
                <c:pt idx="2531">
                  <c:v>30714</c:v>
                </c:pt>
                <c:pt idx="2532">
                  <c:v>30708</c:v>
                </c:pt>
                <c:pt idx="2533">
                  <c:v>30702</c:v>
                </c:pt>
                <c:pt idx="2534">
                  <c:v>30696</c:v>
                </c:pt>
                <c:pt idx="2535">
                  <c:v>30690</c:v>
                </c:pt>
                <c:pt idx="2536">
                  <c:v>30684</c:v>
                </c:pt>
                <c:pt idx="2537">
                  <c:v>30678</c:v>
                </c:pt>
                <c:pt idx="2538">
                  <c:v>30672</c:v>
                </c:pt>
                <c:pt idx="2539">
                  <c:v>30666</c:v>
                </c:pt>
                <c:pt idx="2540">
                  <c:v>30660</c:v>
                </c:pt>
                <c:pt idx="2541">
                  <c:v>30654</c:v>
                </c:pt>
                <c:pt idx="2542">
                  <c:v>30648</c:v>
                </c:pt>
                <c:pt idx="2543">
                  <c:v>30642</c:v>
                </c:pt>
                <c:pt idx="2544">
                  <c:v>30636</c:v>
                </c:pt>
                <c:pt idx="2545">
                  <c:v>30630</c:v>
                </c:pt>
                <c:pt idx="2546">
                  <c:v>30624</c:v>
                </c:pt>
                <c:pt idx="2547">
                  <c:v>30618</c:v>
                </c:pt>
                <c:pt idx="2548">
                  <c:v>30612</c:v>
                </c:pt>
                <c:pt idx="2549">
                  <c:v>30606</c:v>
                </c:pt>
                <c:pt idx="2550">
                  <c:v>30600</c:v>
                </c:pt>
                <c:pt idx="2551">
                  <c:v>30594</c:v>
                </c:pt>
                <c:pt idx="2552">
                  <c:v>30588</c:v>
                </c:pt>
                <c:pt idx="2553">
                  <c:v>30582</c:v>
                </c:pt>
                <c:pt idx="2554">
                  <c:v>30576</c:v>
                </c:pt>
                <c:pt idx="2555">
                  <c:v>30570</c:v>
                </c:pt>
                <c:pt idx="2556">
                  <c:v>30564</c:v>
                </c:pt>
                <c:pt idx="2557">
                  <c:v>30558</c:v>
                </c:pt>
                <c:pt idx="2558">
                  <c:v>30552</c:v>
                </c:pt>
                <c:pt idx="2559">
                  <c:v>30546</c:v>
                </c:pt>
                <c:pt idx="2560">
                  <c:v>30540</c:v>
                </c:pt>
                <c:pt idx="2561">
                  <c:v>30534</c:v>
                </c:pt>
                <c:pt idx="2562">
                  <c:v>30528</c:v>
                </c:pt>
                <c:pt idx="2563">
                  <c:v>30522</c:v>
                </c:pt>
                <c:pt idx="2564">
                  <c:v>30516</c:v>
                </c:pt>
                <c:pt idx="2565">
                  <c:v>30510</c:v>
                </c:pt>
                <c:pt idx="2566">
                  <c:v>30504</c:v>
                </c:pt>
                <c:pt idx="2567">
                  <c:v>30498</c:v>
                </c:pt>
                <c:pt idx="2568">
                  <c:v>30492</c:v>
                </c:pt>
                <c:pt idx="2569">
                  <c:v>30486</c:v>
                </c:pt>
                <c:pt idx="2570">
                  <c:v>30480</c:v>
                </c:pt>
                <c:pt idx="2571">
                  <c:v>30474</c:v>
                </c:pt>
                <c:pt idx="2572">
                  <c:v>30468</c:v>
                </c:pt>
                <c:pt idx="2573">
                  <c:v>30462</c:v>
                </c:pt>
                <c:pt idx="2574">
                  <c:v>30456</c:v>
                </c:pt>
                <c:pt idx="2575">
                  <c:v>30450</c:v>
                </c:pt>
                <c:pt idx="2576">
                  <c:v>30444</c:v>
                </c:pt>
                <c:pt idx="2577">
                  <c:v>30438</c:v>
                </c:pt>
                <c:pt idx="2578">
                  <c:v>30432</c:v>
                </c:pt>
                <c:pt idx="2579">
                  <c:v>30426</c:v>
                </c:pt>
                <c:pt idx="2580">
                  <c:v>30420</c:v>
                </c:pt>
                <c:pt idx="2581">
                  <c:v>30414</c:v>
                </c:pt>
                <c:pt idx="2582">
                  <c:v>30408</c:v>
                </c:pt>
                <c:pt idx="2583">
                  <c:v>30402</c:v>
                </c:pt>
                <c:pt idx="2584">
                  <c:v>30396</c:v>
                </c:pt>
                <c:pt idx="2585">
                  <c:v>30390</c:v>
                </c:pt>
                <c:pt idx="2586">
                  <c:v>30384</c:v>
                </c:pt>
                <c:pt idx="2587">
                  <c:v>30378</c:v>
                </c:pt>
                <c:pt idx="2588">
                  <c:v>30372</c:v>
                </c:pt>
                <c:pt idx="2589">
                  <c:v>30366</c:v>
                </c:pt>
                <c:pt idx="2590">
                  <c:v>30360</c:v>
                </c:pt>
                <c:pt idx="2591">
                  <c:v>30354</c:v>
                </c:pt>
                <c:pt idx="2592">
                  <c:v>30348</c:v>
                </c:pt>
                <c:pt idx="2593">
                  <c:v>30342</c:v>
                </c:pt>
                <c:pt idx="2594">
                  <c:v>30336</c:v>
                </c:pt>
                <c:pt idx="2595">
                  <c:v>30330</c:v>
                </c:pt>
                <c:pt idx="2596">
                  <c:v>30324</c:v>
                </c:pt>
                <c:pt idx="2597">
                  <c:v>30318</c:v>
                </c:pt>
                <c:pt idx="2598">
                  <c:v>30312</c:v>
                </c:pt>
                <c:pt idx="2599">
                  <c:v>30306</c:v>
                </c:pt>
                <c:pt idx="2600">
                  <c:v>30300</c:v>
                </c:pt>
                <c:pt idx="2601">
                  <c:v>30294</c:v>
                </c:pt>
                <c:pt idx="2602">
                  <c:v>30288</c:v>
                </c:pt>
                <c:pt idx="2603">
                  <c:v>30282</c:v>
                </c:pt>
                <c:pt idx="2604">
                  <c:v>30276</c:v>
                </c:pt>
                <c:pt idx="2605">
                  <c:v>30270</c:v>
                </c:pt>
                <c:pt idx="2606">
                  <c:v>30264</c:v>
                </c:pt>
                <c:pt idx="2607">
                  <c:v>30258</c:v>
                </c:pt>
                <c:pt idx="2608">
                  <c:v>30252</c:v>
                </c:pt>
                <c:pt idx="2609">
                  <c:v>30246</c:v>
                </c:pt>
                <c:pt idx="2610">
                  <c:v>30240</c:v>
                </c:pt>
                <c:pt idx="2611">
                  <c:v>30234</c:v>
                </c:pt>
                <c:pt idx="2612">
                  <c:v>30228</c:v>
                </c:pt>
                <c:pt idx="2613">
                  <c:v>30222</c:v>
                </c:pt>
                <c:pt idx="2614">
                  <c:v>30216</c:v>
                </c:pt>
                <c:pt idx="2615">
                  <c:v>30210</c:v>
                </c:pt>
                <c:pt idx="2616">
                  <c:v>30204</c:v>
                </c:pt>
                <c:pt idx="2617">
                  <c:v>30198</c:v>
                </c:pt>
                <c:pt idx="2618">
                  <c:v>30192</c:v>
                </c:pt>
                <c:pt idx="2619">
                  <c:v>30186</c:v>
                </c:pt>
                <c:pt idx="2620">
                  <c:v>30180</c:v>
                </c:pt>
                <c:pt idx="2621">
                  <c:v>30174</c:v>
                </c:pt>
                <c:pt idx="2622">
                  <c:v>30168</c:v>
                </c:pt>
                <c:pt idx="2623">
                  <c:v>30162</c:v>
                </c:pt>
                <c:pt idx="2624">
                  <c:v>30156</c:v>
                </c:pt>
                <c:pt idx="2625">
                  <c:v>30150</c:v>
                </c:pt>
                <c:pt idx="2626">
                  <c:v>30144</c:v>
                </c:pt>
                <c:pt idx="2627">
                  <c:v>30138</c:v>
                </c:pt>
                <c:pt idx="2628">
                  <c:v>30132</c:v>
                </c:pt>
                <c:pt idx="2629">
                  <c:v>30126</c:v>
                </c:pt>
                <c:pt idx="2630">
                  <c:v>30120</c:v>
                </c:pt>
                <c:pt idx="2631">
                  <c:v>30114</c:v>
                </c:pt>
                <c:pt idx="2632">
                  <c:v>30108</c:v>
                </c:pt>
                <c:pt idx="2633">
                  <c:v>30102</c:v>
                </c:pt>
                <c:pt idx="2634">
                  <c:v>30096</c:v>
                </c:pt>
                <c:pt idx="2635">
                  <c:v>30090</c:v>
                </c:pt>
                <c:pt idx="2636">
                  <c:v>30084</c:v>
                </c:pt>
                <c:pt idx="2637">
                  <c:v>30078</c:v>
                </c:pt>
                <c:pt idx="2638">
                  <c:v>30072</c:v>
                </c:pt>
                <c:pt idx="2639">
                  <c:v>30066</c:v>
                </c:pt>
                <c:pt idx="2640">
                  <c:v>30060</c:v>
                </c:pt>
                <c:pt idx="2641">
                  <c:v>30054</c:v>
                </c:pt>
                <c:pt idx="2642">
                  <c:v>30048</c:v>
                </c:pt>
                <c:pt idx="2643">
                  <c:v>30042</c:v>
                </c:pt>
                <c:pt idx="2644">
                  <c:v>30036</c:v>
                </c:pt>
                <c:pt idx="2645">
                  <c:v>30030</c:v>
                </c:pt>
                <c:pt idx="2646">
                  <c:v>30024</c:v>
                </c:pt>
                <c:pt idx="2647">
                  <c:v>30018</c:v>
                </c:pt>
                <c:pt idx="2648">
                  <c:v>30012</c:v>
                </c:pt>
                <c:pt idx="2649">
                  <c:v>30006</c:v>
                </c:pt>
                <c:pt idx="2650">
                  <c:v>30000</c:v>
                </c:pt>
                <c:pt idx="2651">
                  <c:v>29994</c:v>
                </c:pt>
                <c:pt idx="2652">
                  <c:v>29988</c:v>
                </c:pt>
                <c:pt idx="2653">
                  <c:v>29982</c:v>
                </c:pt>
                <c:pt idx="2654">
                  <c:v>29976</c:v>
                </c:pt>
                <c:pt idx="2655">
                  <c:v>29970</c:v>
                </c:pt>
                <c:pt idx="2656">
                  <c:v>29964</c:v>
                </c:pt>
                <c:pt idx="2657">
                  <c:v>29958</c:v>
                </c:pt>
                <c:pt idx="2658">
                  <c:v>29952</c:v>
                </c:pt>
                <c:pt idx="2659">
                  <c:v>29946</c:v>
                </c:pt>
                <c:pt idx="2660">
                  <c:v>29940</c:v>
                </c:pt>
                <c:pt idx="2661">
                  <c:v>29934</c:v>
                </c:pt>
                <c:pt idx="2662">
                  <c:v>29928</c:v>
                </c:pt>
                <c:pt idx="2663">
                  <c:v>29922</c:v>
                </c:pt>
                <c:pt idx="2664">
                  <c:v>29916</c:v>
                </c:pt>
                <c:pt idx="2665">
                  <c:v>29910</c:v>
                </c:pt>
                <c:pt idx="2666">
                  <c:v>29904</c:v>
                </c:pt>
                <c:pt idx="2667">
                  <c:v>29898</c:v>
                </c:pt>
                <c:pt idx="2668">
                  <c:v>29892</c:v>
                </c:pt>
                <c:pt idx="2669">
                  <c:v>29886</c:v>
                </c:pt>
                <c:pt idx="2670">
                  <c:v>29880</c:v>
                </c:pt>
                <c:pt idx="2671">
                  <c:v>29874</c:v>
                </c:pt>
                <c:pt idx="2672">
                  <c:v>29868</c:v>
                </c:pt>
                <c:pt idx="2673">
                  <c:v>29862</c:v>
                </c:pt>
                <c:pt idx="2674">
                  <c:v>29856</c:v>
                </c:pt>
                <c:pt idx="2675">
                  <c:v>29850</c:v>
                </c:pt>
                <c:pt idx="2676">
                  <c:v>29844</c:v>
                </c:pt>
                <c:pt idx="2677">
                  <c:v>29838</c:v>
                </c:pt>
                <c:pt idx="2678">
                  <c:v>29832</c:v>
                </c:pt>
                <c:pt idx="2679">
                  <c:v>29826</c:v>
                </c:pt>
                <c:pt idx="2680">
                  <c:v>29820</c:v>
                </c:pt>
                <c:pt idx="2681">
                  <c:v>29814</c:v>
                </c:pt>
                <c:pt idx="2682">
                  <c:v>29808</c:v>
                </c:pt>
                <c:pt idx="2683">
                  <c:v>29802</c:v>
                </c:pt>
                <c:pt idx="2684">
                  <c:v>29796</c:v>
                </c:pt>
                <c:pt idx="2685">
                  <c:v>29790</c:v>
                </c:pt>
                <c:pt idx="2686">
                  <c:v>29784</c:v>
                </c:pt>
                <c:pt idx="2687">
                  <c:v>29778</c:v>
                </c:pt>
                <c:pt idx="2688">
                  <c:v>29772</c:v>
                </c:pt>
                <c:pt idx="2689">
                  <c:v>29766</c:v>
                </c:pt>
                <c:pt idx="2690">
                  <c:v>29760</c:v>
                </c:pt>
                <c:pt idx="2691">
                  <c:v>29754</c:v>
                </c:pt>
                <c:pt idx="2692">
                  <c:v>29748</c:v>
                </c:pt>
                <c:pt idx="2693">
                  <c:v>29742</c:v>
                </c:pt>
                <c:pt idx="2694">
                  <c:v>29736</c:v>
                </c:pt>
                <c:pt idx="2695">
                  <c:v>29730</c:v>
                </c:pt>
                <c:pt idx="2696">
                  <c:v>29724</c:v>
                </c:pt>
                <c:pt idx="2697">
                  <c:v>29718</c:v>
                </c:pt>
                <c:pt idx="2698">
                  <c:v>29712</c:v>
                </c:pt>
                <c:pt idx="2699">
                  <c:v>29706</c:v>
                </c:pt>
                <c:pt idx="2700">
                  <c:v>29700</c:v>
                </c:pt>
                <c:pt idx="2701">
                  <c:v>29694</c:v>
                </c:pt>
                <c:pt idx="2702">
                  <c:v>29688</c:v>
                </c:pt>
                <c:pt idx="2703">
                  <c:v>29682</c:v>
                </c:pt>
                <c:pt idx="2704">
                  <c:v>29676</c:v>
                </c:pt>
                <c:pt idx="2705">
                  <c:v>29670</c:v>
                </c:pt>
                <c:pt idx="2706">
                  <c:v>29664</c:v>
                </c:pt>
                <c:pt idx="2707">
                  <c:v>29658</c:v>
                </c:pt>
                <c:pt idx="2708">
                  <c:v>29652</c:v>
                </c:pt>
                <c:pt idx="2709">
                  <c:v>29646</c:v>
                </c:pt>
                <c:pt idx="2710">
                  <c:v>29640</c:v>
                </c:pt>
                <c:pt idx="2711">
                  <c:v>29634</c:v>
                </c:pt>
                <c:pt idx="2712">
                  <c:v>29628</c:v>
                </c:pt>
                <c:pt idx="2713">
                  <c:v>29622</c:v>
                </c:pt>
                <c:pt idx="2714">
                  <c:v>29616</c:v>
                </c:pt>
                <c:pt idx="2715">
                  <c:v>29610</c:v>
                </c:pt>
                <c:pt idx="2716">
                  <c:v>29604</c:v>
                </c:pt>
                <c:pt idx="2717">
                  <c:v>29598</c:v>
                </c:pt>
                <c:pt idx="2718">
                  <c:v>29592</c:v>
                </c:pt>
                <c:pt idx="2719">
                  <c:v>29586</c:v>
                </c:pt>
                <c:pt idx="2720">
                  <c:v>29580</c:v>
                </c:pt>
                <c:pt idx="2721">
                  <c:v>29574</c:v>
                </c:pt>
                <c:pt idx="2722">
                  <c:v>29568</c:v>
                </c:pt>
                <c:pt idx="2723">
                  <c:v>29562</c:v>
                </c:pt>
                <c:pt idx="2724">
                  <c:v>29556</c:v>
                </c:pt>
                <c:pt idx="2725">
                  <c:v>29550</c:v>
                </c:pt>
                <c:pt idx="2726">
                  <c:v>29544</c:v>
                </c:pt>
                <c:pt idx="2727">
                  <c:v>29538</c:v>
                </c:pt>
                <c:pt idx="2728">
                  <c:v>29532</c:v>
                </c:pt>
                <c:pt idx="2729">
                  <c:v>29526</c:v>
                </c:pt>
                <c:pt idx="2730">
                  <c:v>29520</c:v>
                </c:pt>
                <c:pt idx="2731">
                  <c:v>29514</c:v>
                </c:pt>
                <c:pt idx="2732">
                  <c:v>29508</c:v>
                </c:pt>
                <c:pt idx="2733">
                  <c:v>29502</c:v>
                </c:pt>
                <c:pt idx="2734">
                  <c:v>29496</c:v>
                </c:pt>
                <c:pt idx="2735">
                  <c:v>29490</c:v>
                </c:pt>
                <c:pt idx="2736">
                  <c:v>29484</c:v>
                </c:pt>
                <c:pt idx="2737">
                  <c:v>29478</c:v>
                </c:pt>
                <c:pt idx="2738">
                  <c:v>29472</c:v>
                </c:pt>
                <c:pt idx="2739">
                  <c:v>29466</c:v>
                </c:pt>
                <c:pt idx="2740">
                  <c:v>29460</c:v>
                </c:pt>
                <c:pt idx="2741">
                  <c:v>29454</c:v>
                </c:pt>
                <c:pt idx="2742">
                  <c:v>29448</c:v>
                </c:pt>
                <c:pt idx="2743">
                  <c:v>29442</c:v>
                </c:pt>
                <c:pt idx="2744">
                  <c:v>29436</c:v>
                </c:pt>
                <c:pt idx="2745">
                  <c:v>29430</c:v>
                </c:pt>
                <c:pt idx="2746">
                  <c:v>29424</c:v>
                </c:pt>
                <c:pt idx="2747">
                  <c:v>29418</c:v>
                </c:pt>
                <c:pt idx="2748">
                  <c:v>29412</c:v>
                </c:pt>
                <c:pt idx="2749">
                  <c:v>29406</c:v>
                </c:pt>
                <c:pt idx="2750">
                  <c:v>29400</c:v>
                </c:pt>
                <c:pt idx="2751">
                  <c:v>29394</c:v>
                </c:pt>
                <c:pt idx="2752">
                  <c:v>29388</c:v>
                </c:pt>
                <c:pt idx="2753">
                  <c:v>29382</c:v>
                </c:pt>
                <c:pt idx="2754">
                  <c:v>29376</c:v>
                </c:pt>
                <c:pt idx="2755">
                  <c:v>29370</c:v>
                </c:pt>
                <c:pt idx="2756">
                  <c:v>29364</c:v>
                </c:pt>
                <c:pt idx="2757">
                  <c:v>29358</c:v>
                </c:pt>
                <c:pt idx="2758">
                  <c:v>29352</c:v>
                </c:pt>
                <c:pt idx="2759">
                  <c:v>29346</c:v>
                </c:pt>
                <c:pt idx="2760">
                  <c:v>29340</c:v>
                </c:pt>
                <c:pt idx="2761">
                  <c:v>29334</c:v>
                </c:pt>
                <c:pt idx="2762">
                  <c:v>29328</c:v>
                </c:pt>
                <c:pt idx="2763">
                  <c:v>29322</c:v>
                </c:pt>
                <c:pt idx="2764">
                  <c:v>29316</c:v>
                </c:pt>
                <c:pt idx="2765">
                  <c:v>29310</c:v>
                </c:pt>
                <c:pt idx="2766">
                  <c:v>29304</c:v>
                </c:pt>
                <c:pt idx="2767">
                  <c:v>29298</c:v>
                </c:pt>
                <c:pt idx="2768">
                  <c:v>29292</c:v>
                </c:pt>
                <c:pt idx="2769">
                  <c:v>29286</c:v>
                </c:pt>
                <c:pt idx="2770">
                  <c:v>29280</c:v>
                </c:pt>
                <c:pt idx="2771">
                  <c:v>29274</c:v>
                </c:pt>
                <c:pt idx="2772">
                  <c:v>29268</c:v>
                </c:pt>
                <c:pt idx="2773">
                  <c:v>29262</c:v>
                </c:pt>
                <c:pt idx="2774">
                  <c:v>29256</c:v>
                </c:pt>
                <c:pt idx="2775">
                  <c:v>29250</c:v>
                </c:pt>
                <c:pt idx="2776">
                  <c:v>29244</c:v>
                </c:pt>
                <c:pt idx="2777">
                  <c:v>29238</c:v>
                </c:pt>
                <c:pt idx="2778">
                  <c:v>29232</c:v>
                </c:pt>
                <c:pt idx="2779">
                  <c:v>29226</c:v>
                </c:pt>
                <c:pt idx="2780">
                  <c:v>29220</c:v>
                </c:pt>
                <c:pt idx="2781">
                  <c:v>29214</c:v>
                </c:pt>
                <c:pt idx="2782">
                  <c:v>29208</c:v>
                </c:pt>
                <c:pt idx="2783">
                  <c:v>29202</c:v>
                </c:pt>
                <c:pt idx="2784">
                  <c:v>29196</c:v>
                </c:pt>
                <c:pt idx="2785">
                  <c:v>29190</c:v>
                </c:pt>
                <c:pt idx="2786">
                  <c:v>29184</c:v>
                </c:pt>
                <c:pt idx="2787">
                  <c:v>29178</c:v>
                </c:pt>
                <c:pt idx="2788">
                  <c:v>29172</c:v>
                </c:pt>
                <c:pt idx="2789">
                  <c:v>29166</c:v>
                </c:pt>
                <c:pt idx="2790">
                  <c:v>29160</c:v>
                </c:pt>
                <c:pt idx="2791">
                  <c:v>29154</c:v>
                </c:pt>
                <c:pt idx="2792">
                  <c:v>29148</c:v>
                </c:pt>
                <c:pt idx="2793">
                  <c:v>29142</c:v>
                </c:pt>
                <c:pt idx="2794">
                  <c:v>29136</c:v>
                </c:pt>
                <c:pt idx="2795">
                  <c:v>29130</c:v>
                </c:pt>
                <c:pt idx="2796">
                  <c:v>29124</c:v>
                </c:pt>
                <c:pt idx="2797">
                  <c:v>29118</c:v>
                </c:pt>
                <c:pt idx="2798">
                  <c:v>29112</c:v>
                </c:pt>
                <c:pt idx="2799">
                  <c:v>29106</c:v>
                </c:pt>
                <c:pt idx="2800">
                  <c:v>29100</c:v>
                </c:pt>
                <c:pt idx="2801">
                  <c:v>29094</c:v>
                </c:pt>
                <c:pt idx="2802">
                  <c:v>29088</c:v>
                </c:pt>
                <c:pt idx="2803">
                  <c:v>29082</c:v>
                </c:pt>
                <c:pt idx="2804">
                  <c:v>29076</c:v>
                </c:pt>
                <c:pt idx="2805">
                  <c:v>29070</c:v>
                </c:pt>
                <c:pt idx="2806">
                  <c:v>29064</c:v>
                </c:pt>
                <c:pt idx="2807">
                  <c:v>29058</c:v>
                </c:pt>
                <c:pt idx="2808">
                  <c:v>29052</c:v>
                </c:pt>
                <c:pt idx="2809">
                  <c:v>29046</c:v>
                </c:pt>
                <c:pt idx="2810">
                  <c:v>29040</c:v>
                </c:pt>
                <c:pt idx="2811">
                  <c:v>29034</c:v>
                </c:pt>
                <c:pt idx="2812">
                  <c:v>29028</c:v>
                </c:pt>
                <c:pt idx="2813">
                  <c:v>29022</c:v>
                </c:pt>
                <c:pt idx="2814">
                  <c:v>29016</c:v>
                </c:pt>
                <c:pt idx="2815">
                  <c:v>29010</c:v>
                </c:pt>
                <c:pt idx="2816">
                  <c:v>29004</c:v>
                </c:pt>
                <c:pt idx="2817">
                  <c:v>28998</c:v>
                </c:pt>
                <c:pt idx="2818">
                  <c:v>28992</c:v>
                </c:pt>
                <c:pt idx="2819">
                  <c:v>28986</c:v>
                </c:pt>
                <c:pt idx="2820">
                  <c:v>28980</c:v>
                </c:pt>
                <c:pt idx="2821">
                  <c:v>28974</c:v>
                </c:pt>
                <c:pt idx="2822">
                  <c:v>28968</c:v>
                </c:pt>
                <c:pt idx="2823">
                  <c:v>28962</c:v>
                </c:pt>
                <c:pt idx="2824">
                  <c:v>28956</c:v>
                </c:pt>
                <c:pt idx="2825">
                  <c:v>28950</c:v>
                </c:pt>
                <c:pt idx="2826">
                  <c:v>28944</c:v>
                </c:pt>
                <c:pt idx="2827">
                  <c:v>28938</c:v>
                </c:pt>
                <c:pt idx="2828">
                  <c:v>28932</c:v>
                </c:pt>
                <c:pt idx="2829">
                  <c:v>28926</c:v>
                </c:pt>
                <c:pt idx="2830">
                  <c:v>28920</c:v>
                </c:pt>
                <c:pt idx="2831">
                  <c:v>28914</c:v>
                </c:pt>
                <c:pt idx="2832">
                  <c:v>28908</c:v>
                </c:pt>
                <c:pt idx="2833">
                  <c:v>28902</c:v>
                </c:pt>
                <c:pt idx="2834">
                  <c:v>28896</c:v>
                </c:pt>
                <c:pt idx="2835">
                  <c:v>28890</c:v>
                </c:pt>
                <c:pt idx="2836">
                  <c:v>28884</c:v>
                </c:pt>
                <c:pt idx="2837">
                  <c:v>28878</c:v>
                </c:pt>
                <c:pt idx="2838">
                  <c:v>28872</c:v>
                </c:pt>
                <c:pt idx="2839">
                  <c:v>28866</c:v>
                </c:pt>
                <c:pt idx="2840">
                  <c:v>28860</c:v>
                </c:pt>
                <c:pt idx="2841">
                  <c:v>28854</c:v>
                </c:pt>
                <c:pt idx="2842">
                  <c:v>28848</c:v>
                </c:pt>
                <c:pt idx="2843">
                  <c:v>28842</c:v>
                </c:pt>
                <c:pt idx="2844">
                  <c:v>28836</c:v>
                </c:pt>
                <c:pt idx="2845">
                  <c:v>28830</c:v>
                </c:pt>
                <c:pt idx="2846">
                  <c:v>28824</c:v>
                </c:pt>
                <c:pt idx="2847">
                  <c:v>28818</c:v>
                </c:pt>
                <c:pt idx="2848">
                  <c:v>28812</c:v>
                </c:pt>
                <c:pt idx="2849">
                  <c:v>28806</c:v>
                </c:pt>
                <c:pt idx="2850">
                  <c:v>28800</c:v>
                </c:pt>
                <c:pt idx="2851">
                  <c:v>28794</c:v>
                </c:pt>
                <c:pt idx="2852">
                  <c:v>28788</c:v>
                </c:pt>
                <c:pt idx="2853">
                  <c:v>28782</c:v>
                </c:pt>
                <c:pt idx="2854">
                  <c:v>28776</c:v>
                </c:pt>
                <c:pt idx="2855">
                  <c:v>28770</c:v>
                </c:pt>
                <c:pt idx="2856">
                  <c:v>28764</c:v>
                </c:pt>
                <c:pt idx="2857">
                  <c:v>28758</c:v>
                </c:pt>
                <c:pt idx="2858">
                  <c:v>28752</c:v>
                </c:pt>
                <c:pt idx="2859">
                  <c:v>28746</c:v>
                </c:pt>
                <c:pt idx="2860">
                  <c:v>28740</c:v>
                </c:pt>
                <c:pt idx="2861">
                  <c:v>28734</c:v>
                </c:pt>
                <c:pt idx="2862">
                  <c:v>28728</c:v>
                </c:pt>
                <c:pt idx="2863">
                  <c:v>28722</c:v>
                </c:pt>
                <c:pt idx="2864">
                  <c:v>28716</c:v>
                </c:pt>
                <c:pt idx="2865">
                  <c:v>28710</c:v>
                </c:pt>
                <c:pt idx="2866">
                  <c:v>28704</c:v>
                </c:pt>
                <c:pt idx="2867">
                  <c:v>28698</c:v>
                </c:pt>
                <c:pt idx="2868">
                  <c:v>28692</c:v>
                </c:pt>
                <c:pt idx="2869">
                  <c:v>28686</c:v>
                </c:pt>
                <c:pt idx="2870">
                  <c:v>28680</c:v>
                </c:pt>
                <c:pt idx="2871">
                  <c:v>28674</c:v>
                </c:pt>
                <c:pt idx="2872">
                  <c:v>28668</c:v>
                </c:pt>
                <c:pt idx="2873">
                  <c:v>28662</c:v>
                </c:pt>
                <c:pt idx="2874">
                  <c:v>28656</c:v>
                </c:pt>
                <c:pt idx="2875">
                  <c:v>28650</c:v>
                </c:pt>
                <c:pt idx="2876">
                  <c:v>28644</c:v>
                </c:pt>
                <c:pt idx="2877">
                  <c:v>28638</c:v>
                </c:pt>
                <c:pt idx="2878">
                  <c:v>28632</c:v>
                </c:pt>
                <c:pt idx="2879">
                  <c:v>28626</c:v>
                </c:pt>
                <c:pt idx="2880">
                  <c:v>28620</c:v>
                </c:pt>
                <c:pt idx="2881">
                  <c:v>28614</c:v>
                </c:pt>
                <c:pt idx="2882">
                  <c:v>28608</c:v>
                </c:pt>
                <c:pt idx="2883">
                  <c:v>28602</c:v>
                </c:pt>
                <c:pt idx="2884">
                  <c:v>28596</c:v>
                </c:pt>
                <c:pt idx="2885">
                  <c:v>28590</c:v>
                </c:pt>
                <c:pt idx="2886">
                  <c:v>28584</c:v>
                </c:pt>
                <c:pt idx="2887">
                  <c:v>28578</c:v>
                </c:pt>
                <c:pt idx="2888">
                  <c:v>28572</c:v>
                </c:pt>
                <c:pt idx="2889">
                  <c:v>28566</c:v>
                </c:pt>
                <c:pt idx="2890">
                  <c:v>28560</c:v>
                </c:pt>
                <c:pt idx="2891">
                  <c:v>28554</c:v>
                </c:pt>
                <c:pt idx="2892">
                  <c:v>28548</c:v>
                </c:pt>
                <c:pt idx="2893">
                  <c:v>28542</c:v>
                </c:pt>
                <c:pt idx="2894">
                  <c:v>28536</c:v>
                </c:pt>
                <c:pt idx="2895">
                  <c:v>28530</c:v>
                </c:pt>
                <c:pt idx="2896">
                  <c:v>28524</c:v>
                </c:pt>
                <c:pt idx="2897">
                  <c:v>28518</c:v>
                </c:pt>
                <c:pt idx="2898">
                  <c:v>28512</c:v>
                </c:pt>
                <c:pt idx="2899">
                  <c:v>28506</c:v>
                </c:pt>
                <c:pt idx="2900">
                  <c:v>28500</c:v>
                </c:pt>
                <c:pt idx="2901">
                  <c:v>28494</c:v>
                </c:pt>
                <c:pt idx="2902">
                  <c:v>28488</c:v>
                </c:pt>
                <c:pt idx="2903">
                  <c:v>28482</c:v>
                </c:pt>
                <c:pt idx="2904">
                  <c:v>28476</c:v>
                </c:pt>
                <c:pt idx="2905">
                  <c:v>28470</c:v>
                </c:pt>
                <c:pt idx="2906">
                  <c:v>28464</c:v>
                </c:pt>
                <c:pt idx="2907">
                  <c:v>28458</c:v>
                </c:pt>
                <c:pt idx="2908">
                  <c:v>28452</c:v>
                </c:pt>
                <c:pt idx="2909">
                  <c:v>28446</c:v>
                </c:pt>
                <c:pt idx="2910">
                  <c:v>28440</c:v>
                </c:pt>
                <c:pt idx="2911">
                  <c:v>28434</c:v>
                </c:pt>
                <c:pt idx="2912">
                  <c:v>28428</c:v>
                </c:pt>
                <c:pt idx="2913">
                  <c:v>28422</c:v>
                </c:pt>
                <c:pt idx="2914">
                  <c:v>28416</c:v>
                </c:pt>
                <c:pt idx="2915">
                  <c:v>28410</c:v>
                </c:pt>
                <c:pt idx="2916">
                  <c:v>28404</c:v>
                </c:pt>
                <c:pt idx="2917">
                  <c:v>28398</c:v>
                </c:pt>
                <c:pt idx="2918">
                  <c:v>28392</c:v>
                </c:pt>
                <c:pt idx="2919">
                  <c:v>28386</c:v>
                </c:pt>
                <c:pt idx="2920">
                  <c:v>28380</c:v>
                </c:pt>
                <c:pt idx="2921">
                  <c:v>28374</c:v>
                </c:pt>
                <c:pt idx="2922">
                  <c:v>28368</c:v>
                </c:pt>
                <c:pt idx="2923">
                  <c:v>28362</c:v>
                </c:pt>
                <c:pt idx="2924">
                  <c:v>28356</c:v>
                </c:pt>
                <c:pt idx="2925">
                  <c:v>28350</c:v>
                </c:pt>
                <c:pt idx="2926">
                  <c:v>28344</c:v>
                </c:pt>
                <c:pt idx="2927">
                  <c:v>28338</c:v>
                </c:pt>
                <c:pt idx="2928">
                  <c:v>28332</c:v>
                </c:pt>
                <c:pt idx="2929">
                  <c:v>28326</c:v>
                </c:pt>
                <c:pt idx="2930">
                  <c:v>28320</c:v>
                </c:pt>
                <c:pt idx="2931">
                  <c:v>28314</c:v>
                </c:pt>
                <c:pt idx="2932">
                  <c:v>28308</c:v>
                </c:pt>
                <c:pt idx="2933">
                  <c:v>28302</c:v>
                </c:pt>
                <c:pt idx="2934">
                  <c:v>28296</c:v>
                </c:pt>
                <c:pt idx="2935">
                  <c:v>28290</c:v>
                </c:pt>
                <c:pt idx="2936">
                  <c:v>28284</c:v>
                </c:pt>
                <c:pt idx="2937">
                  <c:v>28278</c:v>
                </c:pt>
                <c:pt idx="2938">
                  <c:v>28272</c:v>
                </c:pt>
                <c:pt idx="2939">
                  <c:v>28266</c:v>
                </c:pt>
                <c:pt idx="2940">
                  <c:v>28260</c:v>
                </c:pt>
                <c:pt idx="2941">
                  <c:v>28254</c:v>
                </c:pt>
                <c:pt idx="2942">
                  <c:v>28248</c:v>
                </c:pt>
                <c:pt idx="2943">
                  <c:v>28242</c:v>
                </c:pt>
                <c:pt idx="2944">
                  <c:v>28236</c:v>
                </c:pt>
                <c:pt idx="2945">
                  <c:v>28230</c:v>
                </c:pt>
                <c:pt idx="2946">
                  <c:v>28224</c:v>
                </c:pt>
                <c:pt idx="2947">
                  <c:v>28218</c:v>
                </c:pt>
                <c:pt idx="2948">
                  <c:v>28212</c:v>
                </c:pt>
                <c:pt idx="2949">
                  <c:v>28206</c:v>
                </c:pt>
                <c:pt idx="2950">
                  <c:v>28200</c:v>
                </c:pt>
                <c:pt idx="2951">
                  <c:v>28194</c:v>
                </c:pt>
                <c:pt idx="2952">
                  <c:v>28188</c:v>
                </c:pt>
                <c:pt idx="2953">
                  <c:v>28182</c:v>
                </c:pt>
                <c:pt idx="2954">
                  <c:v>28176</c:v>
                </c:pt>
                <c:pt idx="2955">
                  <c:v>28170</c:v>
                </c:pt>
                <c:pt idx="2956">
                  <c:v>28164</c:v>
                </c:pt>
                <c:pt idx="2957">
                  <c:v>28158</c:v>
                </c:pt>
                <c:pt idx="2958">
                  <c:v>28152</c:v>
                </c:pt>
                <c:pt idx="2959">
                  <c:v>28146</c:v>
                </c:pt>
                <c:pt idx="2960">
                  <c:v>28140</c:v>
                </c:pt>
                <c:pt idx="2961">
                  <c:v>28134</c:v>
                </c:pt>
                <c:pt idx="2962">
                  <c:v>28128</c:v>
                </c:pt>
                <c:pt idx="2963">
                  <c:v>28122</c:v>
                </c:pt>
                <c:pt idx="2964">
                  <c:v>28116</c:v>
                </c:pt>
                <c:pt idx="2965">
                  <c:v>28110</c:v>
                </c:pt>
                <c:pt idx="2966">
                  <c:v>28104</c:v>
                </c:pt>
                <c:pt idx="2967">
                  <c:v>28098</c:v>
                </c:pt>
                <c:pt idx="2968">
                  <c:v>28092</c:v>
                </c:pt>
                <c:pt idx="2969">
                  <c:v>28086</c:v>
                </c:pt>
                <c:pt idx="2970">
                  <c:v>28080</c:v>
                </c:pt>
                <c:pt idx="2971">
                  <c:v>28074</c:v>
                </c:pt>
                <c:pt idx="2972">
                  <c:v>28068</c:v>
                </c:pt>
                <c:pt idx="2973">
                  <c:v>28062</c:v>
                </c:pt>
                <c:pt idx="2974">
                  <c:v>28056</c:v>
                </c:pt>
                <c:pt idx="2975">
                  <c:v>28050</c:v>
                </c:pt>
                <c:pt idx="2976">
                  <c:v>28044</c:v>
                </c:pt>
                <c:pt idx="2977">
                  <c:v>28038</c:v>
                </c:pt>
                <c:pt idx="2978">
                  <c:v>28032</c:v>
                </c:pt>
                <c:pt idx="2979">
                  <c:v>28026</c:v>
                </c:pt>
                <c:pt idx="2980">
                  <c:v>28020</c:v>
                </c:pt>
                <c:pt idx="2981">
                  <c:v>28014</c:v>
                </c:pt>
                <c:pt idx="2982">
                  <c:v>28008</c:v>
                </c:pt>
                <c:pt idx="2983">
                  <c:v>28002</c:v>
                </c:pt>
                <c:pt idx="2984">
                  <c:v>27996</c:v>
                </c:pt>
                <c:pt idx="2985">
                  <c:v>27990</c:v>
                </c:pt>
                <c:pt idx="2986">
                  <c:v>27984</c:v>
                </c:pt>
                <c:pt idx="2987">
                  <c:v>27978</c:v>
                </c:pt>
                <c:pt idx="2988">
                  <c:v>27972</c:v>
                </c:pt>
                <c:pt idx="2989">
                  <c:v>27966</c:v>
                </c:pt>
                <c:pt idx="2990">
                  <c:v>27960</c:v>
                </c:pt>
                <c:pt idx="2991">
                  <c:v>27954</c:v>
                </c:pt>
                <c:pt idx="2992">
                  <c:v>27948</c:v>
                </c:pt>
                <c:pt idx="2993">
                  <c:v>27942</c:v>
                </c:pt>
                <c:pt idx="2994">
                  <c:v>27936</c:v>
                </c:pt>
                <c:pt idx="2995">
                  <c:v>27930</c:v>
                </c:pt>
                <c:pt idx="2996">
                  <c:v>27924</c:v>
                </c:pt>
                <c:pt idx="2997">
                  <c:v>27918</c:v>
                </c:pt>
                <c:pt idx="2998">
                  <c:v>27912</c:v>
                </c:pt>
                <c:pt idx="2999">
                  <c:v>27906</c:v>
                </c:pt>
                <c:pt idx="3000">
                  <c:v>27900</c:v>
                </c:pt>
                <c:pt idx="3001">
                  <c:v>27894</c:v>
                </c:pt>
                <c:pt idx="3002">
                  <c:v>27888</c:v>
                </c:pt>
                <c:pt idx="3003">
                  <c:v>27882</c:v>
                </c:pt>
                <c:pt idx="3004">
                  <c:v>27876</c:v>
                </c:pt>
                <c:pt idx="3005">
                  <c:v>27870</c:v>
                </c:pt>
                <c:pt idx="3006">
                  <c:v>27864</c:v>
                </c:pt>
                <c:pt idx="3007">
                  <c:v>27858</c:v>
                </c:pt>
                <c:pt idx="3008">
                  <c:v>27852</c:v>
                </c:pt>
                <c:pt idx="3009">
                  <c:v>27846</c:v>
                </c:pt>
                <c:pt idx="3010">
                  <c:v>27840</c:v>
                </c:pt>
                <c:pt idx="3011">
                  <c:v>27834</c:v>
                </c:pt>
                <c:pt idx="3012">
                  <c:v>27828</c:v>
                </c:pt>
                <c:pt idx="3013">
                  <c:v>27822</c:v>
                </c:pt>
                <c:pt idx="3014">
                  <c:v>27816</c:v>
                </c:pt>
                <c:pt idx="3015">
                  <c:v>27810</c:v>
                </c:pt>
                <c:pt idx="3016">
                  <c:v>27804</c:v>
                </c:pt>
                <c:pt idx="3017">
                  <c:v>27798</c:v>
                </c:pt>
                <c:pt idx="3018">
                  <c:v>27792</c:v>
                </c:pt>
                <c:pt idx="3019">
                  <c:v>27786</c:v>
                </c:pt>
                <c:pt idx="3020">
                  <c:v>27780</c:v>
                </c:pt>
                <c:pt idx="3021">
                  <c:v>27774</c:v>
                </c:pt>
                <c:pt idx="3022">
                  <c:v>27768</c:v>
                </c:pt>
                <c:pt idx="3023">
                  <c:v>27762</c:v>
                </c:pt>
                <c:pt idx="3024">
                  <c:v>27756</c:v>
                </c:pt>
                <c:pt idx="3025">
                  <c:v>27750</c:v>
                </c:pt>
                <c:pt idx="3026">
                  <c:v>27744</c:v>
                </c:pt>
                <c:pt idx="3027">
                  <c:v>27738</c:v>
                </c:pt>
                <c:pt idx="3028">
                  <c:v>27732</c:v>
                </c:pt>
                <c:pt idx="3029">
                  <c:v>27726</c:v>
                </c:pt>
                <c:pt idx="3030">
                  <c:v>27720</c:v>
                </c:pt>
                <c:pt idx="3031">
                  <c:v>27714</c:v>
                </c:pt>
                <c:pt idx="3032">
                  <c:v>27708</c:v>
                </c:pt>
                <c:pt idx="3033">
                  <c:v>27702</c:v>
                </c:pt>
                <c:pt idx="3034">
                  <c:v>27696</c:v>
                </c:pt>
                <c:pt idx="3035">
                  <c:v>27690</c:v>
                </c:pt>
                <c:pt idx="3036">
                  <c:v>27684</c:v>
                </c:pt>
                <c:pt idx="3037">
                  <c:v>27678</c:v>
                </c:pt>
                <c:pt idx="3038">
                  <c:v>27672</c:v>
                </c:pt>
                <c:pt idx="3039">
                  <c:v>27666</c:v>
                </c:pt>
                <c:pt idx="3040">
                  <c:v>27660</c:v>
                </c:pt>
                <c:pt idx="3041">
                  <c:v>27654</c:v>
                </c:pt>
                <c:pt idx="3042">
                  <c:v>27648</c:v>
                </c:pt>
                <c:pt idx="3043">
                  <c:v>27642</c:v>
                </c:pt>
                <c:pt idx="3044">
                  <c:v>27636</c:v>
                </c:pt>
                <c:pt idx="3045">
                  <c:v>27630</c:v>
                </c:pt>
                <c:pt idx="3046">
                  <c:v>27624</c:v>
                </c:pt>
                <c:pt idx="3047">
                  <c:v>27618</c:v>
                </c:pt>
                <c:pt idx="3048">
                  <c:v>27612</c:v>
                </c:pt>
                <c:pt idx="3049">
                  <c:v>27606</c:v>
                </c:pt>
                <c:pt idx="3050">
                  <c:v>27600</c:v>
                </c:pt>
                <c:pt idx="3051">
                  <c:v>27594</c:v>
                </c:pt>
                <c:pt idx="3052">
                  <c:v>27588</c:v>
                </c:pt>
                <c:pt idx="3053">
                  <c:v>27582</c:v>
                </c:pt>
                <c:pt idx="3054">
                  <c:v>27576</c:v>
                </c:pt>
                <c:pt idx="3055">
                  <c:v>27570</c:v>
                </c:pt>
                <c:pt idx="3056">
                  <c:v>27564</c:v>
                </c:pt>
                <c:pt idx="3057">
                  <c:v>27558</c:v>
                </c:pt>
                <c:pt idx="3058">
                  <c:v>27552</c:v>
                </c:pt>
                <c:pt idx="3059">
                  <c:v>27546</c:v>
                </c:pt>
                <c:pt idx="3060">
                  <c:v>27540</c:v>
                </c:pt>
                <c:pt idx="3061">
                  <c:v>27534</c:v>
                </c:pt>
                <c:pt idx="3062">
                  <c:v>27528</c:v>
                </c:pt>
                <c:pt idx="3063">
                  <c:v>27522</c:v>
                </c:pt>
                <c:pt idx="3064">
                  <c:v>27516</c:v>
                </c:pt>
                <c:pt idx="3065">
                  <c:v>27510</c:v>
                </c:pt>
                <c:pt idx="3066">
                  <c:v>27504</c:v>
                </c:pt>
                <c:pt idx="3067">
                  <c:v>27498</c:v>
                </c:pt>
                <c:pt idx="3068">
                  <c:v>27492</c:v>
                </c:pt>
                <c:pt idx="3069">
                  <c:v>27486</c:v>
                </c:pt>
                <c:pt idx="3070">
                  <c:v>27480</c:v>
                </c:pt>
                <c:pt idx="3071">
                  <c:v>27474</c:v>
                </c:pt>
                <c:pt idx="3072">
                  <c:v>27468</c:v>
                </c:pt>
                <c:pt idx="3073">
                  <c:v>27462</c:v>
                </c:pt>
                <c:pt idx="3074">
                  <c:v>27456</c:v>
                </c:pt>
                <c:pt idx="3075">
                  <c:v>27450</c:v>
                </c:pt>
                <c:pt idx="3076">
                  <c:v>27444</c:v>
                </c:pt>
                <c:pt idx="3077">
                  <c:v>27438</c:v>
                </c:pt>
                <c:pt idx="3078">
                  <c:v>27432</c:v>
                </c:pt>
                <c:pt idx="3079">
                  <c:v>27426</c:v>
                </c:pt>
                <c:pt idx="3080">
                  <c:v>27420</c:v>
                </c:pt>
                <c:pt idx="3081">
                  <c:v>27414</c:v>
                </c:pt>
                <c:pt idx="3082">
                  <c:v>27408</c:v>
                </c:pt>
                <c:pt idx="3083">
                  <c:v>27402</c:v>
                </c:pt>
                <c:pt idx="3084">
                  <c:v>27396</c:v>
                </c:pt>
                <c:pt idx="3085">
                  <c:v>27390</c:v>
                </c:pt>
                <c:pt idx="3086">
                  <c:v>27384</c:v>
                </c:pt>
                <c:pt idx="3087">
                  <c:v>27378</c:v>
                </c:pt>
                <c:pt idx="3088">
                  <c:v>27372</c:v>
                </c:pt>
                <c:pt idx="3089">
                  <c:v>27366</c:v>
                </c:pt>
                <c:pt idx="3090">
                  <c:v>27360</c:v>
                </c:pt>
                <c:pt idx="3091">
                  <c:v>27354</c:v>
                </c:pt>
                <c:pt idx="3092">
                  <c:v>27348</c:v>
                </c:pt>
                <c:pt idx="3093">
                  <c:v>27342</c:v>
                </c:pt>
                <c:pt idx="3094">
                  <c:v>27336</c:v>
                </c:pt>
                <c:pt idx="3095">
                  <c:v>27330</c:v>
                </c:pt>
                <c:pt idx="3096">
                  <c:v>27324</c:v>
                </c:pt>
                <c:pt idx="3097">
                  <c:v>27318</c:v>
                </c:pt>
                <c:pt idx="3098">
                  <c:v>27312</c:v>
                </c:pt>
                <c:pt idx="3099">
                  <c:v>27306</c:v>
                </c:pt>
                <c:pt idx="3100">
                  <c:v>27300</c:v>
                </c:pt>
                <c:pt idx="3101">
                  <c:v>27294</c:v>
                </c:pt>
                <c:pt idx="3102">
                  <c:v>27288</c:v>
                </c:pt>
                <c:pt idx="3103">
                  <c:v>27282</c:v>
                </c:pt>
                <c:pt idx="3104">
                  <c:v>27276</c:v>
                </c:pt>
                <c:pt idx="3105">
                  <c:v>27270</c:v>
                </c:pt>
                <c:pt idx="3106">
                  <c:v>27264</c:v>
                </c:pt>
                <c:pt idx="3107">
                  <c:v>27258</c:v>
                </c:pt>
                <c:pt idx="3108">
                  <c:v>27252</c:v>
                </c:pt>
                <c:pt idx="3109">
                  <c:v>27246</c:v>
                </c:pt>
                <c:pt idx="3110">
                  <c:v>27240</c:v>
                </c:pt>
                <c:pt idx="3111">
                  <c:v>27234</c:v>
                </c:pt>
                <c:pt idx="3112">
                  <c:v>27228</c:v>
                </c:pt>
                <c:pt idx="3113">
                  <c:v>27222</c:v>
                </c:pt>
                <c:pt idx="3114">
                  <c:v>27216</c:v>
                </c:pt>
                <c:pt idx="3115">
                  <c:v>27210</c:v>
                </c:pt>
                <c:pt idx="3116">
                  <c:v>27204</c:v>
                </c:pt>
                <c:pt idx="3117">
                  <c:v>27198</c:v>
                </c:pt>
                <c:pt idx="3118">
                  <c:v>27192</c:v>
                </c:pt>
                <c:pt idx="3119">
                  <c:v>27186</c:v>
                </c:pt>
                <c:pt idx="3120">
                  <c:v>27180</c:v>
                </c:pt>
                <c:pt idx="3121">
                  <c:v>27174</c:v>
                </c:pt>
                <c:pt idx="3122">
                  <c:v>27168</c:v>
                </c:pt>
                <c:pt idx="3123">
                  <c:v>27162</c:v>
                </c:pt>
                <c:pt idx="3124">
                  <c:v>27156</c:v>
                </c:pt>
                <c:pt idx="3125">
                  <c:v>27150</c:v>
                </c:pt>
                <c:pt idx="3126">
                  <c:v>27144</c:v>
                </c:pt>
                <c:pt idx="3127">
                  <c:v>27138</c:v>
                </c:pt>
                <c:pt idx="3128">
                  <c:v>27132</c:v>
                </c:pt>
                <c:pt idx="3129">
                  <c:v>27126</c:v>
                </c:pt>
                <c:pt idx="3130">
                  <c:v>27120</c:v>
                </c:pt>
                <c:pt idx="3131">
                  <c:v>27114</c:v>
                </c:pt>
                <c:pt idx="3132">
                  <c:v>27108</c:v>
                </c:pt>
                <c:pt idx="3133">
                  <c:v>27102</c:v>
                </c:pt>
                <c:pt idx="3134">
                  <c:v>27096</c:v>
                </c:pt>
                <c:pt idx="3135">
                  <c:v>27090</c:v>
                </c:pt>
                <c:pt idx="3136">
                  <c:v>27084</c:v>
                </c:pt>
                <c:pt idx="3137">
                  <c:v>27078</c:v>
                </c:pt>
                <c:pt idx="3138">
                  <c:v>27072</c:v>
                </c:pt>
                <c:pt idx="3139">
                  <c:v>27066</c:v>
                </c:pt>
                <c:pt idx="3140">
                  <c:v>27060</c:v>
                </c:pt>
                <c:pt idx="3141">
                  <c:v>27054</c:v>
                </c:pt>
                <c:pt idx="3142">
                  <c:v>27048</c:v>
                </c:pt>
                <c:pt idx="3143">
                  <c:v>27042</c:v>
                </c:pt>
                <c:pt idx="3144">
                  <c:v>27036</c:v>
                </c:pt>
                <c:pt idx="3145">
                  <c:v>27030</c:v>
                </c:pt>
                <c:pt idx="3146">
                  <c:v>27024</c:v>
                </c:pt>
                <c:pt idx="3147">
                  <c:v>27018</c:v>
                </c:pt>
                <c:pt idx="3148">
                  <c:v>27012</c:v>
                </c:pt>
                <c:pt idx="3149">
                  <c:v>27006</c:v>
                </c:pt>
                <c:pt idx="3150">
                  <c:v>27000</c:v>
                </c:pt>
                <c:pt idx="3151">
                  <c:v>27000</c:v>
                </c:pt>
                <c:pt idx="3152">
                  <c:v>27000</c:v>
                </c:pt>
                <c:pt idx="3153">
                  <c:v>26998</c:v>
                </c:pt>
                <c:pt idx="3154">
                  <c:v>26996</c:v>
                </c:pt>
                <c:pt idx="3155">
                  <c:v>26994</c:v>
                </c:pt>
                <c:pt idx="3156">
                  <c:v>26992</c:v>
                </c:pt>
                <c:pt idx="3157">
                  <c:v>26990</c:v>
                </c:pt>
                <c:pt idx="3158">
                  <c:v>26988</c:v>
                </c:pt>
                <c:pt idx="3159">
                  <c:v>26986</c:v>
                </c:pt>
                <c:pt idx="3160">
                  <c:v>26984</c:v>
                </c:pt>
                <c:pt idx="3161">
                  <c:v>26982</c:v>
                </c:pt>
                <c:pt idx="3162">
                  <c:v>26980</c:v>
                </c:pt>
                <c:pt idx="3163">
                  <c:v>26978</c:v>
                </c:pt>
                <c:pt idx="3164">
                  <c:v>26976</c:v>
                </c:pt>
                <c:pt idx="3165">
                  <c:v>26974</c:v>
                </c:pt>
                <c:pt idx="3166">
                  <c:v>26972</c:v>
                </c:pt>
                <c:pt idx="3167">
                  <c:v>26970</c:v>
                </c:pt>
                <c:pt idx="3168">
                  <c:v>26968</c:v>
                </c:pt>
                <c:pt idx="3169">
                  <c:v>26966</c:v>
                </c:pt>
                <c:pt idx="3170">
                  <c:v>26964</c:v>
                </c:pt>
                <c:pt idx="3171">
                  <c:v>26962</c:v>
                </c:pt>
                <c:pt idx="3172">
                  <c:v>26960</c:v>
                </c:pt>
                <c:pt idx="3173">
                  <c:v>26958</c:v>
                </c:pt>
                <c:pt idx="3174">
                  <c:v>26956</c:v>
                </c:pt>
                <c:pt idx="3175">
                  <c:v>26954</c:v>
                </c:pt>
                <c:pt idx="3176">
                  <c:v>26952</c:v>
                </c:pt>
                <c:pt idx="3177">
                  <c:v>26950</c:v>
                </c:pt>
                <c:pt idx="3178">
                  <c:v>26948</c:v>
                </c:pt>
                <c:pt idx="3179">
                  <c:v>26946</c:v>
                </c:pt>
                <c:pt idx="3180">
                  <c:v>26944</c:v>
                </c:pt>
                <c:pt idx="3181">
                  <c:v>26942</c:v>
                </c:pt>
                <c:pt idx="3182">
                  <c:v>26940</c:v>
                </c:pt>
                <c:pt idx="3183">
                  <c:v>26938</c:v>
                </c:pt>
                <c:pt idx="3184">
                  <c:v>26936</c:v>
                </c:pt>
                <c:pt idx="3185">
                  <c:v>26934</c:v>
                </c:pt>
                <c:pt idx="3186">
                  <c:v>26932</c:v>
                </c:pt>
                <c:pt idx="3187">
                  <c:v>26930</c:v>
                </c:pt>
                <c:pt idx="3188">
                  <c:v>26928</c:v>
                </c:pt>
                <c:pt idx="3189">
                  <c:v>26926</c:v>
                </c:pt>
                <c:pt idx="3190">
                  <c:v>26924</c:v>
                </c:pt>
                <c:pt idx="3191">
                  <c:v>26922</c:v>
                </c:pt>
                <c:pt idx="3192">
                  <c:v>26920</c:v>
                </c:pt>
                <c:pt idx="3193">
                  <c:v>26918</c:v>
                </c:pt>
                <c:pt idx="3194">
                  <c:v>26916</c:v>
                </c:pt>
                <c:pt idx="3195">
                  <c:v>26914</c:v>
                </c:pt>
                <c:pt idx="3196">
                  <c:v>26912</c:v>
                </c:pt>
                <c:pt idx="3197">
                  <c:v>26910</c:v>
                </c:pt>
                <c:pt idx="3198">
                  <c:v>26908</c:v>
                </c:pt>
                <c:pt idx="3199">
                  <c:v>26906</c:v>
                </c:pt>
                <c:pt idx="3200">
                  <c:v>26904</c:v>
                </c:pt>
                <c:pt idx="3201">
                  <c:v>26902</c:v>
                </c:pt>
                <c:pt idx="3202">
                  <c:v>26900</c:v>
                </c:pt>
                <c:pt idx="3203">
                  <c:v>26898</c:v>
                </c:pt>
                <c:pt idx="3204">
                  <c:v>26896</c:v>
                </c:pt>
                <c:pt idx="3205">
                  <c:v>26894</c:v>
                </c:pt>
                <c:pt idx="3206">
                  <c:v>26892</c:v>
                </c:pt>
                <c:pt idx="3207">
                  <c:v>26890</c:v>
                </c:pt>
                <c:pt idx="3208">
                  <c:v>26888</c:v>
                </c:pt>
                <c:pt idx="3209">
                  <c:v>26886</c:v>
                </c:pt>
                <c:pt idx="3210">
                  <c:v>26884</c:v>
                </c:pt>
                <c:pt idx="3211">
                  <c:v>26882</c:v>
                </c:pt>
                <c:pt idx="3212">
                  <c:v>26880</c:v>
                </c:pt>
                <c:pt idx="3213">
                  <c:v>26878</c:v>
                </c:pt>
                <c:pt idx="3214">
                  <c:v>26876</c:v>
                </c:pt>
                <c:pt idx="3215">
                  <c:v>26874</c:v>
                </c:pt>
                <c:pt idx="3216">
                  <c:v>26872</c:v>
                </c:pt>
                <c:pt idx="3217">
                  <c:v>26870</c:v>
                </c:pt>
                <c:pt idx="3218">
                  <c:v>26868</c:v>
                </c:pt>
                <c:pt idx="3219">
                  <c:v>26866</c:v>
                </c:pt>
                <c:pt idx="3220">
                  <c:v>26864</c:v>
                </c:pt>
                <c:pt idx="3221">
                  <c:v>26862</c:v>
                </c:pt>
                <c:pt idx="3222">
                  <c:v>26860</c:v>
                </c:pt>
                <c:pt idx="3223">
                  <c:v>26858</c:v>
                </c:pt>
                <c:pt idx="3224">
                  <c:v>26856</c:v>
                </c:pt>
                <c:pt idx="3225">
                  <c:v>26854</c:v>
                </c:pt>
                <c:pt idx="3226">
                  <c:v>26852</c:v>
                </c:pt>
                <c:pt idx="3227">
                  <c:v>26850</c:v>
                </c:pt>
                <c:pt idx="3228">
                  <c:v>26848</c:v>
                </c:pt>
                <c:pt idx="3229">
                  <c:v>26846</c:v>
                </c:pt>
                <c:pt idx="3230">
                  <c:v>26844</c:v>
                </c:pt>
                <c:pt idx="3231">
                  <c:v>26842</c:v>
                </c:pt>
                <c:pt idx="3232">
                  <c:v>26840</c:v>
                </c:pt>
                <c:pt idx="3233">
                  <c:v>26838</c:v>
                </c:pt>
                <c:pt idx="3234">
                  <c:v>26836</c:v>
                </c:pt>
                <c:pt idx="3235">
                  <c:v>26834</c:v>
                </c:pt>
                <c:pt idx="3236">
                  <c:v>26832</c:v>
                </c:pt>
                <c:pt idx="3237">
                  <c:v>26830</c:v>
                </c:pt>
                <c:pt idx="3238">
                  <c:v>26828</c:v>
                </c:pt>
                <c:pt idx="3239">
                  <c:v>26826</c:v>
                </c:pt>
                <c:pt idx="3240">
                  <c:v>26824</c:v>
                </c:pt>
                <c:pt idx="3241">
                  <c:v>26822</c:v>
                </c:pt>
                <c:pt idx="3242">
                  <c:v>26820</c:v>
                </c:pt>
                <c:pt idx="3243">
                  <c:v>26818</c:v>
                </c:pt>
                <c:pt idx="3244">
                  <c:v>26816</c:v>
                </c:pt>
                <c:pt idx="3245">
                  <c:v>26814</c:v>
                </c:pt>
                <c:pt idx="3246">
                  <c:v>26812</c:v>
                </c:pt>
                <c:pt idx="3247">
                  <c:v>26810</c:v>
                </c:pt>
                <c:pt idx="3248">
                  <c:v>26808</c:v>
                </c:pt>
                <c:pt idx="3249">
                  <c:v>26806</c:v>
                </c:pt>
                <c:pt idx="3250">
                  <c:v>26804</c:v>
                </c:pt>
                <c:pt idx="3251">
                  <c:v>26802</c:v>
                </c:pt>
                <c:pt idx="3252">
                  <c:v>26800</c:v>
                </c:pt>
                <c:pt idx="3253">
                  <c:v>26798</c:v>
                </c:pt>
                <c:pt idx="3254">
                  <c:v>26796</c:v>
                </c:pt>
                <c:pt idx="3255">
                  <c:v>26794</c:v>
                </c:pt>
                <c:pt idx="3256">
                  <c:v>26792</c:v>
                </c:pt>
                <c:pt idx="3257">
                  <c:v>26790</c:v>
                </c:pt>
                <c:pt idx="3258">
                  <c:v>26788</c:v>
                </c:pt>
                <c:pt idx="3259">
                  <c:v>26786</c:v>
                </c:pt>
                <c:pt idx="3260">
                  <c:v>26784</c:v>
                </c:pt>
                <c:pt idx="3261">
                  <c:v>26782</c:v>
                </c:pt>
                <c:pt idx="3262">
                  <c:v>26780</c:v>
                </c:pt>
                <c:pt idx="3263">
                  <c:v>26778</c:v>
                </c:pt>
                <c:pt idx="3264">
                  <c:v>26776</c:v>
                </c:pt>
                <c:pt idx="3265">
                  <c:v>26774</c:v>
                </c:pt>
                <c:pt idx="3266">
                  <c:v>26772</c:v>
                </c:pt>
                <c:pt idx="3267">
                  <c:v>26770</c:v>
                </c:pt>
                <c:pt idx="3268">
                  <c:v>26768</c:v>
                </c:pt>
                <c:pt idx="3269">
                  <c:v>26766</c:v>
                </c:pt>
                <c:pt idx="3270">
                  <c:v>26764</c:v>
                </c:pt>
                <c:pt idx="3271">
                  <c:v>26762</c:v>
                </c:pt>
                <c:pt idx="3272">
                  <c:v>26760</c:v>
                </c:pt>
                <c:pt idx="3273">
                  <c:v>26758</c:v>
                </c:pt>
                <c:pt idx="3274">
                  <c:v>26756</c:v>
                </c:pt>
                <c:pt idx="3275">
                  <c:v>26754</c:v>
                </c:pt>
                <c:pt idx="3276">
                  <c:v>26752</c:v>
                </c:pt>
                <c:pt idx="3277">
                  <c:v>26750</c:v>
                </c:pt>
                <c:pt idx="3278">
                  <c:v>26748</c:v>
                </c:pt>
                <c:pt idx="3279">
                  <c:v>26746</c:v>
                </c:pt>
                <c:pt idx="3280">
                  <c:v>26744</c:v>
                </c:pt>
                <c:pt idx="3281">
                  <c:v>26742</c:v>
                </c:pt>
                <c:pt idx="3282">
                  <c:v>26740</c:v>
                </c:pt>
                <c:pt idx="3283">
                  <c:v>26738</c:v>
                </c:pt>
                <c:pt idx="3284">
                  <c:v>26736</c:v>
                </c:pt>
                <c:pt idx="3285">
                  <c:v>26734</c:v>
                </c:pt>
                <c:pt idx="3286">
                  <c:v>26732</c:v>
                </c:pt>
                <c:pt idx="3287">
                  <c:v>26730</c:v>
                </c:pt>
                <c:pt idx="3288">
                  <c:v>26728</c:v>
                </c:pt>
                <c:pt idx="3289">
                  <c:v>26726</c:v>
                </c:pt>
                <c:pt idx="3290">
                  <c:v>26724</c:v>
                </c:pt>
                <c:pt idx="3291">
                  <c:v>26722</c:v>
                </c:pt>
                <c:pt idx="3292">
                  <c:v>26720</c:v>
                </c:pt>
                <c:pt idx="3293">
                  <c:v>26718</c:v>
                </c:pt>
                <c:pt idx="3294">
                  <c:v>26716</c:v>
                </c:pt>
                <c:pt idx="3295">
                  <c:v>26714</c:v>
                </c:pt>
                <c:pt idx="3296">
                  <c:v>26712</c:v>
                </c:pt>
                <c:pt idx="3297">
                  <c:v>26710</c:v>
                </c:pt>
                <c:pt idx="3298">
                  <c:v>26708</c:v>
                </c:pt>
                <c:pt idx="3299">
                  <c:v>26706</c:v>
                </c:pt>
                <c:pt idx="3300">
                  <c:v>26704</c:v>
                </c:pt>
                <c:pt idx="3301">
                  <c:v>26702</c:v>
                </c:pt>
                <c:pt idx="3302">
                  <c:v>26700</c:v>
                </c:pt>
                <c:pt idx="3303">
                  <c:v>26698</c:v>
                </c:pt>
                <c:pt idx="3304">
                  <c:v>26696</c:v>
                </c:pt>
                <c:pt idx="3305">
                  <c:v>26694</c:v>
                </c:pt>
                <c:pt idx="3306">
                  <c:v>26692</c:v>
                </c:pt>
                <c:pt idx="3307">
                  <c:v>26690</c:v>
                </c:pt>
                <c:pt idx="3308">
                  <c:v>26688</c:v>
                </c:pt>
                <c:pt idx="3309">
                  <c:v>26686</c:v>
                </c:pt>
                <c:pt idx="3310">
                  <c:v>26684</c:v>
                </c:pt>
                <c:pt idx="3311">
                  <c:v>26682</c:v>
                </c:pt>
                <c:pt idx="3312">
                  <c:v>26680</c:v>
                </c:pt>
                <c:pt idx="3313">
                  <c:v>26678</c:v>
                </c:pt>
                <c:pt idx="3314">
                  <c:v>26676</c:v>
                </c:pt>
                <c:pt idx="3315">
                  <c:v>26674</c:v>
                </c:pt>
                <c:pt idx="3316">
                  <c:v>26672</c:v>
                </c:pt>
                <c:pt idx="3317">
                  <c:v>26670</c:v>
                </c:pt>
                <c:pt idx="3318">
                  <c:v>26668</c:v>
                </c:pt>
                <c:pt idx="3319">
                  <c:v>26666</c:v>
                </c:pt>
                <c:pt idx="3320">
                  <c:v>26664</c:v>
                </c:pt>
                <c:pt idx="3321">
                  <c:v>26662</c:v>
                </c:pt>
                <c:pt idx="3322">
                  <c:v>26660</c:v>
                </c:pt>
                <c:pt idx="3323">
                  <c:v>26658</c:v>
                </c:pt>
                <c:pt idx="3324">
                  <c:v>26656</c:v>
                </c:pt>
                <c:pt idx="3325">
                  <c:v>26654</c:v>
                </c:pt>
                <c:pt idx="3326">
                  <c:v>26652</c:v>
                </c:pt>
                <c:pt idx="3327">
                  <c:v>26650</c:v>
                </c:pt>
                <c:pt idx="3328">
                  <c:v>26648</c:v>
                </c:pt>
                <c:pt idx="3329">
                  <c:v>26646</c:v>
                </c:pt>
                <c:pt idx="3330">
                  <c:v>26644</c:v>
                </c:pt>
                <c:pt idx="3331">
                  <c:v>26642</c:v>
                </c:pt>
                <c:pt idx="3332">
                  <c:v>26640</c:v>
                </c:pt>
                <c:pt idx="3333">
                  <c:v>26638</c:v>
                </c:pt>
                <c:pt idx="3334">
                  <c:v>26636</c:v>
                </c:pt>
                <c:pt idx="3335">
                  <c:v>26634</c:v>
                </c:pt>
                <c:pt idx="3336">
                  <c:v>26632</c:v>
                </c:pt>
                <c:pt idx="3337">
                  <c:v>26630</c:v>
                </c:pt>
                <c:pt idx="3338">
                  <c:v>26628</c:v>
                </c:pt>
                <c:pt idx="3339">
                  <c:v>26626</c:v>
                </c:pt>
                <c:pt idx="3340">
                  <c:v>26624</c:v>
                </c:pt>
                <c:pt idx="3341">
                  <c:v>26622</c:v>
                </c:pt>
                <c:pt idx="3342">
                  <c:v>26620</c:v>
                </c:pt>
                <c:pt idx="3343">
                  <c:v>26618</c:v>
                </c:pt>
                <c:pt idx="3344">
                  <c:v>26616</c:v>
                </c:pt>
                <c:pt idx="3345">
                  <c:v>26614</c:v>
                </c:pt>
                <c:pt idx="3346">
                  <c:v>26612</c:v>
                </c:pt>
                <c:pt idx="3347">
                  <c:v>26610</c:v>
                </c:pt>
                <c:pt idx="3348">
                  <c:v>26608</c:v>
                </c:pt>
                <c:pt idx="3349">
                  <c:v>26606</c:v>
                </c:pt>
                <c:pt idx="3350">
                  <c:v>26604</c:v>
                </c:pt>
                <c:pt idx="3351">
                  <c:v>26602</c:v>
                </c:pt>
                <c:pt idx="3352">
                  <c:v>26600</c:v>
                </c:pt>
                <c:pt idx="3353">
                  <c:v>26598</c:v>
                </c:pt>
                <c:pt idx="3354">
                  <c:v>26596</c:v>
                </c:pt>
                <c:pt idx="3355">
                  <c:v>26594</c:v>
                </c:pt>
                <c:pt idx="3356">
                  <c:v>26592</c:v>
                </c:pt>
                <c:pt idx="3357">
                  <c:v>26590</c:v>
                </c:pt>
                <c:pt idx="3358">
                  <c:v>26588</c:v>
                </c:pt>
                <c:pt idx="3359">
                  <c:v>26586</c:v>
                </c:pt>
                <c:pt idx="3360">
                  <c:v>26584</c:v>
                </c:pt>
                <c:pt idx="3361">
                  <c:v>26582</c:v>
                </c:pt>
                <c:pt idx="3362">
                  <c:v>26580</c:v>
                </c:pt>
                <c:pt idx="3363">
                  <c:v>26578</c:v>
                </c:pt>
                <c:pt idx="3364">
                  <c:v>26576</c:v>
                </c:pt>
                <c:pt idx="3365">
                  <c:v>26574</c:v>
                </c:pt>
                <c:pt idx="3366">
                  <c:v>26572</c:v>
                </c:pt>
                <c:pt idx="3367">
                  <c:v>26570</c:v>
                </c:pt>
                <c:pt idx="3368">
                  <c:v>26568</c:v>
                </c:pt>
                <c:pt idx="3369">
                  <c:v>26566</c:v>
                </c:pt>
                <c:pt idx="3370">
                  <c:v>26564</c:v>
                </c:pt>
                <c:pt idx="3371">
                  <c:v>26562</c:v>
                </c:pt>
                <c:pt idx="3372">
                  <c:v>26560</c:v>
                </c:pt>
                <c:pt idx="3373">
                  <c:v>26558</c:v>
                </c:pt>
                <c:pt idx="3374">
                  <c:v>26556</c:v>
                </c:pt>
                <c:pt idx="3375">
                  <c:v>26554</c:v>
                </c:pt>
                <c:pt idx="3376">
                  <c:v>26552</c:v>
                </c:pt>
                <c:pt idx="3377">
                  <c:v>26550</c:v>
                </c:pt>
                <c:pt idx="3378">
                  <c:v>26548</c:v>
                </c:pt>
                <c:pt idx="3379">
                  <c:v>26546</c:v>
                </c:pt>
                <c:pt idx="3380">
                  <c:v>26544</c:v>
                </c:pt>
                <c:pt idx="3381">
                  <c:v>26542</c:v>
                </c:pt>
                <c:pt idx="3382">
                  <c:v>26540</c:v>
                </c:pt>
                <c:pt idx="3383">
                  <c:v>26538</c:v>
                </c:pt>
                <c:pt idx="3384">
                  <c:v>26536</c:v>
                </c:pt>
                <c:pt idx="3385">
                  <c:v>26534</c:v>
                </c:pt>
                <c:pt idx="3386">
                  <c:v>26532</c:v>
                </c:pt>
                <c:pt idx="3387">
                  <c:v>26530</c:v>
                </c:pt>
                <c:pt idx="3388">
                  <c:v>26528</c:v>
                </c:pt>
                <c:pt idx="3389">
                  <c:v>26526</c:v>
                </c:pt>
                <c:pt idx="3390">
                  <c:v>26524</c:v>
                </c:pt>
                <c:pt idx="3391">
                  <c:v>26522</c:v>
                </c:pt>
                <c:pt idx="3392">
                  <c:v>26520</c:v>
                </c:pt>
                <c:pt idx="3393">
                  <c:v>26518</c:v>
                </c:pt>
                <c:pt idx="3394">
                  <c:v>26516</c:v>
                </c:pt>
                <c:pt idx="3395">
                  <c:v>26514</c:v>
                </c:pt>
                <c:pt idx="3396">
                  <c:v>26512</c:v>
                </c:pt>
                <c:pt idx="3397">
                  <c:v>26510</c:v>
                </c:pt>
                <c:pt idx="3398">
                  <c:v>26508</c:v>
                </c:pt>
                <c:pt idx="3399">
                  <c:v>26506</c:v>
                </c:pt>
                <c:pt idx="3400">
                  <c:v>26504</c:v>
                </c:pt>
                <c:pt idx="3401">
                  <c:v>26502</c:v>
                </c:pt>
                <c:pt idx="3402">
                  <c:v>26500</c:v>
                </c:pt>
                <c:pt idx="3403">
                  <c:v>26498</c:v>
                </c:pt>
                <c:pt idx="3404">
                  <c:v>26496</c:v>
                </c:pt>
                <c:pt idx="3405">
                  <c:v>26494</c:v>
                </c:pt>
                <c:pt idx="3406">
                  <c:v>26492</c:v>
                </c:pt>
                <c:pt idx="3407">
                  <c:v>26490</c:v>
                </c:pt>
                <c:pt idx="3408">
                  <c:v>26488</c:v>
                </c:pt>
                <c:pt idx="3409">
                  <c:v>26486</c:v>
                </c:pt>
                <c:pt idx="3410">
                  <c:v>26484</c:v>
                </c:pt>
                <c:pt idx="3411">
                  <c:v>26482</c:v>
                </c:pt>
                <c:pt idx="3412">
                  <c:v>26480</c:v>
                </c:pt>
                <c:pt idx="3413">
                  <c:v>26478</c:v>
                </c:pt>
                <c:pt idx="3414">
                  <c:v>26476</c:v>
                </c:pt>
                <c:pt idx="3415">
                  <c:v>26474</c:v>
                </c:pt>
                <c:pt idx="3416">
                  <c:v>26472</c:v>
                </c:pt>
                <c:pt idx="3417">
                  <c:v>26470</c:v>
                </c:pt>
                <c:pt idx="3418">
                  <c:v>26468</c:v>
                </c:pt>
                <c:pt idx="3419">
                  <c:v>26466</c:v>
                </c:pt>
                <c:pt idx="3420">
                  <c:v>26464</c:v>
                </c:pt>
                <c:pt idx="3421">
                  <c:v>26462</c:v>
                </c:pt>
                <c:pt idx="3422">
                  <c:v>26460</c:v>
                </c:pt>
                <c:pt idx="3423">
                  <c:v>26458</c:v>
                </c:pt>
                <c:pt idx="3424">
                  <c:v>26456</c:v>
                </c:pt>
                <c:pt idx="3425">
                  <c:v>26454</c:v>
                </c:pt>
                <c:pt idx="3426">
                  <c:v>26452</c:v>
                </c:pt>
                <c:pt idx="3427">
                  <c:v>26450</c:v>
                </c:pt>
                <c:pt idx="3428">
                  <c:v>26448</c:v>
                </c:pt>
                <c:pt idx="3429">
                  <c:v>26446</c:v>
                </c:pt>
                <c:pt idx="3430">
                  <c:v>26444</c:v>
                </c:pt>
                <c:pt idx="3431">
                  <c:v>26442</c:v>
                </c:pt>
                <c:pt idx="3432">
                  <c:v>26440</c:v>
                </c:pt>
                <c:pt idx="3433">
                  <c:v>26438</c:v>
                </c:pt>
                <c:pt idx="3434">
                  <c:v>26436</c:v>
                </c:pt>
                <c:pt idx="3435">
                  <c:v>26434</c:v>
                </c:pt>
                <c:pt idx="3436">
                  <c:v>26432</c:v>
                </c:pt>
                <c:pt idx="3437">
                  <c:v>26430</c:v>
                </c:pt>
                <c:pt idx="3438">
                  <c:v>26428</c:v>
                </c:pt>
                <c:pt idx="3439">
                  <c:v>26426</c:v>
                </c:pt>
                <c:pt idx="3440">
                  <c:v>26424</c:v>
                </c:pt>
                <c:pt idx="3441">
                  <c:v>26422</c:v>
                </c:pt>
                <c:pt idx="3442">
                  <c:v>26420</c:v>
                </c:pt>
                <c:pt idx="3443">
                  <c:v>26418</c:v>
                </c:pt>
                <c:pt idx="3444">
                  <c:v>26416</c:v>
                </c:pt>
                <c:pt idx="3445">
                  <c:v>26414</c:v>
                </c:pt>
                <c:pt idx="3446">
                  <c:v>26412</c:v>
                </c:pt>
                <c:pt idx="3447">
                  <c:v>26410</c:v>
                </c:pt>
                <c:pt idx="3448">
                  <c:v>26408</c:v>
                </c:pt>
                <c:pt idx="3449">
                  <c:v>26406</c:v>
                </c:pt>
                <c:pt idx="3450">
                  <c:v>26404</c:v>
                </c:pt>
                <c:pt idx="3451">
                  <c:v>26402</c:v>
                </c:pt>
                <c:pt idx="3452">
                  <c:v>26400</c:v>
                </c:pt>
                <c:pt idx="3453">
                  <c:v>26398</c:v>
                </c:pt>
                <c:pt idx="3454">
                  <c:v>26396</c:v>
                </c:pt>
                <c:pt idx="3455">
                  <c:v>26394</c:v>
                </c:pt>
                <c:pt idx="3456">
                  <c:v>26392</c:v>
                </c:pt>
                <c:pt idx="3457">
                  <c:v>26390</c:v>
                </c:pt>
                <c:pt idx="3458">
                  <c:v>26388</c:v>
                </c:pt>
                <c:pt idx="3459">
                  <c:v>26386</c:v>
                </c:pt>
                <c:pt idx="3460">
                  <c:v>26384</c:v>
                </c:pt>
                <c:pt idx="3461">
                  <c:v>26382</c:v>
                </c:pt>
                <c:pt idx="3462">
                  <c:v>26380</c:v>
                </c:pt>
                <c:pt idx="3463">
                  <c:v>26378</c:v>
                </c:pt>
                <c:pt idx="3464">
                  <c:v>26376</c:v>
                </c:pt>
                <c:pt idx="3465">
                  <c:v>26374</c:v>
                </c:pt>
                <c:pt idx="3466">
                  <c:v>26372</c:v>
                </c:pt>
                <c:pt idx="3467">
                  <c:v>26370</c:v>
                </c:pt>
                <c:pt idx="3468">
                  <c:v>26368</c:v>
                </c:pt>
                <c:pt idx="3469">
                  <c:v>26366</c:v>
                </c:pt>
                <c:pt idx="3470">
                  <c:v>26364</c:v>
                </c:pt>
                <c:pt idx="3471">
                  <c:v>26362</c:v>
                </c:pt>
                <c:pt idx="3472">
                  <c:v>26360</c:v>
                </c:pt>
                <c:pt idx="3473">
                  <c:v>26358</c:v>
                </c:pt>
                <c:pt idx="3474">
                  <c:v>26356</c:v>
                </c:pt>
                <c:pt idx="3475">
                  <c:v>26354</c:v>
                </c:pt>
                <c:pt idx="3476">
                  <c:v>26352</c:v>
                </c:pt>
                <c:pt idx="3477">
                  <c:v>26350</c:v>
                </c:pt>
                <c:pt idx="3478">
                  <c:v>26348</c:v>
                </c:pt>
                <c:pt idx="3479">
                  <c:v>26346</c:v>
                </c:pt>
                <c:pt idx="3480">
                  <c:v>26344</c:v>
                </c:pt>
                <c:pt idx="3481">
                  <c:v>26342</c:v>
                </c:pt>
                <c:pt idx="3482">
                  <c:v>26340</c:v>
                </c:pt>
                <c:pt idx="3483">
                  <c:v>26338</c:v>
                </c:pt>
                <c:pt idx="3484">
                  <c:v>26336</c:v>
                </c:pt>
                <c:pt idx="3485">
                  <c:v>26334</c:v>
                </c:pt>
                <c:pt idx="3486">
                  <c:v>26332</c:v>
                </c:pt>
                <c:pt idx="3487">
                  <c:v>26330</c:v>
                </c:pt>
                <c:pt idx="3488">
                  <c:v>26328</c:v>
                </c:pt>
                <c:pt idx="3489">
                  <c:v>26326</c:v>
                </c:pt>
                <c:pt idx="3490">
                  <c:v>26324</c:v>
                </c:pt>
                <c:pt idx="3491">
                  <c:v>26322</c:v>
                </c:pt>
                <c:pt idx="3492">
                  <c:v>26320</c:v>
                </c:pt>
                <c:pt idx="3493">
                  <c:v>26318</c:v>
                </c:pt>
                <c:pt idx="3494">
                  <c:v>26316</c:v>
                </c:pt>
                <c:pt idx="3495">
                  <c:v>26314</c:v>
                </c:pt>
                <c:pt idx="3496">
                  <c:v>26312</c:v>
                </c:pt>
                <c:pt idx="3497">
                  <c:v>26310</c:v>
                </c:pt>
                <c:pt idx="3498">
                  <c:v>26308</c:v>
                </c:pt>
                <c:pt idx="3499">
                  <c:v>26306</c:v>
                </c:pt>
                <c:pt idx="3500">
                  <c:v>26304</c:v>
                </c:pt>
                <c:pt idx="3501">
                  <c:v>26302</c:v>
                </c:pt>
                <c:pt idx="3502">
                  <c:v>26300</c:v>
                </c:pt>
                <c:pt idx="3503">
                  <c:v>26298</c:v>
                </c:pt>
                <c:pt idx="3504">
                  <c:v>26296</c:v>
                </c:pt>
                <c:pt idx="3505">
                  <c:v>26294</c:v>
                </c:pt>
                <c:pt idx="3506">
                  <c:v>26292</c:v>
                </c:pt>
                <c:pt idx="3507">
                  <c:v>26290</c:v>
                </c:pt>
                <c:pt idx="3508">
                  <c:v>26288</c:v>
                </c:pt>
                <c:pt idx="3509">
                  <c:v>26286</c:v>
                </c:pt>
                <c:pt idx="3510">
                  <c:v>26284</c:v>
                </c:pt>
                <c:pt idx="3511">
                  <c:v>26282</c:v>
                </c:pt>
                <c:pt idx="3512">
                  <c:v>26280</c:v>
                </c:pt>
                <c:pt idx="3513">
                  <c:v>26278</c:v>
                </c:pt>
                <c:pt idx="3514">
                  <c:v>26276</c:v>
                </c:pt>
                <c:pt idx="3515">
                  <c:v>26274</c:v>
                </c:pt>
                <c:pt idx="3516">
                  <c:v>26272</c:v>
                </c:pt>
                <c:pt idx="3517">
                  <c:v>26270</c:v>
                </c:pt>
                <c:pt idx="3518">
                  <c:v>26268</c:v>
                </c:pt>
                <c:pt idx="3519">
                  <c:v>26266</c:v>
                </c:pt>
                <c:pt idx="3520">
                  <c:v>26264</c:v>
                </c:pt>
                <c:pt idx="3521">
                  <c:v>26262</c:v>
                </c:pt>
                <c:pt idx="3522">
                  <c:v>26260</c:v>
                </c:pt>
                <c:pt idx="3523">
                  <c:v>26258</c:v>
                </c:pt>
                <c:pt idx="3524">
                  <c:v>26256</c:v>
                </c:pt>
                <c:pt idx="3525">
                  <c:v>26254</c:v>
                </c:pt>
                <c:pt idx="3526">
                  <c:v>26252</c:v>
                </c:pt>
                <c:pt idx="3527">
                  <c:v>26250</c:v>
                </c:pt>
                <c:pt idx="3528">
                  <c:v>26248</c:v>
                </c:pt>
                <c:pt idx="3529">
                  <c:v>26246</c:v>
                </c:pt>
                <c:pt idx="3530">
                  <c:v>26244</c:v>
                </c:pt>
                <c:pt idx="3531">
                  <c:v>26242</c:v>
                </c:pt>
                <c:pt idx="3532">
                  <c:v>26240</c:v>
                </c:pt>
                <c:pt idx="3533">
                  <c:v>26238</c:v>
                </c:pt>
                <c:pt idx="3534">
                  <c:v>26236</c:v>
                </c:pt>
                <c:pt idx="3535">
                  <c:v>26234</c:v>
                </c:pt>
                <c:pt idx="3536">
                  <c:v>26232</c:v>
                </c:pt>
                <c:pt idx="3537">
                  <c:v>26230</c:v>
                </c:pt>
                <c:pt idx="3538">
                  <c:v>26228</c:v>
                </c:pt>
                <c:pt idx="3539">
                  <c:v>26226</c:v>
                </c:pt>
                <c:pt idx="3540">
                  <c:v>26224</c:v>
                </c:pt>
                <c:pt idx="3541">
                  <c:v>26222</c:v>
                </c:pt>
                <c:pt idx="3542">
                  <c:v>26220</c:v>
                </c:pt>
                <c:pt idx="3543">
                  <c:v>26218</c:v>
                </c:pt>
                <c:pt idx="3544">
                  <c:v>26216</c:v>
                </c:pt>
                <c:pt idx="3545">
                  <c:v>26214</c:v>
                </c:pt>
                <c:pt idx="3546">
                  <c:v>26212</c:v>
                </c:pt>
                <c:pt idx="3547">
                  <c:v>26210</c:v>
                </c:pt>
                <c:pt idx="3548">
                  <c:v>26208</c:v>
                </c:pt>
                <c:pt idx="3549">
                  <c:v>26206</c:v>
                </c:pt>
                <c:pt idx="3550">
                  <c:v>26204</c:v>
                </c:pt>
                <c:pt idx="3551">
                  <c:v>26202</c:v>
                </c:pt>
                <c:pt idx="3552">
                  <c:v>26200</c:v>
                </c:pt>
                <c:pt idx="3553">
                  <c:v>26198</c:v>
                </c:pt>
                <c:pt idx="3554">
                  <c:v>26196</c:v>
                </c:pt>
                <c:pt idx="3555">
                  <c:v>26194</c:v>
                </c:pt>
                <c:pt idx="3556">
                  <c:v>26192</c:v>
                </c:pt>
                <c:pt idx="3557">
                  <c:v>26190</c:v>
                </c:pt>
                <c:pt idx="3558">
                  <c:v>26188</c:v>
                </c:pt>
                <c:pt idx="3559">
                  <c:v>26186</c:v>
                </c:pt>
                <c:pt idx="3560">
                  <c:v>26184</c:v>
                </c:pt>
                <c:pt idx="3561">
                  <c:v>26182</c:v>
                </c:pt>
                <c:pt idx="3562">
                  <c:v>26180</c:v>
                </c:pt>
                <c:pt idx="3563">
                  <c:v>26178</c:v>
                </c:pt>
                <c:pt idx="3564">
                  <c:v>26176</c:v>
                </c:pt>
                <c:pt idx="3565">
                  <c:v>26174</c:v>
                </c:pt>
                <c:pt idx="3566">
                  <c:v>26172</c:v>
                </c:pt>
                <c:pt idx="3567">
                  <c:v>26170</c:v>
                </c:pt>
                <c:pt idx="3568">
                  <c:v>26168</c:v>
                </c:pt>
                <c:pt idx="3569">
                  <c:v>26166</c:v>
                </c:pt>
                <c:pt idx="3570">
                  <c:v>26164</c:v>
                </c:pt>
                <c:pt idx="3571">
                  <c:v>26162</c:v>
                </c:pt>
                <c:pt idx="3572">
                  <c:v>26160</c:v>
                </c:pt>
                <c:pt idx="3573">
                  <c:v>26158</c:v>
                </c:pt>
                <c:pt idx="3574">
                  <c:v>26156</c:v>
                </c:pt>
                <c:pt idx="3575">
                  <c:v>26154</c:v>
                </c:pt>
                <c:pt idx="3576">
                  <c:v>26152</c:v>
                </c:pt>
                <c:pt idx="3577">
                  <c:v>26150</c:v>
                </c:pt>
                <c:pt idx="3578">
                  <c:v>26148</c:v>
                </c:pt>
                <c:pt idx="3579">
                  <c:v>26146</c:v>
                </c:pt>
                <c:pt idx="3580">
                  <c:v>26144</c:v>
                </c:pt>
                <c:pt idx="3581">
                  <c:v>26142</c:v>
                </c:pt>
                <c:pt idx="3582">
                  <c:v>26140</c:v>
                </c:pt>
                <c:pt idx="3583">
                  <c:v>26138</c:v>
                </c:pt>
                <c:pt idx="3584">
                  <c:v>26136</c:v>
                </c:pt>
                <c:pt idx="3585">
                  <c:v>26134</c:v>
                </c:pt>
                <c:pt idx="3586">
                  <c:v>26132</c:v>
                </c:pt>
                <c:pt idx="3587">
                  <c:v>26130</c:v>
                </c:pt>
                <c:pt idx="3588">
                  <c:v>26128</c:v>
                </c:pt>
                <c:pt idx="3589">
                  <c:v>26126</c:v>
                </c:pt>
                <c:pt idx="3590">
                  <c:v>26124</c:v>
                </c:pt>
                <c:pt idx="3591">
                  <c:v>26122</c:v>
                </c:pt>
                <c:pt idx="3592">
                  <c:v>26120</c:v>
                </c:pt>
                <c:pt idx="3593">
                  <c:v>26118</c:v>
                </c:pt>
                <c:pt idx="3594">
                  <c:v>26116</c:v>
                </c:pt>
                <c:pt idx="3595">
                  <c:v>26114</c:v>
                </c:pt>
                <c:pt idx="3596">
                  <c:v>26112</c:v>
                </c:pt>
                <c:pt idx="3597">
                  <c:v>26110</c:v>
                </c:pt>
                <c:pt idx="3598">
                  <c:v>26108</c:v>
                </c:pt>
                <c:pt idx="3599">
                  <c:v>26106</c:v>
                </c:pt>
                <c:pt idx="3600">
                  <c:v>26104</c:v>
                </c:pt>
                <c:pt idx="3601">
                  <c:v>26102</c:v>
                </c:pt>
                <c:pt idx="3602">
                  <c:v>26100</c:v>
                </c:pt>
                <c:pt idx="3603">
                  <c:v>26098</c:v>
                </c:pt>
                <c:pt idx="3604">
                  <c:v>26096</c:v>
                </c:pt>
                <c:pt idx="3605">
                  <c:v>26094</c:v>
                </c:pt>
                <c:pt idx="3606">
                  <c:v>26092</c:v>
                </c:pt>
                <c:pt idx="3607">
                  <c:v>26090</c:v>
                </c:pt>
                <c:pt idx="3608">
                  <c:v>26088</c:v>
                </c:pt>
                <c:pt idx="3609">
                  <c:v>26086</c:v>
                </c:pt>
                <c:pt idx="3610">
                  <c:v>26084</c:v>
                </c:pt>
                <c:pt idx="3611">
                  <c:v>26082</c:v>
                </c:pt>
                <c:pt idx="3612">
                  <c:v>26080</c:v>
                </c:pt>
                <c:pt idx="3613">
                  <c:v>26078</c:v>
                </c:pt>
                <c:pt idx="3614">
                  <c:v>26076</c:v>
                </c:pt>
                <c:pt idx="3615">
                  <c:v>26074</c:v>
                </c:pt>
                <c:pt idx="3616">
                  <c:v>26072</c:v>
                </c:pt>
                <c:pt idx="3617">
                  <c:v>26070</c:v>
                </c:pt>
                <c:pt idx="3618">
                  <c:v>26068</c:v>
                </c:pt>
                <c:pt idx="3619">
                  <c:v>26066</c:v>
                </c:pt>
                <c:pt idx="3620">
                  <c:v>26064</c:v>
                </c:pt>
                <c:pt idx="3621">
                  <c:v>26062</c:v>
                </c:pt>
                <c:pt idx="3622">
                  <c:v>26060</c:v>
                </c:pt>
                <c:pt idx="3623">
                  <c:v>26058</c:v>
                </c:pt>
                <c:pt idx="3624">
                  <c:v>26056</c:v>
                </c:pt>
                <c:pt idx="3625">
                  <c:v>26054</c:v>
                </c:pt>
                <c:pt idx="3626">
                  <c:v>26052</c:v>
                </c:pt>
                <c:pt idx="3627">
                  <c:v>26050</c:v>
                </c:pt>
                <c:pt idx="3628">
                  <c:v>26048</c:v>
                </c:pt>
                <c:pt idx="3629">
                  <c:v>26046</c:v>
                </c:pt>
                <c:pt idx="3630">
                  <c:v>26044</c:v>
                </c:pt>
                <c:pt idx="3631">
                  <c:v>26042</c:v>
                </c:pt>
                <c:pt idx="3632">
                  <c:v>26040</c:v>
                </c:pt>
                <c:pt idx="3633">
                  <c:v>26038</c:v>
                </c:pt>
                <c:pt idx="3634">
                  <c:v>26036</c:v>
                </c:pt>
                <c:pt idx="3635">
                  <c:v>26034</c:v>
                </c:pt>
                <c:pt idx="3636">
                  <c:v>26032</c:v>
                </c:pt>
                <c:pt idx="3637">
                  <c:v>26030</c:v>
                </c:pt>
                <c:pt idx="3638">
                  <c:v>26028</c:v>
                </c:pt>
                <c:pt idx="3639">
                  <c:v>26026</c:v>
                </c:pt>
                <c:pt idx="3640">
                  <c:v>26024</c:v>
                </c:pt>
                <c:pt idx="3641">
                  <c:v>26022</c:v>
                </c:pt>
                <c:pt idx="3642">
                  <c:v>26020</c:v>
                </c:pt>
                <c:pt idx="3643">
                  <c:v>26018</c:v>
                </c:pt>
                <c:pt idx="3644">
                  <c:v>26016</c:v>
                </c:pt>
                <c:pt idx="3645">
                  <c:v>26014</c:v>
                </c:pt>
                <c:pt idx="3646">
                  <c:v>26012</c:v>
                </c:pt>
                <c:pt idx="3647">
                  <c:v>26010</c:v>
                </c:pt>
                <c:pt idx="3648">
                  <c:v>26008</c:v>
                </c:pt>
                <c:pt idx="3649">
                  <c:v>26006</c:v>
                </c:pt>
                <c:pt idx="3650">
                  <c:v>26004</c:v>
                </c:pt>
                <c:pt idx="3651">
                  <c:v>26002</c:v>
                </c:pt>
                <c:pt idx="3652">
                  <c:v>26000</c:v>
                </c:pt>
                <c:pt idx="3653">
                  <c:v>25998</c:v>
                </c:pt>
                <c:pt idx="3654">
                  <c:v>25996</c:v>
                </c:pt>
                <c:pt idx="3655">
                  <c:v>25994</c:v>
                </c:pt>
                <c:pt idx="3656">
                  <c:v>25992</c:v>
                </c:pt>
                <c:pt idx="3657">
                  <c:v>25990</c:v>
                </c:pt>
                <c:pt idx="3658">
                  <c:v>25988</c:v>
                </c:pt>
                <c:pt idx="3659">
                  <c:v>25986</c:v>
                </c:pt>
                <c:pt idx="3660">
                  <c:v>25984</c:v>
                </c:pt>
                <c:pt idx="3661">
                  <c:v>25982</c:v>
                </c:pt>
                <c:pt idx="3662">
                  <c:v>25980</c:v>
                </c:pt>
                <c:pt idx="3663">
                  <c:v>25978</c:v>
                </c:pt>
                <c:pt idx="3664">
                  <c:v>25976</c:v>
                </c:pt>
                <c:pt idx="3665">
                  <c:v>25974</c:v>
                </c:pt>
                <c:pt idx="3666">
                  <c:v>25972</c:v>
                </c:pt>
                <c:pt idx="3667">
                  <c:v>25970</c:v>
                </c:pt>
                <c:pt idx="3668">
                  <c:v>25968</c:v>
                </c:pt>
                <c:pt idx="3669">
                  <c:v>25966</c:v>
                </c:pt>
                <c:pt idx="3670">
                  <c:v>25964</c:v>
                </c:pt>
                <c:pt idx="3671">
                  <c:v>25962</c:v>
                </c:pt>
                <c:pt idx="3672">
                  <c:v>25960</c:v>
                </c:pt>
                <c:pt idx="3673">
                  <c:v>25958</c:v>
                </c:pt>
                <c:pt idx="3674">
                  <c:v>25956</c:v>
                </c:pt>
                <c:pt idx="3675">
                  <c:v>25954</c:v>
                </c:pt>
                <c:pt idx="3676">
                  <c:v>25952</c:v>
                </c:pt>
                <c:pt idx="3677">
                  <c:v>25950</c:v>
                </c:pt>
                <c:pt idx="3678">
                  <c:v>25948</c:v>
                </c:pt>
                <c:pt idx="3679">
                  <c:v>25946</c:v>
                </c:pt>
                <c:pt idx="3680">
                  <c:v>25944</c:v>
                </c:pt>
                <c:pt idx="3681">
                  <c:v>25942</c:v>
                </c:pt>
                <c:pt idx="3682">
                  <c:v>25940</c:v>
                </c:pt>
                <c:pt idx="3683">
                  <c:v>25938</c:v>
                </c:pt>
                <c:pt idx="3684">
                  <c:v>25936</c:v>
                </c:pt>
                <c:pt idx="3685">
                  <c:v>25934</c:v>
                </c:pt>
                <c:pt idx="3686">
                  <c:v>25932</c:v>
                </c:pt>
                <c:pt idx="3687">
                  <c:v>25930</c:v>
                </c:pt>
                <c:pt idx="3688">
                  <c:v>25928</c:v>
                </c:pt>
                <c:pt idx="3689">
                  <c:v>25926</c:v>
                </c:pt>
                <c:pt idx="3690">
                  <c:v>25924</c:v>
                </c:pt>
                <c:pt idx="3691">
                  <c:v>25922</c:v>
                </c:pt>
                <c:pt idx="3692">
                  <c:v>25920</c:v>
                </c:pt>
                <c:pt idx="3693">
                  <c:v>25918</c:v>
                </c:pt>
                <c:pt idx="3694">
                  <c:v>25916</c:v>
                </c:pt>
                <c:pt idx="3695">
                  <c:v>25914</c:v>
                </c:pt>
                <c:pt idx="3696">
                  <c:v>25912</c:v>
                </c:pt>
                <c:pt idx="3697">
                  <c:v>25910</c:v>
                </c:pt>
                <c:pt idx="3698">
                  <c:v>25908</c:v>
                </c:pt>
                <c:pt idx="3699">
                  <c:v>25906</c:v>
                </c:pt>
                <c:pt idx="3700">
                  <c:v>25904</c:v>
                </c:pt>
                <c:pt idx="3701">
                  <c:v>25902</c:v>
                </c:pt>
                <c:pt idx="3702">
                  <c:v>25900</c:v>
                </c:pt>
                <c:pt idx="3703">
                  <c:v>25898</c:v>
                </c:pt>
                <c:pt idx="3704">
                  <c:v>25896</c:v>
                </c:pt>
                <c:pt idx="3705">
                  <c:v>25894</c:v>
                </c:pt>
                <c:pt idx="3706">
                  <c:v>25892</c:v>
                </c:pt>
                <c:pt idx="3707">
                  <c:v>25890</c:v>
                </c:pt>
                <c:pt idx="3708">
                  <c:v>25888</c:v>
                </c:pt>
                <c:pt idx="3709">
                  <c:v>25886</c:v>
                </c:pt>
                <c:pt idx="3710">
                  <c:v>25884</c:v>
                </c:pt>
                <c:pt idx="3711">
                  <c:v>25882</c:v>
                </c:pt>
                <c:pt idx="3712">
                  <c:v>25880</c:v>
                </c:pt>
                <c:pt idx="3713">
                  <c:v>25878</c:v>
                </c:pt>
                <c:pt idx="3714">
                  <c:v>25876</c:v>
                </c:pt>
                <c:pt idx="3715">
                  <c:v>25874</c:v>
                </c:pt>
                <c:pt idx="3716">
                  <c:v>25872</c:v>
                </c:pt>
                <c:pt idx="3717">
                  <c:v>25870</c:v>
                </c:pt>
                <c:pt idx="3718">
                  <c:v>25868</c:v>
                </c:pt>
                <c:pt idx="3719">
                  <c:v>25866</c:v>
                </c:pt>
                <c:pt idx="3720">
                  <c:v>25864</c:v>
                </c:pt>
                <c:pt idx="3721">
                  <c:v>25862</c:v>
                </c:pt>
                <c:pt idx="3722">
                  <c:v>25860</c:v>
                </c:pt>
                <c:pt idx="3723">
                  <c:v>25858</c:v>
                </c:pt>
                <c:pt idx="3724">
                  <c:v>25856</c:v>
                </c:pt>
                <c:pt idx="3725">
                  <c:v>25854</c:v>
                </c:pt>
                <c:pt idx="3726">
                  <c:v>25852</c:v>
                </c:pt>
                <c:pt idx="3727">
                  <c:v>25850</c:v>
                </c:pt>
                <c:pt idx="3728">
                  <c:v>25848</c:v>
                </c:pt>
                <c:pt idx="3729">
                  <c:v>25846</c:v>
                </c:pt>
                <c:pt idx="3730">
                  <c:v>25844</c:v>
                </c:pt>
                <c:pt idx="3731">
                  <c:v>25842</c:v>
                </c:pt>
                <c:pt idx="3732">
                  <c:v>25840</c:v>
                </c:pt>
                <c:pt idx="3733">
                  <c:v>25838</c:v>
                </c:pt>
                <c:pt idx="3734">
                  <c:v>25836</c:v>
                </c:pt>
                <c:pt idx="3735">
                  <c:v>25834</c:v>
                </c:pt>
                <c:pt idx="3736">
                  <c:v>25832</c:v>
                </c:pt>
                <c:pt idx="3737">
                  <c:v>25830</c:v>
                </c:pt>
                <c:pt idx="3738">
                  <c:v>25828</c:v>
                </c:pt>
                <c:pt idx="3739">
                  <c:v>25826</c:v>
                </c:pt>
                <c:pt idx="3740">
                  <c:v>25824</c:v>
                </c:pt>
                <c:pt idx="3741">
                  <c:v>25822</c:v>
                </c:pt>
                <c:pt idx="3742">
                  <c:v>25820</c:v>
                </c:pt>
                <c:pt idx="3743">
                  <c:v>25818</c:v>
                </c:pt>
                <c:pt idx="3744">
                  <c:v>25816</c:v>
                </c:pt>
                <c:pt idx="3745">
                  <c:v>25814</c:v>
                </c:pt>
                <c:pt idx="3746">
                  <c:v>25812</c:v>
                </c:pt>
                <c:pt idx="3747">
                  <c:v>25810</c:v>
                </c:pt>
                <c:pt idx="3748">
                  <c:v>25808</c:v>
                </c:pt>
                <c:pt idx="3749">
                  <c:v>25806</c:v>
                </c:pt>
                <c:pt idx="3750">
                  <c:v>25804</c:v>
                </c:pt>
                <c:pt idx="3751">
                  <c:v>25802</c:v>
                </c:pt>
                <c:pt idx="3752">
                  <c:v>25800</c:v>
                </c:pt>
                <c:pt idx="3753">
                  <c:v>25798</c:v>
                </c:pt>
                <c:pt idx="3754">
                  <c:v>25796</c:v>
                </c:pt>
                <c:pt idx="3755">
                  <c:v>25794</c:v>
                </c:pt>
                <c:pt idx="3756">
                  <c:v>25792</c:v>
                </c:pt>
                <c:pt idx="3757">
                  <c:v>25790</c:v>
                </c:pt>
                <c:pt idx="3758">
                  <c:v>25788</c:v>
                </c:pt>
                <c:pt idx="3759">
                  <c:v>25786</c:v>
                </c:pt>
                <c:pt idx="3760">
                  <c:v>25784</c:v>
                </c:pt>
                <c:pt idx="3761">
                  <c:v>25782</c:v>
                </c:pt>
                <c:pt idx="3762">
                  <c:v>25780</c:v>
                </c:pt>
                <c:pt idx="3763">
                  <c:v>25778</c:v>
                </c:pt>
                <c:pt idx="3764">
                  <c:v>25776</c:v>
                </c:pt>
                <c:pt idx="3765">
                  <c:v>25774</c:v>
                </c:pt>
                <c:pt idx="3766">
                  <c:v>25772</c:v>
                </c:pt>
                <c:pt idx="3767">
                  <c:v>25770</c:v>
                </c:pt>
                <c:pt idx="3768">
                  <c:v>25768</c:v>
                </c:pt>
                <c:pt idx="3769">
                  <c:v>25766</c:v>
                </c:pt>
                <c:pt idx="3770">
                  <c:v>25764</c:v>
                </c:pt>
                <c:pt idx="3771">
                  <c:v>25762</c:v>
                </c:pt>
                <c:pt idx="3772">
                  <c:v>25760</c:v>
                </c:pt>
                <c:pt idx="3773">
                  <c:v>25758</c:v>
                </c:pt>
                <c:pt idx="3774">
                  <c:v>25756</c:v>
                </c:pt>
                <c:pt idx="3775">
                  <c:v>25754</c:v>
                </c:pt>
                <c:pt idx="3776">
                  <c:v>25752</c:v>
                </c:pt>
                <c:pt idx="3777">
                  <c:v>25750</c:v>
                </c:pt>
                <c:pt idx="3778">
                  <c:v>25748</c:v>
                </c:pt>
                <c:pt idx="3779">
                  <c:v>25746</c:v>
                </c:pt>
                <c:pt idx="3780">
                  <c:v>25744</c:v>
                </c:pt>
                <c:pt idx="3781">
                  <c:v>25742</c:v>
                </c:pt>
                <c:pt idx="3782">
                  <c:v>25740</c:v>
                </c:pt>
                <c:pt idx="3783">
                  <c:v>25738</c:v>
                </c:pt>
                <c:pt idx="3784">
                  <c:v>25736</c:v>
                </c:pt>
                <c:pt idx="3785">
                  <c:v>25734</c:v>
                </c:pt>
                <c:pt idx="3786">
                  <c:v>25732</c:v>
                </c:pt>
                <c:pt idx="3787">
                  <c:v>25730</c:v>
                </c:pt>
                <c:pt idx="3788">
                  <c:v>25728</c:v>
                </c:pt>
                <c:pt idx="3789">
                  <c:v>25726</c:v>
                </c:pt>
                <c:pt idx="3790">
                  <c:v>25724</c:v>
                </c:pt>
                <c:pt idx="3791">
                  <c:v>25722</c:v>
                </c:pt>
                <c:pt idx="3792">
                  <c:v>25720</c:v>
                </c:pt>
                <c:pt idx="3793">
                  <c:v>25718</c:v>
                </c:pt>
                <c:pt idx="3794">
                  <c:v>25716</c:v>
                </c:pt>
                <c:pt idx="3795">
                  <c:v>25714</c:v>
                </c:pt>
                <c:pt idx="3796">
                  <c:v>25712</c:v>
                </c:pt>
                <c:pt idx="3797">
                  <c:v>25710</c:v>
                </c:pt>
                <c:pt idx="3798">
                  <c:v>25708</c:v>
                </c:pt>
                <c:pt idx="3799">
                  <c:v>25706</c:v>
                </c:pt>
                <c:pt idx="3800">
                  <c:v>25704</c:v>
                </c:pt>
                <c:pt idx="3801">
                  <c:v>25702</c:v>
                </c:pt>
                <c:pt idx="3802">
                  <c:v>25700</c:v>
                </c:pt>
                <c:pt idx="3803">
                  <c:v>25698</c:v>
                </c:pt>
                <c:pt idx="3804">
                  <c:v>25696</c:v>
                </c:pt>
                <c:pt idx="3805">
                  <c:v>25694</c:v>
                </c:pt>
                <c:pt idx="3806">
                  <c:v>25692</c:v>
                </c:pt>
                <c:pt idx="3807">
                  <c:v>25690</c:v>
                </c:pt>
                <c:pt idx="3808">
                  <c:v>25688</c:v>
                </c:pt>
                <c:pt idx="3809">
                  <c:v>25686</c:v>
                </c:pt>
                <c:pt idx="3810">
                  <c:v>25684</c:v>
                </c:pt>
                <c:pt idx="3811">
                  <c:v>25682</c:v>
                </c:pt>
                <c:pt idx="3812">
                  <c:v>25680</c:v>
                </c:pt>
                <c:pt idx="3813">
                  <c:v>25678</c:v>
                </c:pt>
                <c:pt idx="3814">
                  <c:v>25676</c:v>
                </c:pt>
                <c:pt idx="3815">
                  <c:v>25674</c:v>
                </c:pt>
                <c:pt idx="3816">
                  <c:v>25672</c:v>
                </c:pt>
                <c:pt idx="3817">
                  <c:v>25670</c:v>
                </c:pt>
                <c:pt idx="3818">
                  <c:v>25668</c:v>
                </c:pt>
                <c:pt idx="3819">
                  <c:v>25666</c:v>
                </c:pt>
                <c:pt idx="3820">
                  <c:v>25664</c:v>
                </c:pt>
                <c:pt idx="3821">
                  <c:v>25662</c:v>
                </c:pt>
                <c:pt idx="3822">
                  <c:v>25660</c:v>
                </c:pt>
                <c:pt idx="3823">
                  <c:v>25658</c:v>
                </c:pt>
                <c:pt idx="3824">
                  <c:v>25656</c:v>
                </c:pt>
                <c:pt idx="3825">
                  <c:v>25654</c:v>
                </c:pt>
                <c:pt idx="3826">
                  <c:v>25652</c:v>
                </c:pt>
                <c:pt idx="3827">
                  <c:v>25650</c:v>
                </c:pt>
                <c:pt idx="3828">
                  <c:v>25648</c:v>
                </c:pt>
                <c:pt idx="3829">
                  <c:v>25646</c:v>
                </c:pt>
                <c:pt idx="3830">
                  <c:v>25644</c:v>
                </c:pt>
                <c:pt idx="3831">
                  <c:v>25642</c:v>
                </c:pt>
                <c:pt idx="3832">
                  <c:v>25640</c:v>
                </c:pt>
                <c:pt idx="3833">
                  <c:v>25638</c:v>
                </c:pt>
                <c:pt idx="3834">
                  <c:v>25636</c:v>
                </c:pt>
                <c:pt idx="3835">
                  <c:v>25634</c:v>
                </c:pt>
                <c:pt idx="3836">
                  <c:v>25632</c:v>
                </c:pt>
                <c:pt idx="3837">
                  <c:v>25630</c:v>
                </c:pt>
                <c:pt idx="3838">
                  <c:v>25628</c:v>
                </c:pt>
                <c:pt idx="3839">
                  <c:v>25626</c:v>
                </c:pt>
                <c:pt idx="3840">
                  <c:v>25624</c:v>
                </c:pt>
                <c:pt idx="3841">
                  <c:v>25622</c:v>
                </c:pt>
                <c:pt idx="3842">
                  <c:v>25620</c:v>
                </c:pt>
                <c:pt idx="3843">
                  <c:v>25618</c:v>
                </c:pt>
                <c:pt idx="3844">
                  <c:v>25616</c:v>
                </c:pt>
                <c:pt idx="3845">
                  <c:v>25614</c:v>
                </c:pt>
                <c:pt idx="3846">
                  <c:v>25612</c:v>
                </c:pt>
                <c:pt idx="3847">
                  <c:v>25610</c:v>
                </c:pt>
                <c:pt idx="3848">
                  <c:v>25608</c:v>
                </c:pt>
                <c:pt idx="3849">
                  <c:v>25606</c:v>
                </c:pt>
                <c:pt idx="3850">
                  <c:v>25604</c:v>
                </c:pt>
                <c:pt idx="3851">
                  <c:v>25602</c:v>
                </c:pt>
                <c:pt idx="3852">
                  <c:v>25600</c:v>
                </c:pt>
                <c:pt idx="3853">
                  <c:v>25598</c:v>
                </c:pt>
                <c:pt idx="3854">
                  <c:v>25596</c:v>
                </c:pt>
                <c:pt idx="3855">
                  <c:v>25594</c:v>
                </c:pt>
                <c:pt idx="3856">
                  <c:v>25592</c:v>
                </c:pt>
                <c:pt idx="3857">
                  <c:v>25590</c:v>
                </c:pt>
                <c:pt idx="3858">
                  <c:v>25588</c:v>
                </c:pt>
                <c:pt idx="3859">
                  <c:v>25586</c:v>
                </c:pt>
                <c:pt idx="3860">
                  <c:v>25584</c:v>
                </c:pt>
                <c:pt idx="3861">
                  <c:v>25582</c:v>
                </c:pt>
                <c:pt idx="3862">
                  <c:v>25580</c:v>
                </c:pt>
                <c:pt idx="3863">
                  <c:v>25578</c:v>
                </c:pt>
                <c:pt idx="3864">
                  <c:v>25576</c:v>
                </c:pt>
                <c:pt idx="3865">
                  <c:v>25574</c:v>
                </c:pt>
                <c:pt idx="3866">
                  <c:v>25572</c:v>
                </c:pt>
                <c:pt idx="3867">
                  <c:v>25570</c:v>
                </c:pt>
                <c:pt idx="3868">
                  <c:v>25568</c:v>
                </c:pt>
                <c:pt idx="3869">
                  <c:v>25566</c:v>
                </c:pt>
                <c:pt idx="3870">
                  <c:v>25564</c:v>
                </c:pt>
                <c:pt idx="3871">
                  <c:v>25562</c:v>
                </c:pt>
                <c:pt idx="3872">
                  <c:v>25560</c:v>
                </c:pt>
                <c:pt idx="3873">
                  <c:v>25558</c:v>
                </c:pt>
                <c:pt idx="3874">
                  <c:v>25556</c:v>
                </c:pt>
                <c:pt idx="3875">
                  <c:v>25554</c:v>
                </c:pt>
                <c:pt idx="3876">
                  <c:v>25552</c:v>
                </c:pt>
                <c:pt idx="3877">
                  <c:v>25550</c:v>
                </c:pt>
                <c:pt idx="3878">
                  <c:v>25548</c:v>
                </c:pt>
                <c:pt idx="3879">
                  <c:v>25546</c:v>
                </c:pt>
                <c:pt idx="3880">
                  <c:v>25544</c:v>
                </c:pt>
                <c:pt idx="3881">
                  <c:v>25542</c:v>
                </c:pt>
                <c:pt idx="3882">
                  <c:v>25540</c:v>
                </c:pt>
                <c:pt idx="3883">
                  <c:v>25538</c:v>
                </c:pt>
                <c:pt idx="3884">
                  <c:v>25536</c:v>
                </c:pt>
                <c:pt idx="3885">
                  <c:v>25534</c:v>
                </c:pt>
                <c:pt idx="3886">
                  <c:v>25532</c:v>
                </c:pt>
                <c:pt idx="3887">
                  <c:v>25530</c:v>
                </c:pt>
                <c:pt idx="3888">
                  <c:v>25528</c:v>
                </c:pt>
                <c:pt idx="3889">
                  <c:v>25526</c:v>
                </c:pt>
                <c:pt idx="3890">
                  <c:v>25524</c:v>
                </c:pt>
                <c:pt idx="3891">
                  <c:v>25522</c:v>
                </c:pt>
                <c:pt idx="3892">
                  <c:v>25520</c:v>
                </c:pt>
                <c:pt idx="3893">
                  <c:v>25518</c:v>
                </c:pt>
                <c:pt idx="3894">
                  <c:v>25516</c:v>
                </c:pt>
                <c:pt idx="3895">
                  <c:v>25514</c:v>
                </c:pt>
                <c:pt idx="3896">
                  <c:v>25512</c:v>
                </c:pt>
                <c:pt idx="3897">
                  <c:v>25510</c:v>
                </c:pt>
                <c:pt idx="3898">
                  <c:v>25508</c:v>
                </c:pt>
                <c:pt idx="3899">
                  <c:v>25506</c:v>
                </c:pt>
                <c:pt idx="3900">
                  <c:v>25504</c:v>
                </c:pt>
                <c:pt idx="3901">
                  <c:v>25502</c:v>
                </c:pt>
                <c:pt idx="3902">
                  <c:v>25500</c:v>
                </c:pt>
                <c:pt idx="3903">
                  <c:v>25498</c:v>
                </c:pt>
                <c:pt idx="3904">
                  <c:v>25496</c:v>
                </c:pt>
                <c:pt idx="3905">
                  <c:v>25494</c:v>
                </c:pt>
                <c:pt idx="3906">
                  <c:v>25492</c:v>
                </c:pt>
                <c:pt idx="3907">
                  <c:v>25490</c:v>
                </c:pt>
                <c:pt idx="3908">
                  <c:v>25488</c:v>
                </c:pt>
                <c:pt idx="3909">
                  <c:v>25486</c:v>
                </c:pt>
                <c:pt idx="3910">
                  <c:v>25484</c:v>
                </c:pt>
                <c:pt idx="3911">
                  <c:v>25482</c:v>
                </c:pt>
                <c:pt idx="3912">
                  <c:v>25480</c:v>
                </c:pt>
                <c:pt idx="3913">
                  <c:v>25478</c:v>
                </c:pt>
                <c:pt idx="3914">
                  <c:v>25476</c:v>
                </c:pt>
                <c:pt idx="3915">
                  <c:v>25474</c:v>
                </c:pt>
                <c:pt idx="3916">
                  <c:v>25472</c:v>
                </c:pt>
                <c:pt idx="3917">
                  <c:v>25470</c:v>
                </c:pt>
                <c:pt idx="3918">
                  <c:v>25468</c:v>
                </c:pt>
                <c:pt idx="3919">
                  <c:v>25466</c:v>
                </c:pt>
                <c:pt idx="3920">
                  <c:v>25464</c:v>
                </c:pt>
                <c:pt idx="3921">
                  <c:v>25462</c:v>
                </c:pt>
                <c:pt idx="3922">
                  <c:v>25460</c:v>
                </c:pt>
                <c:pt idx="3923">
                  <c:v>25458</c:v>
                </c:pt>
                <c:pt idx="3924">
                  <c:v>25456</c:v>
                </c:pt>
                <c:pt idx="3925">
                  <c:v>25454</c:v>
                </c:pt>
                <c:pt idx="3926">
                  <c:v>25452</c:v>
                </c:pt>
                <c:pt idx="3927">
                  <c:v>25450</c:v>
                </c:pt>
                <c:pt idx="3928">
                  <c:v>25448</c:v>
                </c:pt>
                <c:pt idx="3929">
                  <c:v>25446</c:v>
                </c:pt>
                <c:pt idx="3930">
                  <c:v>25444</c:v>
                </c:pt>
                <c:pt idx="3931">
                  <c:v>25442</c:v>
                </c:pt>
                <c:pt idx="3932">
                  <c:v>25440</c:v>
                </c:pt>
                <c:pt idx="3933">
                  <c:v>25438</c:v>
                </c:pt>
                <c:pt idx="3934">
                  <c:v>25436</c:v>
                </c:pt>
                <c:pt idx="3935">
                  <c:v>25434</c:v>
                </c:pt>
                <c:pt idx="3936">
                  <c:v>25432</c:v>
                </c:pt>
                <c:pt idx="3937">
                  <c:v>25430</c:v>
                </c:pt>
                <c:pt idx="3938">
                  <c:v>25428</c:v>
                </c:pt>
                <c:pt idx="3939">
                  <c:v>25426</c:v>
                </c:pt>
                <c:pt idx="3940">
                  <c:v>25424</c:v>
                </c:pt>
                <c:pt idx="3941">
                  <c:v>25422</c:v>
                </c:pt>
                <c:pt idx="3942">
                  <c:v>25420</c:v>
                </c:pt>
                <c:pt idx="3943">
                  <c:v>25418</c:v>
                </c:pt>
                <c:pt idx="3944">
                  <c:v>25416</c:v>
                </c:pt>
                <c:pt idx="3945">
                  <c:v>25414</c:v>
                </c:pt>
                <c:pt idx="3946">
                  <c:v>25412</c:v>
                </c:pt>
                <c:pt idx="3947">
                  <c:v>25410</c:v>
                </c:pt>
                <c:pt idx="3948">
                  <c:v>25408</c:v>
                </c:pt>
                <c:pt idx="3949">
                  <c:v>25406</c:v>
                </c:pt>
                <c:pt idx="3950">
                  <c:v>25404</c:v>
                </c:pt>
                <c:pt idx="3951">
                  <c:v>25402</c:v>
                </c:pt>
                <c:pt idx="3952">
                  <c:v>25400</c:v>
                </c:pt>
                <c:pt idx="3953">
                  <c:v>25398</c:v>
                </c:pt>
                <c:pt idx="3954">
                  <c:v>25396</c:v>
                </c:pt>
                <c:pt idx="3955">
                  <c:v>25394</c:v>
                </c:pt>
                <c:pt idx="3956">
                  <c:v>25392</c:v>
                </c:pt>
                <c:pt idx="3957">
                  <c:v>25390</c:v>
                </c:pt>
                <c:pt idx="3958">
                  <c:v>25388</c:v>
                </c:pt>
                <c:pt idx="3959">
                  <c:v>25386</c:v>
                </c:pt>
                <c:pt idx="3960">
                  <c:v>25384</c:v>
                </c:pt>
                <c:pt idx="3961">
                  <c:v>25382</c:v>
                </c:pt>
                <c:pt idx="3962">
                  <c:v>25380</c:v>
                </c:pt>
                <c:pt idx="3963">
                  <c:v>25378</c:v>
                </c:pt>
                <c:pt idx="3964">
                  <c:v>25376</c:v>
                </c:pt>
                <c:pt idx="3965">
                  <c:v>25374</c:v>
                </c:pt>
                <c:pt idx="3966">
                  <c:v>25372</c:v>
                </c:pt>
                <c:pt idx="3967">
                  <c:v>25370</c:v>
                </c:pt>
                <c:pt idx="3968">
                  <c:v>25368</c:v>
                </c:pt>
                <c:pt idx="3969">
                  <c:v>25366</c:v>
                </c:pt>
                <c:pt idx="3970">
                  <c:v>25364</c:v>
                </c:pt>
                <c:pt idx="3971">
                  <c:v>25362</c:v>
                </c:pt>
                <c:pt idx="3972">
                  <c:v>25360</c:v>
                </c:pt>
                <c:pt idx="3973">
                  <c:v>25358</c:v>
                </c:pt>
                <c:pt idx="3974">
                  <c:v>25356</c:v>
                </c:pt>
                <c:pt idx="3975">
                  <c:v>25354</c:v>
                </c:pt>
                <c:pt idx="3976">
                  <c:v>25352</c:v>
                </c:pt>
                <c:pt idx="3977">
                  <c:v>25350</c:v>
                </c:pt>
                <c:pt idx="3978">
                  <c:v>25348</c:v>
                </c:pt>
                <c:pt idx="3979">
                  <c:v>25346</c:v>
                </c:pt>
                <c:pt idx="3980">
                  <c:v>25344</c:v>
                </c:pt>
                <c:pt idx="3981">
                  <c:v>25342</c:v>
                </c:pt>
                <c:pt idx="3982">
                  <c:v>25340</c:v>
                </c:pt>
                <c:pt idx="3983">
                  <c:v>25338</c:v>
                </c:pt>
                <c:pt idx="3984">
                  <c:v>25336</c:v>
                </c:pt>
                <c:pt idx="3985">
                  <c:v>25334</c:v>
                </c:pt>
                <c:pt idx="3986">
                  <c:v>25332</c:v>
                </c:pt>
                <c:pt idx="3987">
                  <c:v>25330</c:v>
                </c:pt>
                <c:pt idx="3988">
                  <c:v>25328</c:v>
                </c:pt>
                <c:pt idx="3989">
                  <c:v>25326</c:v>
                </c:pt>
                <c:pt idx="3990">
                  <c:v>25324</c:v>
                </c:pt>
                <c:pt idx="3991">
                  <c:v>25322</c:v>
                </c:pt>
                <c:pt idx="3992">
                  <c:v>25320</c:v>
                </c:pt>
                <c:pt idx="3993">
                  <c:v>25318</c:v>
                </c:pt>
                <c:pt idx="3994">
                  <c:v>25316</c:v>
                </c:pt>
                <c:pt idx="3995">
                  <c:v>25314</c:v>
                </c:pt>
                <c:pt idx="3996">
                  <c:v>25312</c:v>
                </c:pt>
                <c:pt idx="3997">
                  <c:v>25310</c:v>
                </c:pt>
                <c:pt idx="3998">
                  <c:v>25308</c:v>
                </c:pt>
                <c:pt idx="3999">
                  <c:v>25306</c:v>
                </c:pt>
                <c:pt idx="4000">
                  <c:v>25304</c:v>
                </c:pt>
                <c:pt idx="4001">
                  <c:v>25302</c:v>
                </c:pt>
                <c:pt idx="4002">
                  <c:v>25300</c:v>
                </c:pt>
                <c:pt idx="4003">
                  <c:v>25298</c:v>
                </c:pt>
                <c:pt idx="4004">
                  <c:v>25296</c:v>
                </c:pt>
                <c:pt idx="4005">
                  <c:v>25294</c:v>
                </c:pt>
                <c:pt idx="4006">
                  <c:v>25292</c:v>
                </c:pt>
                <c:pt idx="4007">
                  <c:v>25290</c:v>
                </c:pt>
                <c:pt idx="4008">
                  <c:v>25288</c:v>
                </c:pt>
                <c:pt idx="4009">
                  <c:v>25286</c:v>
                </c:pt>
                <c:pt idx="4010">
                  <c:v>25284</c:v>
                </c:pt>
                <c:pt idx="4011">
                  <c:v>25282</c:v>
                </c:pt>
                <c:pt idx="4012">
                  <c:v>25280</c:v>
                </c:pt>
                <c:pt idx="4013">
                  <c:v>25278</c:v>
                </c:pt>
                <c:pt idx="4014">
                  <c:v>25276</c:v>
                </c:pt>
                <c:pt idx="4015">
                  <c:v>25274</c:v>
                </c:pt>
                <c:pt idx="4016">
                  <c:v>25272</c:v>
                </c:pt>
                <c:pt idx="4017">
                  <c:v>25270</c:v>
                </c:pt>
                <c:pt idx="4018">
                  <c:v>25268</c:v>
                </c:pt>
                <c:pt idx="4019">
                  <c:v>25266</c:v>
                </c:pt>
                <c:pt idx="4020">
                  <c:v>25264</c:v>
                </c:pt>
                <c:pt idx="4021">
                  <c:v>25262</c:v>
                </c:pt>
                <c:pt idx="4022">
                  <c:v>25260</c:v>
                </c:pt>
                <c:pt idx="4023">
                  <c:v>25258</c:v>
                </c:pt>
                <c:pt idx="4024">
                  <c:v>25256</c:v>
                </c:pt>
                <c:pt idx="4025">
                  <c:v>25254</c:v>
                </c:pt>
                <c:pt idx="4026">
                  <c:v>25252</c:v>
                </c:pt>
                <c:pt idx="4027">
                  <c:v>25250</c:v>
                </c:pt>
                <c:pt idx="4028">
                  <c:v>25248</c:v>
                </c:pt>
                <c:pt idx="4029">
                  <c:v>25246</c:v>
                </c:pt>
                <c:pt idx="4030">
                  <c:v>25244</c:v>
                </c:pt>
                <c:pt idx="4031">
                  <c:v>25242</c:v>
                </c:pt>
                <c:pt idx="4032">
                  <c:v>25240</c:v>
                </c:pt>
                <c:pt idx="4033">
                  <c:v>25238</c:v>
                </c:pt>
                <c:pt idx="4034">
                  <c:v>25236</c:v>
                </c:pt>
                <c:pt idx="4035">
                  <c:v>25234</c:v>
                </c:pt>
                <c:pt idx="4036">
                  <c:v>25232</c:v>
                </c:pt>
                <c:pt idx="4037">
                  <c:v>25230</c:v>
                </c:pt>
                <c:pt idx="4038">
                  <c:v>25228</c:v>
                </c:pt>
                <c:pt idx="4039">
                  <c:v>25226</c:v>
                </c:pt>
                <c:pt idx="4040">
                  <c:v>25224</c:v>
                </c:pt>
                <c:pt idx="4041">
                  <c:v>25222</c:v>
                </c:pt>
                <c:pt idx="4042">
                  <c:v>25220</c:v>
                </c:pt>
                <c:pt idx="4043">
                  <c:v>25218</c:v>
                </c:pt>
                <c:pt idx="4044">
                  <c:v>25216</c:v>
                </c:pt>
                <c:pt idx="4045">
                  <c:v>25214</c:v>
                </c:pt>
                <c:pt idx="4046">
                  <c:v>25212</c:v>
                </c:pt>
                <c:pt idx="4047">
                  <c:v>25210</c:v>
                </c:pt>
                <c:pt idx="4048">
                  <c:v>25208</c:v>
                </c:pt>
                <c:pt idx="4049">
                  <c:v>25206</c:v>
                </c:pt>
                <c:pt idx="4050">
                  <c:v>25204</c:v>
                </c:pt>
                <c:pt idx="4051">
                  <c:v>25202</c:v>
                </c:pt>
                <c:pt idx="4052">
                  <c:v>25200</c:v>
                </c:pt>
                <c:pt idx="4053">
                  <c:v>25198</c:v>
                </c:pt>
                <c:pt idx="4054">
                  <c:v>25196</c:v>
                </c:pt>
                <c:pt idx="4055">
                  <c:v>25194</c:v>
                </c:pt>
                <c:pt idx="4056">
                  <c:v>25192</c:v>
                </c:pt>
                <c:pt idx="4057">
                  <c:v>25190</c:v>
                </c:pt>
                <c:pt idx="4058">
                  <c:v>25188</c:v>
                </c:pt>
                <c:pt idx="4059">
                  <c:v>25186</c:v>
                </c:pt>
                <c:pt idx="4060">
                  <c:v>25184</c:v>
                </c:pt>
                <c:pt idx="4061">
                  <c:v>25182</c:v>
                </c:pt>
                <c:pt idx="4062">
                  <c:v>25180</c:v>
                </c:pt>
                <c:pt idx="4063">
                  <c:v>25178</c:v>
                </c:pt>
                <c:pt idx="4064">
                  <c:v>25176</c:v>
                </c:pt>
                <c:pt idx="4065">
                  <c:v>25174</c:v>
                </c:pt>
                <c:pt idx="4066">
                  <c:v>25172</c:v>
                </c:pt>
                <c:pt idx="4067">
                  <c:v>25170</c:v>
                </c:pt>
                <c:pt idx="4068">
                  <c:v>25168</c:v>
                </c:pt>
                <c:pt idx="4069">
                  <c:v>25166</c:v>
                </c:pt>
                <c:pt idx="4070">
                  <c:v>25164</c:v>
                </c:pt>
                <c:pt idx="4071">
                  <c:v>25162</c:v>
                </c:pt>
                <c:pt idx="4072">
                  <c:v>25160</c:v>
                </c:pt>
                <c:pt idx="4073">
                  <c:v>25158</c:v>
                </c:pt>
                <c:pt idx="4074">
                  <c:v>25156</c:v>
                </c:pt>
                <c:pt idx="4075">
                  <c:v>25154</c:v>
                </c:pt>
                <c:pt idx="4076">
                  <c:v>25152</c:v>
                </c:pt>
                <c:pt idx="4077">
                  <c:v>25150</c:v>
                </c:pt>
                <c:pt idx="4078">
                  <c:v>25148</c:v>
                </c:pt>
                <c:pt idx="4079">
                  <c:v>25146</c:v>
                </c:pt>
                <c:pt idx="4080">
                  <c:v>25144</c:v>
                </c:pt>
                <c:pt idx="4081">
                  <c:v>25142</c:v>
                </c:pt>
                <c:pt idx="4082">
                  <c:v>25140</c:v>
                </c:pt>
                <c:pt idx="4083">
                  <c:v>25138</c:v>
                </c:pt>
                <c:pt idx="4084">
                  <c:v>25136</c:v>
                </c:pt>
                <c:pt idx="4085">
                  <c:v>25134</c:v>
                </c:pt>
                <c:pt idx="4086">
                  <c:v>25132</c:v>
                </c:pt>
                <c:pt idx="4087">
                  <c:v>25130</c:v>
                </c:pt>
                <c:pt idx="4088">
                  <c:v>25128</c:v>
                </c:pt>
                <c:pt idx="4089">
                  <c:v>25126</c:v>
                </c:pt>
                <c:pt idx="4090">
                  <c:v>25124</c:v>
                </c:pt>
                <c:pt idx="4091">
                  <c:v>25122</c:v>
                </c:pt>
                <c:pt idx="4092">
                  <c:v>25120</c:v>
                </c:pt>
                <c:pt idx="4093">
                  <c:v>25118</c:v>
                </c:pt>
                <c:pt idx="4094">
                  <c:v>25116</c:v>
                </c:pt>
                <c:pt idx="4095">
                  <c:v>25114</c:v>
                </c:pt>
                <c:pt idx="4096">
                  <c:v>25112</c:v>
                </c:pt>
                <c:pt idx="4097">
                  <c:v>25110</c:v>
                </c:pt>
                <c:pt idx="4098">
                  <c:v>25108</c:v>
                </c:pt>
                <c:pt idx="4099">
                  <c:v>25106</c:v>
                </c:pt>
                <c:pt idx="4100">
                  <c:v>25104</c:v>
                </c:pt>
                <c:pt idx="4101">
                  <c:v>25102</c:v>
                </c:pt>
                <c:pt idx="4102">
                  <c:v>25100</c:v>
                </c:pt>
                <c:pt idx="4103">
                  <c:v>25098</c:v>
                </c:pt>
                <c:pt idx="4104">
                  <c:v>25096</c:v>
                </c:pt>
                <c:pt idx="4105">
                  <c:v>25094</c:v>
                </c:pt>
                <c:pt idx="4106">
                  <c:v>25092</c:v>
                </c:pt>
                <c:pt idx="4107">
                  <c:v>25090</c:v>
                </c:pt>
                <c:pt idx="4108">
                  <c:v>25088</c:v>
                </c:pt>
                <c:pt idx="4109">
                  <c:v>25086</c:v>
                </c:pt>
                <c:pt idx="4110">
                  <c:v>25084</c:v>
                </c:pt>
                <c:pt idx="4111">
                  <c:v>25082</c:v>
                </c:pt>
                <c:pt idx="4112">
                  <c:v>25080</c:v>
                </c:pt>
                <c:pt idx="4113">
                  <c:v>25078</c:v>
                </c:pt>
                <c:pt idx="4114">
                  <c:v>25076</c:v>
                </c:pt>
                <c:pt idx="4115">
                  <c:v>25074</c:v>
                </c:pt>
                <c:pt idx="4116">
                  <c:v>25072</c:v>
                </c:pt>
                <c:pt idx="4117">
                  <c:v>25070</c:v>
                </c:pt>
                <c:pt idx="4118">
                  <c:v>25068</c:v>
                </c:pt>
                <c:pt idx="4119">
                  <c:v>25066</c:v>
                </c:pt>
                <c:pt idx="4120">
                  <c:v>25064</c:v>
                </c:pt>
                <c:pt idx="4121">
                  <c:v>25062</c:v>
                </c:pt>
                <c:pt idx="4122">
                  <c:v>25060</c:v>
                </c:pt>
                <c:pt idx="4123">
                  <c:v>25058</c:v>
                </c:pt>
                <c:pt idx="4124">
                  <c:v>25056</c:v>
                </c:pt>
                <c:pt idx="4125">
                  <c:v>25054</c:v>
                </c:pt>
                <c:pt idx="4126">
                  <c:v>25052</c:v>
                </c:pt>
                <c:pt idx="4127">
                  <c:v>25050</c:v>
                </c:pt>
                <c:pt idx="4128">
                  <c:v>25048</c:v>
                </c:pt>
                <c:pt idx="4129">
                  <c:v>25046</c:v>
                </c:pt>
                <c:pt idx="4130">
                  <c:v>25044</c:v>
                </c:pt>
                <c:pt idx="4131">
                  <c:v>25042</c:v>
                </c:pt>
                <c:pt idx="4132">
                  <c:v>25040</c:v>
                </c:pt>
                <c:pt idx="4133">
                  <c:v>25038</c:v>
                </c:pt>
                <c:pt idx="4134">
                  <c:v>25036</c:v>
                </c:pt>
                <c:pt idx="4135">
                  <c:v>25034</c:v>
                </c:pt>
                <c:pt idx="4136">
                  <c:v>25032</c:v>
                </c:pt>
                <c:pt idx="4137">
                  <c:v>25030</c:v>
                </c:pt>
                <c:pt idx="4138">
                  <c:v>25028</c:v>
                </c:pt>
                <c:pt idx="4139">
                  <c:v>25026</c:v>
                </c:pt>
                <c:pt idx="4140">
                  <c:v>25024</c:v>
                </c:pt>
                <c:pt idx="4141">
                  <c:v>25022</c:v>
                </c:pt>
                <c:pt idx="4142">
                  <c:v>25020</c:v>
                </c:pt>
                <c:pt idx="4143">
                  <c:v>25018</c:v>
                </c:pt>
                <c:pt idx="4144">
                  <c:v>25016</c:v>
                </c:pt>
                <c:pt idx="4145">
                  <c:v>25014</c:v>
                </c:pt>
                <c:pt idx="4146">
                  <c:v>25012</c:v>
                </c:pt>
                <c:pt idx="4147">
                  <c:v>25010</c:v>
                </c:pt>
                <c:pt idx="4148">
                  <c:v>25008</c:v>
                </c:pt>
                <c:pt idx="4149">
                  <c:v>25006</c:v>
                </c:pt>
                <c:pt idx="4150">
                  <c:v>25004</c:v>
                </c:pt>
                <c:pt idx="4151">
                  <c:v>25002</c:v>
                </c:pt>
                <c:pt idx="4152">
                  <c:v>25000</c:v>
                </c:pt>
                <c:pt idx="4153">
                  <c:v>24998</c:v>
                </c:pt>
                <c:pt idx="4154">
                  <c:v>24996</c:v>
                </c:pt>
                <c:pt idx="4155">
                  <c:v>24994</c:v>
                </c:pt>
                <c:pt idx="4156">
                  <c:v>24992</c:v>
                </c:pt>
                <c:pt idx="4157">
                  <c:v>24990</c:v>
                </c:pt>
                <c:pt idx="4158">
                  <c:v>24988</c:v>
                </c:pt>
                <c:pt idx="4159">
                  <c:v>24986</c:v>
                </c:pt>
                <c:pt idx="4160">
                  <c:v>24984</c:v>
                </c:pt>
                <c:pt idx="4161">
                  <c:v>24982</c:v>
                </c:pt>
                <c:pt idx="4162">
                  <c:v>24980</c:v>
                </c:pt>
                <c:pt idx="4163">
                  <c:v>24978</c:v>
                </c:pt>
                <c:pt idx="4164">
                  <c:v>24976</c:v>
                </c:pt>
                <c:pt idx="4165">
                  <c:v>24974</c:v>
                </c:pt>
                <c:pt idx="4166">
                  <c:v>24972</c:v>
                </c:pt>
                <c:pt idx="4167">
                  <c:v>24970</c:v>
                </c:pt>
                <c:pt idx="4168">
                  <c:v>24968</c:v>
                </c:pt>
                <c:pt idx="4169">
                  <c:v>24966</c:v>
                </c:pt>
                <c:pt idx="4170">
                  <c:v>24964</c:v>
                </c:pt>
                <c:pt idx="4171">
                  <c:v>24962</c:v>
                </c:pt>
                <c:pt idx="4172">
                  <c:v>24960</c:v>
                </c:pt>
                <c:pt idx="4173">
                  <c:v>24958</c:v>
                </c:pt>
                <c:pt idx="4174">
                  <c:v>24956</c:v>
                </c:pt>
                <c:pt idx="4175">
                  <c:v>24954</c:v>
                </c:pt>
                <c:pt idx="4176">
                  <c:v>24952</c:v>
                </c:pt>
                <c:pt idx="4177">
                  <c:v>24950</c:v>
                </c:pt>
                <c:pt idx="4178">
                  <c:v>24948</c:v>
                </c:pt>
                <c:pt idx="4179">
                  <c:v>24946</c:v>
                </c:pt>
                <c:pt idx="4180">
                  <c:v>24944</c:v>
                </c:pt>
                <c:pt idx="4181">
                  <c:v>24942</c:v>
                </c:pt>
                <c:pt idx="4182">
                  <c:v>24940</c:v>
                </c:pt>
                <c:pt idx="4183">
                  <c:v>24938</c:v>
                </c:pt>
                <c:pt idx="4184">
                  <c:v>24936</c:v>
                </c:pt>
                <c:pt idx="4185">
                  <c:v>24934</c:v>
                </c:pt>
                <c:pt idx="4186">
                  <c:v>24932</c:v>
                </c:pt>
                <c:pt idx="4187">
                  <c:v>24930</c:v>
                </c:pt>
                <c:pt idx="4188">
                  <c:v>24928</c:v>
                </c:pt>
                <c:pt idx="4189">
                  <c:v>24926</c:v>
                </c:pt>
                <c:pt idx="4190">
                  <c:v>24924</c:v>
                </c:pt>
                <c:pt idx="4191">
                  <c:v>24922</c:v>
                </c:pt>
                <c:pt idx="4192">
                  <c:v>24920</c:v>
                </c:pt>
                <c:pt idx="4193">
                  <c:v>24918</c:v>
                </c:pt>
                <c:pt idx="4194">
                  <c:v>24916</c:v>
                </c:pt>
                <c:pt idx="4195">
                  <c:v>24914</c:v>
                </c:pt>
                <c:pt idx="4196">
                  <c:v>24912</c:v>
                </c:pt>
                <c:pt idx="4197">
                  <c:v>24910</c:v>
                </c:pt>
                <c:pt idx="4198">
                  <c:v>24908</c:v>
                </c:pt>
                <c:pt idx="4199">
                  <c:v>24906</c:v>
                </c:pt>
                <c:pt idx="4200">
                  <c:v>24904</c:v>
                </c:pt>
                <c:pt idx="4201">
                  <c:v>24902</c:v>
                </c:pt>
                <c:pt idx="4202">
                  <c:v>24900</c:v>
                </c:pt>
                <c:pt idx="4203">
                  <c:v>24898</c:v>
                </c:pt>
                <c:pt idx="4204">
                  <c:v>24896</c:v>
                </c:pt>
                <c:pt idx="4205">
                  <c:v>24894</c:v>
                </c:pt>
                <c:pt idx="4206">
                  <c:v>24892</c:v>
                </c:pt>
                <c:pt idx="4207">
                  <c:v>24890</c:v>
                </c:pt>
                <c:pt idx="4208">
                  <c:v>24888</c:v>
                </c:pt>
                <c:pt idx="4209">
                  <c:v>24886</c:v>
                </c:pt>
                <c:pt idx="4210">
                  <c:v>24884</c:v>
                </c:pt>
                <c:pt idx="4211">
                  <c:v>24882</c:v>
                </c:pt>
                <c:pt idx="4212">
                  <c:v>24880</c:v>
                </c:pt>
                <c:pt idx="4213">
                  <c:v>24878</c:v>
                </c:pt>
                <c:pt idx="4214">
                  <c:v>24876</c:v>
                </c:pt>
                <c:pt idx="4215">
                  <c:v>24874</c:v>
                </c:pt>
                <c:pt idx="4216">
                  <c:v>24872</c:v>
                </c:pt>
                <c:pt idx="4217">
                  <c:v>24870</c:v>
                </c:pt>
                <c:pt idx="4218">
                  <c:v>24868</c:v>
                </c:pt>
                <c:pt idx="4219">
                  <c:v>24866</c:v>
                </c:pt>
                <c:pt idx="4220">
                  <c:v>24864</c:v>
                </c:pt>
                <c:pt idx="4221">
                  <c:v>24862</c:v>
                </c:pt>
                <c:pt idx="4222">
                  <c:v>24860</c:v>
                </c:pt>
                <c:pt idx="4223">
                  <c:v>24858</c:v>
                </c:pt>
                <c:pt idx="4224">
                  <c:v>24856</c:v>
                </c:pt>
                <c:pt idx="4225">
                  <c:v>24854</c:v>
                </c:pt>
                <c:pt idx="4226">
                  <c:v>24852</c:v>
                </c:pt>
                <c:pt idx="4227">
                  <c:v>24850</c:v>
                </c:pt>
                <c:pt idx="4228">
                  <c:v>24848</c:v>
                </c:pt>
                <c:pt idx="4229">
                  <c:v>24846</c:v>
                </c:pt>
                <c:pt idx="4230">
                  <c:v>24844</c:v>
                </c:pt>
                <c:pt idx="4231">
                  <c:v>24842</c:v>
                </c:pt>
                <c:pt idx="4232">
                  <c:v>24840</c:v>
                </c:pt>
                <c:pt idx="4233">
                  <c:v>24838</c:v>
                </c:pt>
                <c:pt idx="4234">
                  <c:v>24836</c:v>
                </c:pt>
                <c:pt idx="4235">
                  <c:v>24834</c:v>
                </c:pt>
                <c:pt idx="4236">
                  <c:v>24832</c:v>
                </c:pt>
                <c:pt idx="4237">
                  <c:v>24830</c:v>
                </c:pt>
                <c:pt idx="4238">
                  <c:v>24828</c:v>
                </c:pt>
                <c:pt idx="4239">
                  <c:v>24826</c:v>
                </c:pt>
                <c:pt idx="4240">
                  <c:v>24824</c:v>
                </c:pt>
                <c:pt idx="4241">
                  <c:v>24822</c:v>
                </c:pt>
                <c:pt idx="4242">
                  <c:v>24820</c:v>
                </c:pt>
                <c:pt idx="4243">
                  <c:v>24818</c:v>
                </c:pt>
                <c:pt idx="4244">
                  <c:v>24816</c:v>
                </c:pt>
                <c:pt idx="4245">
                  <c:v>24814</c:v>
                </c:pt>
                <c:pt idx="4246">
                  <c:v>24812</c:v>
                </c:pt>
                <c:pt idx="4247">
                  <c:v>24810</c:v>
                </c:pt>
                <c:pt idx="4248">
                  <c:v>24808</c:v>
                </c:pt>
                <c:pt idx="4249">
                  <c:v>24806</c:v>
                </c:pt>
                <c:pt idx="4250">
                  <c:v>24804</c:v>
                </c:pt>
                <c:pt idx="4251">
                  <c:v>24802</c:v>
                </c:pt>
                <c:pt idx="4252">
                  <c:v>24800</c:v>
                </c:pt>
                <c:pt idx="4253">
                  <c:v>24798</c:v>
                </c:pt>
                <c:pt idx="4254">
                  <c:v>24796</c:v>
                </c:pt>
                <c:pt idx="4255">
                  <c:v>24794</c:v>
                </c:pt>
                <c:pt idx="4256">
                  <c:v>24792</c:v>
                </c:pt>
                <c:pt idx="4257">
                  <c:v>24790</c:v>
                </c:pt>
                <c:pt idx="4258">
                  <c:v>24788</c:v>
                </c:pt>
                <c:pt idx="4259">
                  <c:v>24786</c:v>
                </c:pt>
                <c:pt idx="4260">
                  <c:v>24784</c:v>
                </c:pt>
                <c:pt idx="4261">
                  <c:v>24782</c:v>
                </c:pt>
                <c:pt idx="4262">
                  <c:v>24780</c:v>
                </c:pt>
                <c:pt idx="4263">
                  <c:v>24778</c:v>
                </c:pt>
                <c:pt idx="4264">
                  <c:v>24776</c:v>
                </c:pt>
                <c:pt idx="4265">
                  <c:v>24774</c:v>
                </c:pt>
                <c:pt idx="4266">
                  <c:v>24772</c:v>
                </c:pt>
                <c:pt idx="4267">
                  <c:v>24770</c:v>
                </c:pt>
                <c:pt idx="4268">
                  <c:v>24768</c:v>
                </c:pt>
                <c:pt idx="4269">
                  <c:v>24766</c:v>
                </c:pt>
                <c:pt idx="4270">
                  <c:v>24764</c:v>
                </c:pt>
                <c:pt idx="4271">
                  <c:v>24762</c:v>
                </c:pt>
                <c:pt idx="4272">
                  <c:v>24760</c:v>
                </c:pt>
                <c:pt idx="4273">
                  <c:v>24758</c:v>
                </c:pt>
                <c:pt idx="4274">
                  <c:v>24756</c:v>
                </c:pt>
                <c:pt idx="4275">
                  <c:v>24754</c:v>
                </c:pt>
                <c:pt idx="4276">
                  <c:v>24752</c:v>
                </c:pt>
                <c:pt idx="4277">
                  <c:v>24750</c:v>
                </c:pt>
                <c:pt idx="4278">
                  <c:v>24748</c:v>
                </c:pt>
                <c:pt idx="4279">
                  <c:v>24746</c:v>
                </c:pt>
                <c:pt idx="4280">
                  <c:v>24744</c:v>
                </c:pt>
                <c:pt idx="4281">
                  <c:v>24742</c:v>
                </c:pt>
                <c:pt idx="4282">
                  <c:v>24740</c:v>
                </c:pt>
                <c:pt idx="4283">
                  <c:v>24738</c:v>
                </c:pt>
                <c:pt idx="4284">
                  <c:v>24736</c:v>
                </c:pt>
                <c:pt idx="4285">
                  <c:v>24734</c:v>
                </c:pt>
                <c:pt idx="4286">
                  <c:v>24732</c:v>
                </c:pt>
                <c:pt idx="4287">
                  <c:v>24730</c:v>
                </c:pt>
                <c:pt idx="4288">
                  <c:v>24728</c:v>
                </c:pt>
                <c:pt idx="4289">
                  <c:v>24726</c:v>
                </c:pt>
                <c:pt idx="4290">
                  <c:v>24724</c:v>
                </c:pt>
                <c:pt idx="4291">
                  <c:v>24722</c:v>
                </c:pt>
                <c:pt idx="4292">
                  <c:v>24720</c:v>
                </c:pt>
                <c:pt idx="4293">
                  <c:v>24718</c:v>
                </c:pt>
                <c:pt idx="4294">
                  <c:v>24716</c:v>
                </c:pt>
                <c:pt idx="4295">
                  <c:v>24714</c:v>
                </c:pt>
                <c:pt idx="4296">
                  <c:v>24712</c:v>
                </c:pt>
                <c:pt idx="4297">
                  <c:v>24710</c:v>
                </c:pt>
                <c:pt idx="4298">
                  <c:v>24708</c:v>
                </c:pt>
                <c:pt idx="4299">
                  <c:v>24706</c:v>
                </c:pt>
                <c:pt idx="4300">
                  <c:v>24704</c:v>
                </c:pt>
                <c:pt idx="4301">
                  <c:v>24702</c:v>
                </c:pt>
                <c:pt idx="4302">
                  <c:v>24700</c:v>
                </c:pt>
                <c:pt idx="4303">
                  <c:v>24698</c:v>
                </c:pt>
                <c:pt idx="4304">
                  <c:v>24696</c:v>
                </c:pt>
                <c:pt idx="4305">
                  <c:v>24694</c:v>
                </c:pt>
                <c:pt idx="4306">
                  <c:v>24692</c:v>
                </c:pt>
                <c:pt idx="4307">
                  <c:v>24690</c:v>
                </c:pt>
                <c:pt idx="4308">
                  <c:v>24688</c:v>
                </c:pt>
                <c:pt idx="4309">
                  <c:v>24686</c:v>
                </c:pt>
                <c:pt idx="4310">
                  <c:v>24684</c:v>
                </c:pt>
                <c:pt idx="4311">
                  <c:v>24682</c:v>
                </c:pt>
                <c:pt idx="4312">
                  <c:v>24680</c:v>
                </c:pt>
                <c:pt idx="4313">
                  <c:v>24678</c:v>
                </c:pt>
                <c:pt idx="4314">
                  <c:v>24676</c:v>
                </c:pt>
                <c:pt idx="4315">
                  <c:v>24674</c:v>
                </c:pt>
                <c:pt idx="4316">
                  <c:v>24672</c:v>
                </c:pt>
                <c:pt idx="4317">
                  <c:v>24670</c:v>
                </c:pt>
                <c:pt idx="4318">
                  <c:v>24668</c:v>
                </c:pt>
                <c:pt idx="4319">
                  <c:v>24666</c:v>
                </c:pt>
                <c:pt idx="4320">
                  <c:v>24664</c:v>
                </c:pt>
                <c:pt idx="4321">
                  <c:v>24662</c:v>
                </c:pt>
                <c:pt idx="4322">
                  <c:v>24660</c:v>
                </c:pt>
                <c:pt idx="4323">
                  <c:v>24658</c:v>
                </c:pt>
                <c:pt idx="4324">
                  <c:v>24656</c:v>
                </c:pt>
                <c:pt idx="4325">
                  <c:v>24654</c:v>
                </c:pt>
                <c:pt idx="4326">
                  <c:v>24652</c:v>
                </c:pt>
                <c:pt idx="4327">
                  <c:v>24650</c:v>
                </c:pt>
                <c:pt idx="4328">
                  <c:v>24648</c:v>
                </c:pt>
                <c:pt idx="4329">
                  <c:v>24646</c:v>
                </c:pt>
                <c:pt idx="4330">
                  <c:v>24644</c:v>
                </c:pt>
                <c:pt idx="4331">
                  <c:v>24642</c:v>
                </c:pt>
                <c:pt idx="4332">
                  <c:v>24640</c:v>
                </c:pt>
                <c:pt idx="4333">
                  <c:v>24638</c:v>
                </c:pt>
                <c:pt idx="4334">
                  <c:v>24636</c:v>
                </c:pt>
                <c:pt idx="4335">
                  <c:v>24634</c:v>
                </c:pt>
                <c:pt idx="4336">
                  <c:v>24632</c:v>
                </c:pt>
                <c:pt idx="4337">
                  <c:v>24630</c:v>
                </c:pt>
                <c:pt idx="4338">
                  <c:v>24628</c:v>
                </c:pt>
                <c:pt idx="4339">
                  <c:v>24626</c:v>
                </c:pt>
                <c:pt idx="4340">
                  <c:v>24624</c:v>
                </c:pt>
                <c:pt idx="4341">
                  <c:v>24622</c:v>
                </c:pt>
                <c:pt idx="4342">
                  <c:v>24620</c:v>
                </c:pt>
                <c:pt idx="4343">
                  <c:v>24618</c:v>
                </c:pt>
                <c:pt idx="4344">
                  <c:v>24616</c:v>
                </c:pt>
                <c:pt idx="4345">
                  <c:v>24614</c:v>
                </c:pt>
                <c:pt idx="4346">
                  <c:v>24612</c:v>
                </c:pt>
                <c:pt idx="4347">
                  <c:v>24610</c:v>
                </c:pt>
                <c:pt idx="4348">
                  <c:v>24608</c:v>
                </c:pt>
                <c:pt idx="4349">
                  <c:v>24606</c:v>
                </c:pt>
                <c:pt idx="4350">
                  <c:v>24604</c:v>
                </c:pt>
                <c:pt idx="4351">
                  <c:v>24602</c:v>
                </c:pt>
                <c:pt idx="4352">
                  <c:v>24600</c:v>
                </c:pt>
                <c:pt idx="4353">
                  <c:v>24598</c:v>
                </c:pt>
                <c:pt idx="4354">
                  <c:v>24596</c:v>
                </c:pt>
                <c:pt idx="4355">
                  <c:v>24594</c:v>
                </c:pt>
                <c:pt idx="4356">
                  <c:v>24592</c:v>
                </c:pt>
                <c:pt idx="4357">
                  <c:v>24590</c:v>
                </c:pt>
                <c:pt idx="4358">
                  <c:v>24588</c:v>
                </c:pt>
                <c:pt idx="4359">
                  <c:v>24586</c:v>
                </c:pt>
                <c:pt idx="4360">
                  <c:v>24584</c:v>
                </c:pt>
                <c:pt idx="4361">
                  <c:v>24582</c:v>
                </c:pt>
                <c:pt idx="4362">
                  <c:v>24580</c:v>
                </c:pt>
                <c:pt idx="4363">
                  <c:v>24578</c:v>
                </c:pt>
                <c:pt idx="4364">
                  <c:v>24576</c:v>
                </c:pt>
                <c:pt idx="4365">
                  <c:v>24574</c:v>
                </c:pt>
                <c:pt idx="4366">
                  <c:v>24572</c:v>
                </c:pt>
                <c:pt idx="4367">
                  <c:v>24570</c:v>
                </c:pt>
                <c:pt idx="4368">
                  <c:v>24568</c:v>
                </c:pt>
                <c:pt idx="4369">
                  <c:v>24566</c:v>
                </c:pt>
                <c:pt idx="4370">
                  <c:v>24564</c:v>
                </c:pt>
                <c:pt idx="4371">
                  <c:v>24562</c:v>
                </c:pt>
                <c:pt idx="4372">
                  <c:v>24560</c:v>
                </c:pt>
                <c:pt idx="4373">
                  <c:v>24558</c:v>
                </c:pt>
                <c:pt idx="4374">
                  <c:v>24556</c:v>
                </c:pt>
                <c:pt idx="4375">
                  <c:v>24554</c:v>
                </c:pt>
                <c:pt idx="4376">
                  <c:v>24552</c:v>
                </c:pt>
                <c:pt idx="4377">
                  <c:v>24550</c:v>
                </c:pt>
                <c:pt idx="4378">
                  <c:v>24548</c:v>
                </c:pt>
                <c:pt idx="4379">
                  <c:v>24546</c:v>
                </c:pt>
                <c:pt idx="4380">
                  <c:v>24544</c:v>
                </c:pt>
                <c:pt idx="4381">
                  <c:v>24542</c:v>
                </c:pt>
                <c:pt idx="4382">
                  <c:v>24540</c:v>
                </c:pt>
                <c:pt idx="4383">
                  <c:v>24538</c:v>
                </c:pt>
                <c:pt idx="4384">
                  <c:v>24536</c:v>
                </c:pt>
                <c:pt idx="4385">
                  <c:v>24534</c:v>
                </c:pt>
                <c:pt idx="4386">
                  <c:v>24532</c:v>
                </c:pt>
                <c:pt idx="4387">
                  <c:v>24530</c:v>
                </c:pt>
                <c:pt idx="4388">
                  <c:v>24528</c:v>
                </c:pt>
                <c:pt idx="4389">
                  <c:v>24526</c:v>
                </c:pt>
                <c:pt idx="4390">
                  <c:v>24524</c:v>
                </c:pt>
                <c:pt idx="4391">
                  <c:v>24522</c:v>
                </c:pt>
                <c:pt idx="4392">
                  <c:v>24520</c:v>
                </c:pt>
                <c:pt idx="4393">
                  <c:v>24518</c:v>
                </c:pt>
                <c:pt idx="4394">
                  <c:v>24516</c:v>
                </c:pt>
                <c:pt idx="4395">
                  <c:v>24514</c:v>
                </c:pt>
                <c:pt idx="4396">
                  <c:v>24512</c:v>
                </c:pt>
                <c:pt idx="4397">
                  <c:v>24510</c:v>
                </c:pt>
                <c:pt idx="4398">
                  <c:v>24508</c:v>
                </c:pt>
                <c:pt idx="4399">
                  <c:v>24506</c:v>
                </c:pt>
                <c:pt idx="4400">
                  <c:v>24504</c:v>
                </c:pt>
                <c:pt idx="4401">
                  <c:v>24502</c:v>
                </c:pt>
                <c:pt idx="4402">
                  <c:v>24500</c:v>
                </c:pt>
                <c:pt idx="4403">
                  <c:v>24498</c:v>
                </c:pt>
                <c:pt idx="4404">
                  <c:v>24496</c:v>
                </c:pt>
                <c:pt idx="4405">
                  <c:v>24494</c:v>
                </c:pt>
                <c:pt idx="4406">
                  <c:v>24492</c:v>
                </c:pt>
                <c:pt idx="4407">
                  <c:v>24490</c:v>
                </c:pt>
                <c:pt idx="4408">
                  <c:v>24488</c:v>
                </c:pt>
                <c:pt idx="4409">
                  <c:v>24486</c:v>
                </c:pt>
                <c:pt idx="4410">
                  <c:v>24484</c:v>
                </c:pt>
                <c:pt idx="4411">
                  <c:v>24482</c:v>
                </c:pt>
                <c:pt idx="4412">
                  <c:v>24480</c:v>
                </c:pt>
                <c:pt idx="4413">
                  <c:v>24478</c:v>
                </c:pt>
                <c:pt idx="4414">
                  <c:v>24476</c:v>
                </c:pt>
                <c:pt idx="4415">
                  <c:v>24474</c:v>
                </c:pt>
                <c:pt idx="4416">
                  <c:v>24472</c:v>
                </c:pt>
                <c:pt idx="4417">
                  <c:v>24470</c:v>
                </c:pt>
                <c:pt idx="4418">
                  <c:v>24468</c:v>
                </c:pt>
                <c:pt idx="4419">
                  <c:v>24466</c:v>
                </c:pt>
                <c:pt idx="4420">
                  <c:v>24464</c:v>
                </c:pt>
                <c:pt idx="4421">
                  <c:v>24462</c:v>
                </c:pt>
                <c:pt idx="4422">
                  <c:v>24460</c:v>
                </c:pt>
                <c:pt idx="4423">
                  <c:v>24458</c:v>
                </c:pt>
                <c:pt idx="4424">
                  <c:v>24456</c:v>
                </c:pt>
                <c:pt idx="4425">
                  <c:v>24454</c:v>
                </c:pt>
                <c:pt idx="4426">
                  <c:v>24452</c:v>
                </c:pt>
                <c:pt idx="4427">
                  <c:v>24450</c:v>
                </c:pt>
                <c:pt idx="4428">
                  <c:v>24448</c:v>
                </c:pt>
                <c:pt idx="4429">
                  <c:v>24446</c:v>
                </c:pt>
                <c:pt idx="4430">
                  <c:v>24444</c:v>
                </c:pt>
                <c:pt idx="4431">
                  <c:v>24442</c:v>
                </c:pt>
                <c:pt idx="4432">
                  <c:v>24440</c:v>
                </c:pt>
                <c:pt idx="4433">
                  <c:v>24438</c:v>
                </c:pt>
                <c:pt idx="4434">
                  <c:v>24436</c:v>
                </c:pt>
                <c:pt idx="4435">
                  <c:v>24434</c:v>
                </c:pt>
                <c:pt idx="4436">
                  <c:v>24432</c:v>
                </c:pt>
                <c:pt idx="4437">
                  <c:v>24430</c:v>
                </c:pt>
                <c:pt idx="4438">
                  <c:v>24428</c:v>
                </c:pt>
                <c:pt idx="4439">
                  <c:v>24426</c:v>
                </c:pt>
                <c:pt idx="4440">
                  <c:v>24424</c:v>
                </c:pt>
                <c:pt idx="4441">
                  <c:v>24422</c:v>
                </c:pt>
                <c:pt idx="4442">
                  <c:v>24420</c:v>
                </c:pt>
                <c:pt idx="4443">
                  <c:v>24418</c:v>
                </c:pt>
                <c:pt idx="4444">
                  <c:v>24416</c:v>
                </c:pt>
                <c:pt idx="4445">
                  <c:v>24414</c:v>
                </c:pt>
                <c:pt idx="4446">
                  <c:v>24412</c:v>
                </c:pt>
                <c:pt idx="4447">
                  <c:v>24410</c:v>
                </c:pt>
                <c:pt idx="4448">
                  <c:v>24408</c:v>
                </c:pt>
                <c:pt idx="4449">
                  <c:v>24406</c:v>
                </c:pt>
                <c:pt idx="4450">
                  <c:v>24404</c:v>
                </c:pt>
                <c:pt idx="4451">
                  <c:v>24402</c:v>
                </c:pt>
                <c:pt idx="4452">
                  <c:v>24400</c:v>
                </c:pt>
                <c:pt idx="4453">
                  <c:v>24398</c:v>
                </c:pt>
                <c:pt idx="4454">
                  <c:v>24396</c:v>
                </c:pt>
                <c:pt idx="4455">
                  <c:v>24394</c:v>
                </c:pt>
                <c:pt idx="4456">
                  <c:v>24392</c:v>
                </c:pt>
                <c:pt idx="4457">
                  <c:v>24390</c:v>
                </c:pt>
                <c:pt idx="4458">
                  <c:v>24388</c:v>
                </c:pt>
                <c:pt idx="4459">
                  <c:v>24386</c:v>
                </c:pt>
                <c:pt idx="4460">
                  <c:v>24384</c:v>
                </c:pt>
                <c:pt idx="4461">
                  <c:v>24382</c:v>
                </c:pt>
                <c:pt idx="4462">
                  <c:v>24380</c:v>
                </c:pt>
                <c:pt idx="4463">
                  <c:v>24378</c:v>
                </c:pt>
                <c:pt idx="4464">
                  <c:v>24376</c:v>
                </c:pt>
                <c:pt idx="4465">
                  <c:v>24374</c:v>
                </c:pt>
                <c:pt idx="4466">
                  <c:v>24372</c:v>
                </c:pt>
                <c:pt idx="4467">
                  <c:v>24370</c:v>
                </c:pt>
                <c:pt idx="4468">
                  <c:v>24368</c:v>
                </c:pt>
                <c:pt idx="4469">
                  <c:v>24366</c:v>
                </c:pt>
                <c:pt idx="4470">
                  <c:v>24364</c:v>
                </c:pt>
                <c:pt idx="4471">
                  <c:v>24362</c:v>
                </c:pt>
                <c:pt idx="4472">
                  <c:v>24360</c:v>
                </c:pt>
                <c:pt idx="4473">
                  <c:v>24358</c:v>
                </c:pt>
                <c:pt idx="4474">
                  <c:v>24356</c:v>
                </c:pt>
                <c:pt idx="4475">
                  <c:v>24354</c:v>
                </c:pt>
                <c:pt idx="4476">
                  <c:v>24352</c:v>
                </c:pt>
                <c:pt idx="4477">
                  <c:v>24350</c:v>
                </c:pt>
                <c:pt idx="4478">
                  <c:v>24348</c:v>
                </c:pt>
                <c:pt idx="4479">
                  <c:v>24346</c:v>
                </c:pt>
                <c:pt idx="4480">
                  <c:v>24344</c:v>
                </c:pt>
                <c:pt idx="4481">
                  <c:v>24342</c:v>
                </c:pt>
                <c:pt idx="4482">
                  <c:v>24340</c:v>
                </c:pt>
                <c:pt idx="4483">
                  <c:v>24338</c:v>
                </c:pt>
                <c:pt idx="4484">
                  <c:v>24336</c:v>
                </c:pt>
                <c:pt idx="4485">
                  <c:v>24334</c:v>
                </c:pt>
                <c:pt idx="4486">
                  <c:v>24332</c:v>
                </c:pt>
                <c:pt idx="4487">
                  <c:v>24330</c:v>
                </c:pt>
                <c:pt idx="4488">
                  <c:v>24328</c:v>
                </c:pt>
                <c:pt idx="4489">
                  <c:v>24326</c:v>
                </c:pt>
                <c:pt idx="4490">
                  <c:v>24324</c:v>
                </c:pt>
                <c:pt idx="4491">
                  <c:v>24322</c:v>
                </c:pt>
                <c:pt idx="4492">
                  <c:v>24320</c:v>
                </c:pt>
                <c:pt idx="4493">
                  <c:v>24318</c:v>
                </c:pt>
                <c:pt idx="4494">
                  <c:v>24316</c:v>
                </c:pt>
                <c:pt idx="4495">
                  <c:v>24314</c:v>
                </c:pt>
                <c:pt idx="4496">
                  <c:v>24312</c:v>
                </c:pt>
                <c:pt idx="4497">
                  <c:v>24310</c:v>
                </c:pt>
                <c:pt idx="4498">
                  <c:v>24308</c:v>
                </c:pt>
                <c:pt idx="4499">
                  <c:v>24306</c:v>
                </c:pt>
                <c:pt idx="4500">
                  <c:v>24304</c:v>
                </c:pt>
                <c:pt idx="4501">
                  <c:v>24302</c:v>
                </c:pt>
                <c:pt idx="4502">
                  <c:v>24300</c:v>
                </c:pt>
                <c:pt idx="4503">
                  <c:v>24298</c:v>
                </c:pt>
                <c:pt idx="4504">
                  <c:v>24296</c:v>
                </c:pt>
                <c:pt idx="4505">
                  <c:v>24294</c:v>
                </c:pt>
                <c:pt idx="4506">
                  <c:v>24292</c:v>
                </c:pt>
                <c:pt idx="4507">
                  <c:v>24290</c:v>
                </c:pt>
                <c:pt idx="4508">
                  <c:v>24288</c:v>
                </c:pt>
                <c:pt idx="4509">
                  <c:v>24286</c:v>
                </c:pt>
                <c:pt idx="4510">
                  <c:v>24284</c:v>
                </c:pt>
                <c:pt idx="4511">
                  <c:v>24282</c:v>
                </c:pt>
                <c:pt idx="4512">
                  <c:v>24280</c:v>
                </c:pt>
                <c:pt idx="4513">
                  <c:v>24278</c:v>
                </c:pt>
                <c:pt idx="4514">
                  <c:v>24276</c:v>
                </c:pt>
                <c:pt idx="4515">
                  <c:v>24274</c:v>
                </c:pt>
                <c:pt idx="4516">
                  <c:v>24272</c:v>
                </c:pt>
                <c:pt idx="4517">
                  <c:v>24270</c:v>
                </c:pt>
                <c:pt idx="4518">
                  <c:v>24268</c:v>
                </c:pt>
                <c:pt idx="4519">
                  <c:v>24266</c:v>
                </c:pt>
                <c:pt idx="4520">
                  <c:v>24264</c:v>
                </c:pt>
                <c:pt idx="4521">
                  <c:v>24262</c:v>
                </c:pt>
                <c:pt idx="4522">
                  <c:v>24260</c:v>
                </c:pt>
                <c:pt idx="4523">
                  <c:v>24258</c:v>
                </c:pt>
                <c:pt idx="4524">
                  <c:v>24256</c:v>
                </c:pt>
                <c:pt idx="4525">
                  <c:v>24254</c:v>
                </c:pt>
                <c:pt idx="4526">
                  <c:v>24252</c:v>
                </c:pt>
                <c:pt idx="4527">
                  <c:v>24250</c:v>
                </c:pt>
                <c:pt idx="4528">
                  <c:v>24248</c:v>
                </c:pt>
                <c:pt idx="4529">
                  <c:v>24246</c:v>
                </c:pt>
                <c:pt idx="4530">
                  <c:v>24244</c:v>
                </c:pt>
                <c:pt idx="4531">
                  <c:v>24242</c:v>
                </c:pt>
                <c:pt idx="4532">
                  <c:v>24240</c:v>
                </c:pt>
                <c:pt idx="4533">
                  <c:v>24238</c:v>
                </c:pt>
                <c:pt idx="4534">
                  <c:v>24236</c:v>
                </c:pt>
                <c:pt idx="4535">
                  <c:v>24234</c:v>
                </c:pt>
                <c:pt idx="4536">
                  <c:v>24232</c:v>
                </c:pt>
                <c:pt idx="4537">
                  <c:v>24230</c:v>
                </c:pt>
                <c:pt idx="4538">
                  <c:v>24228</c:v>
                </c:pt>
                <c:pt idx="4539">
                  <c:v>24226</c:v>
                </c:pt>
                <c:pt idx="4540">
                  <c:v>24224</c:v>
                </c:pt>
                <c:pt idx="4541">
                  <c:v>24222</c:v>
                </c:pt>
                <c:pt idx="4542">
                  <c:v>24220</c:v>
                </c:pt>
                <c:pt idx="4543">
                  <c:v>24218</c:v>
                </c:pt>
                <c:pt idx="4544">
                  <c:v>24216</c:v>
                </c:pt>
                <c:pt idx="4545">
                  <c:v>24214</c:v>
                </c:pt>
                <c:pt idx="4546">
                  <c:v>24212</c:v>
                </c:pt>
                <c:pt idx="4547">
                  <c:v>24210</c:v>
                </c:pt>
                <c:pt idx="4548">
                  <c:v>24208</c:v>
                </c:pt>
                <c:pt idx="4549">
                  <c:v>24206</c:v>
                </c:pt>
                <c:pt idx="4550">
                  <c:v>24204</c:v>
                </c:pt>
                <c:pt idx="4551">
                  <c:v>24202</c:v>
                </c:pt>
                <c:pt idx="4552">
                  <c:v>24200</c:v>
                </c:pt>
                <c:pt idx="4553">
                  <c:v>24198</c:v>
                </c:pt>
                <c:pt idx="4554">
                  <c:v>24196</c:v>
                </c:pt>
                <c:pt idx="4555">
                  <c:v>24194</c:v>
                </c:pt>
                <c:pt idx="4556">
                  <c:v>24192</c:v>
                </c:pt>
                <c:pt idx="4557">
                  <c:v>24190</c:v>
                </c:pt>
                <c:pt idx="4558">
                  <c:v>24188</c:v>
                </c:pt>
                <c:pt idx="4559">
                  <c:v>24186</c:v>
                </c:pt>
                <c:pt idx="4560">
                  <c:v>24184</c:v>
                </c:pt>
                <c:pt idx="4561">
                  <c:v>24182</c:v>
                </c:pt>
                <c:pt idx="4562">
                  <c:v>24180</c:v>
                </c:pt>
                <c:pt idx="4563">
                  <c:v>24178</c:v>
                </c:pt>
                <c:pt idx="4564">
                  <c:v>24176</c:v>
                </c:pt>
                <c:pt idx="4565">
                  <c:v>24174</c:v>
                </c:pt>
                <c:pt idx="4566">
                  <c:v>24172</c:v>
                </c:pt>
                <c:pt idx="4567">
                  <c:v>24170</c:v>
                </c:pt>
                <c:pt idx="4568">
                  <c:v>24168</c:v>
                </c:pt>
                <c:pt idx="4569">
                  <c:v>24166</c:v>
                </c:pt>
                <c:pt idx="4570">
                  <c:v>24164</c:v>
                </c:pt>
                <c:pt idx="4571">
                  <c:v>24162</c:v>
                </c:pt>
                <c:pt idx="4572">
                  <c:v>24160</c:v>
                </c:pt>
                <c:pt idx="4573">
                  <c:v>24158</c:v>
                </c:pt>
                <c:pt idx="4574">
                  <c:v>24156</c:v>
                </c:pt>
                <c:pt idx="4575">
                  <c:v>24154</c:v>
                </c:pt>
                <c:pt idx="4576">
                  <c:v>24152</c:v>
                </c:pt>
                <c:pt idx="4577">
                  <c:v>24150</c:v>
                </c:pt>
                <c:pt idx="4578">
                  <c:v>24148</c:v>
                </c:pt>
                <c:pt idx="4579">
                  <c:v>24146</c:v>
                </c:pt>
                <c:pt idx="4580">
                  <c:v>24144</c:v>
                </c:pt>
                <c:pt idx="4581">
                  <c:v>24142</c:v>
                </c:pt>
                <c:pt idx="4582">
                  <c:v>24140</c:v>
                </c:pt>
                <c:pt idx="4583">
                  <c:v>24138</c:v>
                </c:pt>
                <c:pt idx="4584">
                  <c:v>24136</c:v>
                </c:pt>
                <c:pt idx="4585">
                  <c:v>24134</c:v>
                </c:pt>
                <c:pt idx="4586">
                  <c:v>24132</c:v>
                </c:pt>
                <c:pt idx="4587">
                  <c:v>24130</c:v>
                </c:pt>
                <c:pt idx="4588">
                  <c:v>24128</c:v>
                </c:pt>
                <c:pt idx="4589">
                  <c:v>24126</c:v>
                </c:pt>
                <c:pt idx="4590">
                  <c:v>24124</c:v>
                </c:pt>
                <c:pt idx="4591">
                  <c:v>24122</c:v>
                </c:pt>
                <c:pt idx="4592">
                  <c:v>24120</c:v>
                </c:pt>
                <c:pt idx="4593">
                  <c:v>24118</c:v>
                </c:pt>
                <c:pt idx="4594">
                  <c:v>24116</c:v>
                </c:pt>
                <c:pt idx="4595">
                  <c:v>24114</c:v>
                </c:pt>
                <c:pt idx="4596">
                  <c:v>24112</c:v>
                </c:pt>
                <c:pt idx="4597">
                  <c:v>24110</c:v>
                </c:pt>
                <c:pt idx="4598">
                  <c:v>24108</c:v>
                </c:pt>
                <c:pt idx="4599">
                  <c:v>24106</c:v>
                </c:pt>
                <c:pt idx="4600">
                  <c:v>24104</c:v>
                </c:pt>
                <c:pt idx="4601">
                  <c:v>24102</c:v>
                </c:pt>
                <c:pt idx="4602">
                  <c:v>24100</c:v>
                </c:pt>
                <c:pt idx="4603">
                  <c:v>24098</c:v>
                </c:pt>
                <c:pt idx="4604">
                  <c:v>24096</c:v>
                </c:pt>
                <c:pt idx="4605">
                  <c:v>24094</c:v>
                </c:pt>
                <c:pt idx="4606">
                  <c:v>24092</c:v>
                </c:pt>
                <c:pt idx="4607">
                  <c:v>24090</c:v>
                </c:pt>
                <c:pt idx="4608">
                  <c:v>24088</c:v>
                </c:pt>
                <c:pt idx="4609">
                  <c:v>24086</c:v>
                </c:pt>
                <c:pt idx="4610">
                  <c:v>24084</c:v>
                </c:pt>
                <c:pt idx="4611">
                  <c:v>24082</c:v>
                </c:pt>
                <c:pt idx="4612">
                  <c:v>24080</c:v>
                </c:pt>
                <c:pt idx="4613">
                  <c:v>24078</c:v>
                </c:pt>
                <c:pt idx="4614">
                  <c:v>24076</c:v>
                </c:pt>
                <c:pt idx="4615">
                  <c:v>24074</c:v>
                </c:pt>
                <c:pt idx="4616">
                  <c:v>24072</c:v>
                </c:pt>
                <c:pt idx="4617">
                  <c:v>24070</c:v>
                </c:pt>
                <c:pt idx="4618">
                  <c:v>24068</c:v>
                </c:pt>
                <c:pt idx="4619">
                  <c:v>24066</c:v>
                </c:pt>
                <c:pt idx="4620">
                  <c:v>24064</c:v>
                </c:pt>
                <c:pt idx="4621">
                  <c:v>24062</c:v>
                </c:pt>
                <c:pt idx="4622">
                  <c:v>24060</c:v>
                </c:pt>
                <c:pt idx="4623">
                  <c:v>24058</c:v>
                </c:pt>
                <c:pt idx="4624">
                  <c:v>24056</c:v>
                </c:pt>
                <c:pt idx="4625">
                  <c:v>24054</c:v>
                </c:pt>
                <c:pt idx="4626">
                  <c:v>24052</c:v>
                </c:pt>
                <c:pt idx="4627">
                  <c:v>24050</c:v>
                </c:pt>
                <c:pt idx="4628">
                  <c:v>24048</c:v>
                </c:pt>
                <c:pt idx="4629">
                  <c:v>24046</c:v>
                </c:pt>
                <c:pt idx="4630">
                  <c:v>24044</c:v>
                </c:pt>
                <c:pt idx="4631">
                  <c:v>24042</c:v>
                </c:pt>
                <c:pt idx="4632">
                  <c:v>24040</c:v>
                </c:pt>
                <c:pt idx="4633">
                  <c:v>24038</c:v>
                </c:pt>
                <c:pt idx="4634">
                  <c:v>24036</c:v>
                </c:pt>
                <c:pt idx="4635">
                  <c:v>24034</c:v>
                </c:pt>
                <c:pt idx="4636">
                  <c:v>24032</c:v>
                </c:pt>
                <c:pt idx="4637">
                  <c:v>24030</c:v>
                </c:pt>
                <c:pt idx="4638">
                  <c:v>24028</c:v>
                </c:pt>
                <c:pt idx="4639">
                  <c:v>24026</c:v>
                </c:pt>
                <c:pt idx="4640">
                  <c:v>24024</c:v>
                </c:pt>
                <c:pt idx="4641">
                  <c:v>24022</c:v>
                </c:pt>
                <c:pt idx="4642">
                  <c:v>24020</c:v>
                </c:pt>
                <c:pt idx="4643">
                  <c:v>24018</c:v>
                </c:pt>
                <c:pt idx="4644">
                  <c:v>24016</c:v>
                </c:pt>
                <c:pt idx="4645">
                  <c:v>24014</c:v>
                </c:pt>
                <c:pt idx="4646">
                  <c:v>24012</c:v>
                </c:pt>
                <c:pt idx="4647">
                  <c:v>24010</c:v>
                </c:pt>
                <c:pt idx="4648">
                  <c:v>24008</c:v>
                </c:pt>
                <c:pt idx="4649">
                  <c:v>24006</c:v>
                </c:pt>
                <c:pt idx="4650">
                  <c:v>24004</c:v>
                </c:pt>
                <c:pt idx="4651">
                  <c:v>24002</c:v>
                </c:pt>
                <c:pt idx="4652">
                  <c:v>24000</c:v>
                </c:pt>
                <c:pt idx="4653">
                  <c:v>23998</c:v>
                </c:pt>
                <c:pt idx="4654">
                  <c:v>23996</c:v>
                </c:pt>
                <c:pt idx="4655">
                  <c:v>23994</c:v>
                </c:pt>
                <c:pt idx="4656">
                  <c:v>23992</c:v>
                </c:pt>
                <c:pt idx="4657">
                  <c:v>23990</c:v>
                </c:pt>
                <c:pt idx="4658">
                  <c:v>23988</c:v>
                </c:pt>
                <c:pt idx="4659">
                  <c:v>23986</c:v>
                </c:pt>
                <c:pt idx="4660">
                  <c:v>23984</c:v>
                </c:pt>
                <c:pt idx="4661">
                  <c:v>23982</c:v>
                </c:pt>
                <c:pt idx="4662">
                  <c:v>23980</c:v>
                </c:pt>
                <c:pt idx="4663">
                  <c:v>23978</c:v>
                </c:pt>
                <c:pt idx="4664">
                  <c:v>23976</c:v>
                </c:pt>
                <c:pt idx="4665">
                  <c:v>23974</c:v>
                </c:pt>
                <c:pt idx="4666">
                  <c:v>23972</c:v>
                </c:pt>
                <c:pt idx="4667">
                  <c:v>23970</c:v>
                </c:pt>
                <c:pt idx="4668">
                  <c:v>23968</c:v>
                </c:pt>
                <c:pt idx="4669">
                  <c:v>23966</c:v>
                </c:pt>
                <c:pt idx="4670">
                  <c:v>23964</c:v>
                </c:pt>
                <c:pt idx="4671">
                  <c:v>23962</c:v>
                </c:pt>
                <c:pt idx="4672">
                  <c:v>23960</c:v>
                </c:pt>
                <c:pt idx="4673">
                  <c:v>23958</c:v>
                </c:pt>
                <c:pt idx="4674">
                  <c:v>23956</c:v>
                </c:pt>
                <c:pt idx="4675">
                  <c:v>23954</c:v>
                </c:pt>
                <c:pt idx="4676">
                  <c:v>23952</c:v>
                </c:pt>
                <c:pt idx="4677">
                  <c:v>23950</c:v>
                </c:pt>
                <c:pt idx="4678">
                  <c:v>23948</c:v>
                </c:pt>
                <c:pt idx="4679">
                  <c:v>23946</c:v>
                </c:pt>
                <c:pt idx="4680">
                  <c:v>23944</c:v>
                </c:pt>
                <c:pt idx="4681">
                  <c:v>23942</c:v>
                </c:pt>
                <c:pt idx="4682">
                  <c:v>23940</c:v>
                </c:pt>
                <c:pt idx="4683">
                  <c:v>23938</c:v>
                </c:pt>
                <c:pt idx="4684">
                  <c:v>23936</c:v>
                </c:pt>
                <c:pt idx="4685">
                  <c:v>23934</c:v>
                </c:pt>
                <c:pt idx="4686">
                  <c:v>23932</c:v>
                </c:pt>
                <c:pt idx="4687">
                  <c:v>23930</c:v>
                </c:pt>
                <c:pt idx="4688">
                  <c:v>23928</c:v>
                </c:pt>
                <c:pt idx="4689">
                  <c:v>23926</c:v>
                </c:pt>
                <c:pt idx="4690">
                  <c:v>23924</c:v>
                </c:pt>
                <c:pt idx="4691">
                  <c:v>23922</c:v>
                </c:pt>
                <c:pt idx="4692">
                  <c:v>23920</c:v>
                </c:pt>
                <c:pt idx="4693">
                  <c:v>23918</c:v>
                </c:pt>
                <c:pt idx="4694">
                  <c:v>23916</c:v>
                </c:pt>
                <c:pt idx="4695">
                  <c:v>23914</c:v>
                </c:pt>
                <c:pt idx="4696">
                  <c:v>23912</c:v>
                </c:pt>
                <c:pt idx="4697">
                  <c:v>23910</c:v>
                </c:pt>
                <c:pt idx="4698">
                  <c:v>23908</c:v>
                </c:pt>
                <c:pt idx="4699">
                  <c:v>23906</c:v>
                </c:pt>
                <c:pt idx="4700">
                  <c:v>23904</c:v>
                </c:pt>
                <c:pt idx="4701">
                  <c:v>23902</c:v>
                </c:pt>
                <c:pt idx="4702">
                  <c:v>23900</c:v>
                </c:pt>
                <c:pt idx="4703">
                  <c:v>23898</c:v>
                </c:pt>
                <c:pt idx="4704">
                  <c:v>23896</c:v>
                </c:pt>
                <c:pt idx="4705">
                  <c:v>23894</c:v>
                </c:pt>
                <c:pt idx="4706">
                  <c:v>23892</c:v>
                </c:pt>
                <c:pt idx="4707">
                  <c:v>23890</c:v>
                </c:pt>
                <c:pt idx="4708">
                  <c:v>23888</c:v>
                </c:pt>
                <c:pt idx="4709">
                  <c:v>23886</c:v>
                </c:pt>
                <c:pt idx="4710">
                  <c:v>23884</c:v>
                </c:pt>
                <c:pt idx="4711">
                  <c:v>23882</c:v>
                </c:pt>
                <c:pt idx="4712">
                  <c:v>23880</c:v>
                </c:pt>
                <c:pt idx="4713">
                  <c:v>23878</c:v>
                </c:pt>
                <c:pt idx="4714">
                  <c:v>23876</c:v>
                </c:pt>
                <c:pt idx="4715">
                  <c:v>23874</c:v>
                </c:pt>
                <c:pt idx="4716">
                  <c:v>23872</c:v>
                </c:pt>
                <c:pt idx="4717">
                  <c:v>23870</c:v>
                </c:pt>
                <c:pt idx="4718">
                  <c:v>23868</c:v>
                </c:pt>
                <c:pt idx="4719">
                  <c:v>23866</c:v>
                </c:pt>
                <c:pt idx="4720">
                  <c:v>23864</c:v>
                </c:pt>
                <c:pt idx="4721">
                  <c:v>23862</c:v>
                </c:pt>
                <c:pt idx="4722">
                  <c:v>23860</c:v>
                </c:pt>
                <c:pt idx="4723">
                  <c:v>23858</c:v>
                </c:pt>
                <c:pt idx="4724">
                  <c:v>23856</c:v>
                </c:pt>
                <c:pt idx="4725">
                  <c:v>23854</c:v>
                </c:pt>
                <c:pt idx="4726">
                  <c:v>23852</c:v>
                </c:pt>
                <c:pt idx="4727">
                  <c:v>23850</c:v>
                </c:pt>
                <c:pt idx="4728">
                  <c:v>23848</c:v>
                </c:pt>
                <c:pt idx="4729">
                  <c:v>23846</c:v>
                </c:pt>
                <c:pt idx="4730">
                  <c:v>23844</c:v>
                </c:pt>
                <c:pt idx="4731">
                  <c:v>23842</c:v>
                </c:pt>
                <c:pt idx="4732">
                  <c:v>23840</c:v>
                </c:pt>
                <c:pt idx="4733">
                  <c:v>23838</c:v>
                </c:pt>
                <c:pt idx="4734">
                  <c:v>23836</c:v>
                </c:pt>
                <c:pt idx="4735">
                  <c:v>23834</c:v>
                </c:pt>
                <c:pt idx="4736">
                  <c:v>23832</c:v>
                </c:pt>
                <c:pt idx="4737">
                  <c:v>23830</c:v>
                </c:pt>
                <c:pt idx="4738">
                  <c:v>23828</c:v>
                </c:pt>
                <c:pt idx="4739">
                  <c:v>23826</c:v>
                </c:pt>
                <c:pt idx="4740">
                  <c:v>23824</c:v>
                </c:pt>
                <c:pt idx="4741">
                  <c:v>23822</c:v>
                </c:pt>
                <c:pt idx="4742">
                  <c:v>23820</c:v>
                </c:pt>
                <c:pt idx="4743">
                  <c:v>23818</c:v>
                </c:pt>
                <c:pt idx="4744">
                  <c:v>23816</c:v>
                </c:pt>
                <c:pt idx="4745">
                  <c:v>23814</c:v>
                </c:pt>
                <c:pt idx="4746">
                  <c:v>23812</c:v>
                </c:pt>
                <c:pt idx="4747">
                  <c:v>23810</c:v>
                </c:pt>
                <c:pt idx="4748">
                  <c:v>23808</c:v>
                </c:pt>
                <c:pt idx="4749">
                  <c:v>23806</c:v>
                </c:pt>
                <c:pt idx="4750">
                  <c:v>23804</c:v>
                </c:pt>
                <c:pt idx="4751">
                  <c:v>23802</c:v>
                </c:pt>
                <c:pt idx="4752">
                  <c:v>23800</c:v>
                </c:pt>
                <c:pt idx="4753">
                  <c:v>23798</c:v>
                </c:pt>
                <c:pt idx="4754">
                  <c:v>23796</c:v>
                </c:pt>
                <c:pt idx="4755">
                  <c:v>23794</c:v>
                </c:pt>
                <c:pt idx="4756">
                  <c:v>23792</c:v>
                </c:pt>
                <c:pt idx="4757">
                  <c:v>23790</c:v>
                </c:pt>
                <c:pt idx="4758">
                  <c:v>23788</c:v>
                </c:pt>
                <c:pt idx="4759">
                  <c:v>23786</c:v>
                </c:pt>
                <c:pt idx="4760">
                  <c:v>23784</c:v>
                </c:pt>
                <c:pt idx="4761">
                  <c:v>23782</c:v>
                </c:pt>
                <c:pt idx="4762">
                  <c:v>23780</c:v>
                </c:pt>
                <c:pt idx="4763">
                  <c:v>23778</c:v>
                </c:pt>
                <c:pt idx="4764">
                  <c:v>23776</c:v>
                </c:pt>
                <c:pt idx="4765">
                  <c:v>23774</c:v>
                </c:pt>
                <c:pt idx="4766">
                  <c:v>23772</c:v>
                </c:pt>
                <c:pt idx="4767">
                  <c:v>23770</c:v>
                </c:pt>
                <c:pt idx="4768">
                  <c:v>23768</c:v>
                </c:pt>
                <c:pt idx="4769">
                  <c:v>23766</c:v>
                </c:pt>
                <c:pt idx="4770">
                  <c:v>23764</c:v>
                </c:pt>
                <c:pt idx="4771">
                  <c:v>23762</c:v>
                </c:pt>
                <c:pt idx="4772">
                  <c:v>23760</c:v>
                </c:pt>
                <c:pt idx="4773">
                  <c:v>23758</c:v>
                </c:pt>
                <c:pt idx="4774">
                  <c:v>23756</c:v>
                </c:pt>
                <c:pt idx="4775">
                  <c:v>23754</c:v>
                </c:pt>
                <c:pt idx="4776">
                  <c:v>23752</c:v>
                </c:pt>
                <c:pt idx="4777">
                  <c:v>23750</c:v>
                </c:pt>
                <c:pt idx="4778">
                  <c:v>23748</c:v>
                </c:pt>
                <c:pt idx="4779">
                  <c:v>23746</c:v>
                </c:pt>
                <c:pt idx="4780">
                  <c:v>23744</c:v>
                </c:pt>
                <c:pt idx="4781">
                  <c:v>23742</c:v>
                </c:pt>
                <c:pt idx="4782">
                  <c:v>23740</c:v>
                </c:pt>
                <c:pt idx="4783">
                  <c:v>23738</c:v>
                </c:pt>
                <c:pt idx="4784">
                  <c:v>23736</c:v>
                </c:pt>
                <c:pt idx="4785">
                  <c:v>23734</c:v>
                </c:pt>
                <c:pt idx="4786">
                  <c:v>23732</c:v>
                </c:pt>
                <c:pt idx="4787">
                  <c:v>23730</c:v>
                </c:pt>
                <c:pt idx="4788">
                  <c:v>23728</c:v>
                </c:pt>
                <c:pt idx="4789">
                  <c:v>23726</c:v>
                </c:pt>
                <c:pt idx="4790">
                  <c:v>23724</c:v>
                </c:pt>
                <c:pt idx="4791">
                  <c:v>23722</c:v>
                </c:pt>
                <c:pt idx="4792">
                  <c:v>23720</c:v>
                </c:pt>
                <c:pt idx="4793">
                  <c:v>23718</c:v>
                </c:pt>
                <c:pt idx="4794">
                  <c:v>23716</c:v>
                </c:pt>
                <c:pt idx="4795">
                  <c:v>23714</c:v>
                </c:pt>
                <c:pt idx="4796">
                  <c:v>23712</c:v>
                </c:pt>
                <c:pt idx="4797">
                  <c:v>23710</c:v>
                </c:pt>
                <c:pt idx="4798">
                  <c:v>23708</c:v>
                </c:pt>
                <c:pt idx="4799">
                  <c:v>23706</c:v>
                </c:pt>
                <c:pt idx="4800">
                  <c:v>23704</c:v>
                </c:pt>
                <c:pt idx="4801">
                  <c:v>23702</c:v>
                </c:pt>
                <c:pt idx="4802">
                  <c:v>23700</c:v>
                </c:pt>
                <c:pt idx="4803">
                  <c:v>23698</c:v>
                </c:pt>
                <c:pt idx="4804">
                  <c:v>23696</c:v>
                </c:pt>
                <c:pt idx="4805">
                  <c:v>23694</c:v>
                </c:pt>
                <c:pt idx="4806">
                  <c:v>23692</c:v>
                </c:pt>
                <c:pt idx="4807">
                  <c:v>23690</c:v>
                </c:pt>
                <c:pt idx="4808">
                  <c:v>23688</c:v>
                </c:pt>
                <c:pt idx="4809">
                  <c:v>23686</c:v>
                </c:pt>
                <c:pt idx="4810">
                  <c:v>23684</c:v>
                </c:pt>
                <c:pt idx="4811">
                  <c:v>23682</c:v>
                </c:pt>
                <c:pt idx="4812">
                  <c:v>23680</c:v>
                </c:pt>
                <c:pt idx="4813">
                  <c:v>23678</c:v>
                </c:pt>
                <c:pt idx="4814">
                  <c:v>23676</c:v>
                </c:pt>
                <c:pt idx="4815">
                  <c:v>23674</c:v>
                </c:pt>
                <c:pt idx="4816">
                  <c:v>23672</c:v>
                </c:pt>
                <c:pt idx="4817">
                  <c:v>23670</c:v>
                </c:pt>
                <c:pt idx="4818">
                  <c:v>23668</c:v>
                </c:pt>
                <c:pt idx="4819">
                  <c:v>23666</c:v>
                </c:pt>
                <c:pt idx="4820">
                  <c:v>23664</c:v>
                </c:pt>
                <c:pt idx="4821">
                  <c:v>23662</c:v>
                </c:pt>
                <c:pt idx="4822">
                  <c:v>23660</c:v>
                </c:pt>
                <c:pt idx="4823">
                  <c:v>23658</c:v>
                </c:pt>
                <c:pt idx="4824">
                  <c:v>23656</c:v>
                </c:pt>
                <c:pt idx="4825">
                  <c:v>23654</c:v>
                </c:pt>
                <c:pt idx="4826">
                  <c:v>23652</c:v>
                </c:pt>
                <c:pt idx="4827">
                  <c:v>23650</c:v>
                </c:pt>
                <c:pt idx="4828">
                  <c:v>23648</c:v>
                </c:pt>
                <c:pt idx="4829">
                  <c:v>23646</c:v>
                </c:pt>
                <c:pt idx="4830">
                  <c:v>23644</c:v>
                </c:pt>
                <c:pt idx="4831">
                  <c:v>23642</c:v>
                </c:pt>
                <c:pt idx="4832">
                  <c:v>23640</c:v>
                </c:pt>
                <c:pt idx="4833">
                  <c:v>23638</c:v>
                </c:pt>
                <c:pt idx="4834">
                  <c:v>23636</c:v>
                </c:pt>
                <c:pt idx="4835">
                  <c:v>23634</c:v>
                </c:pt>
                <c:pt idx="4836">
                  <c:v>23632</c:v>
                </c:pt>
                <c:pt idx="4837">
                  <c:v>23630</c:v>
                </c:pt>
                <c:pt idx="4838">
                  <c:v>23628</c:v>
                </c:pt>
                <c:pt idx="4839">
                  <c:v>23626</c:v>
                </c:pt>
                <c:pt idx="4840">
                  <c:v>23624</c:v>
                </c:pt>
                <c:pt idx="4841">
                  <c:v>23622</c:v>
                </c:pt>
                <c:pt idx="4842">
                  <c:v>23620</c:v>
                </c:pt>
                <c:pt idx="4843">
                  <c:v>23618</c:v>
                </c:pt>
                <c:pt idx="4844">
                  <c:v>23616</c:v>
                </c:pt>
                <c:pt idx="4845">
                  <c:v>23614</c:v>
                </c:pt>
                <c:pt idx="4846">
                  <c:v>23612</c:v>
                </c:pt>
                <c:pt idx="4847">
                  <c:v>23610</c:v>
                </c:pt>
                <c:pt idx="4848">
                  <c:v>23608</c:v>
                </c:pt>
                <c:pt idx="4849">
                  <c:v>23606</c:v>
                </c:pt>
                <c:pt idx="4850">
                  <c:v>23604</c:v>
                </c:pt>
                <c:pt idx="4851">
                  <c:v>23602</c:v>
                </c:pt>
                <c:pt idx="4852">
                  <c:v>23600</c:v>
                </c:pt>
                <c:pt idx="4853">
                  <c:v>23598</c:v>
                </c:pt>
                <c:pt idx="4854">
                  <c:v>23596</c:v>
                </c:pt>
                <c:pt idx="4855">
                  <c:v>23594</c:v>
                </c:pt>
                <c:pt idx="4856">
                  <c:v>23592</c:v>
                </c:pt>
                <c:pt idx="4857">
                  <c:v>23590</c:v>
                </c:pt>
                <c:pt idx="4858">
                  <c:v>23588</c:v>
                </c:pt>
                <c:pt idx="4859">
                  <c:v>23586</c:v>
                </c:pt>
                <c:pt idx="4860">
                  <c:v>23584</c:v>
                </c:pt>
                <c:pt idx="4861">
                  <c:v>23582</c:v>
                </c:pt>
                <c:pt idx="4862">
                  <c:v>23580</c:v>
                </c:pt>
                <c:pt idx="4863">
                  <c:v>23578</c:v>
                </c:pt>
                <c:pt idx="4864">
                  <c:v>23576</c:v>
                </c:pt>
                <c:pt idx="4865">
                  <c:v>23574</c:v>
                </c:pt>
                <c:pt idx="4866">
                  <c:v>23572</c:v>
                </c:pt>
                <c:pt idx="4867">
                  <c:v>23570</c:v>
                </c:pt>
                <c:pt idx="4868">
                  <c:v>23568</c:v>
                </c:pt>
                <c:pt idx="4869">
                  <c:v>23566</c:v>
                </c:pt>
                <c:pt idx="4870">
                  <c:v>23564</c:v>
                </c:pt>
                <c:pt idx="4871">
                  <c:v>23562</c:v>
                </c:pt>
                <c:pt idx="4872">
                  <c:v>23560</c:v>
                </c:pt>
                <c:pt idx="4873">
                  <c:v>23558</c:v>
                </c:pt>
                <c:pt idx="4874">
                  <c:v>23556</c:v>
                </c:pt>
                <c:pt idx="4875">
                  <c:v>23554</c:v>
                </c:pt>
                <c:pt idx="4876">
                  <c:v>23552</c:v>
                </c:pt>
                <c:pt idx="4877">
                  <c:v>23550</c:v>
                </c:pt>
                <c:pt idx="4878">
                  <c:v>23548</c:v>
                </c:pt>
                <c:pt idx="4879">
                  <c:v>23546</c:v>
                </c:pt>
                <c:pt idx="4880">
                  <c:v>23544</c:v>
                </c:pt>
                <c:pt idx="4881">
                  <c:v>23542</c:v>
                </c:pt>
                <c:pt idx="4882">
                  <c:v>23540</c:v>
                </c:pt>
                <c:pt idx="4883">
                  <c:v>23538</c:v>
                </c:pt>
                <c:pt idx="4884">
                  <c:v>23536</c:v>
                </c:pt>
                <c:pt idx="4885">
                  <c:v>23534</c:v>
                </c:pt>
                <c:pt idx="4886">
                  <c:v>23532</c:v>
                </c:pt>
                <c:pt idx="4887">
                  <c:v>23530</c:v>
                </c:pt>
                <c:pt idx="4888">
                  <c:v>23528</c:v>
                </c:pt>
                <c:pt idx="4889">
                  <c:v>23526</c:v>
                </c:pt>
                <c:pt idx="4890">
                  <c:v>23524</c:v>
                </c:pt>
                <c:pt idx="4891">
                  <c:v>23522</c:v>
                </c:pt>
                <c:pt idx="4892">
                  <c:v>23520</c:v>
                </c:pt>
                <c:pt idx="4893">
                  <c:v>23518</c:v>
                </c:pt>
                <c:pt idx="4894">
                  <c:v>23516</c:v>
                </c:pt>
                <c:pt idx="4895">
                  <c:v>23514</c:v>
                </c:pt>
                <c:pt idx="4896">
                  <c:v>23512</c:v>
                </c:pt>
                <c:pt idx="4897">
                  <c:v>23510</c:v>
                </c:pt>
                <c:pt idx="4898">
                  <c:v>23508</c:v>
                </c:pt>
                <c:pt idx="4899">
                  <c:v>23506</c:v>
                </c:pt>
                <c:pt idx="4900">
                  <c:v>23504</c:v>
                </c:pt>
                <c:pt idx="4901">
                  <c:v>23502</c:v>
                </c:pt>
                <c:pt idx="4902">
                  <c:v>23500</c:v>
                </c:pt>
                <c:pt idx="4903">
                  <c:v>23498</c:v>
                </c:pt>
                <c:pt idx="4904">
                  <c:v>23496</c:v>
                </c:pt>
                <c:pt idx="4905">
                  <c:v>23494</c:v>
                </c:pt>
                <c:pt idx="4906">
                  <c:v>23492</c:v>
                </c:pt>
                <c:pt idx="4907">
                  <c:v>23490</c:v>
                </c:pt>
                <c:pt idx="4908">
                  <c:v>23488</c:v>
                </c:pt>
                <c:pt idx="4909">
                  <c:v>23486</c:v>
                </c:pt>
                <c:pt idx="4910">
                  <c:v>23484</c:v>
                </c:pt>
                <c:pt idx="4911">
                  <c:v>23482</c:v>
                </c:pt>
                <c:pt idx="4912">
                  <c:v>23480</c:v>
                </c:pt>
                <c:pt idx="4913">
                  <c:v>23478</c:v>
                </c:pt>
                <c:pt idx="4914">
                  <c:v>23476</c:v>
                </c:pt>
                <c:pt idx="4915">
                  <c:v>23474</c:v>
                </c:pt>
                <c:pt idx="4916">
                  <c:v>23472</c:v>
                </c:pt>
                <c:pt idx="4917">
                  <c:v>23470</c:v>
                </c:pt>
                <c:pt idx="4918">
                  <c:v>23468</c:v>
                </c:pt>
                <c:pt idx="4919">
                  <c:v>23466</c:v>
                </c:pt>
                <c:pt idx="4920">
                  <c:v>23464</c:v>
                </c:pt>
                <c:pt idx="4921">
                  <c:v>23462</c:v>
                </c:pt>
                <c:pt idx="4922">
                  <c:v>23460</c:v>
                </c:pt>
                <c:pt idx="4923">
                  <c:v>23458</c:v>
                </c:pt>
                <c:pt idx="4924">
                  <c:v>23456</c:v>
                </c:pt>
                <c:pt idx="4925">
                  <c:v>23454</c:v>
                </c:pt>
                <c:pt idx="4926">
                  <c:v>23452</c:v>
                </c:pt>
                <c:pt idx="4927">
                  <c:v>23450</c:v>
                </c:pt>
                <c:pt idx="4928">
                  <c:v>23448</c:v>
                </c:pt>
                <c:pt idx="4929">
                  <c:v>23446</c:v>
                </c:pt>
                <c:pt idx="4930">
                  <c:v>23444</c:v>
                </c:pt>
                <c:pt idx="4931">
                  <c:v>23442</c:v>
                </c:pt>
                <c:pt idx="4932">
                  <c:v>23440</c:v>
                </c:pt>
                <c:pt idx="4933">
                  <c:v>23438</c:v>
                </c:pt>
                <c:pt idx="4934">
                  <c:v>23436</c:v>
                </c:pt>
                <c:pt idx="4935">
                  <c:v>23434</c:v>
                </c:pt>
                <c:pt idx="4936">
                  <c:v>23432</c:v>
                </c:pt>
                <c:pt idx="4937">
                  <c:v>23430</c:v>
                </c:pt>
                <c:pt idx="4938">
                  <c:v>23428</c:v>
                </c:pt>
                <c:pt idx="4939">
                  <c:v>23426</c:v>
                </c:pt>
                <c:pt idx="4940">
                  <c:v>23424</c:v>
                </c:pt>
                <c:pt idx="4941">
                  <c:v>23422</c:v>
                </c:pt>
                <c:pt idx="4942">
                  <c:v>23420</c:v>
                </c:pt>
                <c:pt idx="4943">
                  <c:v>23418</c:v>
                </c:pt>
                <c:pt idx="4944">
                  <c:v>23416</c:v>
                </c:pt>
                <c:pt idx="4945">
                  <c:v>23414</c:v>
                </c:pt>
                <c:pt idx="4946">
                  <c:v>23412</c:v>
                </c:pt>
                <c:pt idx="4947">
                  <c:v>23410</c:v>
                </c:pt>
                <c:pt idx="4948">
                  <c:v>23408</c:v>
                </c:pt>
                <c:pt idx="4949">
                  <c:v>23406</c:v>
                </c:pt>
                <c:pt idx="4950">
                  <c:v>23404</c:v>
                </c:pt>
                <c:pt idx="4951">
                  <c:v>23402</c:v>
                </c:pt>
                <c:pt idx="4952">
                  <c:v>23400</c:v>
                </c:pt>
                <c:pt idx="4953">
                  <c:v>23398</c:v>
                </c:pt>
                <c:pt idx="4954">
                  <c:v>23396</c:v>
                </c:pt>
                <c:pt idx="4955">
                  <c:v>23394</c:v>
                </c:pt>
                <c:pt idx="4956">
                  <c:v>23392</c:v>
                </c:pt>
                <c:pt idx="4957">
                  <c:v>23390</c:v>
                </c:pt>
                <c:pt idx="4958">
                  <c:v>23388</c:v>
                </c:pt>
                <c:pt idx="4959">
                  <c:v>23386</c:v>
                </c:pt>
                <c:pt idx="4960">
                  <c:v>23384</c:v>
                </c:pt>
                <c:pt idx="4961">
                  <c:v>23382</c:v>
                </c:pt>
                <c:pt idx="4962">
                  <c:v>23380</c:v>
                </c:pt>
                <c:pt idx="4963">
                  <c:v>23378</c:v>
                </c:pt>
                <c:pt idx="4964">
                  <c:v>23376</c:v>
                </c:pt>
                <c:pt idx="4965">
                  <c:v>23374</c:v>
                </c:pt>
                <c:pt idx="4966">
                  <c:v>23372</c:v>
                </c:pt>
                <c:pt idx="4967">
                  <c:v>23370</c:v>
                </c:pt>
                <c:pt idx="4968">
                  <c:v>23368</c:v>
                </c:pt>
                <c:pt idx="4969">
                  <c:v>23366</c:v>
                </c:pt>
                <c:pt idx="4970">
                  <c:v>23364</c:v>
                </c:pt>
                <c:pt idx="4971">
                  <c:v>23362</c:v>
                </c:pt>
                <c:pt idx="4972">
                  <c:v>23360</c:v>
                </c:pt>
                <c:pt idx="4973">
                  <c:v>23358</c:v>
                </c:pt>
                <c:pt idx="4974">
                  <c:v>23356</c:v>
                </c:pt>
                <c:pt idx="4975">
                  <c:v>23354</c:v>
                </c:pt>
                <c:pt idx="4976">
                  <c:v>23352</c:v>
                </c:pt>
                <c:pt idx="4977">
                  <c:v>23350</c:v>
                </c:pt>
                <c:pt idx="4978">
                  <c:v>23348</c:v>
                </c:pt>
                <c:pt idx="4979">
                  <c:v>23346</c:v>
                </c:pt>
                <c:pt idx="4980">
                  <c:v>23344</c:v>
                </c:pt>
                <c:pt idx="4981">
                  <c:v>23342</c:v>
                </c:pt>
                <c:pt idx="4982">
                  <c:v>23340</c:v>
                </c:pt>
                <c:pt idx="4983">
                  <c:v>23338</c:v>
                </c:pt>
                <c:pt idx="4984">
                  <c:v>23336</c:v>
                </c:pt>
                <c:pt idx="4985">
                  <c:v>23334</c:v>
                </c:pt>
                <c:pt idx="4986">
                  <c:v>23332</c:v>
                </c:pt>
                <c:pt idx="4987">
                  <c:v>23330</c:v>
                </c:pt>
                <c:pt idx="4988">
                  <c:v>23328</c:v>
                </c:pt>
                <c:pt idx="4989">
                  <c:v>23326</c:v>
                </c:pt>
                <c:pt idx="4990">
                  <c:v>23324</c:v>
                </c:pt>
                <c:pt idx="4991">
                  <c:v>23322</c:v>
                </c:pt>
                <c:pt idx="4992">
                  <c:v>23320</c:v>
                </c:pt>
                <c:pt idx="4993">
                  <c:v>23318</c:v>
                </c:pt>
                <c:pt idx="4994">
                  <c:v>23316</c:v>
                </c:pt>
                <c:pt idx="4995">
                  <c:v>23314</c:v>
                </c:pt>
                <c:pt idx="4996">
                  <c:v>23312</c:v>
                </c:pt>
                <c:pt idx="4997">
                  <c:v>23310</c:v>
                </c:pt>
                <c:pt idx="4998">
                  <c:v>23308</c:v>
                </c:pt>
                <c:pt idx="4999">
                  <c:v>23306</c:v>
                </c:pt>
                <c:pt idx="5000">
                  <c:v>23304</c:v>
                </c:pt>
                <c:pt idx="5001">
                  <c:v>23302</c:v>
                </c:pt>
                <c:pt idx="5002">
                  <c:v>23300</c:v>
                </c:pt>
                <c:pt idx="5003">
                  <c:v>23298</c:v>
                </c:pt>
                <c:pt idx="5004">
                  <c:v>23296</c:v>
                </c:pt>
                <c:pt idx="5005">
                  <c:v>23294</c:v>
                </c:pt>
                <c:pt idx="5006">
                  <c:v>23292</c:v>
                </c:pt>
                <c:pt idx="5007">
                  <c:v>23290</c:v>
                </c:pt>
                <c:pt idx="5008">
                  <c:v>23288</c:v>
                </c:pt>
                <c:pt idx="5009">
                  <c:v>23286</c:v>
                </c:pt>
                <c:pt idx="5010">
                  <c:v>23284</c:v>
                </c:pt>
                <c:pt idx="5011">
                  <c:v>23282</c:v>
                </c:pt>
                <c:pt idx="5012">
                  <c:v>23280</c:v>
                </c:pt>
                <c:pt idx="5013">
                  <c:v>23278</c:v>
                </c:pt>
                <c:pt idx="5014">
                  <c:v>23276</c:v>
                </c:pt>
                <c:pt idx="5015">
                  <c:v>23274</c:v>
                </c:pt>
                <c:pt idx="5016">
                  <c:v>23272</c:v>
                </c:pt>
                <c:pt idx="5017">
                  <c:v>23270</c:v>
                </c:pt>
                <c:pt idx="5018">
                  <c:v>23268</c:v>
                </c:pt>
                <c:pt idx="5019">
                  <c:v>23266</c:v>
                </c:pt>
                <c:pt idx="5020">
                  <c:v>23264</c:v>
                </c:pt>
                <c:pt idx="5021">
                  <c:v>23262</c:v>
                </c:pt>
                <c:pt idx="5022">
                  <c:v>23260</c:v>
                </c:pt>
                <c:pt idx="5023">
                  <c:v>23258</c:v>
                </c:pt>
                <c:pt idx="5024">
                  <c:v>23256</c:v>
                </c:pt>
                <c:pt idx="5025">
                  <c:v>23254</c:v>
                </c:pt>
                <c:pt idx="5026">
                  <c:v>23252</c:v>
                </c:pt>
                <c:pt idx="5027">
                  <c:v>23250</c:v>
                </c:pt>
                <c:pt idx="5028">
                  <c:v>23248</c:v>
                </c:pt>
                <c:pt idx="5029">
                  <c:v>23246</c:v>
                </c:pt>
                <c:pt idx="5030">
                  <c:v>23244</c:v>
                </c:pt>
                <c:pt idx="5031">
                  <c:v>23242</c:v>
                </c:pt>
                <c:pt idx="5032">
                  <c:v>23240</c:v>
                </c:pt>
                <c:pt idx="5033">
                  <c:v>23238</c:v>
                </c:pt>
                <c:pt idx="5034">
                  <c:v>23236</c:v>
                </c:pt>
                <c:pt idx="5035">
                  <c:v>23234</c:v>
                </c:pt>
                <c:pt idx="5036">
                  <c:v>23232</c:v>
                </c:pt>
                <c:pt idx="5037">
                  <c:v>23230</c:v>
                </c:pt>
                <c:pt idx="5038">
                  <c:v>23228</c:v>
                </c:pt>
                <c:pt idx="5039">
                  <c:v>23226</c:v>
                </c:pt>
                <c:pt idx="5040">
                  <c:v>23224</c:v>
                </c:pt>
                <c:pt idx="5041">
                  <c:v>23222</c:v>
                </c:pt>
                <c:pt idx="5042">
                  <c:v>23220</c:v>
                </c:pt>
                <c:pt idx="5043">
                  <c:v>23218</c:v>
                </c:pt>
                <c:pt idx="5044">
                  <c:v>23216</c:v>
                </c:pt>
                <c:pt idx="5045">
                  <c:v>23214</c:v>
                </c:pt>
                <c:pt idx="5046">
                  <c:v>23212</c:v>
                </c:pt>
                <c:pt idx="5047">
                  <c:v>23210</c:v>
                </c:pt>
                <c:pt idx="5048">
                  <c:v>23208</c:v>
                </c:pt>
                <c:pt idx="5049">
                  <c:v>23206</c:v>
                </c:pt>
                <c:pt idx="5050">
                  <c:v>23204</c:v>
                </c:pt>
                <c:pt idx="5051">
                  <c:v>23202</c:v>
                </c:pt>
                <c:pt idx="5052">
                  <c:v>23200</c:v>
                </c:pt>
                <c:pt idx="5053">
                  <c:v>23198</c:v>
                </c:pt>
                <c:pt idx="5054">
                  <c:v>23196</c:v>
                </c:pt>
                <c:pt idx="5055">
                  <c:v>23194</c:v>
                </c:pt>
                <c:pt idx="5056">
                  <c:v>23192</c:v>
                </c:pt>
                <c:pt idx="5057">
                  <c:v>23190</c:v>
                </c:pt>
                <c:pt idx="5058">
                  <c:v>23188</c:v>
                </c:pt>
                <c:pt idx="5059">
                  <c:v>23186</c:v>
                </c:pt>
                <c:pt idx="5060">
                  <c:v>23184</c:v>
                </c:pt>
                <c:pt idx="5061">
                  <c:v>23182</c:v>
                </c:pt>
                <c:pt idx="5062">
                  <c:v>23180</c:v>
                </c:pt>
                <c:pt idx="5063">
                  <c:v>23178</c:v>
                </c:pt>
                <c:pt idx="5064">
                  <c:v>23176</c:v>
                </c:pt>
                <c:pt idx="5065">
                  <c:v>23174</c:v>
                </c:pt>
                <c:pt idx="5066">
                  <c:v>23172</c:v>
                </c:pt>
                <c:pt idx="5067">
                  <c:v>23170</c:v>
                </c:pt>
                <c:pt idx="5068">
                  <c:v>23168</c:v>
                </c:pt>
                <c:pt idx="5069">
                  <c:v>23166</c:v>
                </c:pt>
                <c:pt idx="5070">
                  <c:v>23164</c:v>
                </c:pt>
                <c:pt idx="5071">
                  <c:v>23162</c:v>
                </c:pt>
                <c:pt idx="5072">
                  <c:v>23160</c:v>
                </c:pt>
                <c:pt idx="5073">
                  <c:v>23158</c:v>
                </c:pt>
                <c:pt idx="5074">
                  <c:v>23156</c:v>
                </c:pt>
                <c:pt idx="5075">
                  <c:v>23154</c:v>
                </c:pt>
                <c:pt idx="5076">
                  <c:v>23152</c:v>
                </c:pt>
                <c:pt idx="5077">
                  <c:v>23150</c:v>
                </c:pt>
                <c:pt idx="5078">
                  <c:v>23148</c:v>
                </c:pt>
                <c:pt idx="5079">
                  <c:v>23146</c:v>
                </c:pt>
                <c:pt idx="5080">
                  <c:v>23144</c:v>
                </c:pt>
                <c:pt idx="5081">
                  <c:v>23142</c:v>
                </c:pt>
                <c:pt idx="5082">
                  <c:v>23140</c:v>
                </c:pt>
                <c:pt idx="5083">
                  <c:v>23138</c:v>
                </c:pt>
                <c:pt idx="5084">
                  <c:v>23136</c:v>
                </c:pt>
                <c:pt idx="5085">
                  <c:v>23134</c:v>
                </c:pt>
                <c:pt idx="5086">
                  <c:v>23132</c:v>
                </c:pt>
                <c:pt idx="5087">
                  <c:v>23130</c:v>
                </c:pt>
                <c:pt idx="5088">
                  <c:v>23128</c:v>
                </c:pt>
                <c:pt idx="5089">
                  <c:v>23126</c:v>
                </c:pt>
                <c:pt idx="5090">
                  <c:v>23124</c:v>
                </c:pt>
                <c:pt idx="5091">
                  <c:v>23122</c:v>
                </c:pt>
                <c:pt idx="5092">
                  <c:v>23120</c:v>
                </c:pt>
                <c:pt idx="5093">
                  <c:v>23118</c:v>
                </c:pt>
                <c:pt idx="5094">
                  <c:v>23116</c:v>
                </c:pt>
                <c:pt idx="5095">
                  <c:v>23114</c:v>
                </c:pt>
                <c:pt idx="5096">
                  <c:v>23112</c:v>
                </c:pt>
                <c:pt idx="5097">
                  <c:v>23110</c:v>
                </c:pt>
                <c:pt idx="5098">
                  <c:v>23108</c:v>
                </c:pt>
                <c:pt idx="5099">
                  <c:v>23106</c:v>
                </c:pt>
                <c:pt idx="5100">
                  <c:v>23104</c:v>
                </c:pt>
                <c:pt idx="5101">
                  <c:v>23102</c:v>
                </c:pt>
                <c:pt idx="5102">
                  <c:v>23100</c:v>
                </c:pt>
                <c:pt idx="5103">
                  <c:v>23098</c:v>
                </c:pt>
                <c:pt idx="5104">
                  <c:v>23096</c:v>
                </c:pt>
                <c:pt idx="5105">
                  <c:v>23094</c:v>
                </c:pt>
                <c:pt idx="5106">
                  <c:v>23092</c:v>
                </c:pt>
                <c:pt idx="5107">
                  <c:v>23090</c:v>
                </c:pt>
                <c:pt idx="5108">
                  <c:v>23088</c:v>
                </c:pt>
                <c:pt idx="5109">
                  <c:v>23086</c:v>
                </c:pt>
                <c:pt idx="5110">
                  <c:v>23084</c:v>
                </c:pt>
                <c:pt idx="5111">
                  <c:v>23082</c:v>
                </c:pt>
                <c:pt idx="5112">
                  <c:v>23080</c:v>
                </c:pt>
                <c:pt idx="5113">
                  <c:v>23078</c:v>
                </c:pt>
                <c:pt idx="5114">
                  <c:v>23076</c:v>
                </c:pt>
                <c:pt idx="5115">
                  <c:v>23074</c:v>
                </c:pt>
                <c:pt idx="5116">
                  <c:v>23072</c:v>
                </c:pt>
                <c:pt idx="5117">
                  <c:v>23070</c:v>
                </c:pt>
                <c:pt idx="5118">
                  <c:v>23068</c:v>
                </c:pt>
                <c:pt idx="5119">
                  <c:v>23066</c:v>
                </c:pt>
                <c:pt idx="5120">
                  <c:v>23064</c:v>
                </c:pt>
                <c:pt idx="5121">
                  <c:v>23062</c:v>
                </c:pt>
                <c:pt idx="5122">
                  <c:v>23060</c:v>
                </c:pt>
                <c:pt idx="5123">
                  <c:v>23058</c:v>
                </c:pt>
                <c:pt idx="5124">
                  <c:v>23056</c:v>
                </c:pt>
                <c:pt idx="5125">
                  <c:v>23054</c:v>
                </c:pt>
                <c:pt idx="5126">
                  <c:v>23052</c:v>
                </c:pt>
                <c:pt idx="5127">
                  <c:v>23050</c:v>
                </c:pt>
                <c:pt idx="5128">
                  <c:v>23048</c:v>
                </c:pt>
                <c:pt idx="5129">
                  <c:v>23046</c:v>
                </c:pt>
                <c:pt idx="5130">
                  <c:v>23044</c:v>
                </c:pt>
                <c:pt idx="5131">
                  <c:v>23042</c:v>
                </c:pt>
                <c:pt idx="5132">
                  <c:v>23040</c:v>
                </c:pt>
                <c:pt idx="5133">
                  <c:v>23038</c:v>
                </c:pt>
                <c:pt idx="5134">
                  <c:v>23036</c:v>
                </c:pt>
                <c:pt idx="5135">
                  <c:v>23034</c:v>
                </c:pt>
                <c:pt idx="5136">
                  <c:v>23032</c:v>
                </c:pt>
                <c:pt idx="5137">
                  <c:v>23030</c:v>
                </c:pt>
                <c:pt idx="5138">
                  <c:v>23028</c:v>
                </c:pt>
                <c:pt idx="5139">
                  <c:v>23026</c:v>
                </c:pt>
                <c:pt idx="5140">
                  <c:v>23024</c:v>
                </c:pt>
                <c:pt idx="5141">
                  <c:v>23022</c:v>
                </c:pt>
                <c:pt idx="5142">
                  <c:v>23020</c:v>
                </c:pt>
                <c:pt idx="5143">
                  <c:v>23018</c:v>
                </c:pt>
                <c:pt idx="5144">
                  <c:v>23016</c:v>
                </c:pt>
                <c:pt idx="5145">
                  <c:v>23014</c:v>
                </c:pt>
                <c:pt idx="5146">
                  <c:v>23012</c:v>
                </c:pt>
                <c:pt idx="5147">
                  <c:v>23010</c:v>
                </c:pt>
                <c:pt idx="5148">
                  <c:v>23008</c:v>
                </c:pt>
                <c:pt idx="5149">
                  <c:v>23006</c:v>
                </c:pt>
                <c:pt idx="5150">
                  <c:v>23004</c:v>
                </c:pt>
                <c:pt idx="5151">
                  <c:v>23002</c:v>
                </c:pt>
                <c:pt idx="5152">
                  <c:v>23000</c:v>
                </c:pt>
                <c:pt idx="5153">
                  <c:v>22998</c:v>
                </c:pt>
                <c:pt idx="5154">
                  <c:v>22996</c:v>
                </c:pt>
                <c:pt idx="5155">
                  <c:v>22994</c:v>
                </c:pt>
                <c:pt idx="5156">
                  <c:v>22992</c:v>
                </c:pt>
                <c:pt idx="5157">
                  <c:v>22990</c:v>
                </c:pt>
                <c:pt idx="5158">
                  <c:v>22988</c:v>
                </c:pt>
                <c:pt idx="5159">
                  <c:v>22986</c:v>
                </c:pt>
                <c:pt idx="5160">
                  <c:v>22984</c:v>
                </c:pt>
                <c:pt idx="5161">
                  <c:v>22982</c:v>
                </c:pt>
                <c:pt idx="5162">
                  <c:v>22980</c:v>
                </c:pt>
                <c:pt idx="5163">
                  <c:v>22978</c:v>
                </c:pt>
                <c:pt idx="5164">
                  <c:v>22976</c:v>
                </c:pt>
                <c:pt idx="5165">
                  <c:v>22974</c:v>
                </c:pt>
                <c:pt idx="5166">
                  <c:v>22972</c:v>
                </c:pt>
                <c:pt idx="5167">
                  <c:v>22970</c:v>
                </c:pt>
                <c:pt idx="5168">
                  <c:v>22968</c:v>
                </c:pt>
                <c:pt idx="5169">
                  <c:v>22966</c:v>
                </c:pt>
                <c:pt idx="5170">
                  <c:v>22964</c:v>
                </c:pt>
                <c:pt idx="5171">
                  <c:v>22962</c:v>
                </c:pt>
                <c:pt idx="5172">
                  <c:v>22960</c:v>
                </c:pt>
                <c:pt idx="5173">
                  <c:v>22958</c:v>
                </c:pt>
                <c:pt idx="5174">
                  <c:v>22956</c:v>
                </c:pt>
                <c:pt idx="5175">
                  <c:v>22954</c:v>
                </c:pt>
                <c:pt idx="5176">
                  <c:v>22952</c:v>
                </c:pt>
                <c:pt idx="5177">
                  <c:v>22950</c:v>
                </c:pt>
                <c:pt idx="5178">
                  <c:v>22948</c:v>
                </c:pt>
                <c:pt idx="5179">
                  <c:v>22946</c:v>
                </c:pt>
                <c:pt idx="5180">
                  <c:v>22944</c:v>
                </c:pt>
                <c:pt idx="5181">
                  <c:v>22942</c:v>
                </c:pt>
                <c:pt idx="5182">
                  <c:v>22940</c:v>
                </c:pt>
                <c:pt idx="5183">
                  <c:v>22938</c:v>
                </c:pt>
                <c:pt idx="5184">
                  <c:v>22936</c:v>
                </c:pt>
                <c:pt idx="5185">
                  <c:v>22934</c:v>
                </c:pt>
                <c:pt idx="5186">
                  <c:v>22932</c:v>
                </c:pt>
                <c:pt idx="5187">
                  <c:v>22930</c:v>
                </c:pt>
                <c:pt idx="5188">
                  <c:v>22928</c:v>
                </c:pt>
                <c:pt idx="5189">
                  <c:v>22926</c:v>
                </c:pt>
                <c:pt idx="5190">
                  <c:v>22924</c:v>
                </c:pt>
                <c:pt idx="5191">
                  <c:v>22922</c:v>
                </c:pt>
                <c:pt idx="5192">
                  <c:v>22920</c:v>
                </c:pt>
                <c:pt idx="5193">
                  <c:v>22918</c:v>
                </c:pt>
                <c:pt idx="5194">
                  <c:v>22916</c:v>
                </c:pt>
                <c:pt idx="5195">
                  <c:v>22914</c:v>
                </c:pt>
                <c:pt idx="5196">
                  <c:v>22912</c:v>
                </c:pt>
                <c:pt idx="5197">
                  <c:v>22910</c:v>
                </c:pt>
                <c:pt idx="5198">
                  <c:v>22908</c:v>
                </c:pt>
                <c:pt idx="5199">
                  <c:v>22906</c:v>
                </c:pt>
                <c:pt idx="5200">
                  <c:v>22904</c:v>
                </c:pt>
                <c:pt idx="5201">
                  <c:v>22902</c:v>
                </c:pt>
                <c:pt idx="5202">
                  <c:v>22900</c:v>
                </c:pt>
                <c:pt idx="5203">
                  <c:v>22898</c:v>
                </c:pt>
                <c:pt idx="5204">
                  <c:v>22896</c:v>
                </c:pt>
                <c:pt idx="5205">
                  <c:v>22894</c:v>
                </c:pt>
                <c:pt idx="5206">
                  <c:v>22892</c:v>
                </c:pt>
                <c:pt idx="5207">
                  <c:v>22890</c:v>
                </c:pt>
                <c:pt idx="5208">
                  <c:v>22888</c:v>
                </c:pt>
                <c:pt idx="5209">
                  <c:v>22886</c:v>
                </c:pt>
                <c:pt idx="5210">
                  <c:v>22884</c:v>
                </c:pt>
                <c:pt idx="5211">
                  <c:v>22882</c:v>
                </c:pt>
                <c:pt idx="5212">
                  <c:v>22880</c:v>
                </c:pt>
                <c:pt idx="5213">
                  <c:v>22878</c:v>
                </c:pt>
                <c:pt idx="5214">
                  <c:v>22876</c:v>
                </c:pt>
                <c:pt idx="5215">
                  <c:v>22874</c:v>
                </c:pt>
                <c:pt idx="5216">
                  <c:v>22872</c:v>
                </c:pt>
                <c:pt idx="5217">
                  <c:v>22870</c:v>
                </c:pt>
                <c:pt idx="5218">
                  <c:v>22868</c:v>
                </c:pt>
                <c:pt idx="5219">
                  <c:v>22866</c:v>
                </c:pt>
                <c:pt idx="5220">
                  <c:v>22864</c:v>
                </c:pt>
                <c:pt idx="5221">
                  <c:v>22862</c:v>
                </c:pt>
                <c:pt idx="5222">
                  <c:v>22860</c:v>
                </c:pt>
                <c:pt idx="5223">
                  <c:v>22858</c:v>
                </c:pt>
                <c:pt idx="5224">
                  <c:v>22856</c:v>
                </c:pt>
                <c:pt idx="5225">
                  <c:v>22854</c:v>
                </c:pt>
                <c:pt idx="5226">
                  <c:v>22852</c:v>
                </c:pt>
                <c:pt idx="5227">
                  <c:v>22850</c:v>
                </c:pt>
                <c:pt idx="5228">
                  <c:v>22848</c:v>
                </c:pt>
                <c:pt idx="5229">
                  <c:v>22846</c:v>
                </c:pt>
                <c:pt idx="5230">
                  <c:v>22844</c:v>
                </c:pt>
                <c:pt idx="5231">
                  <c:v>22842</c:v>
                </c:pt>
                <c:pt idx="5232">
                  <c:v>22840</c:v>
                </c:pt>
                <c:pt idx="5233">
                  <c:v>22838</c:v>
                </c:pt>
                <c:pt idx="5234">
                  <c:v>22836</c:v>
                </c:pt>
                <c:pt idx="5235">
                  <c:v>22834</c:v>
                </c:pt>
                <c:pt idx="5236">
                  <c:v>22832</c:v>
                </c:pt>
                <c:pt idx="5237">
                  <c:v>22830</c:v>
                </c:pt>
                <c:pt idx="5238">
                  <c:v>22828</c:v>
                </c:pt>
                <c:pt idx="5239">
                  <c:v>22826</c:v>
                </c:pt>
                <c:pt idx="5240">
                  <c:v>22824</c:v>
                </c:pt>
                <c:pt idx="5241">
                  <c:v>22822</c:v>
                </c:pt>
                <c:pt idx="5242">
                  <c:v>22820</c:v>
                </c:pt>
                <c:pt idx="5243">
                  <c:v>22818</c:v>
                </c:pt>
                <c:pt idx="5244">
                  <c:v>22816</c:v>
                </c:pt>
                <c:pt idx="5245">
                  <c:v>22814</c:v>
                </c:pt>
                <c:pt idx="5246">
                  <c:v>22812</c:v>
                </c:pt>
                <c:pt idx="5247">
                  <c:v>22810</c:v>
                </c:pt>
                <c:pt idx="5248">
                  <c:v>22808</c:v>
                </c:pt>
                <c:pt idx="5249">
                  <c:v>22806</c:v>
                </c:pt>
                <c:pt idx="5250">
                  <c:v>22804</c:v>
                </c:pt>
                <c:pt idx="5251">
                  <c:v>22802</c:v>
                </c:pt>
                <c:pt idx="5252">
                  <c:v>22800</c:v>
                </c:pt>
                <c:pt idx="5253">
                  <c:v>22798</c:v>
                </c:pt>
                <c:pt idx="5254">
                  <c:v>22796</c:v>
                </c:pt>
                <c:pt idx="5255">
                  <c:v>22794</c:v>
                </c:pt>
                <c:pt idx="5256">
                  <c:v>22792</c:v>
                </c:pt>
                <c:pt idx="5257">
                  <c:v>22790</c:v>
                </c:pt>
                <c:pt idx="5258">
                  <c:v>22788</c:v>
                </c:pt>
                <c:pt idx="5259">
                  <c:v>22786</c:v>
                </c:pt>
                <c:pt idx="5260">
                  <c:v>22784</c:v>
                </c:pt>
                <c:pt idx="5261">
                  <c:v>22782</c:v>
                </c:pt>
                <c:pt idx="5262">
                  <c:v>22780</c:v>
                </c:pt>
                <c:pt idx="5263">
                  <c:v>22778</c:v>
                </c:pt>
                <c:pt idx="5264">
                  <c:v>22776</c:v>
                </c:pt>
                <c:pt idx="5265">
                  <c:v>22774</c:v>
                </c:pt>
                <c:pt idx="5266">
                  <c:v>22772</c:v>
                </c:pt>
                <c:pt idx="5267">
                  <c:v>22770</c:v>
                </c:pt>
                <c:pt idx="5268">
                  <c:v>22768</c:v>
                </c:pt>
                <c:pt idx="5269">
                  <c:v>22766</c:v>
                </c:pt>
                <c:pt idx="5270">
                  <c:v>22764</c:v>
                </c:pt>
                <c:pt idx="5271">
                  <c:v>22762</c:v>
                </c:pt>
                <c:pt idx="5272">
                  <c:v>22760</c:v>
                </c:pt>
                <c:pt idx="5273">
                  <c:v>22758</c:v>
                </c:pt>
                <c:pt idx="5274">
                  <c:v>22756</c:v>
                </c:pt>
                <c:pt idx="5275">
                  <c:v>22754</c:v>
                </c:pt>
                <c:pt idx="5276">
                  <c:v>22752</c:v>
                </c:pt>
                <c:pt idx="5277">
                  <c:v>22750</c:v>
                </c:pt>
                <c:pt idx="5278">
                  <c:v>22748</c:v>
                </c:pt>
                <c:pt idx="5279">
                  <c:v>22746</c:v>
                </c:pt>
                <c:pt idx="5280">
                  <c:v>22744</c:v>
                </c:pt>
                <c:pt idx="5281">
                  <c:v>22742</c:v>
                </c:pt>
                <c:pt idx="5282">
                  <c:v>22740</c:v>
                </c:pt>
                <c:pt idx="5283">
                  <c:v>22738</c:v>
                </c:pt>
                <c:pt idx="5284">
                  <c:v>22736</c:v>
                </c:pt>
                <c:pt idx="5285">
                  <c:v>22734</c:v>
                </c:pt>
                <c:pt idx="5286">
                  <c:v>22732</c:v>
                </c:pt>
                <c:pt idx="5287">
                  <c:v>22730</c:v>
                </c:pt>
                <c:pt idx="5288">
                  <c:v>22728</c:v>
                </c:pt>
                <c:pt idx="5289">
                  <c:v>22726</c:v>
                </c:pt>
                <c:pt idx="5290">
                  <c:v>22724</c:v>
                </c:pt>
                <c:pt idx="5291">
                  <c:v>22722</c:v>
                </c:pt>
                <c:pt idx="5292">
                  <c:v>22720</c:v>
                </c:pt>
                <c:pt idx="5293">
                  <c:v>22718</c:v>
                </c:pt>
                <c:pt idx="5294">
                  <c:v>22716</c:v>
                </c:pt>
                <c:pt idx="5295">
                  <c:v>22714</c:v>
                </c:pt>
                <c:pt idx="5296">
                  <c:v>22712</c:v>
                </c:pt>
                <c:pt idx="5297">
                  <c:v>22710</c:v>
                </c:pt>
                <c:pt idx="5298">
                  <c:v>22708</c:v>
                </c:pt>
                <c:pt idx="5299">
                  <c:v>22706</c:v>
                </c:pt>
                <c:pt idx="5300">
                  <c:v>22704</c:v>
                </c:pt>
                <c:pt idx="5301">
                  <c:v>22702</c:v>
                </c:pt>
                <c:pt idx="5302">
                  <c:v>22700</c:v>
                </c:pt>
                <c:pt idx="5303">
                  <c:v>22698</c:v>
                </c:pt>
                <c:pt idx="5304">
                  <c:v>22696</c:v>
                </c:pt>
                <c:pt idx="5305">
                  <c:v>22694</c:v>
                </c:pt>
                <c:pt idx="5306">
                  <c:v>22692</c:v>
                </c:pt>
                <c:pt idx="5307">
                  <c:v>22690</c:v>
                </c:pt>
                <c:pt idx="5308">
                  <c:v>22688</c:v>
                </c:pt>
                <c:pt idx="5309">
                  <c:v>22686</c:v>
                </c:pt>
                <c:pt idx="5310">
                  <c:v>22684</c:v>
                </c:pt>
                <c:pt idx="5311">
                  <c:v>22682</c:v>
                </c:pt>
                <c:pt idx="5312">
                  <c:v>22680</c:v>
                </c:pt>
                <c:pt idx="5313">
                  <c:v>22678</c:v>
                </c:pt>
                <c:pt idx="5314">
                  <c:v>22676</c:v>
                </c:pt>
                <c:pt idx="5315">
                  <c:v>22674</c:v>
                </c:pt>
                <c:pt idx="5316">
                  <c:v>22672</c:v>
                </c:pt>
                <c:pt idx="5317">
                  <c:v>22670</c:v>
                </c:pt>
                <c:pt idx="5318">
                  <c:v>22668</c:v>
                </c:pt>
                <c:pt idx="5319">
                  <c:v>22666</c:v>
                </c:pt>
                <c:pt idx="5320">
                  <c:v>22664</c:v>
                </c:pt>
                <c:pt idx="5321">
                  <c:v>22662</c:v>
                </c:pt>
                <c:pt idx="5322">
                  <c:v>22660</c:v>
                </c:pt>
                <c:pt idx="5323">
                  <c:v>22658</c:v>
                </c:pt>
                <c:pt idx="5324">
                  <c:v>22656</c:v>
                </c:pt>
                <c:pt idx="5325">
                  <c:v>22654</c:v>
                </c:pt>
                <c:pt idx="5326">
                  <c:v>22652</c:v>
                </c:pt>
                <c:pt idx="5327">
                  <c:v>22650</c:v>
                </c:pt>
                <c:pt idx="5328">
                  <c:v>22648</c:v>
                </c:pt>
                <c:pt idx="5329">
                  <c:v>22646</c:v>
                </c:pt>
                <c:pt idx="5330">
                  <c:v>22644</c:v>
                </c:pt>
                <c:pt idx="5331">
                  <c:v>22642</c:v>
                </c:pt>
                <c:pt idx="5332">
                  <c:v>22640</c:v>
                </c:pt>
                <c:pt idx="5333">
                  <c:v>22638</c:v>
                </c:pt>
                <c:pt idx="5334">
                  <c:v>22636</c:v>
                </c:pt>
                <c:pt idx="5335">
                  <c:v>22634</c:v>
                </c:pt>
                <c:pt idx="5336">
                  <c:v>22632</c:v>
                </c:pt>
                <c:pt idx="5337">
                  <c:v>22630</c:v>
                </c:pt>
                <c:pt idx="5338">
                  <c:v>22628</c:v>
                </c:pt>
                <c:pt idx="5339">
                  <c:v>22626</c:v>
                </c:pt>
                <c:pt idx="5340">
                  <c:v>22624</c:v>
                </c:pt>
                <c:pt idx="5341">
                  <c:v>22622</c:v>
                </c:pt>
                <c:pt idx="5342">
                  <c:v>22620</c:v>
                </c:pt>
                <c:pt idx="5343">
                  <c:v>22618</c:v>
                </c:pt>
                <c:pt idx="5344">
                  <c:v>22616</c:v>
                </c:pt>
                <c:pt idx="5345">
                  <c:v>22614</c:v>
                </c:pt>
                <c:pt idx="5346">
                  <c:v>22612</c:v>
                </c:pt>
                <c:pt idx="5347">
                  <c:v>22610</c:v>
                </c:pt>
                <c:pt idx="5348">
                  <c:v>22608</c:v>
                </c:pt>
                <c:pt idx="5349">
                  <c:v>22606</c:v>
                </c:pt>
                <c:pt idx="5350">
                  <c:v>22604</c:v>
                </c:pt>
                <c:pt idx="5351">
                  <c:v>22602</c:v>
                </c:pt>
                <c:pt idx="5352">
                  <c:v>22600</c:v>
                </c:pt>
                <c:pt idx="5353">
                  <c:v>22598</c:v>
                </c:pt>
                <c:pt idx="5354">
                  <c:v>22596</c:v>
                </c:pt>
                <c:pt idx="5355">
                  <c:v>22594</c:v>
                </c:pt>
                <c:pt idx="5356">
                  <c:v>22592</c:v>
                </c:pt>
                <c:pt idx="5357">
                  <c:v>22590</c:v>
                </c:pt>
                <c:pt idx="5358">
                  <c:v>22588</c:v>
                </c:pt>
                <c:pt idx="5359">
                  <c:v>22586</c:v>
                </c:pt>
                <c:pt idx="5360">
                  <c:v>22584</c:v>
                </c:pt>
                <c:pt idx="5361">
                  <c:v>22582</c:v>
                </c:pt>
                <c:pt idx="5362">
                  <c:v>22580</c:v>
                </c:pt>
                <c:pt idx="5363">
                  <c:v>22578</c:v>
                </c:pt>
                <c:pt idx="5364">
                  <c:v>22576</c:v>
                </c:pt>
                <c:pt idx="5365">
                  <c:v>22574</c:v>
                </c:pt>
                <c:pt idx="5366">
                  <c:v>22572</c:v>
                </c:pt>
                <c:pt idx="5367">
                  <c:v>22570</c:v>
                </c:pt>
                <c:pt idx="5368">
                  <c:v>22568</c:v>
                </c:pt>
                <c:pt idx="5369">
                  <c:v>22566</c:v>
                </c:pt>
                <c:pt idx="5370">
                  <c:v>22564</c:v>
                </c:pt>
                <c:pt idx="5371">
                  <c:v>22562</c:v>
                </c:pt>
                <c:pt idx="5372">
                  <c:v>22560</c:v>
                </c:pt>
                <c:pt idx="5373">
                  <c:v>22558</c:v>
                </c:pt>
                <c:pt idx="5374">
                  <c:v>22556</c:v>
                </c:pt>
                <c:pt idx="5375">
                  <c:v>22554</c:v>
                </c:pt>
                <c:pt idx="5376">
                  <c:v>22552</c:v>
                </c:pt>
                <c:pt idx="5377">
                  <c:v>22550</c:v>
                </c:pt>
                <c:pt idx="5378">
                  <c:v>22548</c:v>
                </c:pt>
                <c:pt idx="5379">
                  <c:v>22546</c:v>
                </c:pt>
                <c:pt idx="5380">
                  <c:v>22544</c:v>
                </c:pt>
                <c:pt idx="5381">
                  <c:v>22542</c:v>
                </c:pt>
                <c:pt idx="5382">
                  <c:v>22540</c:v>
                </c:pt>
                <c:pt idx="5383">
                  <c:v>22538</c:v>
                </c:pt>
                <c:pt idx="5384">
                  <c:v>22536</c:v>
                </c:pt>
                <c:pt idx="5385">
                  <c:v>22534</c:v>
                </c:pt>
                <c:pt idx="5386">
                  <c:v>22532</c:v>
                </c:pt>
                <c:pt idx="5387">
                  <c:v>22530</c:v>
                </c:pt>
                <c:pt idx="5388">
                  <c:v>22528</c:v>
                </c:pt>
                <c:pt idx="5389">
                  <c:v>22526</c:v>
                </c:pt>
                <c:pt idx="5390">
                  <c:v>22524</c:v>
                </c:pt>
                <c:pt idx="5391">
                  <c:v>22522</c:v>
                </c:pt>
                <c:pt idx="5392">
                  <c:v>22520</c:v>
                </c:pt>
                <c:pt idx="5393">
                  <c:v>22518</c:v>
                </c:pt>
                <c:pt idx="5394">
                  <c:v>22516</c:v>
                </c:pt>
                <c:pt idx="5395">
                  <c:v>22514</c:v>
                </c:pt>
                <c:pt idx="5396">
                  <c:v>22512</c:v>
                </c:pt>
                <c:pt idx="5397">
                  <c:v>22510</c:v>
                </c:pt>
                <c:pt idx="5398">
                  <c:v>22508</c:v>
                </c:pt>
                <c:pt idx="5399">
                  <c:v>22506</c:v>
                </c:pt>
                <c:pt idx="5400">
                  <c:v>22504</c:v>
                </c:pt>
                <c:pt idx="5401">
                  <c:v>22502</c:v>
                </c:pt>
                <c:pt idx="5402">
                  <c:v>22500</c:v>
                </c:pt>
                <c:pt idx="5403">
                  <c:v>22498</c:v>
                </c:pt>
                <c:pt idx="5404">
                  <c:v>22496</c:v>
                </c:pt>
                <c:pt idx="5405">
                  <c:v>22494</c:v>
                </c:pt>
                <c:pt idx="5406">
                  <c:v>22492</c:v>
                </c:pt>
                <c:pt idx="5407">
                  <c:v>22490</c:v>
                </c:pt>
                <c:pt idx="5408">
                  <c:v>22488</c:v>
                </c:pt>
                <c:pt idx="5409">
                  <c:v>22486</c:v>
                </c:pt>
                <c:pt idx="5410">
                  <c:v>22484</c:v>
                </c:pt>
                <c:pt idx="5411">
                  <c:v>22482</c:v>
                </c:pt>
                <c:pt idx="5412">
                  <c:v>22480</c:v>
                </c:pt>
                <c:pt idx="5413">
                  <c:v>22478</c:v>
                </c:pt>
                <c:pt idx="5414">
                  <c:v>22476</c:v>
                </c:pt>
                <c:pt idx="5415">
                  <c:v>22474</c:v>
                </c:pt>
                <c:pt idx="5416">
                  <c:v>22472</c:v>
                </c:pt>
                <c:pt idx="5417">
                  <c:v>22470</c:v>
                </c:pt>
                <c:pt idx="5418">
                  <c:v>22468</c:v>
                </c:pt>
                <c:pt idx="5419">
                  <c:v>22466</c:v>
                </c:pt>
                <c:pt idx="5420">
                  <c:v>22464</c:v>
                </c:pt>
                <c:pt idx="5421">
                  <c:v>22462</c:v>
                </c:pt>
                <c:pt idx="5422">
                  <c:v>22460</c:v>
                </c:pt>
                <c:pt idx="5423">
                  <c:v>22458</c:v>
                </c:pt>
                <c:pt idx="5424">
                  <c:v>22456</c:v>
                </c:pt>
                <c:pt idx="5425">
                  <c:v>22454</c:v>
                </c:pt>
                <c:pt idx="5426">
                  <c:v>22452</c:v>
                </c:pt>
                <c:pt idx="5427">
                  <c:v>22450</c:v>
                </c:pt>
                <c:pt idx="5428">
                  <c:v>22448</c:v>
                </c:pt>
                <c:pt idx="5429">
                  <c:v>22446</c:v>
                </c:pt>
                <c:pt idx="5430">
                  <c:v>22444</c:v>
                </c:pt>
                <c:pt idx="5431">
                  <c:v>22442</c:v>
                </c:pt>
                <c:pt idx="5432">
                  <c:v>22440</c:v>
                </c:pt>
                <c:pt idx="5433">
                  <c:v>22438</c:v>
                </c:pt>
                <c:pt idx="5434">
                  <c:v>22436</c:v>
                </c:pt>
                <c:pt idx="5435">
                  <c:v>22434</c:v>
                </c:pt>
                <c:pt idx="5436">
                  <c:v>22432</c:v>
                </c:pt>
                <c:pt idx="5437">
                  <c:v>22430</c:v>
                </c:pt>
                <c:pt idx="5438">
                  <c:v>22428</c:v>
                </c:pt>
                <c:pt idx="5439">
                  <c:v>22426</c:v>
                </c:pt>
                <c:pt idx="5440">
                  <c:v>22424</c:v>
                </c:pt>
                <c:pt idx="5441">
                  <c:v>22422</c:v>
                </c:pt>
                <c:pt idx="5442">
                  <c:v>22420</c:v>
                </c:pt>
                <c:pt idx="5443">
                  <c:v>22418</c:v>
                </c:pt>
                <c:pt idx="5444">
                  <c:v>22416</c:v>
                </c:pt>
                <c:pt idx="5445">
                  <c:v>22414</c:v>
                </c:pt>
                <c:pt idx="5446">
                  <c:v>22412</c:v>
                </c:pt>
                <c:pt idx="5447">
                  <c:v>22410</c:v>
                </c:pt>
                <c:pt idx="5448">
                  <c:v>22408</c:v>
                </c:pt>
                <c:pt idx="5449">
                  <c:v>22406</c:v>
                </c:pt>
                <c:pt idx="5450">
                  <c:v>22404</c:v>
                </c:pt>
                <c:pt idx="5451">
                  <c:v>22402</c:v>
                </c:pt>
                <c:pt idx="5452">
                  <c:v>22400</c:v>
                </c:pt>
                <c:pt idx="5453">
                  <c:v>22398</c:v>
                </c:pt>
                <c:pt idx="5454">
                  <c:v>22396</c:v>
                </c:pt>
                <c:pt idx="5455">
                  <c:v>22394</c:v>
                </c:pt>
                <c:pt idx="5456">
                  <c:v>22392</c:v>
                </c:pt>
                <c:pt idx="5457">
                  <c:v>22390</c:v>
                </c:pt>
                <c:pt idx="5458">
                  <c:v>22388</c:v>
                </c:pt>
                <c:pt idx="5459">
                  <c:v>22386</c:v>
                </c:pt>
                <c:pt idx="5460">
                  <c:v>22384</c:v>
                </c:pt>
                <c:pt idx="5461">
                  <c:v>22382</c:v>
                </c:pt>
                <c:pt idx="5462">
                  <c:v>22380</c:v>
                </c:pt>
                <c:pt idx="5463">
                  <c:v>22378</c:v>
                </c:pt>
                <c:pt idx="5464">
                  <c:v>22376</c:v>
                </c:pt>
                <c:pt idx="5465">
                  <c:v>22374</c:v>
                </c:pt>
                <c:pt idx="5466">
                  <c:v>22372</c:v>
                </c:pt>
                <c:pt idx="5467">
                  <c:v>22370</c:v>
                </c:pt>
                <c:pt idx="5468">
                  <c:v>22368</c:v>
                </c:pt>
                <c:pt idx="5469">
                  <c:v>22366</c:v>
                </c:pt>
                <c:pt idx="5470">
                  <c:v>22364</c:v>
                </c:pt>
                <c:pt idx="5471">
                  <c:v>22362</c:v>
                </c:pt>
                <c:pt idx="5472">
                  <c:v>22360</c:v>
                </c:pt>
                <c:pt idx="5473">
                  <c:v>22358</c:v>
                </c:pt>
                <c:pt idx="5474">
                  <c:v>22356</c:v>
                </c:pt>
                <c:pt idx="5475">
                  <c:v>22354</c:v>
                </c:pt>
                <c:pt idx="5476">
                  <c:v>22352</c:v>
                </c:pt>
                <c:pt idx="5477">
                  <c:v>22350</c:v>
                </c:pt>
                <c:pt idx="5478">
                  <c:v>22348</c:v>
                </c:pt>
                <c:pt idx="5479">
                  <c:v>22346</c:v>
                </c:pt>
                <c:pt idx="5480">
                  <c:v>22344</c:v>
                </c:pt>
                <c:pt idx="5481">
                  <c:v>22342</c:v>
                </c:pt>
                <c:pt idx="5482">
                  <c:v>22340</c:v>
                </c:pt>
                <c:pt idx="5483">
                  <c:v>22338</c:v>
                </c:pt>
                <c:pt idx="5484">
                  <c:v>22336</c:v>
                </c:pt>
                <c:pt idx="5485">
                  <c:v>22334</c:v>
                </c:pt>
                <c:pt idx="5486">
                  <c:v>22332</c:v>
                </c:pt>
                <c:pt idx="5487">
                  <c:v>22330</c:v>
                </c:pt>
                <c:pt idx="5488">
                  <c:v>22328</c:v>
                </c:pt>
                <c:pt idx="5489">
                  <c:v>22326</c:v>
                </c:pt>
                <c:pt idx="5490">
                  <c:v>22324</c:v>
                </c:pt>
                <c:pt idx="5491">
                  <c:v>22322</c:v>
                </c:pt>
                <c:pt idx="5492">
                  <c:v>22320</c:v>
                </c:pt>
                <c:pt idx="5493">
                  <c:v>22318</c:v>
                </c:pt>
                <c:pt idx="5494">
                  <c:v>22316</c:v>
                </c:pt>
                <c:pt idx="5495">
                  <c:v>22314</c:v>
                </c:pt>
                <c:pt idx="5496">
                  <c:v>22312</c:v>
                </c:pt>
                <c:pt idx="5497">
                  <c:v>22310</c:v>
                </c:pt>
                <c:pt idx="5498">
                  <c:v>22308</c:v>
                </c:pt>
                <c:pt idx="5499">
                  <c:v>22306</c:v>
                </c:pt>
                <c:pt idx="5500">
                  <c:v>22304</c:v>
                </c:pt>
                <c:pt idx="5501">
                  <c:v>22302</c:v>
                </c:pt>
                <c:pt idx="5502">
                  <c:v>22300</c:v>
                </c:pt>
                <c:pt idx="5503">
                  <c:v>22298</c:v>
                </c:pt>
                <c:pt idx="5504">
                  <c:v>22296</c:v>
                </c:pt>
                <c:pt idx="5505">
                  <c:v>22294</c:v>
                </c:pt>
                <c:pt idx="5506">
                  <c:v>22292</c:v>
                </c:pt>
                <c:pt idx="5507">
                  <c:v>22290</c:v>
                </c:pt>
                <c:pt idx="5508">
                  <c:v>22288</c:v>
                </c:pt>
                <c:pt idx="5509">
                  <c:v>22286</c:v>
                </c:pt>
                <c:pt idx="5510">
                  <c:v>22284</c:v>
                </c:pt>
                <c:pt idx="5511">
                  <c:v>22282</c:v>
                </c:pt>
                <c:pt idx="5512">
                  <c:v>22280</c:v>
                </c:pt>
                <c:pt idx="5513">
                  <c:v>22278</c:v>
                </c:pt>
                <c:pt idx="5514">
                  <c:v>22276</c:v>
                </c:pt>
                <c:pt idx="5515">
                  <c:v>22274</c:v>
                </c:pt>
                <c:pt idx="5516">
                  <c:v>22272</c:v>
                </c:pt>
                <c:pt idx="5517">
                  <c:v>22270</c:v>
                </c:pt>
                <c:pt idx="5518">
                  <c:v>22268</c:v>
                </c:pt>
                <c:pt idx="5519">
                  <c:v>22266</c:v>
                </c:pt>
                <c:pt idx="5520">
                  <c:v>22264</c:v>
                </c:pt>
                <c:pt idx="5521">
                  <c:v>22262</c:v>
                </c:pt>
                <c:pt idx="5522">
                  <c:v>22260</c:v>
                </c:pt>
                <c:pt idx="5523">
                  <c:v>22258</c:v>
                </c:pt>
                <c:pt idx="5524">
                  <c:v>22256</c:v>
                </c:pt>
                <c:pt idx="5525">
                  <c:v>22254</c:v>
                </c:pt>
                <c:pt idx="5526">
                  <c:v>22252</c:v>
                </c:pt>
                <c:pt idx="5527">
                  <c:v>22250</c:v>
                </c:pt>
                <c:pt idx="5528">
                  <c:v>22248</c:v>
                </c:pt>
                <c:pt idx="5529">
                  <c:v>22246</c:v>
                </c:pt>
                <c:pt idx="5530">
                  <c:v>22244</c:v>
                </c:pt>
                <c:pt idx="5531">
                  <c:v>22242</c:v>
                </c:pt>
                <c:pt idx="5532">
                  <c:v>22240</c:v>
                </c:pt>
                <c:pt idx="5533">
                  <c:v>22238</c:v>
                </c:pt>
                <c:pt idx="5534">
                  <c:v>22236</c:v>
                </c:pt>
                <c:pt idx="5535">
                  <c:v>22234</c:v>
                </c:pt>
                <c:pt idx="5536">
                  <c:v>22232</c:v>
                </c:pt>
                <c:pt idx="5537">
                  <c:v>22230</c:v>
                </c:pt>
                <c:pt idx="5538">
                  <c:v>22228</c:v>
                </c:pt>
                <c:pt idx="5539">
                  <c:v>22226</c:v>
                </c:pt>
                <c:pt idx="5540">
                  <c:v>22224</c:v>
                </c:pt>
                <c:pt idx="5541">
                  <c:v>22222</c:v>
                </c:pt>
                <c:pt idx="5542">
                  <c:v>22220</c:v>
                </c:pt>
                <c:pt idx="5543">
                  <c:v>22218</c:v>
                </c:pt>
                <c:pt idx="5544">
                  <c:v>22216</c:v>
                </c:pt>
                <c:pt idx="5545">
                  <c:v>22214</c:v>
                </c:pt>
                <c:pt idx="5546">
                  <c:v>22212</c:v>
                </c:pt>
                <c:pt idx="5547">
                  <c:v>22210</c:v>
                </c:pt>
                <c:pt idx="5548">
                  <c:v>22208</c:v>
                </c:pt>
                <c:pt idx="5549">
                  <c:v>22206</c:v>
                </c:pt>
                <c:pt idx="5550">
                  <c:v>22204</c:v>
                </c:pt>
                <c:pt idx="5551">
                  <c:v>22202</c:v>
                </c:pt>
                <c:pt idx="5552">
                  <c:v>22200</c:v>
                </c:pt>
                <c:pt idx="5553">
                  <c:v>22198</c:v>
                </c:pt>
                <c:pt idx="5554">
                  <c:v>22196</c:v>
                </c:pt>
                <c:pt idx="5555">
                  <c:v>22194</c:v>
                </c:pt>
                <c:pt idx="5556">
                  <c:v>22192</c:v>
                </c:pt>
                <c:pt idx="5557">
                  <c:v>22190</c:v>
                </c:pt>
                <c:pt idx="5558">
                  <c:v>22188</c:v>
                </c:pt>
                <c:pt idx="5559">
                  <c:v>22186</c:v>
                </c:pt>
                <c:pt idx="5560">
                  <c:v>22184</c:v>
                </c:pt>
                <c:pt idx="5561">
                  <c:v>22182</c:v>
                </c:pt>
                <c:pt idx="5562">
                  <c:v>22180</c:v>
                </c:pt>
                <c:pt idx="5563">
                  <c:v>22178</c:v>
                </c:pt>
                <c:pt idx="5564">
                  <c:v>22176</c:v>
                </c:pt>
                <c:pt idx="5565">
                  <c:v>22174</c:v>
                </c:pt>
                <c:pt idx="5566">
                  <c:v>22172</c:v>
                </c:pt>
                <c:pt idx="5567">
                  <c:v>22170</c:v>
                </c:pt>
                <c:pt idx="5568">
                  <c:v>22168</c:v>
                </c:pt>
                <c:pt idx="5569">
                  <c:v>22166</c:v>
                </c:pt>
                <c:pt idx="5570">
                  <c:v>22164</c:v>
                </c:pt>
                <c:pt idx="5571">
                  <c:v>22162</c:v>
                </c:pt>
                <c:pt idx="5572">
                  <c:v>22160</c:v>
                </c:pt>
                <c:pt idx="5573">
                  <c:v>22158</c:v>
                </c:pt>
                <c:pt idx="5574">
                  <c:v>22156</c:v>
                </c:pt>
                <c:pt idx="5575">
                  <c:v>22154</c:v>
                </c:pt>
                <c:pt idx="5576">
                  <c:v>22152</c:v>
                </c:pt>
                <c:pt idx="5577">
                  <c:v>22150</c:v>
                </c:pt>
                <c:pt idx="5578">
                  <c:v>22148</c:v>
                </c:pt>
                <c:pt idx="5579">
                  <c:v>22146</c:v>
                </c:pt>
                <c:pt idx="5580">
                  <c:v>22144</c:v>
                </c:pt>
                <c:pt idx="5581">
                  <c:v>22142</c:v>
                </c:pt>
                <c:pt idx="5582">
                  <c:v>22140</c:v>
                </c:pt>
                <c:pt idx="5583">
                  <c:v>22138</c:v>
                </c:pt>
                <c:pt idx="5584">
                  <c:v>22136</c:v>
                </c:pt>
                <c:pt idx="5585">
                  <c:v>22134</c:v>
                </c:pt>
                <c:pt idx="5586">
                  <c:v>22132</c:v>
                </c:pt>
                <c:pt idx="5587">
                  <c:v>22130</c:v>
                </c:pt>
                <c:pt idx="5588">
                  <c:v>22128</c:v>
                </c:pt>
                <c:pt idx="5589">
                  <c:v>22126</c:v>
                </c:pt>
                <c:pt idx="5590">
                  <c:v>22124</c:v>
                </c:pt>
                <c:pt idx="5591">
                  <c:v>22122</c:v>
                </c:pt>
                <c:pt idx="5592">
                  <c:v>22120</c:v>
                </c:pt>
                <c:pt idx="5593">
                  <c:v>22118</c:v>
                </c:pt>
                <c:pt idx="5594">
                  <c:v>22116</c:v>
                </c:pt>
                <c:pt idx="5595">
                  <c:v>22114</c:v>
                </c:pt>
                <c:pt idx="5596">
                  <c:v>22112</c:v>
                </c:pt>
                <c:pt idx="5597">
                  <c:v>22110</c:v>
                </c:pt>
                <c:pt idx="5598">
                  <c:v>22108</c:v>
                </c:pt>
                <c:pt idx="5599">
                  <c:v>22106</c:v>
                </c:pt>
                <c:pt idx="5600">
                  <c:v>22104</c:v>
                </c:pt>
                <c:pt idx="5601">
                  <c:v>22102</c:v>
                </c:pt>
                <c:pt idx="5602">
                  <c:v>22100</c:v>
                </c:pt>
                <c:pt idx="5603">
                  <c:v>22098</c:v>
                </c:pt>
                <c:pt idx="5604">
                  <c:v>22096</c:v>
                </c:pt>
                <c:pt idx="5605">
                  <c:v>22094</c:v>
                </c:pt>
                <c:pt idx="5606">
                  <c:v>22092</c:v>
                </c:pt>
                <c:pt idx="5607">
                  <c:v>22090</c:v>
                </c:pt>
                <c:pt idx="5608">
                  <c:v>22088</c:v>
                </c:pt>
                <c:pt idx="5609">
                  <c:v>22086</c:v>
                </c:pt>
                <c:pt idx="5610">
                  <c:v>22084</c:v>
                </c:pt>
                <c:pt idx="5611">
                  <c:v>22082</c:v>
                </c:pt>
                <c:pt idx="5612">
                  <c:v>22080</c:v>
                </c:pt>
                <c:pt idx="5613">
                  <c:v>22078</c:v>
                </c:pt>
                <c:pt idx="5614">
                  <c:v>22076</c:v>
                </c:pt>
                <c:pt idx="5615">
                  <c:v>22074</c:v>
                </c:pt>
                <c:pt idx="5616">
                  <c:v>22072</c:v>
                </c:pt>
                <c:pt idx="5617">
                  <c:v>22070</c:v>
                </c:pt>
                <c:pt idx="5618">
                  <c:v>22068</c:v>
                </c:pt>
                <c:pt idx="5619">
                  <c:v>22066</c:v>
                </c:pt>
                <c:pt idx="5620">
                  <c:v>22064</c:v>
                </c:pt>
                <c:pt idx="5621">
                  <c:v>22062</c:v>
                </c:pt>
                <c:pt idx="5622">
                  <c:v>22060</c:v>
                </c:pt>
                <c:pt idx="5623">
                  <c:v>22058</c:v>
                </c:pt>
                <c:pt idx="5624">
                  <c:v>22056</c:v>
                </c:pt>
                <c:pt idx="5625">
                  <c:v>22054</c:v>
                </c:pt>
                <c:pt idx="5626">
                  <c:v>22052</c:v>
                </c:pt>
                <c:pt idx="5627">
                  <c:v>22050</c:v>
                </c:pt>
                <c:pt idx="5628">
                  <c:v>22048</c:v>
                </c:pt>
                <c:pt idx="5629">
                  <c:v>22046</c:v>
                </c:pt>
                <c:pt idx="5630">
                  <c:v>22044</c:v>
                </c:pt>
                <c:pt idx="5631">
                  <c:v>22042</c:v>
                </c:pt>
                <c:pt idx="5632">
                  <c:v>22040</c:v>
                </c:pt>
                <c:pt idx="5633">
                  <c:v>22038</c:v>
                </c:pt>
                <c:pt idx="5634">
                  <c:v>22036</c:v>
                </c:pt>
                <c:pt idx="5635">
                  <c:v>22034</c:v>
                </c:pt>
                <c:pt idx="5636">
                  <c:v>22032</c:v>
                </c:pt>
                <c:pt idx="5637">
                  <c:v>22030</c:v>
                </c:pt>
                <c:pt idx="5638">
                  <c:v>22028</c:v>
                </c:pt>
                <c:pt idx="5639">
                  <c:v>22026</c:v>
                </c:pt>
                <c:pt idx="5640">
                  <c:v>22024</c:v>
                </c:pt>
                <c:pt idx="5641">
                  <c:v>22022</c:v>
                </c:pt>
                <c:pt idx="5642">
                  <c:v>22020</c:v>
                </c:pt>
                <c:pt idx="5643">
                  <c:v>22018</c:v>
                </c:pt>
                <c:pt idx="5644">
                  <c:v>22016</c:v>
                </c:pt>
                <c:pt idx="5645">
                  <c:v>22014</c:v>
                </c:pt>
                <c:pt idx="5646">
                  <c:v>22012</c:v>
                </c:pt>
                <c:pt idx="5647">
                  <c:v>22010</c:v>
                </c:pt>
                <c:pt idx="5648">
                  <c:v>22008</c:v>
                </c:pt>
                <c:pt idx="5649">
                  <c:v>22006</c:v>
                </c:pt>
                <c:pt idx="5650">
                  <c:v>22004</c:v>
                </c:pt>
                <c:pt idx="5651">
                  <c:v>22002</c:v>
                </c:pt>
                <c:pt idx="5652">
                  <c:v>22000</c:v>
                </c:pt>
                <c:pt idx="5653">
                  <c:v>21998</c:v>
                </c:pt>
                <c:pt idx="5654">
                  <c:v>21996</c:v>
                </c:pt>
                <c:pt idx="5655">
                  <c:v>21994</c:v>
                </c:pt>
                <c:pt idx="5656">
                  <c:v>21992</c:v>
                </c:pt>
                <c:pt idx="5657">
                  <c:v>21990</c:v>
                </c:pt>
                <c:pt idx="5658">
                  <c:v>21988</c:v>
                </c:pt>
                <c:pt idx="5659">
                  <c:v>21986</c:v>
                </c:pt>
                <c:pt idx="5660">
                  <c:v>21984</c:v>
                </c:pt>
                <c:pt idx="5661">
                  <c:v>21982</c:v>
                </c:pt>
                <c:pt idx="5662">
                  <c:v>21980</c:v>
                </c:pt>
                <c:pt idx="5663">
                  <c:v>21978</c:v>
                </c:pt>
                <c:pt idx="5664">
                  <c:v>21976</c:v>
                </c:pt>
                <c:pt idx="5665">
                  <c:v>21974</c:v>
                </c:pt>
                <c:pt idx="5666">
                  <c:v>21972</c:v>
                </c:pt>
                <c:pt idx="5667">
                  <c:v>21970</c:v>
                </c:pt>
                <c:pt idx="5668">
                  <c:v>21968</c:v>
                </c:pt>
                <c:pt idx="5669">
                  <c:v>21966</c:v>
                </c:pt>
                <c:pt idx="5670">
                  <c:v>21964</c:v>
                </c:pt>
                <c:pt idx="5671">
                  <c:v>21962</c:v>
                </c:pt>
                <c:pt idx="5672">
                  <c:v>21960</c:v>
                </c:pt>
                <c:pt idx="5673">
                  <c:v>21958</c:v>
                </c:pt>
                <c:pt idx="5674">
                  <c:v>21956</c:v>
                </c:pt>
                <c:pt idx="5675">
                  <c:v>21954</c:v>
                </c:pt>
                <c:pt idx="5676">
                  <c:v>21952</c:v>
                </c:pt>
                <c:pt idx="5677">
                  <c:v>21950</c:v>
                </c:pt>
                <c:pt idx="5678">
                  <c:v>21948</c:v>
                </c:pt>
                <c:pt idx="5679">
                  <c:v>21946</c:v>
                </c:pt>
                <c:pt idx="5680">
                  <c:v>21944</c:v>
                </c:pt>
                <c:pt idx="5681">
                  <c:v>21942</c:v>
                </c:pt>
                <c:pt idx="5682">
                  <c:v>21940</c:v>
                </c:pt>
                <c:pt idx="5683">
                  <c:v>21938</c:v>
                </c:pt>
                <c:pt idx="5684">
                  <c:v>21936</c:v>
                </c:pt>
                <c:pt idx="5685">
                  <c:v>21934</c:v>
                </c:pt>
                <c:pt idx="5686">
                  <c:v>21932</c:v>
                </c:pt>
                <c:pt idx="5687">
                  <c:v>21930</c:v>
                </c:pt>
                <c:pt idx="5688">
                  <c:v>21928</c:v>
                </c:pt>
                <c:pt idx="5689">
                  <c:v>21926</c:v>
                </c:pt>
                <c:pt idx="5690">
                  <c:v>21924</c:v>
                </c:pt>
                <c:pt idx="5691">
                  <c:v>21922</c:v>
                </c:pt>
                <c:pt idx="5692">
                  <c:v>21920</c:v>
                </c:pt>
                <c:pt idx="5693">
                  <c:v>21918</c:v>
                </c:pt>
                <c:pt idx="5694">
                  <c:v>21916</c:v>
                </c:pt>
                <c:pt idx="5695">
                  <c:v>21914</c:v>
                </c:pt>
                <c:pt idx="5696">
                  <c:v>21912</c:v>
                </c:pt>
                <c:pt idx="5697">
                  <c:v>21910</c:v>
                </c:pt>
                <c:pt idx="5698">
                  <c:v>21908</c:v>
                </c:pt>
                <c:pt idx="5699">
                  <c:v>21906</c:v>
                </c:pt>
                <c:pt idx="5700">
                  <c:v>21904</c:v>
                </c:pt>
                <c:pt idx="5701">
                  <c:v>21902</c:v>
                </c:pt>
                <c:pt idx="5702">
                  <c:v>21900</c:v>
                </c:pt>
                <c:pt idx="5703">
                  <c:v>21898</c:v>
                </c:pt>
                <c:pt idx="5704">
                  <c:v>21896</c:v>
                </c:pt>
                <c:pt idx="5705">
                  <c:v>21894</c:v>
                </c:pt>
                <c:pt idx="5706">
                  <c:v>21892</c:v>
                </c:pt>
                <c:pt idx="5707">
                  <c:v>21890</c:v>
                </c:pt>
                <c:pt idx="5708">
                  <c:v>21888</c:v>
                </c:pt>
                <c:pt idx="5709">
                  <c:v>21886</c:v>
                </c:pt>
                <c:pt idx="5710">
                  <c:v>21884</c:v>
                </c:pt>
                <c:pt idx="5711">
                  <c:v>21882</c:v>
                </c:pt>
                <c:pt idx="5712">
                  <c:v>21880</c:v>
                </c:pt>
                <c:pt idx="5713">
                  <c:v>21878</c:v>
                </c:pt>
                <c:pt idx="5714">
                  <c:v>21876</c:v>
                </c:pt>
                <c:pt idx="5715">
                  <c:v>21874</c:v>
                </c:pt>
                <c:pt idx="5716">
                  <c:v>21872</c:v>
                </c:pt>
                <c:pt idx="5717">
                  <c:v>21870</c:v>
                </c:pt>
                <c:pt idx="5718">
                  <c:v>21868</c:v>
                </c:pt>
                <c:pt idx="5719">
                  <c:v>21866</c:v>
                </c:pt>
                <c:pt idx="5720">
                  <c:v>21864</c:v>
                </c:pt>
                <c:pt idx="5721">
                  <c:v>21862</c:v>
                </c:pt>
                <c:pt idx="5722">
                  <c:v>21860</c:v>
                </c:pt>
                <c:pt idx="5723">
                  <c:v>21858</c:v>
                </c:pt>
                <c:pt idx="5724">
                  <c:v>21856</c:v>
                </c:pt>
                <c:pt idx="5725">
                  <c:v>21854</c:v>
                </c:pt>
                <c:pt idx="5726">
                  <c:v>21852</c:v>
                </c:pt>
                <c:pt idx="5727">
                  <c:v>21850</c:v>
                </c:pt>
                <c:pt idx="5728">
                  <c:v>21848</c:v>
                </c:pt>
                <c:pt idx="5729">
                  <c:v>21846</c:v>
                </c:pt>
                <c:pt idx="5730">
                  <c:v>21844</c:v>
                </c:pt>
                <c:pt idx="5731">
                  <c:v>21842</c:v>
                </c:pt>
                <c:pt idx="5732">
                  <c:v>21840</c:v>
                </c:pt>
                <c:pt idx="5733">
                  <c:v>21838</c:v>
                </c:pt>
                <c:pt idx="5734">
                  <c:v>21836</c:v>
                </c:pt>
                <c:pt idx="5735">
                  <c:v>21834</c:v>
                </c:pt>
                <c:pt idx="5736">
                  <c:v>21832</c:v>
                </c:pt>
                <c:pt idx="5737">
                  <c:v>21830</c:v>
                </c:pt>
                <c:pt idx="5738">
                  <c:v>21828</c:v>
                </c:pt>
                <c:pt idx="5739">
                  <c:v>21826</c:v>
                </c:pt>
                <c:pt idx="5740">
                  <c:v>21824</c:v>
                </c:pt>
                <c:pt idx="5741">
                  <c:v>21822</c:v>
                </c:pt>
                <c:pt idx="5742">
                  <c:v>21820</c:v>
                </c:pt>
                <c:pt idx="5743">
                  <c:v>21818</c:v>
                </c:pt>
                <c:pt idx="5744">
                  <c:v>21816</c:v>
                </c:pt>
                <c:pt idx="5745">
                  <c:v>21814</c:v>
                </c:pt>
                <c:pt idx="5746">
                  <c:v>21812</c:v>
                </c:pt>
                <c:pt idx="5747">
                  <c:v>21810</c:v>
                </c:pt>
                <c:pt idx="5748">
                  <c:v>21808</c:v>
                </c:pt>
                <c:pt idx="5749">
                  <c:v>21806</c:v>
                </c:pt>
                <c:pt idx="5750">
                  <c:v>21804</c:v>
                </c:pt>
                <c:pt idx="5751">
                  <c:v>21802</c:v>
                </c:pt>
                <c:pt idx="5752">
                  <c:v>21800</c:v>
                </c:pt>
                <c:pt idx="5753">
                  <c:v>21798</c:v>
                </c:pt>
                <c:pt idx="5754">
                  <c:v>21796</c:v>
                </c:pt>
                <c:pt idx="5755">
                  <c:v>21794</c:v>
                </c:pt>
                <c:pt idx="5756">
                  <c:v>21792</c:v>
                </c:pt>
                <c:pt idx="5757">
                  <c:v>21790</c:v>
                </c:pt>
                <c:pt idx="5758">
                  <c:v>21788</c:v>
                </c:pt>
                <c:pt idx="5759">
                  <c:v>21786</c:v>
                </c:pt>
                <c:pt idx="5760">
                  <c:v>21784</c:v>
                </c:pt>
                <c:pt idx="5761">
                  <c:v>21782</c:v>
                </c:pt>
                <c:pt idx="5762">
                  <c:v>21780</c:v>
                </c:pt>
                <c:pt idx="5763">
                  <c:v>21778</c:v>
                </c:pt>
                <c:pt idx="5764">
                  <c:v>21776</c:v>
                </c:pt>
                <c:pt idx="5765">
                  <c:v>21774</c:v>
                </c:pt>
                <c:pt idx="5766">
                  <c:v>21772</c:v>
                </c:pt>
                <c:pt idx="5767">
                  <c:v>21770</c:v>
                </c:pt>
                <c:pt idx="5768">
                  <c:v>21768</c:v>
                </c:pt>
                <c:pt idx="5769">
                  <c:v>21766</c:v>
                </c:pt>
                <c:pt idx="5770">
                  <c:v>21764</c:v>
                </c:pt>
                <c:pt idx="5771">
                  <c:v>21762</c:v>
                </c:pt>
                <c:pt idx="5772">
                  <c:v>21760</c:v>
                </c:pt>
                <c:pt idx="5773">
                  <c:v>21758</c:v>
                </c:pt>
                <c:pt idx="5774">
                  <c:v>21756</c:v>
                </c:pt>
                <c:pt idx="5775">
                  <c:v>21754</c:v>
                </c:pt>
                <c:pt idx="5776">
                  <c:v>21752</c:v>
                </c:pt>
                <c:pt idx="5777">
                  <c:v>21750</c:v>
                </c:pt>
                <c:pt idx="5778">
                  <c:v>21748</c:v>
                </c:pt>
                <c:pt idx="5779">
                  <c:v>21746</c:v>
                </c:pt>
                <c:pt idx="5780">
                  <c:v>21744</c:v>
                </c:pt>
                <c:pt idx="5781">
                  <c:v>21742</c:v>
                </c:pt>
                <c:pt idx="5782">
                  <c:v>21740</c:v>
                </c:pt>
                <c:pt idx="5783">
                  <c:v>21738</c:v>
                </c:pt>
                <c:pt idx="5784">
                  <c:v>21736</c:v>
                </c:pt>
                <c:pt idx="5785">
                  <c:v>21734</c:v>
                </c:pt>
                <c:pt idx="5786">
                  <c:v>21732</c:v>
                </c:pt>
                <c:pt idx="5787">
                  <c:v>21730</c:v>
                </c:pt>
                <c:pt idx="5788">
                  <c:v>21728</c:v>
                </c:pt>
                <c:pt idx="5789">
                  <c:v>21726</c:v>
                </c:pt>
                <c:pt idx="5790">
                  <c:v>21724</c:v>
                </c:pt>
                <c:pt idx="5791">
                  <c:v>21722</c:v>
                </c:pt>
                <c:pt idx="5792">
                  <c:v>21720</c:v>
                </c:pt>
                <c:pt idx="5793">
                  <c:v>21718</c:v>
                </c:pt>
                <c:pt idx="5794">
                  <c:v>21716</c:v>
                </c:pt>
                <c:pt idx="5795">
                  <c:v>21714</c:v>
                </c:pt>
                <c:pt idx="5796">
                  <c:v>21712</c:v>
                </c:pt>
                <c:pt idx="5797">
                  <c:v>21710</c:v>
                </c:pt>
                <c:pt idx="5798">
                  <c:v>21708</c:v>
                </c:pt>
                <c:pt idx="5799">
                  <c:v>21706</c:v>
                </c:pt>
                <c:pt idx="5800">
                  <c:v>21704</c:v>
                </c:pt>
                <c:pt idx="5801">
                  <c:v>21702</c:v>
                </c:pt>
                <c:pt idx="5802">
                  <c:v>21700</c:v>
                </c:pt>
                <c:pt idx="5803">
                  <c:v>21698</c:v>
                </c:pt>
                <c:pt idx="5804">
                  <c:v>21696</c:v>
                </c:pt>
                <c:pt idx="5805">
                  <c:v>21694</c:v>
                </c:pt>
                <c:pt idx="5806">
                  <c:v>21692</c:v>
                </c:pt>
                <c:pt idx="5807">
                  <c:v>21690</c:v>
                </c:pt>
                <c:pt idx="5808">
                  <c:v>21688</c:v>
                </c:pt>
                <c:pt idx="5809">
                  <c:v>21686</c:v>
                </c:pt>
                <c:pt idx="5810">
                  <c:v>21684</c:v>
                </c:pt>
                <c:pt idx="5811">
                  <c:v>21682</c:v>
                </c:pt>
                <c:pt idx="5812">
                  <c:v>21680</c:v>
                </c:pt>
                <c:pt idx="5813">
                  <c:v>21678</c:v>
                </c:pt>
                <c:pt idx="5814">
                  <c:v>21676</c:v>
                </c:pt>
                <c:pt idx="5815">
                  <c:v>21674</c:v>
                </c:pt>
                <c:pt idx="5816">
                  <c:v>21672</c:v>
                </c:pt>
                <c:pt idx="5817">
                  <c:v>21670</c:v>
                </c:pt>
                <c:pt idx="5818">
                  <c:v>21668</c:v>
                </c:pt>
                <c:pt idx="5819">
                  <c:v>21666</c:v>
                </c:pt>
                <c:pt idx="5820">
                  <c:v>21664</c:v>
                </c:pt>
                <c:pt idx="5821">
                  <c:v>21662</c:v>
                </c:pt>
                <c:pt idx="5822">
                  <c:v>21660</c:v>
                </c:pt>
                <c:pt idx="5823">
                  <c:v>21658</c:v>
                </c:pt>
                <c:pt idx="5824">
                  <c:v>21656</c:v>
                </c:pt>
                <c:pt idx="5825">
                  <c:v>21654</c:v>
                </c:pt>
                <c:pt idx="5826">
                  <c:v>21652</c:v>
                </c:pt>
                <c:pt idx="5827">
                  <c:v>21650</c:v>
                </c:pt>
                <c:pt idx="5828">
                  <c:v>21648</c:v>
                </c:pt>
                <c:pt idx="5829">
                  <c:v>21646</c:v>
                </c:pt>
                <c:pt idx="5830">
                  <c:v>21644</c:v>
                </c:pt>
                <c:pt idx="5831">
                  <c:v>21642</c:v>
                </c:pt>
                <c:pt idx="5832">
                  <c:v>21640</c:v>
                </c:pt>
                <c:pt idx="5833">
                  <c:v>21638</c:v>
                </c:pt>
                <c:pt idx="5834">
                  <c:v>21636</c:v>
                </c:pt>
                <c:pt idx="5835">
                  <c:v>21634</c:v>
                </c:pt>
                <c:pt idx="5836">
                  <c:v>21632</c:v>
                </c:pt>
                <c:pt idx="5837">
                  <c:v>21630</c:v>
                </c:pt>
                <c:pt idx="5838">
                  <c:v>21628</c:v>
                </c:pt>
                <c:pt idx="5839">
                  <c:v>21626</c:v>
                </c:pt>
                <c:pt idx="5840">
                  <c:v>21624</c:v>
                </c:pt>
                <c:pt idx="5841">
                  <c:v>21622</c:v>
                </c:pt>
                <c:pt idx="5842">
                  <c:v>21620</c:v>
                </c:pt>
                <c:pt idx="5843">
                  <c:v>21618</c:v>
                </c:pt>
                <c:pt idx="5844">
                  <c:v>21616</c:v>
                </c:pt>
                <c:pt idx="5845">
                  <c:v>21614</c:v>
                </c:pt>
                <c:pt idx="5846">
                  <c:v>21612</c:v>
                </c:pt>
                <c:pt idx="5847">
                  <c:v>21610</c:v>
                </c:pt>
                <c:pt idx="5848">
                  <c:v>21608</c:v>
                </c:pt>
                <c:pt idx="5849">
                  <c:v>21606</c:v>
                </c:pt>
                <c:pt idx="5850">
                  <c:v>21604</c:v>
                </c:pt>
                <c:pt idx="5851">
                  <c:v>21602</c:v>
                </c:pt>
                <c:pt idx="5852">
                  <c:v>21600</c:v>
                </c:pt>
                <c:pt idx="5853">
                  <c:v>21598</c:v>
                </c:pt>
                <c:pt idx="5854">
                  <c:v>21596</c:v>
                </c:pt>
                <c:pt idx="5855">
                  <c:v>21594</c:v>
                </c:pt>
                <c:pt idx="5856">
                  <c:v>21592</c:v>
                </c:pt>
                <c:pt idx="5857">
                  <c:v>21590</c:v>
                </c:pt>
                <c:pt idx="5858">
                  <c:v>21588</c:v>
                </c:pt>
                <c:pt idx="5859">
                  <c:v>21586</c:v>
                </c:pt>
                <c:pt idx="5860">
                  <c:v>21584</c:v>
                </c:pt>
                <c:pt idx="5861">
                  <c:v>21582</c:v>
                </c:pt>
                <c:pt idx="5862">
                  <c:v>21580</c:v>
                </c:pt>
                <c:pt idx="5863">
                  <c:v>21578</c:v>
                </c:pt>
                <c:pt idx="5864">
                  <c:v>21576</c:v>
                </c:pt>
                <c:pt idx="5865">
                  <c:v>21574</c:v>
                </c:pt>
                <c:pt idx="5866">
                  <c:v>21572</c:v>
                </c:pt>
                <c:pt idx="5867">
                  <c:v>21570</c:v>
                </c:pt>
                <c:pt idx="5868">
                  <c:v>21568</c:v>
                </c:pt>
                <c:pt idx="5869">
                  <c:v>21566</c:v>
                </c:pt>
                <c:pt idx="5870">
                  <c:v>21564</c:v>
                </c:pt>
                <c:pt idx="5871">
                  <c:v>21562</c:v>
                </c:pt>
                <c:pt idx="5872">
                  <c:v>21560</c:v>
                </c:pt>
                <c:pt idx="5873">
                  <c:v>21558</c:v>
                </c:pt>
                <c:pt idx="5874">
                  <c:v>21556</c:v>
                </c:pt>
                <c:pt idx="5875">
                  <c:v>21554</c:v>
                </c:pt>
                <c:pt idx="5876">
                  <c:v>21552</c:v>
                </c:pt>
                <c:pt idx="5877">
                  <c:v>21550</c:v>
                </c:pt>
                <c:pt idx="5878">
                  <c:v>21548</c:v>
                </c:pt>
                <c:pt idx="5879">
                  <c:v>21546</c:v>
                </c:pt>
                <c:pt idx="5880">
                  <c:v>21544</c:v>
                </c:pt>
                <c:pt idx="5881">
                  <c:v>21542</c:v>
                </c:pt>
                <c:pt idx="5882">
                  <c:v>21540</c:v>
                </c:pt>
                <c:pt idx="5883">
                  <c:v>21538</c:v>
                </c:pt>
                <c:pt idx="5884">
                  <c:v>21536</c:v>
                </c:pt>
                <c:pt idx="5885">
                  <c:v>21534</c:v>
                </c:pt>
                <c:pt idx="5886">
                  <c:v>21532</c:v>
                </c:pt>
                <c:pt idx="5887">
                  <c:v>21530</c:v>
                </c:pt>
                <c:pt idx="5888">
                  <c:v>21528</c:v>
                </c:pt>
                <c:pt idx="5889">
                  <c:v>21526</c:v>
                </c:pt>
                <c:pt idx="5890">
                  <c:v>21524</c:v>
                </c:pt>
                <c:pt idx="5891">
                  <c:v>21522</c:v>
                </c:pt>
                <c:pt idx="5892">
                  <c:v>21520</c:v>
                </c:pt>
                <c:pt idx="5893">
                  <c:v>21518</c:v>
                </c:pt>
                <c:pt idx="5894">
                  <c:v>21516</c:v>
                </c:pt>
                <c:pt idx="5895">
                  <c:v>21514</c:v>
                </c:pt>
                <c:pt idx="5896">
                  <c:v>21512</c:v>
                </c:pt>
                <c:pt idx="5897">
                  <c:v>21510</c:v>
                </c:pt>
                <c:pt idx="5898">
                  <c:v>21508</c:v>
                </c:pt>
                <c:pt idx="5899">
                  <c:v>21506</c:v>
                </c:pt>
                <c:pt idx="5900">
                  <c:v>21504</c:v>
                </c:pt>
                <c:pt idx="5901">
                  <c:v>21502</c:v>
                </c:pt>
                <c:pt idx="5902">
                  <c:v>21500</c:v>
                </c:pt>
                <c:pt idx="5903">
                  <c:v>21498</c:v>
                </c:pt>
                <c:pt idx="5904">
                  <c:v>21496</c:v>
                </c:pt>
                <c:pt idx="5905">
                  <c:v>21494</c:v>
                </c:pt>
                <c:pt idx="5906">
                  <c:v>21492</c:v>
                </c:pt>
                <c:pt idx="5907">
                  <c:v>21490</c:v>
                </c:pt>
                <c:pt idx="5908">
                  <c:v>21488</c:v>
                </c:pt>
                <c:pt idx="5909">
                  <c:v>21486</c:v>
                </c:pt>
                <c:pt idx="5910">
                  <c:v>21484</c:v>
                </c:pt>
                <c:pt idx="5911">
                  <c:v>21482</c:v>
                </c:pt>
                <c:pt idx="5912">
                  <c:v>21480</c:v>
                </c:pt>
                <c:pt idx="5913">
                  <c:v>21478</c:v>
                </c:pt>
                <c:pt idx="5914">
                  <c:v>21476</c:v>
                </c:pt>
                <c:pt idx="5915">
                  <c:v>21474</c:v>
                </c:pt>
                <c:pt idx="5916">
                  <c:v>21472</c:v>
                </c:pt>
                <c:pt idx="5917">
                  <c:v>21470</c:v>
                </c:pt>
                <c:pt idx="5918">
                  <c:v>21468</c:v>
                </c:pt>
                <c:pt idx="5919">
                  <c:v>21466</c:v>
                </c:pt>
                <c:pt idx="5920">
                  <c:v>21464</c:v>
                </c:pt>
                <c:pt idx="5921">
                  <c:v>21462</c:v>
                </c:pt>
                <c:pt idx="5922">
                  <c:v>21460</c:v>
                </c:pt>
                <c:pt idx="5923">
                  <c:v>21458</c:v>
                </c:pt>
                <c:pt idx="5924">
                  <c:v>21456</c:v>
                </c:pt>
                <c:pt idx="5925">
                  <c:v>21454</c:v>
                </c:pt>
                <c:pt idx="5926">
                  <c:v>21452</c:v>
                </c:pt>
                <c:pt idx="5927">
                  <c:v>21450</c:v>
                </c:pt>
                <c:pt idx="5928">
                  <c:v>21448</c:v>
                </c:pt>
                <c:pt idx="5929">
                  <c:v>21446</c:v>
                </c:pt>
                <c:pt idx="5930">
                  <c:v>21444</c:v>
                </c:pt>
                <c:pt idx="5931">
                  <c:v>21442</c:v>
                </c:pt>
                <c:pt idx="5932">
                  <c:v>21440</c:v>
                </c:pt>
                <c:pt idx="5933">
                  <c:v>21438</c:v>
                </c:pt>
                <c:pt idx="5934">
                  <c:v>21436</c:v>
                </c:pt>
                <c:pt idx="5935">
                  <c:v>21434</c:v>
                </c:pt>
                <c:pt idx="5936">
                  <c:v>21432</c:v>
                </c:pt>
                <c:pt idx="5937">
                  <c:v>21430</c:v>
                </c:pt>
                <c:pt idx="5938">
                  <c:v>21428</c:v>
                </c:pt>
                <c:pt idx="5939">
                  <c:v>21426</c:v>
                </c:pt>
                <c:pt idx="5940">
                  <c:v>21424</c:v>
                </c:pt>
                <c:pt idx="5941">
                  <c:v>21422</c:v>
                </c:pt>
                <c:pt idx="5942">
                  <c:v>21420</c:v>
                </c:pt>
                <c:pt idx="5943">
                  <c:v>21418</c:v>
                </c:pt>
                <c:pt idx="5944">
                  <c:v>21416</c:v>
                </c:pt>
                <c:pt idx="5945">
                  <c:v>21414</c:v>
                </c:pt>
                <c:pt idx="5946">
                  <c:v>21412</c:v>
                </c:pt>
                <c:pt idx="5947">
                  <c:v>21410</c:v>
                </c:pt>
                <c:pt idx="5948">
                  <c:v>21408</c:v>
                </c:pt>
                <c:pt idx="5949">
                  <c:v>21406</c:v>
                </c:pt>
                <c:pt idx="5950">
                  <c:v>21404</c:v>
                </c:pt>
                <c:pt idx="5951">
                  <c:v>21402</c:v>
                </c:pt>
                <c:pt idx="5952">
                  <c:v>21400</c:v>
                </c:pt>
                <c:pt idx="5953">
                  <c:v>21398</c:v>
                </c:pt>
                <c:pt idx="5954">
                  <c:v>21396</c:v>
                </c:pt>
                <c:pt idx="5955">
                  <c:v>21394</c:v>
                </c:pt>
                <c:pt idx="5956">
                  <c:v>21392</c:v>
                </c:pt>
                <c:pt idx="5957">
                  <c:v>21390</c:v>
                </c:pt>
                <c:pt idx="5958">
                  <c:v>21388</c:v>
                </c:pt>
                <c:pt idx="5959">
                  <c:v>21386</c:v>
                </c:pt>
                <c:pt idx="5960">
                  <c:v>21384</c:v>
                </c:pt>
                <c:pt idx="5961">
                  <c:v>21382</c:v>
                </c:pt>
                <c:pt idx="5962">
                  <c:v>21380</c:v>
                </c:pt>
                <c:pt idx="5963">
                  <c:v>21378</c:v>
                </c:pt>
                <c:pt idx="5964">
                  <c:v>21376</c:v>
                </c:pt>
                <c:pt idx="5965">
                  <c:v>21374</c:v>
                </c:pt>
                <c:pt idx="5966">
                  <c:v>21372</c:v>
                </c:pt>
                <c:pt idx="5967">
                  <c:v>21370</c:v>
                </c:pt>
                <c:pt idx="5968">
                  <c:v>21368</c:v>
                </c:pt>
                <c:pt idx="5969">
                  <c:v>21366</c:v>
                </c:pt>
                <c:pt idx="5970">
                  <c:v>21364</c:v>
                </c:pt>
                <c:pt idx="5971">
                  <c:v>21362</c:v>
                </c:pt>
                <c:pt idx="5972">
                  <c:v>21360</c:v>
                </c:pt>
                <c:pt idx="5973">
                  <c:v>21358</c:v>
                </c:pt>
                <c:pt idx="5974">
                  <c:v>21356</c:v>
                </c:pt>
                <c:pt idx="5975">
                  <c:v>21354</c:v>
                </c:pt>
                <c:pt idx="5976">
                  <c:v>21352</c:v>
                </c:pt>
                <c:pt idx="5977">
                  <c:v>21350</c:v>
                </c:pt>
                <c:pt idx="5978">
                  <c:v>21348</c:v>
                </c:pt>
                <c:pt idx="5979">
                  <c:v>21346</c:v>
                </c:pt>
                <c:pt idx="5980">
                  <c:v>21344</c:v>
                </c:pt>
                <c:pt idx="5981">
                  <c:v>21342</c:v>
                </c:pt>
                <c:pt idx="5982">
                  <c:v>21340</c:v>
                </c:pt>
                <c:pt idx="5983">
                  <c:v>21338</c:v>
                </c:pt>
                <c:pt idx="5984">
                  <c:v>21336</c:v>
                </c:pt>
                <c:pt idx="5985">
                  <c:v>21334</c:v>
                </c:pt>
                <c:pt idx="5986">
                  <c:v>21332</c:v>
                </c:pt>
                <c:pt idx="5987">
                  <c:v>21330</c:v>
                </c:pt>
                <c:pt idx="5988">
                  <c:v>21328</c:v>
                </c:pt>
                <c:pt idx="5989">
                  <c:v>21326</c:v>
                </c:pt>
                <c:pt idx="5990">
                  <c:v>21324</c:v>
                </c:pt>
                <c:pt idx="5991">
                  <c:v>21322</c:v>
                </c:pt>
                <c:pt idx="5992">
                  <c:v>21320</c:v>
                </c:pt>
                <c:pt idx="5993">
                  <c:v>21318</c:v>
                </c:pt>
                <c:pt idx="5994">
                  <c:v>21316</c:v>
                </c:pt>
                <c:pt idx="5995">
                  <c:v>21314</c:v>
                </c:pt>
                <c:pt idx="5996">
                  <c:v>21312</c:v>
                </c:pt>
                <c:pt idx="5997">
                  <c:v>21310</c:v>
                </c:pt>
                <c:pt idx="5998">
                  <c:v>21308</c:v>
                </c:pt>
                <c:pt idx="5999">
                  <c:v>21306</c:v>
                </c:pt>
                <c:pt idx="6000">
                  <c:v>21304</c:v>
                </c:pt>
                <c:pt idx="6001">
                  <c:v>21302</c:v>
                </c:pt>
                <c:pt idx="6002">
                  <c:v>21300</c:v>
                </c:pt>
                <c:pt idx="6003">
                  <c:v>21298</c:v>
                </c:pt>
                <c:pt idx="6004">
                  <c:v>21296</c:v>
                </c:pt>
                <c:pt idx="6005">
                  <c:v>21294</c:v>
                </c:pt>
                <c:pt idx="6006">
                  <c:v>21292</c:v>
                </c:pt>
                <c:pt idx="6007">
                  <c:v>21290</c:v>
                </c:pt>
                <c:pt idx="6008">
                  <c:v>21288</c:v>
                </c:pt>
                <c:pt idx="6009">
                  <c:v>21286</c:v>
                </c:pt>
                <c:pt idx="6010">
                  <c:v>21284</c:v>
                </c:pt>
                <c:pt idx="6011">
                  <c:v>21282</c:v>
                </c:pt>
                <c:pt idx="6012">
                  <c:v>21280</c:v>
                </c:pt>
                <c:pt idx="6013">
                  <c:v>21278</c:v>
                </c:pt>
                <c:pt idx="6014">
                  <c:v>21276</c:v>
                </c:pt>
                <c:pt idx="6015">
                  <c:v>21274</c:v>
                </c:pt>
                <c:pt idx="6016">
                  <c:v>21272</c:v>
                </c:pt>
                <c:pt idx="6017">
                  <c:v>21270</c:v>
                </c:pt>
                <c:pt idx="6018">
                  <c:v>21268</c:v>
                </c:pt>
                <c:pt idx="6019">
                  <c:v>21266</c:v>
                </c:pt>
                <c:pt idx="6020">
                  <c:v>21264</c:v>
                </c:pt>
                <c:pt idx="6021">
                  <c:v>21262</c:v>
                </c:pt>
                <c:pt idx="6022">
                  <c:v>21260</c:v>
                </c:pt>
                <c:pt idx="6023">
                  <c:v>21258</c:v>
                </c:pt>
                <c:pt idx="6024">
                  <c:v>21256</c:v>
                </c:pt>
                <c:pt idx="6025">
                  <c:v>21254</c:v>
                </c:pt>
                <c:pt idx="6026">
                  <c:v>21252</c:v>
                </c:pt>
                <c:pt idx="6027">
                  <c:v>21250</c:v>
                </c:pt>
                <c:pt idx="6028">
                  <c:v>21248</c:v>
                </c:pt>
                <c:pt idx="6029">
                  <c:v>21246</c:v>
                </c:pt>
                <c:pt idx="6030">
                  <c:v>21244</c:v>
                </c:pt>
                <c:pt idx="6031">
                  <c:v>21242</c:v>
                </c:pt>
                <c:pt idx="6032">
                  <c:v>21240</c:v>
                </c:pt>
                <c:pt idx="6033">
                  <c:v>21238</c:v>
                </c:pt>
                <c:pt idx="6034">
                  <c:v>21236</c:v>
                </c:pt>
                <c:pt idx="6035">
                  <c:v>21234</c:v>
                </c:pt>
                <c:pt idx="6036">
                  <c:v>21232</c:v>
                </c:pt>
                <c:pt idx="6037">
                  <c:v>21230</c:v>
                </c:pt>
                <c:pt idx="6038">
                  <c:v>21228</c:v>
                </c:pt>
                <c:pt idx="6039">
                  <c:v>21226</c:v>
                </c:pt>
                <c:pt idx="6040">
                  <c:v>21224</c:v>
                </c:pt>
                <c:pt idx="6041">
                  <c:v>21222</c:v>
                </c:pt>
                <c:pt idx="6042">
                  <c:v>21220</c:v>
                </c:pt>
                <c:pt idx="6043">
                  <c:v>21218</c:v>
                </c:pt>
                <c:pt idx="6044">
                  <c:v>21216</c:v>
                </c:pt>
                <c:pt idx="6045">
                  <c:v>21214</c:v>
                </c:pt>
                <c:pt idx="6046">
                  <c:v>21212</c:v>
                </c:pt>
                <c:pt idx="6047">
                  <c:v>21210</c:v>
                </c:pt>
                <c:pt idx="6048">
                  <c:v>21208</c:v>
                </c:pt>
                <c:pt idx="6049">
                  <c:v>21206</c:v>
                </c:pt>
                <c:pt idx="6050">
                  <c:v>21204</c:v>
                </c:pt>
                <c:pt idx="6051">
                  <c:v>21202</c:v>
                </c:pt>
                <c:pt idx="6052">
                  <c:v>21200</c:v>
                </c:pt>
                <c:pt idx="6053">
                  <c:v>21198</c:v>
                </c:pt>
                <c:pt idx="6054">
                  <c:v>21196</c:v>
                </c:pt>
                <c:pt idx="6055">
                  <c:v>21194</c:v>
                </c:pt>
                <c:pt idx="6056">
                  <c:v>21192</c:v>
                </c:pt>
                <c:pt idx="6057">
                  <c:v>21190</c:v>
                </c:pt>
                <c:pt idx="6058">
                  <c:v>21188</c:v>
                </c:pt>
                <c:pt idx="6059">
                  <c:v>21186</c:v>
                </c:pt>
                <c:pt idx="6060">
                  <c:v>21184</c:v>
                </c:pt>
                <c:pt idx="6061">
                  <c:v>21182</c:v>
                </c:pt>
                <c:pt idx="6062">
                  <c:v>21180</c:v>
                </c:pt>
                <c:pt idx="6063">
                  <c:v>21178</c:v>
                </c:pt>
                <c:pt idx="6064">
                  <c:v>21176</c:v>
                </c:pt>
                <c:pt idx="6065">
                  <c:v>21174</c:v>
                </c:pt>
                <c:pt idx="6066">
                  <c:v>21172</c:v>
                </c:pt>
                <c:pt idx="6067">
                  <c:v>21170</c:v>
                </c:pt>
                <c:pt idx="6068">
                  <c:v>21168</c:v>
                </c:pt>
                <c:pt idx="6069">
                  <c:v>21166</c:v>
                </c:pt>
                <c:pt idx="6070">
                  <c:v>21164</c:v>
                </c:pt>
                <c:pt idx="6071">
                  <c:v>21162</c:v>
                </c:pt>
                <c:pt idx="6072">
                  <c:v>21160</c:v>
                </c:pt>
                <c:pt idx="6073">
                  <c:v>21158</c:v>
                </c:pt>
                <c:pt idx="6074">
                  <c:v>21156</c:v>
                </c:pt>
                <c:pt idx="6075">
                  <c:v>21154</c:v>
                </c:pt>
                <c:pt idx="6076">
                  <c:v>21152</c:v>
                </c:pt>
                <c:pt idx="6077">
                  <c:v>21150</c:v>
                </c:pt>
                <c:pt idx="6078">
                  <c:v>21148</c:v>
                </c:pt>
                <c:pt idx="6079">
                  <c:v>21146</c:v>
                </c:pt>
                <c:pt idx="6080">
                  <c:v>21144</c:v>
                </c:pt>
                <c:pt idx="6081">
                  <c:v>21142</c:v>
                </c:pt>
                <c:pt idx="6082">
                  <c:v>21140</c:v>
                </c:pt>
                <c:pt idx="6083">
                  <c:v>21138</c:v>
                </c:pt>
                <c:pt idx="6084">
                  <c:v>21136</c:v>
                </c:pt>
                <c:pt idx="6085">
                  <c:v>21134</c:v>
                </c:pt>
                <c:pt idx="6086">
                  <c:v>21132</c:v>
                </c:pt>
                <c:pt idx="6087">
                  <c:v>21130</c:v>
                </c:pt>
                <c:pt idx="6088">
                  <c:v>21128</c:v>
                </c:pt>
                <c:pt idx="6089">
                  <c:v>21126</c:v>
                </c:pt>
                <c:pt idx="6090">
                  <c:v>21124</c:v>
                </c:pt>
                <c:pt idx="6091">
                  <c:v>21122</c:v>
                </c:pt>
                <c:pt idx="6092">
                  <c:v>21120</c:v>
                </c:pt>
                <c:pt idx="6093">
                  <c:v>21118</c:v>
                </c:pt>
                <c:pt idx="6094">
                  <c:v>21116</c:v>
                </c:pt>
                <c:pt idx="6095">
                  <c:v>21114</c:v>
                </c:pt>
                <c:pt idx="6096">
                  <c:v>21112</c:v>
                </c:pt>
                <c:pt idx="6097">
                  <c:v>21110</c:v>
                </c:pt>
                <c:pt idx="6098">
                  <c:v>21108</c:v>
                </c:pt>
                <c:pt idx="6099">
                  <c:v>21106</c:v>
                </c:pt>
                <c:pt idx="6100">
                  <c:v>21104</c:v>
                </c:pt>
                <c:pt idx="6101">
                  <c:v>21102</c:v>
                </c:pt>
                <c:pt idx="6102">
                  <c:v>21100</c:v>
                </c:pt>
                <c:pt idx="6103">
                  <c:v>21098</c:v>
                </c:pt>
                <c:pt idx="6104">
                  <c:v>21096</c:v>
                </c:pt>
                <c:pt idx="6105">
                  <c:v>21094</c:v>
                </c:pt>
                <c:pt idx="6106">
                  <c:v>21092</c:v>
                </c:pt>
                <c:pt idx="6107">
                  <c:v>21090</c:v>
                </c:pt>
                <c:pt idx="6108">
                  <c:v>21088</c:v>
                </c:pt>
                <c:pt idx="6109">
                  <c:v>21086</c:v>
                </c:pt>
                <c:pt idx="6110">
                  <c:v>21084</c:v>
                </c:pt>
                <c:pt idx="6111">
                  <c:v>21082</c:v>
                </c:pt>
                <c:pt idx="6112">
                  <c:v>21080</c:v>
                </c:pt>
                <c:pt idx="6113">
                  <c:v>21078</c:v>
                </c:pt>
                <c:pt idx="6114">
                  <c:v>21076</c:v>
                </c:pt>
                <c:pt idx="6115">
                  <c:v>21074</c:v>
                </c:pt>
                <c:pt idx="6116">
                  <c:v>21072</c:v>
                </c:pt>
                <c:pt idx="6117">
                  <c:v>21070</c:v>
                </c:pt>
                <c:pt idx="6118">
                  <c:v>21068</c:v>
                </c:pt>
                <c:pt idx="6119">
                  <c:v>21066</c:v>
                </c:pt>
                <c:pt idx="6120">
                  <c:v>21064</c:v>
                </c:pt>
                <c:pt idx="6121">
                  <c:v>21062</c:v>
                </c:pt>
                <c:pt idx="6122">
                  <c:v>21060</c:v>
                </c:pt>
                <c:pt idx="6123">
                  <c:v>21058</c:v>
                </c:pt>
                <c:pt idx="6124">
                  <c:v>21056</c:v>
                </c:pt>
                <c:pt idx="6125">
                  <c:v>21054</c:v>
                </c:pt>
                <c:pt idx="6126">
                  <c:v>21052</c:v>
                </c:pt>
                <c:pt idx="6127">
                  <c:v>21050</c:v>
                </c:pt>
                <c:pt idx="6128">
                  <c:v>21048</c:v>
                </c:pt>
                <c:pt idx="6129">
                  <c:v>21046</c:v>
                </c:pt>
                <c:pt idx="6130">
                  <c:v>21044</c:v>
                </c:pt>
                <c:pt idx="6131">
                  <c:v>21042</c:v>
                </c:pt>
                <c:pt idx="6132">
                  <c:v>21040</c:v>
                </c:pt>
                <c:pt idx="6133">
                  <c:v>21038</c:v>
                </c:pt>
                <c:pt idx="6134">
                  <c:v>21036</c:v>
                </c:pt>
                <c:pt idx="6135">
                  <c:v>21034</c:v>
                </c:pt>
                <c:pt idx="6136">
                  <c:v>21032</c:v>
                </c:pt>
                <c:pt idx="6137">
                  <c:v>21030</c:v>
                </c:pt>
                <c:pt idx="6138">
                  <c:v>21028</c:v>
                </c:pt>
                <c:pt idx="6139">
                  <c:v>21026</c:v>
                </c:pt>
                <c:pt idx="6140">
                  <c:v>21024</c:v>
                </c:pt>
                <c:pt idx="6141">
                  <c:v>21022</c:v>
                </c:pt>
                <c:pt idx="6142">
                  <c:v>21020</c:v>
                </c:pt>
                <c:pt idx="6143">
                  <c:v>21018</c:v>
                </c:pt>
                <c:pt idx="6144">
                  <c:v>21016</c:v>
                </c:pt>
                <c:pt idx="6145">
                  <c:v>21014</c:v>
                </c:pt>
                <c:pt idx="6146">
                  <c:v>21012</c:v>
                </c:pt>
                <c:pt idx="6147">
                  <c:v>21010</c:v>
                </c:pt>
                <c:pt idx="6148">
                  <c:v>21008</c:v>
                </c:pt>
                <c:pt idx="6149">
                  <c:v>21006</c:v>
                </c:pt>
                <c:pt idx="6150">
                  <c:v>21004</c:v>
                </c:pt>
                <c:pt idx="6151">
                  <c:v>21002</c:v>
                </c:pt>
                <c:pt idx="6152">
                  <c:v>21000</c:v>
                </c:pt>
                <c:pt idx="6153">
                  <c:v>20998</c:v>
                </c:pt>
                <c:pt idx="6154">
                  <c:v>20996</c:v>
                </c:pt>
                <c:pt idx="6155">
                  <c:v>20994</c:v>
                </c:pt>
                <c:pt idx="6156">
                  <c:v>20992</c:v>
                </c:pt>
                <c:pt idx="6157">
                  <c:v>20990</c:v>
                </c:pt>
                <c:pt idx="6158">
                  <c:v>20988</c:v>
                </c:pt>
                <c:pt idx="6159">
                  <c:v>20986</c:v>
                </c:pt>
                <c:pt idx="6160">
                  <c:v>20984</c:v>
                </c:pt>
                <c:pt idx="6161">
                  <c:v>20982</c:v>
                </c:pt>
                <c:pt idx="6162">
                  <c:v>20980</c:v>
                </c:pt>
                <c:pt idx="6163">
                  <c:v>20978</c:v>
                </c:pt>
                <c:pt idx="6164">
                  <c:v>20976</c:v>
                </c:pt>
                <c:pt idx="6165">
                  <c:v>20974</c:v>
                </c:pt>
                <c:pt idx="6166">
                  <c:v>20972</c:v>
                </c:pt>
                <c:pt idx="6167">
                  <c:v>20970</c:v>
                </c:pt>
                <c:pt idx="6168">
                  <c:v>20968</c:v>
                </c:pt>
                <c:pt idx="6169">
                  <c:v>20966</c:v>
                </c:pt>
                <c:pt idx="6170">
                  <c:v>20964</c:v>
                </c:pt>
                <c:pt idx="6171">
                  <c:v>20962</c:v>
                </c:pt>
                <c:pt idx="6172">
                  <c:v>20960</c:v>
                </c:pt>
                <c:pt idx="6173">
                  <c:v>20958</c:v>
                </c:pt>
                <c:pt idx="6174">
                  <c:v>20956</c:v>
                </c:pt>
                <c:pt idx="6175">
                  <c:v>20954</c:v>
                </c:pt>
                <c:pt idx="6176">
                  <c:v>20952</c:v>
                </c:pt>
                <c:pt idx="6177">
                  <c:v>20950</c:v>
                </c:pt>
                <c:pt idx="6178">
                  <c:v>20948</c:v>
                </c:pt>
                <c:pt idx="6179">
                  <c:v>20946</c:v>
                </c:pt>
                <c:pt idx="6180">
                  <c:v>20944</c:v>
                </c:pt>
                <c:pt idx="6181">
                  <c:v>20942</c:v>
                </c:pt>
                <c:pt idx="6182">
                  <c:v>20940</c:v>
                </c:pt>
                <c:pt idx="6183">
                  <c:v>20938</c:v>
                </c:pt>
                <c:pt idx="6184">
                  <c:v>20936</c:v>
                </c:pt>
                <c:pt idx="6185">
                  <c:v>20934</c:v>
                </c:pt>
                <c:pt idx="6186">
                  <c:v>20932</c:v>
                </c:pt>
                <c:pt idx="6187">
                  <c:v>20930</c:v>
                </c:pt>
                <c:pt idx="6188">
                  <c:v>20928</c:v>
                </c:pt>
                <c:pt idx="6189">
                  <c:v>20926</c:v>
                </c:pt>
                <c:pt idx="6190">
                  <c:v>20924</c:v>
                </c:pt>
                <c:pt idx="6191">
                  <c:v>20922</c:v>
                </c:pt>
                <c:pt idx="6192">
                  <c:v>20920</c:v>
                </c:pt>
                <c:pt idx="6193">
                  <c:v>20918</c:v>
                </c:pt>
                <c:pt idx="6194">
                  <c:v>20916</c:v>
                </c:pt>
                <c:pt idx="6195">
                  <c:v>20914</c:v>
                </c:pt>
                <c:pt idx="6196">
                  <c:v>20912</c:v>
                </c:pt>
                <c:pt idx="6197">
                  <c:v>20910</c:v>
                </c:pt>
                <c:pt idx="6198">
                  <c:v>20908</c:v>
                </c:pt>
                <c:pt idx="6199">
                  <c:v>20906</c:v>
                </c:pt>
                <c:pt idx="6200">
                  <c:v>20904</c:v>
                </c:pt>
                <c:pt idx="6201">
                  <c:v>20902</c:v>
                </c:pt>
                <c:pt idx="6202">
                  <c:v>20900</c:v>
                </c:pt>
                <c:pt idx="6203">
                  <c:v>20898</c:v>
                </c:pt>
                <c:pt idx="6204">
                  <c:v>20896</c:v>
                </c:pt>
                <c:pt idx="6205">
                  <c:v>20894</c:v>
                </c:pt>
                <c:pt idx="6206">
                  <c:v>20892</c:v>
                </c:pt>
                <c:pt idx="6207">
                  <c:v>20890</c:v>
                </c:pt>
                <c:pt idx="6208">
                  <c:v>20888</c:v>
                </c:pt>
                <c:pt idx="6209">
                  <c:v>20886</c:v>
                </c:pt>
                <c:pt idx="6210">
                  <c:v>20884</c:v>
                </c:pt>
                <c:pt idx="6211">
                  <c:v>20882</c:v>
                </c:pt>
                <c:pt idx="6212">
                  <c:v>20880</c:v>
                </c:pt>
                <c:pt idx="6213">
                  <c:v>20878</c:v>
                </c:pt>
                <c:pt idx="6214">
                  <c:v>20876</c:v>
                </c:pt>
                <c:pt idx="6215">
                  <c:v>20875</c:v>
                </c:pt>
                <c:pt idx="6216">
                  <c:v>20874</c:v>
                </c:pt>
                <c:pt idx="6217">
                  <c:v>20873</c:v>
                </c:pt>
                <c:pt idx="6218">
                  <c:v>20872</c:v>
                </c:pt>
                <c:pt idx="6219">
                  <c:v>20871</c:v>
                </c:pt>
                <c:pt idx="6220">
                  <c:v>20870</c:v>
                </c:pt>
                <c:pt idx="6221">
                  <c:v>20869</c:v>
                </c:pt>
                <c:pt idx="6222">
                  <c:v>20868</c:v>
                </c:pt>
                <c:pt idx="6223">
                  <c:v>20867</c:v>
                </c:pt>
                <c:pt idx="6224">
                  <c:v>20866</c:v>
                </c:pt>
                <c:pt idx="6225">
                  <c:v>20865</c:v>
                </c:pt>
                <c:pt idx="6226">
                  <c:v>20864</c:v>
                </c:pt>
                <c:pt idx="6227">
                  <c:v>20863</c:v>
                </c:pt>
                <c:pt idx="6228">
                  <c:v>20862</c:v>
                </c:pt>
                <c:pt idx="6229">
                  <c:v>20861</c:v>
                </c:pt>
                <c:pt idx="6230">
                  <c:v>20860</c:v>
                </c:pt>
                <c:pt idx="6231">
                  <c:v>20859</c:v>
                </c:pt>
                <c:pt idx="6232">
                  <c:v>20858</c:v>
                </c:pt>
                <c:pt idx="6233">
                  <c:v>20857</c:v>
                </c:pt>
                <c:pt idx="6234">
                  <c:v>20856</c:v>
                </c:pt>
                <c:pt idx="6235">
                  <c:v>20855</c:v>
                </c:pt>
                <c:pt idx="6236">
                  <c:v>20854</c:v>
                </c:pt>
                <c:pt idx="6237">
                  <c:v>20853</c:v>
                </c:pt>
                <c:pt idx="6238">
                  <c:v>20852</c:v>
                </c:pt>
                <c:pt idx="6239">
                  <c:v>20851</c:v>
                </c:pt>
                <c:pt idx="6240">
                  <c:v>20850</c:v>
                </c:pt>
                <c:pt idx="6241">
                  <c:v>20849</c:v>
                </c:pt>
                <c:pt idx="6242">
                  <c:v>20848</c:v>
                </c:pt>
                <c:pt idx="6243">
                  <c:v>20847</c:v>
                </c:pt>
                <c:pt idx="6244">
                  <c:v>20846</c:v>
                </c:pt>
                <c:pt idx="6245">
                  <c:v>20845</c:v>
                </c:pt>
                <c:pt idx="6246">
                  <c:v>20844</c:v>
                </c:pt>
                <c:pt idx="6247">
                  <c:v>20843</c:v>
                </c:pt>
                <c:pt idx="6248">
                  <c:v>20842</c:v>
                </c:pt>
                <c:pt idx="6249">
                  <c:v>20841</c:v>
                </c:pt>
                <c:pt idx="6250">
                  <c:v>20840</c:v>
                </c:pt>
                <c:pt idx="6251">
                  <c:v>20839</c:v>
                </c:pt>
                <c:pt idx="6252">
                  <c:v>20838</c:v>
                </c:pt>
                <c:pt idx="6253">
                  <c:v>20837</c:v>
                </c:pt>
                <c:pt idx="6254">
                  <c:v>20836</c:v>
                </c:pt>
                <c:pt idx="6255">
                  <c:v>20835</c:v>
                </c:pt>
                <c:pt idx="6256">
                  <c:v>20834</c:v>
                </c:pt>
                <c:pt idx="6257">
                  <c:v>20833</c:v>
                </c:pt>
                <c:pt idx="6258">
                  <c:v>20832</c:v>
                </c:pt>
                <c:pt idx="6259">
                  <c:v>20831</c:v>
                </c:pt>
                <c:pt idx="6260">
                  <c:v>20830</c:v>
                </c:pt>
                <c:pt idx="6261">
                  <c:v>20829</c:v>
                </c:pt>
                <c:pt idx="6262">
                  <c:v>20828</c:v>
                </c:pt>
                <c:pt idx="6263">
                  <c:v>20827</c:v>
                </c:pt>
                <c:pt idx="6264">
                  <c:v>20826</c:v>
                </c:pt>
                <c:pt idx="6265">
                  <c:v>20825</c:v>
                </c:pt>
                <c:pt idx="6266">
                  <c:v>20824</c:v>
                </c:pt>
                <c:pt idx="6267">
                  <c:v>20823</c:v>
                </c:pt>
                <c:pt idx="6268">
                  <c:v>20822</c:v>
                </c:pt>
                <c:pt idx="6269">
                  <c:v>20821</c:v>
                </c:pt>
                <c:pt idx="6270">
                  <c:v>20820</c:v>
                </c:pt>
                <c:pt idx="6271">
                  <c:v>20819</c:v>
                </c:pt>
                <c:pt idx="6272">
                  <c:v>20818</c:v>
                </c:pt>
                <c:pt idx="6273">
                  <c:v>20817</c:v>
                </c:pt>
                <c:pt idx="6274">
                  <c:v>20816</c:v>
                </c:pt>
                <c:pt idx="6275">
                  <c:v>20815</c:v>
                </c:pt>
                <c:pt idx="6276">
                  <c:v>20814</c:v>
                </c:pt>
                <c:pt idx="6277">
                  <c:v>20813</c:v>
                </c:pt>
                <c:pt idx="6278">
                  <c:v>20812</c:v>
                </c:pt>
                <c:pt idx="6279">
                  <c:v>20811</c:v>
                </c:pt>
                <c:pt idx="6280">
                  <c:v>20810</c:v>
                </c:pt>
                <c:pt idx="6281">
                  <c:v>20809</c:v>
                </c:pt>
                <c:pt idx="6282">
                  <c:v>20808</c:v>
                </c:pt>
                <c:pt idx="6283">
                  <c:v>20807</c:v>
                </c:pt>
                <c:pt idx="6284">
                  <c:v>20806</c:v>
                </c:pt>
                <c:pt idx="6285">
                  <c:v>20805</c:v>
                </c:pt>
                <c:pt idx="6286">
                  <c:v>20804</c:v>
                </c:pt>
                <c:pt idx="6287">
                  <c:v>20803</c:v>
                </c:pt>
                <c:pt idx="6288">
                  <c:v>20802</c:v>
                </c:pt>
                <c:pt idx="6289">
                  <c:v>20801</c:v>
                </c:pt>
                <c:pt idx="6290">
                  <c:v>20800</c:v>
                </c:pt>
                <c:pt idx="6291">
                  <c:v>20799</c:v>
                </c:pt>
                <c:pt idx="6292">
                  <c:v>20798</c:v>
                </c:pt>
                <c:pt idx="6293">
                  <c:v>20797</c:v>
                </c:pt>
                <c:pt idx="6294">
                  <c:v>20796</c:v>
                </c:pt>
                <c:pt idx="6295">
                  <c:v>20795</c:v>
                </c:pt>
                <c:pt idx="6296">
                  <c:v>20794</c:v>
                </c:pt>
                <c:pt idx="6297">
                  <c:v>20793</c:v>
                </c:pt>
                <c:pt idx="6298">
                  <c:v>20792</c:v>
                </c:pt>
                <c:pt idx="6299">
                  <c:v>20791</c:v>
                </c:pt>
                <c:pt idx="6300">
                  <c:v>20790</c:v>
                </c:pt>
                <c:pt idx="6301">
                  <c:v>20789</c:v>
                </c:pt>
                <c:pt idx="6302">
                  <c:v>20788</c:v>
                </c:pt>
                <c:pt idx="6303">
                  <c:v>20787</c:v>
                </c:pt>
                <c:pt idx="6304">
                  <c:v>20786</c:v>
                </c:pt>
                <c:pt idx="6305">
                  <c:v>20785</c:v>
                </c:pt>
                <c:pt idx="6306">
                  <c:v>20784</c:v>
                </c:pt>
                <c:pt idx="6307">
                  <c:v>20783</c:v>
                </c:pt>
                <c:pt idx="6308">
                  <c:v>20782</c:v>
                </c:pt>
                <c:pt idx="6309">
                  <c:v>20781</c:v>
                </c:pt>
                <c:pt idx="6310">
                  <c:v>20780</c:v>
                </c:pt>
                <c:pt idx="6311">
                  <c:v>20779</c:v>
                </c:pt>
                <c:pt idx="6312">
                  <c:v>20778</c:v>
                </c:pt>
                <c:pt idx="6313">
                  <c:v>20777</c:v>
                </c:pt>
                <c:pt idx="6314">
                  <c:v>20776</c:v>
                </c:pt>
                <c:pt idx="6315">
                  <c:v>20775</c:v>
                </c:pt>
                <c:pt idx="6316">
                  <c:v>20774</c:v>
                </c:pt>
                <c:pt idx="6317">
                  <c:v>20773</c:v>
                </c:pt>
                <c:pt idx="6318">
                  <c:v>20772</c:v>
                </c:pt>
                <c:pt idx="6319">
                  <c:v>20771</c:v>
                </c:pt>
                <c:pt idx="6320">
                  <c:v>20770</c:v>
                </c:pt>
                <c:pt idx="6321">
                  <c:v>20769</c:v>
                </c:pt>
                <c:pt idx="6322">
                  <c:v>20768</c:v>
                </c:pt>
                <c:pt idx="6323">
                  <c:v>20767</c:v>
                </c:pt>
                <c:pt idx="6324">
                  <c:v>20766</c:v>
                </c:pt>
                <c:pt idx="6325">
                  <c:v>20765</c:v>
                </c:pt>
                <c:pt idx="6326">
                  <c:v>20764</c:v>
                </c:pt>
                <c:pt idx="6327">
                  <c:v>20763</c:v>
                </c:pt>
                <c:pt idx="6328">
                  <c:v>20762</c:v>
                </c:pt>
                <c:pt idx="6329">
                  <c:v>20761</c:v>
                </c:pt>
                <c:pt idx="6330">
                  <c:v>20760</c:v>
                </c:pt>
                <c:pt idx="6331">
                  <c:v>20759</c:v>
                </c:pt>
                <c:pt idx="6332">
                  <c:v>20758</c:v>
                </c:pt>
                <c:pt idx="6333">
                  <c:v>20757</c:v>
                </c:pt>
                <c:pt idx="6334">
                  <c:v>20756</c:v>
                </c:pt>
                <c:pt idx="6335">
                  <c:v>20755</c:v>
                </c:pt>
                <c:pt idx="6336">
                  <c:v>20754</c:v>
                </c:pt>
                <c:pt idx="6337">
                  <c:v>20753</c:v>
                </c:pt>
                <c:pt idx="6338">
                  <c:v>20752</c:v>
                </c:pt>
                <c:pt idx="6339">
                  <c:v>20751</c:v>
                </c:pt>
                <c:pt idx="6340">
                  <c:v>20750</c:v>
                </c:pt>
                <c:pt idx="6341">
                  <c:v>20749</c:v>
                </c:pt>
                <c:pt idx="6342">
                  <c:v>20748</c:v>
                </c:pt>
                <c:pt idx="6343">
                  <c:v>20747</c:v>
                </c:pt>
                <c:pt idx="6344">
                  <c:v>20746</c:v>
                </c:pt>
                <c:pt idx="6345">
                  <c:v>20745</c:v>
                </c:pt>
                <c:pt idx="6346">
                  <c:v>20744</c:v>
                </c:pt>
                <c:pt idx="6347">
                  <c:v>20743</c:v>
                </c:pt>
                <c:pt idx="6348">
                  <c:v>20742</c:v>
                </c:pt>
                <c:pt idx="6349">
                  <c:v>20741</c:v>
                </c:pt>
                <c:pt idx="6350">
                  <c:v>20740</c:v>
                </c:pt>
                <c:pt idx="6351">
                  <c:v>20739</c:v>
                </c:pt>
                <c:pt idx="6352">
                  <c:v>20738</c:v>
                </c:pt>
                <c:pt idx="6353">
                  <c:v>20737</c:v>
                </c:pt>
                <c:pt idx="6354">
                  <c:v>20736</c:v>
                </c:pt>
                <c:pt idx="6355">
                  <c:v>20735</c:v>
                </c:pt>
                <c:pt idx="6356">
                  <c:v>20734</c:v>
                </c:pt>
                <c:pt idx="6357">
                  <c:v>20733</c:v>
                </c:pt>
                <c:pt idx="6358">
                  <c:v>20732</c:v>
                </c:pt>
                <c:pt idx="6359">
                  <c:v>20731</c:v>
                </c:pt>
                <c:pt idx="6360">
                  <c:v>20730</c:v>
                </c:pt>
                <c:pt idx="6361">
                  <c:v>20729</c:v>
                </c:pt>
                <c:pt idx="6362">
                  <c:v>20728</c:v>
                </c:pt>
                <c:pt idx="6363">
                  <c:v>20727</c:v>
                </c:pt>
                <c:pt idx="6364">
                  <c:v>20726</c:v>
                </c:pt>
                <c:pt idx="6365">
                  <c:v>20725</c:v>
                </c:pt>
                <c:pt idx="6366">
                  <c:v>20724</c:v>
                </c:pt>
                <c:pt idx="6367">
                  <c:v>20723</c:v>
                </c:pt>
                <c:pt idx="6368">
                  <c:v>20722</c:v>
                </c:pt>
                <c:pt idx="6369">
                  <c:v>20721</c:v>
                </c:pt>
                <c:pt idx="6370">
                  <c:v>20720</c:v>
                </c:pt>
                <c:pt idx="6371">
                  <c:v>20719</c:v>
                </c:pt>
                <c:pt idx="6372">
                  <c:v>20718</c:v>
                </c:pt>
                <c:pt idx="6373">
                  <c:v>20717</c:v>
                </c:pt>
                <c:pt idx="6374">
                  <c:v>20716</c:v>
                </c:pt>
                <c:pt idx="6375">
                  <c:v>20715</c:v>
                </c:pt>
                <c:pt idx="6376">
                  <c:v>20714</c:v>
                </c:pt>
                <c:pt idx="6377">
                  <c:v>20713</c:v>
                </c:pt>
                <c:pt idx="6378">
                  <c:v>20712</c:v>
                </c:pt>
                <c:pt idx="6379">
                  <c:v>20711</c:v>
                </c:pt>
                <c:pt idx="6380">
                  <c:v>20710</c:v>
                </c:pt>
                <c:pt idx="6381">
                  <c:v>20709</c:v>
                </c:pt>
                <c:pt idx="6382">
                  <c:v>20708</c:v>
                </c:pt>
                <c:pt idx="6383">
                  <c:v>20707</c:v>
                </c:pt>
                <c:pt idx="6384">
                  <c:v>20706</c:v>
                </c:pt>
                <c:pt idx="6385">
                  <c:v>20705</c:v>
                </c:pt>
                <c:pt idx="6386">
                  <c:v>20704</c:v>
                </c:pt>
                <c:pt idx="6387">
                  <c:v>20703</c:v>
                </c:pt>
                <c:pt idx="6388">
                  <c:v>20702</c:v>
                </c:pt>
                <c:pt idx="6389">
                  <c:v>20701</c:v>
                </c:pt>
                <c:pt idx="6390">
                  <c:v>20700</c:v>
                </c:pt>
                <c:pt idx="6391">
                  <c:v>20699</c:v>
                </c:pt>
                <c:pt idx="6392">
                  <c:v>20698</c:v>
                </c:pt>
                <c:pt idx="6393">
                  <c:v>20697</c:v>
                </c:pt>
                <c:pt idx="6394">
                  <c:v>20696</c:v>
                </c:pt>
                <c:pt idx="6395">
                  <c:v>20695</c:v>
                </c:pt>
                <c:pt idx="6396">
                  <c:v>20694</c:v>
                </c:pt>
                <c:pt idx="6397">
                  <c:v>20693</c:v>
                </c:pt>
                <c:pt idx="6398">
                  <c:v>20692</c:v>
                </c:pt>
                <c:pt idx="6399">
                  <c:v>20691</c:v>
                </c:pt>
                <c:pt idx="6400">
                  <c:v>20690</c:v>
                </c:pt>
                <c:pt idx="6401">
                  <c:v>20689</c:v>
                </c:pt>
                <c:pt idx="6402">
                  <c:v>20688</c:v>
                </c:pt>
                <c:pt idx="6403">
                  <c:v>20687</c:v>
                </c:pt>
                <c:pt idx="6404">
                  <c:v>20686</c:v>
                </c:pt>
                <c:pt idx="6405">
                  <c:v>20685</c:v>
                </c:pt>
                <c:pt idx="6406">
                  <c:v>20684</c:v>
                </c:pt>
                <c:pt idx="6407">
                  <c:v>20683</c:v>
                </c:pt>
                <c:pt idx="6408">
                  <c:v>20682</c:v>
                </c:pt>
                <c:pt idx="6409">
                  <c:v>20681</c:v>
                </c:pt>
                <c:pt idx="6410">
                  <c:v>20680</c:v>
                </c:pt>
                <c:pt idx="6411">
                  <c:v>20679</c:v>
                </c:pt>
                <c:pt idx="6412">
                  <c:v>20678</c:v>
                </c:pt>
                <c:pt idx="6413">
                  <c:v>20677</c:v>
                </c:pt>
                <c:pt idx="6414">
                  <c:v>20676</c:v>
                </c:pt>
                <c:pt idx="6415">
                  <c:v>20675</c:v>
                </c:pt>
                <c:pt idx="6416">
                  <c:v>20674</c:v>
                </c:pt>
                <c:pt idx="6417">
                  <c:v>20673</c:v>
                </c:pt>
                <c:pt idx="6418">
                  <c:v>20672</c:v>
                </c:pt>
                <c:pt idx="6419">
                  <c:v>20671</c:v>
                </c:pt>
                <c:pt idx="6420">
                  <c:v>20670</c:v>
                </c:pt>
                <c:pt idx="6421">
                  <c:v>20669</c:v>
                </c:pt>
                <c:pt idx="6422">
                  <c:v>20668</c:v>
                </c:pt>
                <c:pt idx="6423">
                  <c:v>20667</c:v>
                </c:pt>
                <c:pt idx="6424">
                  <c:v>20666</c:v>
                </c:pt>
                <c:pt idx="6425">
                  <c:v>20665</c:v>
                </c:pt>
                <c:pt idx="6426">
                  <c:v>20664</c:v>
                </c:pt>
                <c:pt idx="6427">
                  <c:v>20663</c:v>
                </c:pt>
                <c:pt idx="6428">
                  <c:v>20662</c:v>
                </c:pt>
                <c:pt idx="6429">
                  <c:v>20661</c:v>
                </c:pt>
                <c:pt idx="6430">
                  <c:v>20660</c:v>
                </c:pt>
                <c:pt idx="6431">
                  <c:v>20659</c:v>
                </c:pt>
                <c:pt idx="6432">
                  <c:v>20658</c:v>
                </c:pt>
                <c:pt idx="6433">
                  <c:v>20657</c:v>
                </c:pt>
                <c:pt idx="6434">
                  <c:v>20656</c:v>
                </c:pt>
                <c:pt idx="6435">
                  <c:v>20655</c:v>
                </c:pt>
                <c:pt idx="6436">
                  <c:v>20654</c:v>
                </c:pt>
                <c:pt idx="6437">
                  <c:v>20653</c:v>
                </c:pt>
                <c:pt idx="6438">
                  <c:v>20652</c:v>
                </c:pt>
                <c:pt idx="6439">
                  <c:v>20651</c:v>
                </c:pt>
                <c:pt idx="6440">
                  <c:v>20650</c:v>
                </c:pt>
                <c:pt idx="6441">
                  <c:v>20649</c:v>
                </c:pt>
                <c:pt idx="6442">
                  <c:v>20648</c:v>
                </c:pt>
                <c:pt idx="6443">
                  <c:v>20647</c:v>
                </c:pt>
                <c:pt idx="6444">
                  <c:v>20646</c:v>
                </c:pt>
                <c:pt idx="6445">
                  <c:v>20645</c:v>
                </c:pt>
                <c:pt idx="6446">
                  <c:v>20644</c:v>
                </c:pt>
                <c:pt idx="6447">
                  <c:v>20643</c:v>
                </c:pt>
                <c:pt idx="6448">
                  <c:v>20642</c:v>
                </c:pt>
                <c:pt idx="6449">
                  <c:v>20641</c:v>
                </c:pt>
                <c:pt idx="6450">
                  <c:v>20640</c:v>
                </c:pt>
                <c:pt idx="6451">
                  <c:v>20639</c:v>
                </c:pt>
                <c:pt idx="6452">
                  <c:v>20638</c:v>
                </c:pt>
                <c:pt idx="6453">
                  <c:v>20637</c:v>
                </c:pt>
                <c:pt idx="6454">
                  <c:v>20636</c:v>
                </c:pt>
                <c:pt idx="6455">
                  <c:v>20635</c:v>
                </c:pt>
                <c:pt idx="6456">
                  <c:v>20634</c:v>
                </c:pt>
                <c:pt idx="6457">
                  <c:v>20633</c:v>
                </c:pt>
                <c:pt idx="6458">
                  <c:v>20632</c:v>
                </c:pt>
                <c:pt idx="6459">
                  <c:v>20631</c:v>
                </c:pt>
                <c:pt idx="6460">
                  <c:v>20630</c:v>
                </c:pt>
                <c:pt idx="6461">
                  <c:v>20629</c:v>
                </c:pt>
                <c:pt idx="6462">
                  <c:v>20628</c:v>
                </c:pt>
                <c:pt idx="6463">
                  <c:v>20627</c:v>
                </c:pt>
                <c:pt idx="6464">
                  <c:v>20626</c:v>
                </c:pt>
                <c:pt idx="6465">
                  <c:v>20625</c:v>
                </c:pt>
                <c:pt idx="6466">
                  <c:v>20624</c:v>
                </c:pt>
                <c:pt idx="6467">
                  <c:v>20623</c:v>
                </c:pt>
                <c:pt idx="6468">
                  <c:v>20622</c:v>
                </c:pt>
                <c:pt idx="6469">
                  <c:v>20621</c:v>
                </c:pt>
                <c:pt idx="6470">
                  <c:v>20620</c:v>
                </c:pt>
                <c:pt idx="6471">
                  <c:v>20619</c:v>
                </c:pt>
                <c:pt idx="6472">
                  <c:v>20618</c:v>
                </c:pt>
                <c:pt idx="6473">
                  <c:v>20617</c:v>
                </c:pt>
                <c:pt idx="6474">
                  <c:v>20616</c:v>
                </c:pt>
                <c:pt idx="6475">
                  <c:v>20615</c:v>
                </c:pt>
                <c:pt idx="6476">
                  <c:v>20614</c:v>
                </c:pt>
                <c:pt idx="6477">
                  <c:v>20613</c:v>
                </c:pt>
                <c:pt idx="6478">
                  <c:v>20612</c:v>
                </c:pt>
                <c:pt idx="6479">
                  <c:v>20611</c:v>
                </c:pt>
                <c:pt idx="6480">
                  <c:v>20610</c:v>
                </c:pt>
                <c:pt idx="6481">
                  <c:v>20609</c:v>
                </c:pt>
                <c:pt idx="6482">
                  <c:v>20608</c:v>
                </c:pt>
                <c:pt idx="6483">
                  <c:v>20607</c:v>
                </c:pt>
                <c:pt idx="6484">
                  <c:v>20606</c:v>
                </c:pt>
                <c:pt idx="6485">
                  <c:v>20605</c:v>
                </c:pt>
                <c:pt idx="6486">
                  <c:v>20604</c:v>
                </c:pt>
                <c:pt idx="6487">
                  <c:v>20603</c:v>
                </c:pt>
                <c:pt idx="6488">
                  <c:v>20602</c:v>
                </c:pt>
                <c:pt idx="6489">
                  <c:v>20601</c:v>
                </c:pt>
                <c:pt idx="6490">
                  <c:v>20600</c:v>
                </c:pt>
                <c:pt idx="6491">
                  <c:v>20599</c:v>
                </c:pt>
                <c:pt idx="6492">
                  <c:v>20598</c:v>
                </c:pt>
                <c:pt idx="6493">
                  <c:v>20597</c:v>
                </c:pt>
                <c:pt idx="6494">
                  <c:v>20596</c:v>
                </c:pt>
                <c:pt idx="6495">
                  <c:v>20595</c:v>
                </c:pt>
                <c:pt idx="6496">
                  <c:v>20594</c:v>
                </c:pt>
                <c:pt idx="6497">
                  <c:v>20593</c:v>
                </c:pt>
                <c:pt idx="6498">
                  <c:v>20592</c:v>
                </c:pt>
                <c:pt idx="6499">
                  <c:v>20591</c:v>
                </c:pt>
                <c:pt idx="6500">
                  <c:v>20590</c:v>
                </c:pt>
                <c:pt idx="6501">
                  <c:v>20589</c:v>
                </c:pt>
                <c:pt idx="6502">
                  <c:v>20588</c:v>
                </c:pt>
                <c:pt idx="6503">
                  <c:v>20587</c:v>
                </c:pt>
                <c:pt idx="6504">
                  <c:v>20586</c:v>
                </c:pt>
                <c:pt idx="6505">
                  <c:v>20585</c:v>
                </c:pt>
                <c:pt idx="6506">
                  <c:v>20584</c:v>
                </c:pt>
                <c:pt idx="6507">
                  <c:v>20583</c:v>
                </c:pt>
                <c:pt idx="6508">
                  <c:v>20582</c:v>
                </c:pt>
                <c:pt idx="6509">
                  <c:v>20581</c:v>
                </c:pt>
                <c:pt idx="6510">
                  <c:v>20580</c:v>
                </c:pt>
                <c:pt idx="6511">
                  <c:v>20579</c:v>
                </c:pt>
                <c:pt idx="6512">
                  <c:v>20578</c:v>
                </c:pt>
                <c:pt idx="6513">
                  <c:v>20577</c:v>
                </c:pt>
                <c:pt idx="6514">
                  <c:v>20576</c:v>
                </c:pt>
                <c:pt idx="6515">
                  <c:v>20575</c:v>
                </c:pt>
                <c:pt idx="6516">
                  <c:v>20574</c:v>
                </c:pt>
                <c:pt idx="6517">
                  <c:v>20573</c:v>
                </c:pt>
                <c:pt idx="6518">
                  <c:v>20572</c:v>
                </c:pt>
                <c:pt idx="6519">
                  <c:v>20571</c:v>
                </c:pt>
                <c:pt idx="6520">
                  <c:v>20570</c:v>
                </c:pt>
                <c:pt idx="6521">
                  <c:v>20569</c:v>
                </c:pt>
                <c:pt idx="6522">
                  <c:v>20568</c:v>
                </c:pt>
                <c:pt idx="6523">
                  <c:v>20567</c:v>
                </c:pt>
                <c:pt idx="6524">
                  <c:v>20566</c:v>
                </c:pt>
                <c:pt idx="6525">
                  <c:v>20565</c:v>
                </c:pt>
                <c:pt idx="6526">
                  <c:v>20564</c:v>
                </c:pt>
                <c:pt idx="6527">
                  <c:v>20563</c:v>
                </c:pt>
                <c:pt idx="6528">
                  <c:v>20562</c:v>
                </c:pt>
                <c:pt idx="6529">
                  <c:v>20561</c:v>
                </c:pt>
                <c:pt idx="6530">
                  <c:v>20560</c:v>
                </c:pt>
                <c:pt idx="6531">
                  <c:v>20559</c:v>
                </c:pt>
                <c:pt idx="6532">
                  <c:v>20558</c:v>
                </c:pt>
                <c:pt idx="6533">
                  <c:v>20557</c:v>
                </c:pt>
                <c:pt idx="6534">
                  <c:v>20556</c:v>
                </c:pt>
                <c:pt idx="6535">
                  <c:v>20555</c:v>
                </c:pt>
                <c:pt idx="6536">
                  <c:v>20554</c:v>
                </c:pt>
                <c:pt idx="6537">
                  <c:v>20553</c:v>
                </c:pt>
                <c:pt idx="6538">
                  <c:v>20552</c:v>
                </c:pt>
                <c:pt idx="6539">
                  <c:v>20551</c:v>
                </c:pt>
                <c:pt idx="6540">
                  <c:v>20550</c:v>
                </c:pt>
                <c:pt idx="6541">
                  <c:v>20549</c:v>
                </c:pt>
                <c:pt idx="6542">
                  <c:v>20548</c:v>
                </c:pt>
                <c:pt idx="6543">
                  <c:v>20547</c:v>
                </c:pt>
                <c:pt idx="6544">
                  <c:v>20546</c:v>
                </c:pt>
                <c:pt idx="6545">
                  <c:v>20545</c:v>
                </c:pt>
                <c:pt idx="6546">
                  <c:v>20544</c:v>
                </c:pt>
                <c:pt idx="6547">
                  <c:v>20543</c:v>
                </c:pt>
                <c:pt idx="6548">
                  <c:v>20542</c:v>
                </c:pt>
                <c:pt idx="6549">
                  <c:v>20541</c:v>
                </c:pt>
                <c:pt idx="6550">
                  <c:v>20540</c:v>
                </c:pt>
                <c:pt idx="6551">
                  <c:v>20539</c:v>
                </c:pt>
                <c:pt idx="6552">
                  <c:v>20538</c:v>
                </c:pt>
                <c:pt idx="6553">
                  <c:v>20537</c:v>
                </c:pt>
                <c:pt idx="6554">
                  <c:v>20536</c:v>
                </c:pt>
                <c:pt idx="6555">
                  <c:v>20535</c:v>
                </c:pt>
                <c:pt idx="6556">
                  <c:v>20534</c:v>
                </c:pt>
                <c:pt idx="6557">
                  <c:v>20533</c:v>
                </c:pt>
                <c:pt idx="6558">
                  <c:v>20532</c:v>
                </c:pt>
                <c:pt idx="6559">
                  <c:v>20531</c:v>
                </c:pt>
                <c:pt idx="6560">
                  <c:v>20530</c:v>
                </c:pt>
                <c:pt idx="6561">
                  <c:v>20529</c:v>
                </c:pt>
                <c:pt idx="6562">
                  <c:v>20528</c:v>
                </c:pt>
                <c:pt idx="6563">
                  <c:v>20527</c:v>
                </c:pt>
                <c:pt idx="6564">
                  <c:v>20526</c:v>
                </c:pt>
                <c:pt idx="6565">
                  <c:v>20525</c:v>
                </c:pt>
                <c:pt idx="6566">
                  <c:v>20524</c:v>
                </c:pt>
                <c:pt idx="6567">
                  <c:v>20523</c:v>
                </c:pt>
                <c:pt idx="6568">
                  <c:v>20522</c:v>
                </c:pt>
                <c:pt idx="6569">
                  <c:v>20521</c:v>
                </c:pt>
                <c:pt idx="6570">
                  <c:v>20520</c:v>
                </c:pt>
                <c:pt idx="6571">
                  <c:v>20519</c:v>
                </c:pt>
                <c:pt idx="6572">
                  <c:v>20518</c:v>
                </c:pt>
                <c:pt idx="6573">
                  <c:v>20517</c:v>
                </c:pt>
                <c:pt idx="6574">
                  <c:v>20516</c:v>
                </c:pt>
                <c:pt idx="6575">
                  <c:v>20515</c:v>
                </c:pt>
                <c:pt idx="6576">
                  <c:v>20514</c:v>
                </c:pt>
                <c:pt idx="6577">
                  <c:v>20513</c:v>
                </c:pt>
                <c:pt idx="6578">
                  <c:v>20512</c:v>
                </c:pt>
                <c:pt idx="6579">
                  <c:v>20511</c:v>
                </c:pt>
                <c:pt idx="6580">
                  <c:v>20510</c:v>
                </c:pt>
                <c:pt idx="6581">
                  <c:v>20509</c:v>
                </c:pt>
                <c:pt idx="6582">
                  <c:v>20508</c:v>
                </c:pt>
                <c:pt idx="6583">
                  <c:v>20507</c:v>
                </c:pt>
                <c:pt idx="6584">
                  <c:v>20506</c:v>
                </c:pt>
                <c:pt idx="6585">
                  <c:v>20505</c:v>
                </c:pt>
                <c:pt idx="6586">
                  <c:v>20504</c:v>
                </c:pt>
                <c:pt idx="6587">
                  <c:v>20503</c:v>
                </c:pt>
                <c:pt idx="6588">
                  <c:v>20502</c:v>
                </c:pt>
                <c:pt idx="6589">
                  <c:v>20501</c:v>
                </c:pt>
                <c:pt idx="6590">
                  <c:v>20500</c:v>
                </c:pt>
                <c:pt idx="6591">
                  <c:v>20499</c:v>
                </c:pt>
                <c:pt idx="6592">
                  <c:v>20498</c:v>
                </c:pt>
                <c:pt idx="6593">
                  <c:v>20497</c:v>
                </c:pt>
                <c:pt idx="6594">
                  <c:v>20496</c:v>
                </c:pt>
                <c:pt idx="6595">
                  <c:v>20495</c:v>
                </c:pt>
                <c:pt idx="6596">
                  <c:v>20494</c:v>
                </c:pt>
                <c:pt idx="6597">
                  <c:v>20493</c:v>
                </c:pt>
                <c:pt idx="6598">
                  <c:v>20492</c:v>
                </c:pt>
                <c:pt idx="6599">
                  <c:v>20491</c:v>
                </c:pt>
                <c:pt idx="6600">
                  <c:v>20490</c:v>
                </c:pt>
                <c:pt idx="6601">
                  <c:v>20489</c:v>
                </c:pt>
                <c:pt idx="6602">
                  <c:v>20488</c:v>
                </c:pt>
                <c:pt idx="6603">
                  <c:v>20487</c:v>
                </c:pt>
                <c:pt idx="6604">
                  <c:v>20486</c:v>
                </c:pt>
                <c:pt idx="6605">
                  <c:v>20485</c:v>
                </c:pt>
                <c:pt idx="6606">
                  <c:v>20484</c:v>
                </c:pt>
                <c:pt idx="6607">
                  <c:v>20483</c:v>
                </c:pt>
                <c:pt idx="6608">
                  <c:v>20482</c:v>
                </c:pt>
                <c:pt idx="6609">
                  <c:v>20481</c:v>
                </c:pt>
                <c:pt idx="6610">
                  <c:v>20480</c:v>
                </c:pt>
                <c:pt idx="6611">
                  <c:v>20479</c:v>
                </c:pt>
                <c:pt idx="6612">
                  <c:v>20478</c:v>
                </c:pt>
                <c:pt idx="6613">
                  <c:v>20477</c:v>
                </c:pt>
                <c:pt idx="6614">
                  <c:v>20476</c:v>
                </c:pt>
                <c:pt idx="6615">
                  <c:v>20475</c:v>
                </c:pt>
                <c:pt idx="6616">
                  <c:v>20474</c:v>
                </c:pt>
                <c:pt idx="6617">
                  <c:v>20473</c:v>
                </c:pt>
                <c:pt idx="6618">
                  <c:v>20472</c:v>
                </c:pt>
                <c:pt idx="6619">
                  <c:v>20471</c:v>
                </c:pt>
                <c:pt idx="6620">
                  <c:v>20470</c:v>
                </c:pt>
                <c:pt idx="6621">
                  <c:v>20469</c:v>
                </c:pt>
                <c:pt idx="6622">
                  <c:v>20468</c:v>
                </c:pt>
                <c:pt idx="6623">
                  <c:v>20467</c:v>
                </c:pt>
                <c:pt idx="6624">
                  <c:v>20466</c:v>
                </c:pt>
                <c:pt idx="6625">
                  <c:v>20465</c:v>
                </c:pt>
                <c:pt idx="6626">
                  <c:v>20464</c:v>
                </c:pt>
                <c:pt idx="6627">
                  <c:v>20463</c:v>
                </c:pt>
                <c:pt idx="6628">
                  <c:v>20462</c:v>
                </c:pt>
                <c:pt idx="6629">
                  <c:v>20461</c:v>
                </c:pt>
                <c:pt idx="6630">
                  <c:v>20460</c:v>
                </c:pt>
                <c:pt idx="6631">
                  <c:v>20459</c:v>
                </c:pt>
                <c:pt idx="6632">
                  <c:v>20458</c:v>
                </c:pt>
                <c:pt idx="6633">
                  <c:v>20457</c:v>
                </c:pt>
                <c:pt idx="6634">
                  <c:v>20456</c:v>
                </c:pt>
                <c:pt idx="6635">
                  <c:v>20455</c:v>
                </c:pt>
                <c:pt idx="6636">
                  <c:v>20454</c:v>
                </c:pt>
                <c:pt idx="6637">
                  <c:v>20453</c:v>
                </c:pt>
                <c:pt idx="6638">
                  <c:v>20452</c:v>
                </c:pt>
                <c:pt idx="6639">
                  <c:v>20451</c:v>
                </c:pt>
                <c:pt idx="6640">
                  <c:v>20450</c:v>
                </c:pt>
                <c:pt idx="6641">
                  <c:v>20449</c:v>
                </c:pt>
                <c:pt idx="6642">
                  <c:v>20448</c:v>
                </c:pt>
                <c:pt idx="6643">
                  <c:v>20447</c:v>
                </c:pt>
                <c:pt idx="6644">
                  <c:v>20446</c:v>
                </c:pt>
                <c:pt idx="6645">
                  <c:v>20445</c:v>
                </c:pt>
                <c:pt idx="6646">
                  <c:v>20444</c:v>
                </c:pt>
                <c:pt idx="6647">
                  <c:v>20443</c:v>
                </c:pt>
                <c:pt idx="6648">
                  <c:v>20442</c:v>
                </c:pt>
                <c:pt idx="6649">
                  <c:v>20441</c:v>
                </c:pt>
                <c:pt idx="6650">
                  <c:v>20440</c:v>
                </c:pt>
                <c:pt idx="6651">
                  <c:v>20439</c:v>
                </c:pt>
                <c:pt idx="6652">
                  <c:v>20438</c:v>
                </c:pt>
                <c:pt idx="6653">
                  <c:v>20437</c:v>
                </c:pt>
                <c:pt idx="6654">
                  <c:v>20436</c:v>
                </c:pt>
                <c:pt idx="6655">
                  <c:v>20435</c:v>
                </c:pt>
                <c:pt idx="6656">
                  <c:v>20434</c:v>
                </c:pt>
                <c:pt idx="6657">
                  <c:v>20433</c:v>
                </c:pt>
                <c:pt idx="6658">
                  <c:v>20432</c:v>
                </c:pt>
                <c:pt idx="6659">
                  <c:v>20431</c:v>
                </c:pt>
                <c:pt idx="6660">
                  <c:v>20430</c:v>
                </c:pt>
                <c:pt idx="6661">
                  <c:v>20429</c:v>
                </c:pt>
                <c:pt idx="6662">
                  <c:v>20428</c:v>
                </c:pt>
                <c:pt idx="6663">
                  <c:v>20427</c:v>
                </c:pt>
                <c:pt idx="6664">
                  <c:v>20426</c:v>
                </c:pt>
                <c:pt idx="6665">
                  <c:v>20425</c:v>
                </c:pt>
                <c:pt idx="6666">
                  <c:v>20424</c:v>
                </c:pt>
                <c:pt idx="6667">
                  <c:v>20423</c:v>
                </c:pt>
                <c:pt idx="6668">
                  <c:v>20422</c:v>
                </c:pt>
                <c:pt idx="6669">
                  <c:v>20421</c:v>
                </c:pt>
                <c:pt idx="6670">
                  <c:v>20420</c:v>
                </c:pt>
                <c:pt idx="6671">
                  <c:v>20419</c:v>
                </c:pt>
                <c:pt idx="6672">
                  <c:v>20418</c:v>
                </c:pt>
                <c:pt idx="6673">
                  <c:v>20417</c:v>
                </c:pt>
                <c:pt idx="6674">
                  <c:v>20416</c:v>
                </c:pt>
                <c:pt idx="6675">
                  <c:v>20415</c:v>
                </c:pt>
                <c:pt idx="6676">
                  <c:v>20414</c:v>
                </c:pt>
                <c:pt idx="6677">
                  <c:v>20413</c:v>
                </c:pt>
                <c:pt idx="6678">
                  <c:v>20412</c:v>
                </c:pt>
                <c:pt idx="6679">
                  <c:v>20411</c:v>
                </c:pt>
                <c:pt idx="6680">
                  <c:v>20410</c:v>
                </c:pt>
                <c:pt idx="6681">
                  <c:v>20409</c:v>
                </c:pt>
                <c:pt idx="6682">
                  <c:v>20408</c:v>
                </c:pt>
                <c:pt idx="6683">
                  <c:v>20407</c:v>
                </c:pt>
                <c:pt idx="6684">
                  <c:v>20406</c:v>
                </c:pt>
                <c:pt idx="6685">
                  <c:v>20405</c:v>
                </c:pt>
                <c:pt idx="6686">
                  <c:v>20404</c:v>
                </c:pt>
                <c:pt idx="6687">
                  <c:v>20403</c:v>
                </c:pt>
                <c:pt idx="6688">
                  <c:v>20402</c:v>
                </c:pt>
                <c:pt idx="6689">
                  <c:v>20401</c:v>
                </c:pt>
                <c:pt idx="6690">
                  <c:v>20400</c:v>
                </c:pt>
                <c:pt idx="6691">
                  <c:v>20399</c:v>
                </c:pt>
                <c:pt idx="6692">
                  <c:v>20398</c:v>
                </c:pt>
                <c:pt idx="6693">
                  <c:v>20397</c:v>
                </c:pt>
                <c:pt idx="6694">
                  <c:v>20396</c:v>
                </c:pt>
                <c:pt idx="6695">
                  <c:v>20395</c:v>
                </c:pt>
                <c:pt idx="6696">
                  <c:v>20394</c:v>
                </c:pt>
                <c:pt idx="6697">
                  <c:v>20393</c:v>
                </c:pt>
                <c:pt idx="6698">
                  <c:v>20392</c:v>
                </c:pt>
                <c:pt idx="6699">
                  <c:v>20391</c:v>
                </c:pt>
                <c:pt idx="6700">
                  <c:v>20390</c:v>
                </c:pt>
                <c:pt idx="6701">
                  <c:v>20389</c:v>
                </c:pt>
                <c:pt idx="6702">
                  <c:v>20388</c:v>
                </c:pt>
                <c:pt idx="6703">
                  <c:v>20387</c:v>
                </c:pt>
                <c:pt idx="6704">
                  <c:v>20386</c:v>
                </c:pt>
                <c:pt idx="6705">
                  <c:v>20385</c:v>
                </c:pt>
                <c:pt idx="6706">
                  <c:v>20384</c:v>
                </c:pt>
                <c:pt idx="6707">
                  <c:v>20383</c:v>
                </c:pt>
                <c:pt idx="6708">
                  <c:v>20382</c:v>
                </c:pt>
                <c:pt idx="6709">
                  <c:v>20381</c:v>
                </c:pt>
                <c:pt idx="6710">
                  <c:v>20380</c:v>
                </c:pt>
                <c:pt idx="6711">
                  <c:v>20379</c:v>
                </c:pt>
                <c:pt idx="6712">
                  <c:v>20378</c:v>
                </c:pt>
                <c:pt idx="6713">
                  <c:v>20377</c:v>
                </c:pt>
                <c:pt idx="6714">
                  <c:v>20376</c:v>
                </c:pt>
                <c:pt idx="6715">
                  <c:v>20375</c:v>
                </c:pt>
                <c:pt idx="6716">
                  <c:v>20374</c:v>
                </c:pt>
                <c:pt idx="6717">
                  <c:v>20373</c:v>
                </c:pt>
                <c:pt idx="6718">
                  <c:v>20372</c:v>
                </c:pt>
                <c:pt idx="6719">
                  <c:v>20371</c:v>
                </c:pt>
                <c:pt idx="6720">
                  <c:v>20370</c:v>
                </c:pt>
                <c:pt idx="6721">
                  <c:v>20369</c:v>
                </c:pt>
                <c:pt idx="6722">
                  <c:v>20368</c:v>
                </c:pt>
                <c:pt idx="6723">
                  <c:v>20367</c:v>
                </c:pt>
                <c:pt idx="6724">
                  <c:v>20366</c:v>
                </c:pt>
                <c:pt idx="6725">
                  <c:v>20365</c:v>
                </c:pt>
                <c:pt idx="6726">
                  <c:v>20364</c:v>
                </c:pt>
                <c:pt idx="6727">
                  <c:v>20363</c:v>
                </c:pt>
                <c:pt idx="6728">
                  <c:v>20362</c:v>
                </c:pt>
                <c:pt idx="6729">
                  <c:v>20361</c:v>
                </c:pt>
                <c:pt idx="6730">
                  <c:v>20360</c:v>
                </c:pt>
                <c:pt idx="6731">
                  <c:v>20359</c:v>
                </c:pt>
                <c:pt idx="6732">
                  <c:v>20358</c:v>
                </c:pt>
                <c:pt idx="6733">
                  <c:v>20357</c:v>
                </c:pt>
                <c:pt idx="6734">
                  <c:v>20356</c:v>
                </c:pt>
                <c:pt idx="6735">
                  <c:v>20355</c:v>
                </c:pt>
                <c:pt idx="6736">
                  <c:v>20354</c:v>
                </c:pt>
                <c:pt idx="6737">
                  <c:v>20353</c:v>
                </c:pt>
                <c:pt idx="6738">
                  <c:v>20352</c:v>
                </c:pt>
                <c:pt idx="6739">
                  <c:v>20351</c:v>
                </c:pt>
                <c:pt idx="6740">
                  <c:v>20350</c:v>
                </c:pt>
                <c:pt idx="6741">
                  <c:v>20349</c:v>
                </c:pt>
                <c:pt idx="6742">
                  <c:v>20348</c:v>
                </c:pt>
                <c:pt idx="6743">
                  <c:v>20347</c:v>
                </c:pt>
                <c:pt idx="6744">
                  <c:v>20346</c:v>
                </c:pt>
                <c:pt idx="6745">
                  <c:v>20345</c:v>
                </c:pt>
                <c:pt idx="6746">
                  <c:v>20344</c:v>
                </c:pt>
                <c:pt idx="6747">
                  <c:v>20343</c:v>
                </c:pt>
                <c:pt idx="6748">
                  <c:v>20342</c:v>
                </c:pt>
                <c:pt idx="6749">
                  <c:v>20341</c:v>
                </c:pt>
                <c:pt idx="6750">
                  <c:v>20340</c:v>
                </c:pt>
                <c:pt idx="6751">
                  <c:v>20339</c:v>
                </c:pt>
                <c:pt idx="6752">
                  <c:v>20338</c:v>
                </c:pt>
                <c:pt idx="6753">
                  <c:v>20337</c:v>
                </c:pt>
                <c:pt idx="6754">
                  <c:v>20336</c:v>
                </c:pt>
                <c:pt idx="6755">
                  <c:v>20335</c:v>
                </c:pt>
                <c:pt idx="6756">
                  <c:v>20334</c:v>
                </c:pt>
                <c:pt idx="6757">
                  <c:v>20333</c:v>
                </c:pt>
                <c:pt idx="6758">
                  <c:v>20332</c:v>
                </c:pt>
                <c:pt idx="6759">
                  <c:v>20331</c:v>
                </c:pt>
                <c:pt idx="6760">
                  <c:v>20330</c:v>
                </c:pt>
                <c:pt idx="6761">
                  <c:v>20329</c:v>
                </c:pt>
                <c:pt idx="6762">
                  <c:v>20328</c:v>
                </c:pt>
                <c:pt idx="6763">
                  <c:v>20327</c:v>
                </c:pt>
                <c:pt idx="6764">
                  <c:v>20326</c:v>
                </c:pt>
                <c:pt idx="6765">
                  <c:v>20325</c:v>
                </c:pt>
                <c:pt idx="6766">
                  <c:v>20324</c:v>
                </c:pt>
                <c:pt idx="6767">
                  <c:v>20323</c:v>
                </c:pt>
                <c:pt idx="6768">
                  <c:v>20322</c:v>
                </c:pt>
                <c:pt idx="6769">
                  <c:v>20321</c:v>
                </c:pt>
                <c:pt idx="6770">
                  <c:v>20320</c:v>
                </c:pt>
                <c:pt idx="6771">
                  <c:v>20319</c:v>
                </c:pt>
                <c:pt idx="6772">
                  <c:v>20318</c:v>
                </c:pt>
                <c:pt idx="6773">
                  <c:v>20317</c:v>
                </c:pt>
                <c:pt idx="6774">
                  <c:v>20316</c:v>
                </c:pt>
                <c:pt idx="6775">
                  <c:v>20315</c:v>
                </c:pt>
                <c:pt idx="6776">
                  <c:v>20314</c:v>
                </c:pt>
                <c:pt idx="6777">
                  <c:v>20313</c:v>
                </c:pt>
                <c:pt idx="6778">
                  <c:v>20312</c:v>
                </c:pt>
                <c:pt idx="6779">
                  <c:v>20311</c:v>
                </c:pt>
                <c:pt idx="6780">
                  <c:v>20310</c:v>
                </c:pt>
                <c:pt idx="6781">
                  <c:v>20309</c:v>
                </c:pt>
                <c:pt idx="6782">
                  <c:v>20308</c:v>
                </c:pt>
                <c:pt idx="6783">
                  <c:v>20307</c:v>
                </c:pt>
                <c:pt idx="6784">
                  <c:v>20306</c:v>
                </c:pt>
                <c:pt idx="6785">
                  <c:v>20305</c:v>
                </c:pt>
                <c:pt idx="6786">
                  <c:v>20304</c:v>
                </c:pt>
                <c:pt idx="6787">
                  <c:v>20303</c:v>
                </c:pt>
                <c:pt idx="6788">
                  <c:v>20302</c:v>
                </c:pt>
                <c:pt idx="6789">
                  <c:v>20301</c:v>
                </c:pt>
                <c:pt idx="6790">
                  <c:v>20300</c:v>
                </c:pt>
                <c:pt idx="6791">
                  <c:v>20299</c:v>
                </c:pt>
                <c:pt idx="6792">
                  <c:v>20298</c:v>
                </c:pt>
                <c:pt idx="6793">
                  <c:v>20297</c:v>
                </c:pt>
                <c:pt idx="6794">
                  <c:v>20296</c:v>
                </c:pt>
                <c:pt idx="6795">
                  <c:v>20295</c:v>
                </c:pt>
                <c:pt idx="6796">
                  <c:v>20294</c:v>
                </c:pt>
                <c:pt idx="6797">
                  <c:v>20293</c:v>
                </c:pt>
                <c:pt idx="6798">
                  <c:v>20292</c:v>
                </c:pt>
                <c:pt idx="6799">
                  <c:v>20291</c:v>
                </c:pt>
                <c:pt idx="6800">
                  <c:v>20290</c:v>
                </c:pt>
                <c:pt idx="6801">
                  <c:v>20289</c:v>
                </c:pt>
                <c:pt idx="6802">
                  <c:v>20288</c:v>
                </c:pt>
                <c:pt idx="6803">
                  <c:v>20287</c:v>
                </c:pt>
                <c:pt idx="6804">
                  <c:v>20286</c:v>
                </c:pt>
                <c:pt idx="6805">
                  <c:v>20285</c:v>
                </c:pt>
                <c:pt idx="6806">
                  <c:v>20284</c:v>
                </c:pt>
                <c:pt idx="6807">
                  <c:v>20283</c:v>
                </c:pt>
                <c:pt idx="6808">
                  <c:v>20282</c:v>
                </c:pt>
                <c:pt idx="6809">
                  <c:v>20281</c:v>
                </c:pt>
                <c:pt idx="6810">
                  <c:v>20280</c:v>
                </c:pt>
                <c:pt idx="6811">
                  <c:v>20279</c:v>
                </c:pt>
                <c:pt idx="6812">
                  <c:v>20278</c:v>
                </c:pt>
                <c:pt idx="6813">
                  <c:v>20277</c:v>
                </c:pt>
                <c:pt idx="6814">
                  <c:v>20276</c:v>
                </c:pt>
                <c:pt idx="6815">
                  <c:v>20275</c:v>
                </c:pt>
                <c:pt idx="6816">
                  <c:v>20274</c:v>
                </c:pt>
                <c:pt idx="6817">
                  <c:v>20273</c:v>
                </c:pt>
                <c:pt idx="6818">
                  <c:v>20272</c:v>
                </c:pt>
                <c:pt idx="6819">
                  <c:v>20271</c:v>
                </c:pt>
                <c:pt idx="6820">
                  <c:v>20270</c:v>
                </c:pt>
                <c:pt idx="6821">
                  <c:v>20269</c:v>
                </c:pt>
                <c:pt idx="6822">
                  <c:v>20268</c:v>
                </c:pt>
                <c:pt idx="6823">
                  <c:v>20267</c:v>
                </c:pt>
                <c:pt idx="6824">
                  <c:v>20266</c:v>
                </c:pt>
                <c:pt idx="6825">
                  <c:v>20265</c:v>
                </c:pt>
                <c:pt idx="6826">
                  <c:v>20264</c:v>
                </c:pt>
                <c:pt idx="6827">
                  <c:v>20263</c:v>
                </c:pt>
                <c:pt idx="6828">
                  <c:v>20262</c:v>
                </c:pt>
                <c:pt idx="6829">
                  <c:v>20261</c:v>
                </c:pt>
                <c:pt idx="6830">
                  <c:v>20260</c:v>
                </c:pt>
                <c:pt idx="6831">
                  <c:v>20259</c:v>
                </c:pt>
                <c:pt idx="6832">
                  <c:v>20258</c:v>
                </c:pt>
                <c:pt idx="6833">
                  <c:v>20257</c:v>
                </c:pt>
                <c:pt idx="6834">
                  <c:v>20256</c:v>
                </c:pt>
                <c:pt idx="6835">
                  <c:v>20255</c:v>
                </c:pt>
                <c:pt idx="6836">
                  <c:v>20254</c:v>
                </c:pt>
                <c:pt idx="6837">
                  <c:v>20253</c:v>
                </c:pt>
                <c:pt idx="6838">
                  <c:v>20252</c:v>
                </c:pt>
                <c:pt idx="6839">
                  <c:v>20251</c:v>
                </c:pt>
                <c:pt idx="6840">
                  <c:v>20250</c:v>
                </c:pt>
                <c:pt idx="6841">
                  <c:v>20249</c:v>
                </c:pt>
                <c:pt idx="6842">
                  <c:v>20248</c:v>
                </c:pt>
                <c:pt idx="6843">
                  <c:v>20247</c:v>
                </c:pt>
                <c:pt idx="6844">
                  <c:v>20246</c:v>
                </c:pt>
                <c:pt idx="6845">
                  <c:v>20245</c:v>
                </c:pt>
                <c:pt idx="6846">
                  <c:v>20244</c:v>
                </c:pt>
                <c:pt idx="6847">
                  <c:v>20243</c:v>
                </c:pt>
                <c:pt idx="6848">
                  <c:v>20242</c:v>
                </c:pt>
                <c:pt idx="6849">
                  <c:v>20241</c:v>
                </c:pt>
                <c:pt idx="6850">
                  <c:v>20240</c:v>
                </c:pt>
                <c:pt idx="6851">
                  <c:v>20239</c:v>
                </c:pt>
                <c:pt idx="6852">
                  <c:v>20238</c:v>
                </c:pt>
                <c:pt idx="6853">
                  <c:v>20237</c:v>
                </c:pt>
                <c:pt idx="6854">
                  <c:v>20236</c:v>
                </c:pt>
                <c:pt idx="6855">
                  <c:v>20235</c:v>
                </c:pt>
                <c:pt idx="6856">
                  <c:v>20234</c:v>
                </c:pt>
                <c:pt idx="6857">
                  <c:v>20233</c:v>
                </c:pt>
                <c:pt idx="6858">
                  <c:v>20232</c:v>
                </c:pt>
                <c:pt idx="6859">
                  <c:v>20231</c:v>
                </c:pt>
                <c:pt idx="6860">
                  <c:v>20230</c:v>
                </c:pt>
                <c:pt idx="6861">
                  <c:v>20229</c:v>
                </c:pt>
                <c:pt idx="6862">
                  <c:v>20228</c:v>
                </c:pt>
                <c:pt idx="6863">
                  <c:v>20227</c:v>
                </c:pt>
                <c:pt idx="6864">
                  <c:v>20226</c:v>
                </c:pt>
                <c:pt idx="6865">
                  <c:v>20225</c:v>
                </c:pt>
                <c:pt idx="6866">
                  <c:v>20224</c:v>
                </c:pt>
                <c:pt idx="6867">
                  <c:v>20223</c:v>
                </c:pt>
                <c:pt idx="6868">
                  <c:v>20222</c:v>
                </c:pt>
                <c:pt idx="6869">
                  <c:v>20221</c:v>
                </c:pt>
                <c:pt idx="6870">
                  <c:v>20220</c:v>
                </c:pt>
                <c:pt idx="6871">
                  <c:v>20219</c:v>
                </c:pt>
                <c:pt idx="6872">
                  <c:v>20218</c:v>
                </c:pt>
                <c:pt idx="6873">
                  <c:v>20217</c:v>
                </c:pt>
                <c:pt idx="6874">
                  <c:v>20216</c:v>
                </c:pt>
                <c:pt idx="6875">
                  <c:v>20215</c:v>
                </c:pt>
                <c:pt idx="6876">
                  <c:v>20214</c:v>
                </c:pt>
                <c:pt idx="6877">
                  <c:v>20213</c:v>
                </c:pt>
                <c:pt idx="6878">
                  <c:v>20212</c:v>
                </c:pt>
                <c:pt idx="6879">
                  <c:v>20211</c:v>
                </c:pt>
                <c:pt idx="6880">
                  <c:v>20210</c:v>
                </c:pt>
                <c:pt idx="6881">
                  <c:v>20209</c:v>
                </c:pt>
                <c:pt idx="6882">
                  <c:v>20208</c:v>
                </c:pt>
                <c:pt idx="6883">
                  <c:v>20207</c:v>
                </c:pt>
                <c:pt idx="6884">
                  <c:v>20206</c:v>
                </c:pt>
                <c:pt idx="6885">
                  <c:v>20205</c:v>
                </c:pt>
                <c:pt idx="6886">
                  <c:v>20204</c:v>
                </c:pt>
                <c:pt idx="6887">
                  <c:v>20203</c:v>
                </c:pt>
                <c:pt idx="6888">
                  <c:v>20202</c:v>
                </c:pt>
                <c:pt idx="6889">
                  <c:v>20201</c:v>
                </c:pt>
                <c:pt idx="6890">
                  <c:v>20200</c:v>
                </c:pt>
                <c:pt idx="6891">
                  <c:v>20199</c:v>
                </c:pt>
                <c:pt idx="6892">
                  <c:v>20198</c:v>
                </c:pt>
                <c:pt idx="6893">
                  <c:v>20197</c:v>
                </c:pt>
                <c:pt idx="6894">
                  <c:v>20196</c:v>
                </c:pt>
                <c:pt idx="6895">
                  <c:v>20195</c:v>
                </c:pt>
                <c:pt idx="6896">
                  <c:v>20194</c:v>
                </c:pt>
                <c:pt idx="6897">
                  <c:v>20193</c:v>
                </c:pt>
                <c:pt idx="6898">
                  <c:v>20192</c:v>
                </c:pt>
                <c:pt idx="6899">
                  <c:v>20191</c:v>
                </c:pt>
                <c:pt idx="6900">
                  <c:v>20190</c:v>
                </c:pt>
                <c:pt idx="6901">
                  <c:v>20189</c:v>
                </c:pt>
                <c:pt idx="6902">
                  <c:v>20188</c:v>
                </c:pt>
                <c:pt idx="6903">
                  <c:v>20187</c:v>
                </c:pt>
                <c:pt idx="6904">
                  <c:v>20186</c:v>
                </c:pt>
                <c:pt idx="6905">
                  <c:v>20185</c:v>
                </c:pt>
                <c:pt idx="6906">
                  <c:v>20184</c:v>
                </c:pt>
                <c:pt idx="6907">
                  <c:v>20183</c:v>
                </c:pt>
                <c:pt idx="6908">
                  <c:v>20182</c:v>
                </c:pt>
                <c:pt idx="6909">
                  <c:v>20181</c:v>
                </c:pt>
                <c:pt idx="6910">
                  <c:v>20180</c:v>
                </c:pt>
                <c:pt idx="6911">
                  <c:v>20179</c:v>
                </c:pt>
                <c:pt idx="6912">
                  <c:v>20178</c:v>
                </c:pt>
                <c:pt idx="6913">
                  <c:v>20177</c:v>
                </c:pt>
                <c:pt idx="6914">
                  <c:v>20176</c:v>
                </c:pt>
                <c:pt idx="6915">
                  <c:v>20175</c:v>
                </c:pt>
                <c:pt idx="6916">
                  <c:v>20174</c:v>
                </c:pt>
                <c:pt idx="6917">
                  <c:v>20173</c:v>
                </c:pt>
                <c:pt idx="6918">
                  <c:v>20172</c:v>
                </c:pt>
                <c:pt idx="6919">
                  <c:v>20171</c:v>
                </c:pt>
                <c:pt idx="6920">
                  <c:v>20170</c:v>
                </c:pt>
                <c:pt idx="6921">
                  <c:v>20169</c:v>
                </c:pt>
                <c:pt idx="6922">
                  <c:v>20168</c:v>
                </c:pt>
                <c:pt idx="6923">
                  <c:v>20167</c:v>
                </c:pt>
                <c:pt idx="6924">
                  <c:v>20166</c:v>
                </c:pt>
                <c:pt idx="6925">
                  <c:v>20165</c:v>
                </c:pt>
                <c:pt idx="6926">
                  <c:v>20164</c:v>
                </c:pt>
                <c:pt idx="6927">
                  <c:v>20163</c:v>
                </c:pt>
                <c:pt idx="6928">
                  <c:v>20162</c:v>
                </c:pt>
                <c:pt idx="6929">
                  <c:v>20161</c:v>
                </c:pt>
                <c:pt idx="6930">
                  <c:v>20160</c:v>
                </c:pt>
                <c:pt idx="6931">
                  <c:v>20159</c:v>
                </c:pt>
                <c:pt idx="6932">
                  <c:v>20158</c:v>
                </c:pt>
                <c:pt idx="6933">
                  <c:v>20157</c:v>
                </c:pt>
                <c:pt idx="6934">
                  <c:v>20156</c:v>
                </c:pt>
                <c:pt idx="6935">
                  <c:v>20155</c:v>
                </c:pt>
                <c:pt idx="6936">
                  <c:v>20154</c:v>
                </c:pt>
                <c:pt idx="6937">
                  <c:v>20153</c:v>
                </c:pt>
                <c:pt idx="6938">
                  <c:v>20152</c:v>
                </c:pt>
                <c:pt idx="6939">
                  <c:v>20151</c:v>
                </c:pt>
                <c:pt idx="6940">
                  <c:v>20150</c:v>
                </c:pt>
                <c:pt idx="6941">
                  <c:v>20149</c:v>
                </c:pt>
                <c:pt idx="6942">
                  <c:v>20148</c:v>
                </c:pt>
                <c:pt idx="6943">
                  <c:v>20147</c:v>
                </c:pt>
                <c:pt idx="6944">
                  <c:v>20146</c:v>
                </c:pt>
                <c:pt idx="6945">
                  <c:v>20145</c:v>
                </c:pt>
                <c:pt idx="6946">
                  <c:v>20144</c:v>
                </c:pt>
                <c:pt idx="6947">
                  <c:v>20143</c:v>
                </c:pt>
                <c:pt idx="6948">
                  <c:v>20142</c:v>
                </c:pt>
                <c:pt idx="6949">
                  <c:v>20141</c:v>
                </c:pt>
                <c:pt idx="6950">
                  <c:v>20140</c:v>
                </c:pt>
                <c:pt idx="6951">
                  <c:v>20139</c:v>
                </c:pt>
                <c:pt idx="6952">
                  <c:v>20138</c:v>
                </c:pt>
                <c:pt idx="6953">
                  <c:v>20137</c:v>
                </c:pt>
                <c:pt idx="6954">
                  <c:v>20136</c:v>
                </c:pt>
                <c:pt idx="6955">
                  <c:v>20135</c:v>
                </c:pt>
                <c:pt idx="6956">
                  <c:v>20134</c:v>
                </c:pt>
                <c:pt idx="6957">
                  <c:v>20133</c:v>
                </c:pt>
                <c:pt idx="6958">
                  <c:v>20132</c:v>
                </c:pt>
                <c:pt idx="6959">
                  <c:v>20131</c:v>
                </c:pt>
                <c:pt idx="6960">
                  <c:v>20130</c:v>
                </c:pt>
                <c:pt idx="6961">
                  <c:v>20129</c:v>
                </c:pt>
                <c:pt idx="6962">
                  <c:v>20128</c:v>
                </c:pt>
                <c:pt idx="6963">
                  <c:v>20127</c:v>
                </c:pt>
                <c:pt idx="6964">
                  <c:v>20126</c:v>
                </c:pt>
                <c:pt idx="6965">
                  <c:v>20125</c:v>
                </c:pt>
                <c:pt idx="6966">
                  <c:v>20124</c:v>
                </c:pt>
                <c:pt idx="6967">
                  <c:v>20123</c:v>
                </c:pt>
                <c:pt idx="6968">
                  <c:v>20122</c:v>
                </c:pt>
                <c:pt idx="6969">
                  <c:v>20121</c:v>
                </c:pt>
                <c:pt idx="6970">
                  <c:v>20120</c:v>
                </c:pt>
                <c:pt idx="6971">
                  <c:v>20119</c:v>
                </c:pt>
                <c:pt idx="6972">
                  <c:v>20118</c:v>
                </c:pt>
                <c:pt idx="6973">
                  <c:v>20117</c:v>
                </c:pt>
                <c:pt idx="6974">
                  <c:v>20116</c:v>
                </c:pt>
                <c:pt idx="6975">
                  <c:v>20115</c:v>
                </c:pt>
                <c:pt idx="6976">
                  <c:v>20114</c:v>
                </c:pt>
                <c:pt idx="6977">
                  <c:v>20113</c:v>
                </c:pt>
                <c:pt idx="6978">
                  <c:v>20112</c:v>
                </c:pt>
                <c:pt idx="6979">
                  <c:v>20111</c:v>
                </c:pt>
                <c:pt idx="6980">
                  <c:v>20110</c:v>
                </c:pt>
                <c:pt idx="6981">
                  <c:v>20109</c:v>
                </c:pt>
                <c:pt idx="6982">
                  <c:v>20108</c:v>
                </c:pt>
                <c:pt idx="6983">
                  <c:v>20107</c:v>
                </c:pt>
                <c:pt idx="6984">
                  <c:v>20106</c:v>
                </c:pt>
                <c:pt idx="6985">
                  <c:v>20105</c:v>
                </c:pt>
                <c:pt idx="6986">
                  <c:v>20104</c:v>
                </c:pt>
                <c:pt idx="6987">
                  <c:v>20103</c:v>
                </c:pt>
                <c:pt idx="6988">
                  <c:v>20102</c:v>
                </c:pt>
                <c:pt idx="6989">
                  <c:v>20101</c:v>
                </c:pt>
                <c:pt idx="6990">
                  <c:v>20100</c:v>
                </c:pt>
                <c:pt idx="6991">
                  <c:v>20099</c:v>
                </c:pt>
                <c:pt idx="6992">
                  <c:v>20098</c:v>
                </c:pt>
                <c:pt idx="6993">
                  <c:v>20097</c:v>
                </c:pt>
                <c:pt idx="6994">
                  <c:v>20096</c:v>
                </c:pt>
                <c:pt idx="6995">
                  <c:v>20095</c:v>
                </c:pt>
                <c:pt idx="6996">
                  <c:v>20094</c:v>
                </c:pt>
                <c:pt idx="6997">
                  <c:v>20093</c:v>
                </c:pt>
                <c:pt idx="6998">
                  <c:v>20092</c:v>
                </c:pt>
                <c:pt idx="6999">
                  <c:v>20091</c:v>
                </c:pt>
                <c:pt idx="7000">
                  <c:v>20090</c:v>
                </c:pt>
                <c:pt idx="7001">
                  <c:v>20089</c:v>
                </c:pt>
                <c:pt idx="7002">
                  <c:v>20088</c:v>
                </c:pt>
                <c:pt idx="7003">
                  <c:v>20087</c:v>
                </c:pt>
                <c:pt idx="7004">
                  <c:v>20086</c:v>
                </c:pt>
                <c:pt idx="7005">
                  <c:v>20085</c:v>
                </c:pt>
                <c:pt idx="7006">
                  <c:v>20084</c:v>
                </c:pt>
                <c:pt idx="7007">
                  <c:v>20083</c:v>
                </c:pt>
                <c:pt idx="7008">
                  <c:v>20082</c:v>
                </c:pt>
                <c:pt idx="7009">
                  <c:v>20081</c:v>
                </c:pt>
                <c:pt idx="7010">
                  <c:v>20080</c:v>
                </c:pt>
                <c:pt idx="7011">
                  <c:v>20079</c:v>
                </c:pt>
                <c:pt idx="7012">
                  <c:v>20078</c:v>
                </c:pt>
                <c:pt idx="7013">
                  <c:v>20077</c:v>
                </c:pt>
                <c:pt idx="7014">
                  <c:v>20076</c:v>
                </c:pt>
                <c:pt idx="7015">
                  <c:v>20075</c:v>
                </c:pt>
                <c:pt idx="7016">
                  <c:v>20074</c:v>
                </c:pt>
                <c:pt idx="7017">
                  <c:v>20073</c:v>
                </c:pt>
                <c:pt idx="7018">
                  <c:v>20072</c:v>
                </c:pt>
                <c:pt idx="7019">
                  <c:v>20071</c:v>
                </c:pt>
                <c:pt idx="7020">
                  <c:v>20070</c:v>
                </c:pt>
                <c:pt idx="7021">
                  <c:v>20069</c:v>
                </c:pt>
                <c:pt idx="7022">
                  <c:v>20068</c:v>
                </c:pt>
                <c:pt idx="7023">
                  <c:v>20067</c:v>
                </c:pt>
                <c:pt idx="7024">
                  <c:v>20066</c:v>
                </c:pt>
                <c:pt idx="7025">
                  <c:v>20065</c:v>
                </c:pt>
                <c:pt idx="7026">
                  <c:v>20064</c:v>
                </c:pt>
                <c:pt idx="7027">
                  <c:v>20063</c:v>
                </c:pt>
                <c:pt idx="7028">
                  <c:v>20062</c:v>
                </c:pt>
                <c:pt idx="7029">
                  <c:v>20061</c:v>
                </c:pt>
                <c:pt idx="7030">
                  <c:v>20060</c:v>
                </c:pt>
                <c:pt idx="7031">
                  <c:v>20059</c:v>
                </c:pt>
                <c:pt idx="7032">
                  <c:v>20058</c:v>
                </c:pt>
                <c:pt idx="7033">
                  <c:v>20057</c:v>
                </c:pt>
                <c:pt idx="7034">
                  <c:v>20056</c:v>
                </c:pt>
                <c:pt idx="7035">
                  <c:v>20055</c:v>
                </c:pt>
                <c:pt idx="7036">
                  <c:v>20054</c:v>
                </c:pt>
                <c:pt idx="7037">
                  <c:v>20053</c:v>
                </c:pt>
                <c:pt idx="7038">
                  <c:v>20052</c:v>
                </c:pt>
                <c:pt idx="7039">
                  <c:v>20051</c:v>
                </c:pt>
                <c:pt idx="7040">
                  <c:v>20050</c:v>
                </c:pt>
                <c:pt idx="7041">
                  <c:v>20049</c:v>
                </c:pt>
                <c:pt idx="7042">
                  <c:v>20048</c:v>
                </c:pt>
                <c:pt idx="7043">
                  <c:v>20047</c:v>
                </c:pt>
                <c:pt idx="7044">
                  <c:v>20046</c:v>
                </c:pt>
                <c:pt idx="7045">
                  <c:v>20045</c:v>
                </c:pt>
                <c:pt idx="7046">
                  <c:v>20044</c:v>
                </c:pt>
                <c:pt idx="7047">
                  <c:v>20043</c:v>
                </c:pt>
                <c:pt idx="7048">
                  <c:v>20042</c:v>
                </c:pt>
                <c:pt idx="7049">
                  <c:v>20041</c:v>
                </c:pt>
                <c:pt idx="7050">
                  <c:v>20040</c:v>
                </c:pt>
                <c:pt idx="7051">
                  <c:v>20039</c:v>
                </c:pt>
                <c:pt idx="7052">
                  <c:v>20038</c:v>
                </c:pt>
                <c:pt idx="7053">
                  <c:v>20037</c:v>
                </c:pt>
                <c:pt idx="7054">
                  <c:v>20036</c:v>
                </c:pt>
                <c:pt idx="7055">
                  <c:v>20035</c:v>
                </c:pt>
                <c:pt idx="7056">
                  <c:v>20034</c:v>
                </c:pt>
                <c:pt idx="7057">
                  <c:v>20033</c:v>
                </c:pt>
                <c:pt idx="7058">
                  <c:v>20032</c:v>
                </c:pt>
                <c:pt idx="7059">
                  <c:v>20031</c:v>
                </c:pt>
                <c:pt idx="7060">
                  <c:v>20030</c:v>
                </c:pt>
                <c:pt idx="7061">
                  <c:v>20029</c:v>
                </c:pt>
                <c:pt idx="7062">
                  <c:v>20028</c:v>
                </c:pt>
                <c:pt idx="7063">
                  <c:v>20027</c:v>
                </c:pt>
                <c:pt idx="7064">
                  <c:v>20026</c:v>
                </c:pt>
                <c:pt idx="7065">
                  <c:v>20025</c:v>
                </c:pt>
                <c:pt idx="7066">
                  <c:v>20024</c:v>
                </c:pt>
                <c:pt idx="7067">
                  <c:v>20023</c:v>
                </c:pt>
                <c:pt idx="7068">
                  <c:v>20022</c:v>
                </c:pt>
                <c:pt idx="7069">
                  <c:v>20021</c:v>
                </c:pt>
                <c:pt idx="7070">
                  <c:v>20020</c:v>
                </c:pt>
                <c:pt idx="7071">
                  <c:v>20019</c:v>
                </c:pt>
                <c:pt idx="7072">
                  <c:v>20018</c:v>
                </c:pt>
                <c:pt idx="7073">
                  <c:v>20017</c:v>
                </c:pt>
                <c:pt idx="7074">
                  <c:v>20016</c:v>
                </c:pt>
                <c:pt idx="7075">
                  <c:v>20015</c:v>
                </c:pt>
                <c:pt idx="7076">
                  <c:v>20014</c:v>
                </c:pt>
                <c:pt idx="7077">
                  <c:v>20013</c:v>
                </c:pt>
                <c:pt idx="7078">
                  <c:v>20012</c:v>
                </c:pt>
                <c:pt idx="7079">
                  <c:v>20011</c:v>
                </c:pt>
                <c:pt idx="7080">
                  <c:v>20010</c:v>
                </c:pt>
                <c:pt idx="7081">
                  <c:v>20009</c:v>
                </c:pt>
                <c:pt idx="7082">
                  <c:v>20008</c:v>
                </c:pt>
                <c:pt idx="7083">
                  <c:v>20007</c:v>
                </c:pt>
                <c:pt idx="7084">
                  <c:v>20006</c:v>
                </c:pt>
                <c:pt idx="7085">
                  <c:v>20005</c:v>
                </c:pt>
                <c:pt idx="7086">
                  <c:v>20004</c:v>
                </c:pt>
                <c:pt idx="7087">
                  <c:v>20003</c:v>
                </c:pt>
                <c:pt idx="7088">
                  <c:v>20002</c:v>
                </c:pt>
                <c:pt idx="7089">
                  <c:v>20001</c:v>
                </c:pt>
                <c:pt idx="7090">
                  <c:v>20000</c:v>
                </c:pt>
                <c:pt idx="7091">
                  <c:v>19999</c:v>
                </c:pt>
                <c:pt idx="7092">
                  <c:v>19998</c:v>
                </c:pt>
                <c:pt idx="7093">
                  <c:v>19997</c:v>
                </c:pt>
                <c:pt idx="7094">
                  <c:v>19996</c:v>
                </c:pt>
                <c:pt idx="7095">
                  <c:v>19995</c:v>
                </c:pt>
                <c:pt idx="7096">
                  <c:v>19994</c:v>
                </c:pt>
                <c:pt idx="7097">
                  <c:v>19993</c:v>
                </c:pt>
                <c:pt idx="7098">
                  <c:v>19992</c:v>
                </c:pt>
                <c:pt idx="7099">
                  <c:v>19991</c:v>
                </c:pt>
                <c:pt idx="7100">
                  <c:v>19990</c:v>
                </c:pt>
                <c:pt idx="7101">
                  <c:v>19989</c:v>
                </c:pt>
                <c:pt idx="7102">
                  <c:v>19988</c:v>
                </c:pt>
                <c:pt idx="7103">
                  <c:v>19987</c:v>
                </c:pt>
                <c:pt idx="7104">
                  <c:v>19986</c:v>
                </c:pt>
                <c:pt idx="7105">
                  <c:v>19985</c:v>
                </c:pt>
                <c:pt idx="7106">
                  <c:v>19984</c:v>
                </c:pt>
                <c:pt idx="7107">
                  <c:v>19983</c:v>
                </c:pt>
                <c:pt idx="7108">
                  <c:v>19982</c:v>
                </c:pt>
                <c:pt idx="7109">
                  <c:v>19981</c:v>
                </c:pt>
                <c:pt idx="7110">
                  <c:v>19980</c:v>
                </c:pt>
                <c:pt idx="7111">
                  <c:v>19979</c:v>
                </c:pt>
                <c:pt idx="7112">
                  <c:v>19978</c:v>
                </c:pt>
                <c:pt idx="7113">
                  <c:v>19977</c:v>
                </c:pt>
                <c:pt idx="7114">
                  <c:v>19976</c:v>
                </c:pt>
                <c:pt idx="7115">
                  <c:v>19975</c:v>
                </c:pt>
                <c:pt idx="7116">
                  <c:v>19974</c:v>
                </c:pt>
                <c:pt idx="7117">
                  <c:v>19973</c:v>
                </c:pt>
                <c:pt idx="7118">
                  <c:v>19972</c:v>
                </c:pt>
                <c:pt idx="7119">
                  <c:v>19971</c:v>
                </c:pt>
                <c:pt idx="7120">
                  <c:v>19970</c:v>
                </c:pt>
                <c:pt idx="7121">
                  <c:v>19969</c:v>
                </c:pt>
                <c:pt idx="7122">
                  <c:v>19968</c:v>
                </c:pt>
                <c:pt idx="7123">
                  <c:v>19967</c:v>
                </c:pt>
                <c:pt idx="7124">
                  <c:v>19966</c:v>
                </c:pt>
                <c:pt idx="7125">
                  <c:v>19965</c:v>
                </c:pt>
                <c:pt idx="7126">
                  <c:v>19964</c:v>
                </c:pt>
                <c:pt idx="7127">
                  <c:v>19963</c:v>
                </c:pt>
                <c:pt idx="7128">
                  <c:v>19962</c:v>
                </c:pt>
                <c:pt idx="7129">
                  <c:v>19961</c:v>
                </c:pt>
                <c:pt idx="7130">
                  <c:v>19960</c:v>
                </c:pt>
                <c:pt idx="7131">
                  <c:v>19959</c:v>
                </c:pt>
                <c:pt idx="7132">
                  <c:v>19958</c:v>
                </c:pt>
                <c:pt idx="7133">
                  <c:v>19957</c:v>
                </c:pt>
                <c:pt idx="7134">
                  <c:v>19956</c:v>
                </c:pt>
                <c:pt idx="7135">
                  <c:v>19955</c:v>
                </c:pt>
                <c:pt idx="7136">
                  <c:v>19954</c:v>
                </c:pt>
                <c:pt idx="7137">
                  <c:v>19953</c:v>
                </c:pt>
                <c:pt idx="7138">
                  <c:v>19952</c:v>
                </c:pt>
                <c:pt idx="7139">
                  <c:v>19951</c:v>
                </c:pt>
                <c:pt idx="7140">
                  <c:v>19950</c:v>
                </c:pt>
                <c:pt idx="7141">
                  <c:v>19949</c:v>
                </c:pt>
                <c:pt idx="7142">
                  <c:v>19948</c:v>
                </c:pt>
                <c:pt idx="7143">
                  <c:v>19947</c:v>
                </c:pt>
                <c:pt idx="7144">
                  <c:v>19946</c:v>
                </c:pt>
                <c:pt idx="7145">
                  <c:v>19945</c:v>
                </c:pt>
                <c:pt idx="7146">
                  <c:v>19944</c:v>
                </c:pt>
                <c:pt idx="7147">
                  <c:v>19943</c:v>
                </c:pt>
                <c:pt idx="7148">
                  <c:v>19942</c:v>
                </c:pt>
                <c:pt idx="7149">
                  <c:v>19941</c:v>
                </c:pt>
                <c:pt idx="7150">
                  <c:v>19940</c:v>
                </c:pt>
                <c:pt idx="7151">
                  <c:v>19939</c:v>
                </c:pt>
                <c:pt idx="7152">
                  <c:v>19938</c:v>
                </c:pt>
                <c:pt idx="7153">
                  <c:v>19937</c:v>
                </c:pt>
                <c:pt idx="7154">
                  <c:v>19936</c:v>
                </c:pt>
                <c:pt idx="7155">
                  <c:v>19935</c:v>
                </c:pt>
                <c:pt idx="7156">
                  <c:v>19934</c:v>
                </c:pt>
                <c:pt idx="7157">
                  <c:v>19933</c:v>
                </c:pt>
                <c:pt idx="7158">
                  <c:v>19932</c:v>
                </c:pt>
                <c:pt idx="7159">
                  <c:v>19931</c:v>
                </c:pt>
                <c:pt idx="7160">
                  <c:v>19930</c:v>
                </c:pt>
                <c:pt idx="7161">
                  <c:v>19929</c:v>
                </c:pt>
                <c:pt idx="7162">
                  <c:v>19928</c:v>
                </c:pt>
                <c:pt idx="7163">
                  <c:v>19927</c:v>
                </c:pt>
                <c:pt idx="7164">
                  <c:v>19926</c:v>
                </c:pt>
                <c:pt idx="7165">
                  <c:v>19925</c:v>
                </c:pt>
                <c:pt idx="7166">
                  <c:v>19924</c:v>
                </c:pt>
                <c:pt idx="7167">
                  <c:v>19923</c:v>
                </c:pt>
                <c:pt idx="7168">
                  <c:v>19922</c:v>
                </c:pt>
                <c:pt idx="7169">
                  <c:v>19921</c:v>
                </c:pt>
                <c:pt idx="7170">
                  <c:v>19920</c:v>
                </c:pt>
                <c:pt idx="7171">
                  <c:v>19919</c:v>
                </c:pt>
                <c:pt idx="7172">
                  <c:v>19918</c:v>
                </c:pt>
                <c:pt idx="7173">
                  <c:v>19917</c:v>
                </c:pt>
                <c:pt idx="7174">
                  <c:v>19916</c:v>
                </c:pt>
                <c:pt idx="7175">
                  <c:v>19915</c:v>
                </c:pt>
                <c:pt idx="7176">
                  <c:v>19914</c:v>
                </c:pt>
                <c:pt idx="7177">
                  <c:v>19913</c:v>
                </c:pt>
                <c:pt idx="7178">
                  <c:v>19912</c:v>
                </c:pt>
                <c:pt idx="7179">
                  <c:v>19911</c:v>
                </c:pt>
                <c:pt idx="7180">
                  <c:v>19910</c:v>
                </c:pt>
                <c:pt idx="7181">
                  <c:v>19909</c:v>
                </c:pt>
                <c:pt idx="7182">
                  <c:v>19908</c:v>
                </c:pt>
                <c:pt idx="7183">
                  <c:v>19907</c:v>
                </c:pt>
                <c:pt idx="7184">
                  <c:v>19906</c:v>
                </c:pt>
                <c:pt idx="7185">
                  <c:v>19905</c:v>
                </c:pt>
                <c:pt idx="7186">
                  <c:v>19904</c:v>
                </c:pt>
                <c:pt idx="7187">
                  <c:v>19903</c:v>
                </c:pt>
                <c:pt idx="7188">
                  <c:v>19902</c:v>
                </c:pt>
                <c:pt idx="7189">
                  <c:v>19901</c:v>
                </c:pt>
                <c:pt idx="7190">
                  <c:v>19900</c:v>
                </c:pt>
                <c:pt idx="7191">
                  <c:v>19899</c:v>
                </c:pt>
                <c:pt idx="7192">
                  <c:v>19898</c:v>
                </c:pt>
                <c:pt idx="7193">
                  <c:v>19897</c:v>
                </c:pt>
                <c:pt idx="7194">
                  <c:v>19896</c:v>
                </c:pt>
                <c:pt idx="7195">
                  <c:v>19895</c:v>
                </c:pt>
                <c:pt idx="7196">
                  <c:v>19894</c:v>
                </c:pt>
                <c:pt idx="7197">
                  <c:v>19893</c:v>
                </c:pt>
                <c:pt idx="7198">
                  <c:v>19892</c:v>
                </c:pt>
                <c:pt idx="7199">
                  <c:v>19891</c:v>
                </c:pt>
                <c:pt idx="7200">
                  <c:v>19890</c:v>
                </c:pt>
                <c:pt idx="7201">
                  <c:v>19889</c:v>
                </c:pt>
                <c:pt idx="7202">
                  <c:v>19888</c:v>
                </c:pt>
                <c:pt idx="7203">
                  <c:v>19887</c:v>
                </c:pt>
                <c:pt idx="7204">
                  <c:v>19886</c:v>
                </c:pt>
                <c:pt idx="7205">
                  <c:v>19885</c:v>
                </c:pt>
                <c:pt idx="7206">
                  <c:v>19884</c:v>
                </c:pt>
                <c:pt idx="7207">
                  <c:v>19883</c:v>
                </c:pt>
                <c:pt idx="7208">
                  <c:v>19882</c:v>
                </c:pt>
                <c:pt idx="7209">
                  <c:v>19881</c:v>
                </c:pt>
                <c:pt idx="7210">
                  <c:v>19880</c:v>
                </c:pt>
                <c:pt idx="7211">
                  <c:v>19879</c:v>
                </c:pt>
                <c:pt idx="7212">
                  <c:v>19878</c:v>
                </c:pt>
                <c:pt idx="7213">
                  <c:v>19877</c:v>
                </c:pt>
                <c:pt idx="7214">
                  <c:v>19876</c:v>
                </c:pt>
                <c:pt idx="7215">
                  <c:v>19875</c:v>
                </c:pt>
                <c:pt idx="7216">
                  <c:v>19874</c:v>
                </c:pt>
                <c:pt idx="7217">
                  <c:v>19873</c:v>
                </c:pt>
                <c:pt idx="7218">
                  <c:v>19872</c:v>
                </c:pt>
                <c:pt idx="7219">
                  <c:v>19871</c:v>
                </c:pt>
                <c:pt idx="7220">
                  <c:v>19870</c:v>
                </c:pt>
                <c:pt idx="7221">
                  <c:v>19869</c:v>
                </c:pt>
                <c:pt idx="7222">
                  <c:v>19868</c:v>
                </c:pt>
                <c:pt idx="7223">
                  <c:v>19867</c:v>
                </c:pt>
                <c:pt idx="7224">
                  <c:v>19866</c:v>
                </c:pt>
                <c:pt idx="7225">
                  <c:v>19865</c:v>
                </c:pt>
                <c:pt idx="7226">
                  <c:v>19864</c:v>
                </c:pt>
                <c:pt idx="7227">
                  <c:v>19863</c:v>
                </c:pt>
                <c:pt idx="7228">
                  <c:v>19862</c:v>
                </c:pt>
                <c:pt idx="7229">
                  <c:v>19861</c:v>
                </c:pt>
                <c:pt idx="7230">
                  <c:v>19860</c:v>
                </c:pt>
                <c:pt idx="7231">
                  <c:v>19859</c:v>
                </c:pt>
                <c:pt idx="7232">
                  <c:v>19858</c:v>
                </c:pt>
                <c:pt idx="7233">
                  <c:v>19857</c:v>
                </c:pt>
                <c:pt idx="7234">
                  <c:v>19856</c:v>
                </c:pt>
                <c:pt idx="7235">
                  <c:v>19855</c:v>
                </c:pt>
                <c:pt idx="7236">
                  <c:v>19854</c:v>
                </c:pt>
                <c:pt idx="7237">
                  <c:v>19853</c:v>
                </c:pt>
                <c:pt idx="7238">
                  <c:v>19852</c:v>
                </c:pt>
                <c:pt idx="7239">
                  <c:v>19851</c:v>
                </c:pt>
                <c:pt idx="7240">
                  <c:v>19850</c:v>
                </c:pt>
                <c:pt idx="7241">
                  <c:v>19849</c:v>
                </c:pt>
                <c:pt idx="7242">
                  <c:v>19848</c:v>
                </c:pt>
                <c:pt idx="7243">
                  <c:v>19847</c:v>
                </c:pt>
                <c:pt idx="7244">
                  <c:v>19846</c:v>
                </c:pt>
                <c:pt idx="7245">
                  <c:v>19845</c:v>
                </c:pt>
                <c:pt idx="7246">
                  <c:v>19844</c:v>
                </c:pt>
                <c:pt idx="7247">
                  <c:v>19843</c:v>
                </c:pt>
                <c:pt idx="7248">
                  <c:v>19842</c:v>
                </c:pt>
                <c:pt idx="7249">
                  <c:v>19841</c:v>
                </c:pt>
                <c:pt idx="7250">
                  <c:v>19840</c:v>
                </c:pt>
                <c:pt idx="7251">
                  <c:v>19839</c:v>
                </c:pt>
                <c:pt idx="7252">
                  <c:v>19838</c:v>
                </c:pt>
                <c:pt idx="7253">
                  <c:v>19837</c:v>
                </c:pt>
                <c:pt idx="7254">
                  <c:v>19836</c:v>
                </c:pt>
                <c:pt idx="7255">
                  <c:v>19835</c:v>
                </c:pt>
                <c:pt idx="7256">
                  <c:v>19834</c:v>
                </c:pt>
                <c:pt idx="7257">
                  <c:v>19833</c:v>
                </c:pt>
                <c:pt idx="7258">
                  <c:v>19832</c:v>
                </c:pt>
                <c:pt idx="7259">
                  <c:v>19831</c:v>
                </c:pt>
                <c:pt idx="7260">
                  <c:v>19830</c:v>
                </c:pt>
                <c:pt idx="7261">
                  <c:v>19829</c:v>
                </c:pt>
                <c:pt idx="7262">
                  <c:v>19828</c:v>
                </c:pt>
                <c:pt idx="7263">
                  <c:v>19827</c:v>
                </c:pt>
                <c:pt idx="7264">
                  <c:v>19826</c:v>
                </c:pt>
                <c:pt idx="7265">
                  <c:v>19825</c:v>
                </c:pt>
                <c:pt idx="7266">
                  <c:v>19824</c:v>
                </c:pt>
                <c:pt idx="7267">
                  <c:v>19823</c:v>
                </c:pt>
                <c:pt idx="7268">
                  <c:v>19822</c:v>
                </c:pt>
                <c:pt idx="7269">
                  <c:v>19821</c:v>
                </c:pt>
                <c:pt idx="7270">
                  <c:v>19820</c:v>
                </c:pt>
                <c:pt idx="7271">
                  <c:v>19819</c:v>
                </c:pt>
                <c:pt idx="7272">
                  <c:v>19818</c:v>
                </c:pt>
                <c:pt idx="7273">
                  <c:v>19817</c:v>
                </c:pt>
                <c:pt idx="7274">
                  <c:v>19816</c:v>
                </c:pt>
                <c:pt idx="7275">
                  <c:v>19815</c:v>
                </c:pt>
                <c:pt idx="7276">
                  <c:v>19814</c:v>
                </c:pt>
                <c:pt idx="7277">
                  <c:v>19813</c:v>
                </c:pt>
                <c:pt idx="7278">
                  <c:v>19812</c:v>
                </c:pt>
                <c:pt idx="7279">
                  <c:v>19811</c:v>
                </c:pt>
                <c:pt idx="7280">
                  <c:v>19810</c:v>
                </c:pt>
                <c:pt idx="7281">
                  <c:v>19809</c:v>
                </c:pt>
                <c:pt idx="7282">
                  <c:v>19808</c:v>
                </c:pt>
                <c:pt idx="7283">
                  <c:v>19807</c:v>
                </c:pt>
                <c:pt idx="7284">
                  <c:v>19806</c:v>
                </c:pt>
                <c:pt idx="7285">
                  <c:v>19805</c:v>
                </c:pt>
                <c:pt idx="7286">
                  <c:v>19804</c:v>
                </c:pt>
                <c:pt idx="7287">
                  <c:v>19803</c:v>
                </c:pt>
                <c:pt idx="7288">
                  <c:v>19802</c:v>
                </c:pt>
                <c:pt idx="7289">
                  <c:v>19801</c:v>
                </c:pt>
                <c:pt idx="7290">
                  <c:v>19800</c:v>
                </c:pt>
                <c:pt idx="7291">
                  <c:v>19799</c:v>
                </c:pt>
                <c:pt idx="7292">
                  <c:v>19798</c:v>
                </c:pt>
                <c:pt idx="7293">
                  <c:v>19797</c:v>
                </c:pt>
                <c:pt idx="7294">
                  <c:v>19796</c:v>
                </c:pt>
                <c:pt idx="7295">
                  <c:v>19795</c:v>
                </c:pt>
                <c:pt idx="7296">
                  <c:v>19794</c:v>
                </c:pt>
                <c:pt idx="7297">
                  <c:v>19793</c:v>
                </c:pt>
                <c:pt idx="7298">
                  <c:v>19792</c:v>
                </c:pt>
                <c:pt idx="7299">
                  <c:v>19791</c:v>
                </c:pt>
                <c:pt idx="7300">
                  <c:v>19790</c:v>
                </c:pt>
                <c:pt idx="7301">
                  <c:v>19789</c:v>
                </c:pt>
                <c:pt idx="7302">
                  <c:v>19788</c:v>
                </c:pt>
                <c:pt idx="7303">
                  <c:v>19787</c:v>
                </c:pt>
                <c:pt idx="7304">
                  <c:v>19786</c:v>
                </c:pt>
                <c:pt idx="7305">
                  <c:v>19785</c:v>
                </c:pt>
                <c:pt idx="7306">
                  <c:v>19784</c:v>
                </c:pt>
                <c:pt idx="7307">
                  <c:v>19783</c:v>
                </c:pt>
                <c:pt idx="7308">
                  <c:v>19782</c:v>
                </c:pt>
                <c:pt idx="7309">
                  <c:v>19781</c:v>
                </c:pt>
                <c:pt idx="7310">
                  <c:v>19780</c:v>
                </c:pt>
                <c:pt idx="7311">
                  <c:v>19779</c:v>
                </c:pt>
                <c:pt idx="7312">
                  <c:v>19778</c:v>
                </c:pt>
                <c:pt idx="7313">
                  <c:v>19777</c:v>
                </c:pt>
                <c:pt idx="7314">
                  <c:v>19776</c:v>
                </c:pt>
                <c:pt idx="7315">
                  <c:v>19775</c:v>
                </c:pt>
                <c:pt idx="7316">
                  <c:v>19774</c:v>
                </c:pt>
                <c:pt idx="7317">
                  <c:v>19773</c:v>
                </c:pt>
                <c:pt idx="7318">
                  <c:v>19772</c:v>
                </c:pt>
                <c:pt idx="7319">
                  <c:v>19771</c:v>
                </c:pt>
                <c:pt idx="7320">
                  <c:v>19770</c:v>
                </c:pt>
                <c:pt idx="7321">
                  <c:v>19769</c:v>
                </c:pt>
                <c:pt idx="7322">
                  <c:v>19768</c:v>
                </c:pt>
                <c:pt idx="7323">
                  <c:v>19767</c:v>
                </c:pt>
                <c:pt idx="7324">
                  <c:v>19766</c:v>
                </c:pt>
                <c:pt idx="7325">
                  <c:v>19765</c:v>
                </c:pt>
                <c:pt idx="7326">
                  <c:v>19764</c:v>
                </c:pt>
                <c:pt idx="7327">
                  <c:v>19763</c:v>
                </c:pt>
                <c:pt idx="7328">
                  <c:v>19762</c:v>
                </c:pt>
                <c:pt idx="7329">
                  <c:v>19761</c:v>
                </c:pt>
                <c:pt idx="7330">
                  <c:v>19760</c:v>
                </c:pt>
                <c:pt idx="7331">
                  <c:v>19759</c:v>
                </c:pt>
                <c:pt idx="7332">
                  <c:v>19758</c:v>
                </c:pt>
                <c:pt idx="7333">
                  <c:v>19757</c:v>
                </c:pt>
                <c:pt idx="7334">
                  <c:v>19756</c:v>
                </c:pt>
                <c:pt idx="7335">
                  <c:v>19755</c:v>
                </c:pt>
                <c:pt idx="7336">
                  <c:v>19754</c:v>
                </c:pt>
                <c:pt idx="7337">
                  <c:v>19753</c:v>
                </c:pt>
                <c:pt idx="7338">
                  <c:v>19752</c:v>
                </c:pt>
                <c:pt idx="7339">
                  <c:v>19751</c:v>
                </c:pt>
                <c:pt idx="7340">
                  <c:v>19750</c:v>
                </c:pt>
                <c:pt idx="7341">
                  <c:v>19749</c:v>
                </c:pt>
                <c:pt idx="7342">
                  <c:v>19748</c:v>
                </c:pt>
                <c:pt idx="7343">
                  <c:v>19747</c:v>
                </c:pt>
                <c:pt idx="7344">
                  <c:v>19746</c:v>
                </c:pt>
                <c:pt idx="7345">
                  <c:v>19745</c:v>
                </c:pt>
                <c:pt idx="7346">
                  <c:v>19744</c:v>
                </c:pt>
                <c:pt idx="7347">
                  <c:v>19743</c:v>
                </c:pt>
                <c:pt idx="7348">
                  <c:v>19742</c:v>
                </c:pt>
                <c:pt idx="7349">
                  <c:v>19741</c:v>
                </c:pt>
                <c:pt idx="7350">
                  <c:v>19740</c:v>
                </c:pt>
                <c:pt idx="7351">
                  <c:v>19739</c:v>
                </c:pt>
                <c:pt idx="7352">
                  <c:v>19738</c:v>
                </c:pt>
                <c:pt idx="7353">
                  <c:v>19737</c:v>
                </c:pt>
                <c:pt idx="7354">
                  <c:v>19736</c:v>
                </c:pt>
                <c:pt idx="7355">
                  <c:v>19735</c:v>
                </c:pt>
                <c:pt idx="7356">
                  <c:v>19734</c:v>
                </c:pt>
                <c:pt idx="7357">
                  <c:v>19733</c:v>
                </c:pt>
                <c:pt idx="7358">
                  <c:v>19732</c:v>
                </c:pt>
                <c:pt idx="7359">
                  <c:v>19731</c:v>
                </c:pt>
                <c:pt idx="7360">
                  <c:v>19730</c:v>
                </c:pt>
                <c:pt idx="7361">
                  <c:v>19729</c:v>
                </c:pt>
                <c:pt idx="7362">
                  <c:v>19728</c:v>
                </c:pt>
                <c:pt idx="7363">
                  <c:v>19727</c:v>
                </c:pt>
                <c:pt idx="7364">
                  <c:v>19726</c:v>
                </c:pt>
                <c:pt idx="7365">
                  <c:v>19725</c:v>
                </c:pt>
                <c:pt idx="7366">
                  <c:v>19724</c:v>
                </c:pt>
                <c:pt idx="7367">
                  <c:v>19723</c:v>
                </c:pt>
                <c:pt idx="7368">
                  <c:v>19722</c:v>
                </c:pt>
                <c:pt idx="7369">
                  <c:v>19721</c:v>
                </c:pt>
                <c:pt idx="7370">
                  <c:v>19720</c:v>
                </c:pt>
                <c:pt idx="7371">
                  <c:v>19719</c:v>
                </c:pt>
                <c:pt idx="7372">
                  <c:v>19718</c:v>
                </c:pt>
                <c:pt idx="7373">
                  <c:v>19717</c:v>
                </c:pt>
                <c:pt idx="7374">
                  <c:v>19716</c:v>
                </c:pt>
                <c:pt idx="7375">
                  <c:v>19715</c:v>
                </c:pt>
                <c:pt idx="7376">
                  <c:v>19714</c:v>
                </c:pt>
                <c:pt idx="7377">
                  <c:v>19713</c:v>
                </c:pt>
                <c:pt idx="7378">
                  <c:v>19712</c:v>
                </c:pt>
                <c:pt idx="7379">
                  <c:v>19711</c:v>
                </c:pt>
                <c:pt idx="7380">
                  <c:v>19710</c:v>
                </c:pt>
                <c:pt idx="7381">
                  <c:v>19709</c:v>
                </c:pt>
                <c:pt idx="7382">
                  <c:v>19708</c:v>
                </c:pt>
                <c:pt idx="7383">
                  <c:v>19707</c:v>
                </c:pt>
                <c:pt idx="7384">
                  <c:v>19706</c:v>
                </c:pt>
                <c:pt idx="7385">
                  <c:v>19705</c:v>
                </c:pt>
                <c:pt idx="7386">
                  <c:v>19704</c:v>
                </c:pt>
                <c:pt idx="7387">
                  <c:v>19703</c:v>
                </c:pt>
                <c:pt idx="7388">
                  <c:v>19702</c:v>
                </c:pt>
                <c:pt idx="7389">
                  <c:v>19701</c:v>
                </c:pt>
                <c:pt idx="7390">
                  <c:v>19700</c:v>
                </c:pt>
                <c:pt idx="7391">
                  <c:v>19699</c:v>
                </c:pt>
                <c:pt idx="7392">
                  <c:v>19698</c:v>
                </c:pt>
                <c:pt idx="7393">
                  <c:v>19697</c:v>
                </c:pt>
                <c:pt idx="7394">
                  <c:v>19696</c:v>
                </c:pt>
                <c:pt idx="7395">
                  <c:v>19695</c:v>
                </c:pt>
                <c:pt idx="7396">
                  <c:v>19694</c:v>
                </c:pt>
                <c:pt idx="7397">
                  <c:v>19693</c:v>
                </c:pt>
                <c:pt idx="7398">
                  <c:v>19692</c:v>
                </c:pt>
                <c:pt idx="7399">
                  <c:v>19691</c:v>
                </c:pt>
                <c:pt idx="7400">
                  <c:v>19690</c:v>
                </c:pt>
                <c:pt idx="7401">
                  <c:v>19689</c:v>
                </c:pt>
                <c:pt idx="7402">
                  <c:v>19688</c:v>
                </c:pt>
                <c:pt idx="7403">
                  <c:v>19687</c:v>
                </c:pt>
                <c:pt idx="7404">
                  <c:v>19686</c:v>
                </c:pt>
                <c:pt idx="7405">
                  <c:v>19685</c:v>
                </c:pt>
                <c:pt idx="7406">
                  <c:v>19684</c:v>
                </c:pt>
                <c:pt idx="7407">
                  <c:v>19683</c:v>
                </c:pt>
                <c:pt idx="7408">
                  <c:v>19682</c:v>
                </c:pt>
                <c:pt idx="7409">
                  <c:v>19681</c:v>
                </c:pt>
                <c:pt idx="7410">
                  <c:v>19680</c:v>
                </c:pt>
                <c:pt idx="7411">
                  <c:v>19679</c:v>
                </c:pt>
                <c:pt idx="7412">
                  <c:v>19678</c:v>
                </c:pt>
                <c:pt idx="7413">
                  <c:v>19677</c:v>
                </c:pt>
                <c:pt idx="7414">
                  <c:v>19676</c:v>
                </c:pt>
                <c:pt idx="7415">
                  <c:v>19675</c:v>
                </c:pt>
                <c:pt idx="7416">
                  <c:v>19674</c:v>
                </c:pt>
                <c:pt idx="7417">
                  <c:v>19673</c:v>
                </c:pt>
                <c:pt idx="7418">
                  <c:v>19672</c:v>
                </c:pt>
                <c:pt idx="7419">
                  <c:v>19671</c:v>
                </c:pt>
                <c:pt idx="7420">
                  <c:v>19670</c:v>
                </c:pt>
                <c:pt idx="7421">
                  <c:v>19669</c:v>
                </c:pt>
                <c:pt idx="7422">
                  <c:v>19668</c:v>
                </c:pt>
                <c:pt idx="7423">
                  <c:v>19667</c:v>
                </c:pt>
                <c:pt idx="7424">
                  <c:v>19666</c:v>
                </c:pt>
                <c:pt idx="7425">
                  <c:v>19665</c:v>
                </c:pt>
                <c:pt idx="7426">
                  <c:v>19664</c:v>
                </c:pt>
                <c:pt idx="7427">
                  <c:v>19663</c:v>
                </c:pt>
                <c:pt idx="7428">
                  <c:v>19662</c:v>
                </c:pt>
                <c:pt idx="7429">
                  <c:v>19661</c:v>
                </c:pt>
                <c:pt idx="7430">
                  <c:v>19660</c:v>
                </c:pt>
                <c:pt idx="7431">
                  <c:v>19659</c:v>
                </c:pt>
                <c:pt idx="7432">
                  <c:v>19658</c:v>
                </c:pt>
                <c:pt idx="7433">
                  <c:v>19657</c:v>
                </c:pt>
                <c:pt idx="7434">
                  <c:v>19656</c:v>
                </c:pt>
                <c:pt idx="7435">
                  <c:v>19655</c:v>
                </c:pt>
                <c:pt idx="7436">
                  <c:v>19654</c:v>
                </c:pt>
                <c:pt idx="7437">
                  <c:v>19653</c:v>
                </c:pt>
                <c:pt idx="7438">
                  <c:v>19652</c:v>
                </c:pt>
                <c:pt idx="7439">
                  <c:v>19651</c:v>
                </c:pt>
                <c:pt idx="7440">
                  <c:v>19650</c:v>
                </c:pt>
                <c:pt idx="7441">
                  <c:v>19649</c:v>
                </c:pt>
                <c:pt idx="7442">
                  <c:v>19648</c:v>
                </c:pt>
                <c:pt idx="7443">
                  <c:v>19647</c:v>
                </c:pt>
                <c:pt idx="7444">
                  <c:v>19646</c:v>
                </c:pt>
                <c:pt idx="7445">
                  <c:v>19645</c:v>
                </c:pt>
                <c:pt idx="7446">
                  <c:v>19644</c:v>
                </c:pt>
                <c:pt idx="7447">
                  <c:v>19643</c:v>
                </c:pt>
                <c:pt idx="7448">
                  <c:v>19642</c:v>
                </c:pt>
                <c:pt idx="7449">
                  <c:v>19641</c:v>
                </c:pt>
                <c:pt idx="7450">
                  <c:v>19640</c:v>
                </c:pt>
                <c:pt idx="7451">
                  <c:v>19639</c:v>
                </c:pt>
                <c:pt idx="7452">
                  <c:v>19638</c:v>
                </c:pt>
                <c:pt idx="7453">
                  <c:v>19637</c:v>
                </c:pt>
                <c:pt idx="7454">
                  <c:v>19636</c:v>
                </c:pt>
                <c:pt idx="7455">
                  <c:v>19635</c:v>
                </c:pt>
                <c:pt idx="7456">
                  <c:v>19634</c:v>
                </c:pt>
                <c:pt idx="7457">
                  <c:v>19633</c:v>
                </c:pt>
                <c:pt idx="7458">
                  <c:v>19632</c:v>
                </c:pt>
                <c:pt idx="7459">
                  <c:v>19631</c:v>
                </c:pt>
                <c:pt idx="7460">
                  <c:v>19630</c:v>
                </c:pt>
                <c:pt idx="7461">
                  <c:v>19629</c:v>
                </c:pt>
                <c:pt idx="7462">
                  <c:v>19628</c:v>
                </c:pt>
                <c:pt idx="7463">
                  <c:v>19627</c:v>
                </c:pt>
                <c:pt idx="7464">
                  <c:v>19626</c:v>
                </c:pt>
                <c:pt idx="7465">
                  <c:v>19625</c:v>
                </c:pt>
                <c:pt idx="7466">
                  <c:v>19624</c:v>
                </c:pt>
                <c:pt idx="7467">
                  <c:v>19623</c:v>
                </c:pt>
                <c:pt idx="7468">
                  <c:v>19622</c:v>
                </c:pt>
                <c:pt idx="7469">
                  <c:v>19621</c:v>
                </c:pt>
                <c:pt idx="7470">
                  <c:v>19620</c:v>
                </c:pt>
                <c:pt idx="7471">
                  <c:v>19619</c:v>
                </c:pt>
                <c:pt idx="7472">
                  <c:v>19618</c:v>
                </c:pt>
                <c:pt idx="7473">
                  <c:v>19617</c:v>
                </c:pt>
                <c:pt idx="7474">
                  <c:v>19616</c:v>
                </c:pt>
                <c:pt idx="7475">
                  <c:v>19615</c:v>
                </c:pt>
                <c:pt idx="7476">
                  <c:v>19614</c:v>
                </c:pt>
                <c:pt idx="7477">
                  <c:v>19613</c:v>
                </c:pt>
                <c:pt idx="7478">
                  <c:v>19612</c:v>
                </c:pt>
                <c:pt idx="7479">
                  <c:v>19611</c:v>
                </c:pt>
                <c:pt idx="7480">
                  <c:v>19610</c:v>
                </c:pt>
                <c:pt idx="7481">
                  <c:v>19609</c:v>
                </c:pt>
                <c:pt idx="7482">
                  <c:v>19608</c:v>
                </c:pt>
                <c:pt idx="7483">
                  <c:v>19607</c:v>
                </c:pt>
                <c:pt idx="7484">
                  <c:v>19606</c:v>
                </c:pt>
                <c:pt idx="7485">
                  <c:v>19605</c:v>
                </c:pt>
                <c:pt idx="7486">
                  <c:v>19604</c:v>
                </c:pt>
                <c:pt idx="7487">
                  <c:v>19603</c:v>
                </c:pt>
                <c:pt idx="7488">
                  <c:v>19602</c:v>
                </c:pt>
                <c:pt idx="7489">
                  <c:v>19601</c:v>
                </c:pt>
                <c:pt idx="7490">
                  <c:v>19600</c:v>
                </c:pt>
                <c:pt idx="7491">
                  <c:v>19599</c:v>
                </c:pt>
                <c:pt idx="7492">
                  <c:v>19598</c:v>
                </c:pt>
                <c:pt idx="7493">
                  <c:v>19597</c:v>
                </c:pt>
                <c:pt idx="7494">
                  <c:v>19596</c:v>
                </c:pt>
                <c:pt idx="7495">
                  <c:v>19595</c:v>
                </c:pt>
                <c:pt idx="7496">
                  <c:v>19594</c:v>
                </c:pt>
                <c:pt idx="7497">
                  <c:v>19593</c:v>
                </c:pt>
                <c:pt idx="7498">
                  <c:v>19592</c:v>
                </c:pt>
                <c:pt idx="7499">
                  <c:v>19591</c:v>
                </c:pt>
                <c:pt idx="7500">
                  <c:v>19590</c:v>
                </c:pt>
                <c:pt idx="7501">
                  <c:v>19589</c:v>
                </c:pt>
                <c:pt idx="7502">
                  <c:v>19588</c:v>
                </c:pt>
                <c:pt idx="7503">
                  <c:v>19587</c:v>
                </c:pt>
                <c:pt idx="7504">
                  <c:v>19586</c:v>
                </c:pt>
                <c:pt idx="7505">
                  <c:v>19585</c:v>
                </c:pt>
                <c:pt idx="7506">
                  <c:v>19584</c:v>
                </c:pt>
                <c:pt idx="7507">
                  <c:v>19583</c:v>
                </c:pt>
                <c:pt idx="7508">
                  <c:v>19582</c:v>
                </c:pt>
                <c:pt idx="7509">
                  <c:v>19581</c:v>
                </c:pt>
                <c:pt idx="7510">
                  <c:v>19580</c:v>
                </c:pt>
                <c:pt idx="7511">
                  <c:v>19579</c:v>
                </c:pt>
                <c:pt idx="7512">
                  <c:v>19578</c:v>
                </c:pt>
                <c:pt idx="7513">
                  <c:v>19577</c:v>
                </c:pt>
                <c:pt idx="7514">
                  <c:v>19576</c:v>
                </c:pt>
                <c:pt idx="7515">
                  <c:v>19575</c:v>
                </c:pt>
                <c:pt idx="7516">
                  <c:v>19574</c:v>
                </c:pt>
                <c:pt idx="7517">
                  <c:v>19573</c:v>
                </c:pt>
                <c:pt idx="7518">
                  <c:v>19572</c:v>
                </c:pt>
                <c:pt idx="7519">
                  <c:v>19571</c:v>
                </c:pt>
                <c:pt idx="7520">
                  <c:v>19570</c:v>
                </c:pt>
                <c:pt idx="7521">
                  <c:v>19569</c:v>
                </c:pt>
                <c:pt idx="7522">
                  <c:v>19568</c:v>
                </c:pt>
                <c:pt idx="7523">
                  <c:v>19567</c:v>
                </c:pt>
                <c:pt idx="7524">
                  <c:v>19566</c:v>
                </c:pt>
                <c:pt idx="7525">
                  <c:v>19565</c:v>
                </c:pt>
                <c:pt idx="7526">
                  <c:v>19564</c:v>
                </c:pt>
                <c:pt idx="7527">
                  <c:v>19563</c:v>
                </c:pt>
                <c:pt idx="7528">
                  <c:v>19562</c:v>
                </c:pt>
                <c:pt idx="7529">
                  <c:v>19561</c:v>
                </c:pt>
                <c:pt idx="7530">
                  <c:v>19560</c:v>
                </c:pt>
                <c:pt idx="7531">
                  <c:v>19559</c:v>
                </c:pt>
                <c:pt idx="7532">
                  <c:v>19558</c:v>
                </c:pt>
                <c:pt idx="7533">
                  <c:v>19557</c:v>
                </c:pt>
                <c:pt idx="7534">
                  <c:v>19556</c:v>
                </c:pt>
                <c:pt idx="7535">
                  <c:v>19555</c:v>
                </c:pt>
                <c:pt idx="7536">
                  <c:v>19554</c:v>
                </c:pt>
                <c:pt idx="7537">
                  <c:v>19553</c:v>
                </c:pt>
                <c:pt idx="7538">
                  <c:v>19552</c:v>
                </c:pt>
                <c:pt idx="7539">
                  <c:v>19551</c:v>
                </c:pt>
                <c:pt idx="7540">
                  <c:v>19550</c:v>
                </c:pt>
                <c:pt idx="7541">
                  <c:v>19549</c:v>
                </c:pt>
                <c:pt idx="7542">
                  <c:v>19548</c:v>
                </c:pt>
                <c:pt idx="7543">
                  <c:v>19547</c:v>
                </c:pt>
                <c:pt idx="7544">
                  <c:v>19546</c:v>
                </c:pt>
                <c:pt idx="7545">
                  <c:v>19545</c:v>
                </c:pt>
                <c:pt idx="7546">
                  <c:v>19544</c:v>
                </c:pt>
                <c:pt idx="7547">
                  <c:v>19543</c:v>
                </c:pt>
                <c:pt idx="7548">
                  <c:v>19542</c:v>
                </c:pt>
                <c:pt idx="7549">
                  <c:v>19541</c:v>
                </c:pt>
                <c:pt idx="7550">
                  <c:v>19540</c:v>
                </c:pt>
                <c:pt idx="7551">
                  <c:v>19539</c:v>
                </c:pt>
                <c:pt idx="7552">
                  <c:v>19538</c:v>
                </c:pt>
                <c:pt idx="7553">
                  <c:v>19537</c:v>
                </c:pt>
                <c:pt idx="7554">
                  <c:v>19536</c:v>
                </c:pt>
                <c:pt idx="7555">
                  <c:v>19535</c:v>
                </c:pt>
                <c:pt idx="7556">
                  <c:v>19534</c:v>
                </c:pt>
                <c:pt idx="7557">
                  <c:v>19533</c:v>
                </c:pt>
                <c:pt idx="7558">
                  <c:v>19532</c:v>
                </c:pt>
                <c:pt idx="7559">
                  <c:v>19531</c:v>
                </c:pt>
                <c:pt idx="7560">
                  <c:v>19530</c:v>
                </c:pt>
                <c:pt idx="7561">
                  <c:v>19529</c:v>
                </c:pt>
                <c:pt idx="7562">
                  <c:v>19528</c:v>
                </c:pt>
                <c:pt idx="7563">
                  <c:v>19527</c:v>
                </c:pt>
                <c:pt idx="7564">
                  <c:v>19526</c:v>
                </c:pt>
                <c:pt idx="7565">
                  <c:v>19525</c:v>
                </c:pt>
                <c:pt idx="7566">
                  <c:v>19524</c:v>
                </c:pt>
                <c:pt idx="7567">
                  <c:v>19523</c:v>
                </c:pt>
                <c:pt idx="7568">
                  <c:v>19522</c:v>
                </c:pt>
                <c:pt idx="7569">
                  <c:v>19521</c:v>
                </c:pt>
                <c:pt idx="7570">
                  <c:v>19520</c:v>
                </c:pt>
                <c:pt idx="7571">
                  <c:v>19519</c:v>
                </c:pt>
                <c:pt idx="7572">
                  <c:v>19518</c:v>
                </c:pt>
                <c:pt idx="7573">
                  <c:v>19517</c:v>
                </c:pt>
                <c:pt idx="7574">
                  <c:v>19516</c:v>
                </c:pt>
                <c:pt idx="7575">
                  <c:v>19515</c:v>
                </c:pt>
                <c:pt idx="7576">
                  <c:v>19514</c:v>
                </c:pt>
                <c:pt idx="7577">
                  <c:v>19513</c:v>
                </c:pt>
                <c:pt idx="7578">
                  <c:v>19512</c:v>
                </c:pt>
                <c:pt idx="7579">
                  <c:v>19511</c:v>
                </c:pt>
                <c:pt idx="7580">
                  <c:v>19510</c:v>
                </c:pt>
                <c:pt idx="7581">
                  <c:v>19509</c:v>
                </c:pt>
                <c:pt idx="7582">
                  <c:v>19508</c:v>
                </c:pt>
                <c:pt idx="7583">
                  <c:v>19507</c:v>
                </c:pt>
                <c:pt idx="7584">
                  <c:v>19506</c:v>
                </c:pt>
                <c:pt idx="7585">
                  <c:v>19505</c:v>
                </c:pt>
                <c:pt idx="7586">
                  <c:v>19504</c:v>
                </c:pt>
                <c:pt idx="7587">
                  <c:v>19503</c:v>
                </c:pt>
                <c:pt idx="7588">
                  <c:v>19502</c:v>
                </c:pt>
                <c:pt idx="7589">
                  <c:v>19501</c:v>
                </c:pt>
                <c:pt idx="7590">
                  <c:v>19500</c:v>
                </c:pt>
                <c:pt idx="7591">
                  <c:v>19499</c:v>
                </c:pt>
                <c:pt idx="7592">
                  <c:v>19498</c:v>
                </c:pt>
                <c:pt idx="7593">
                  <c:v>19497</c:v>
                </c:pt>
                <c:pt idx="7594">
                  <c:v>19496</c:v>
                </c:pt>
                <c:pt idx="7595">
                  <c:v>19495</c:v>
                </c:pt>
                <c:pt idx="7596">
                  <c:v>19494</c:v>
                </c:pt>
                <c:pt idx="7597">
                  <c:v>19493</c:v>
                </c:pt>
                <c:pt idx="7598">
                  <c:v>19492</c:v>
                </c:pt>
                <c:pt idx="7599">
                  <c:v>19491</c:v>
                </c:pt>
                <c:pt idx="7600">
                  <c:v>19490</c:v>
                </c:pt>
                <c:pt idx="7601">
                  <c:v>19489</c:v>
                </c:pt>
                <c:pt idx="7602">
                  <c:v>19488</c:v>
                </c:pt>
                <c:pt idx="7603">
                  <c:v>19487</c:v>
                </c:pt>
                <c:pt idx="7604">
                  <c:v>19486</c:v>
                </c:pt>
                <c:pt idx="7605">
                  <c:v>19485</c:v>
                </c:pt>
                <c:pt idx="7606">
                  <c:v>19484</c:v>
                </c:pt>
                <c:pt idx="7607">
                  <c:v>19483</c:v>
                </c:pt>
                <c:pt idx="7608">
                  <c:v>19482</c:v>
                </c:pt>
                <c:pt idx="7609">
                  <c:v>19481</c:v>
                </c:pt>
                <c:pt idx="7610">
                  <c:v>19480</c:v>
                </c:pt>
                <c:pt idx="7611">
                  <c:v>19479</c:v>
                </c:pt>
                <c:pt idx="7612">
                  <c:v>19478</c:v>
                </c:pt>
                <c:pt idx="7613">
                  <c:v>19477</c:v>
                </c:pt>
                <c:pt idx="7614">
                  <c:v>19476</c:v>
                </c:pt>
                <c:pt idx="7615">
                  <c:v>19475</c:v>
                </c:pt>
                <c:pt idx="7616">
                  <c:v>19474</c:v>
                </c:pt>
                <c:pt idx="7617">
                  <c:v>19473</c:v>
                </c:pt>
                <c:pt idx="7618">
                  <c:v>19472</c:v>
                </c:pt>
                <c:pt idx="7619">
                  <c:v>19471</c:v>
                </c:pt>
                <c:pt idx="7620">
                  <c:v>19470</c:v>
                </c:pt>
                <c:pt idx="7621">
                  <c:v>19469</c:v>
                </c:pt>
                <c:pt idx="7622">
                  <c:v>19468</c:v>
                </c:pt>
                <c:pt idx="7623">
                  <c:v>19467</c:v>
                </c:pt>
                <c:pt idx="7624">
                  <c:v>19466</c:v>
                </c:pt>
                <c:pt idx="7625">
                  <c:v>19465</c:v>
                </c:pt>
                <c:pt idx="7626">
                  <c:v>19464</c:v>
                </c:pt>
                <c:pt idx="7627">
                  <c:v>19463</c:v>
                </c:pt>
                <c:pt idx="7628">
                  <c:v>19462</c:v>
                </c:pt>
                <c:pt idx="7629">
                  <c:v>19461</c:v>
                </c:pt>
                <c:pt idx="7630">
                  <c:v>19460</c:v>
                </c:pt>
                <c:pt idx="7631">
                  <c:v>19459</c:v>
                </c:pt>
                <c:pt idx="7632">
                  <c:v>19458</c:v>
                </c:pt>
                <c:pt idx="7633">
                  <c:v>19457</c:v>
                </c:pt>
                <c:pt idx="7634">
                  <c:v>19456</c:v>
                </c:pt>
                <c:pt idx="7635">
                  <c:v>19455</c:v>
                </c:pt>
                <c:pt idx="7636">
                  <c:v>19454</c:v>
                </c:pt>
                <c:pt idx="7637">
                  <c:v>19453</c:v>
                </c:pt>
                <c:pt idx="7638">
                  <c:v>19452</c:v>
                </c:pt>
                <c:pt idx="7639">
                  <c:v>19451</c:v>
                </c:pt>
                <c:pt idx="7640">
                  <c:v>19450</c:v>
                </c:pt>
                <c:pt idx="7641">
                  <c:v>19449</c:v>
                </c:pt>
                <c:pt idx="7642">
                  <c:v>19448</c:v>
                </c:pt>
                <c:pt idx="7643">
                  <c:v>19447</c:v>
                </c:pt>
                <c:pt idx="7644">
                  <c:v>19446</c:v>
                </c:pt>
                <c:pt idx="7645">
                  <c:v>19445</c:v>
                </c:pt>
                <c:pt idx="7646">
                  <c:v>19444</c:v>
                </c:pt>
                <c:pt idx="7647">
                  <c:v>19443</c:v>
                </c:pt>
                <c:pt idx="7648">
                  <c:v>19442</c:v>
                </c:pt>
                <c:pt idx="7649">
                  <c:v>19441</c:v>
                </c:pt>
                <c:pt idx="7650">
                  <c:v>19440</c:v>
                </c:pt>
                <c:pt idx="7651">
                  <c:v>19439</c:v>
                </c:pt>
                <c:pt idx="7652">
                  <c:v>19438</c:v>
                </c:pt>
                <c:pt idx="7653">
                  <c:v>19437</c:v>
                </c:pt>
                <c:pt idx="7654">
                  <c:v>19436</c:v>
                </c:pt>
                <c:pt idx="7655">
                  <c:v>19435</c:v>
                </c:pt>
                <c:pt idx="7656">
                  <c:v>19434</c:v>
                </c:pt>
                <c:pt idx="7657">
                  <c:v>19433</c:v>
                </c:pt>
                <c:pt idx="7658">
                  <c:v>19432</c:v>
                </c:pt>
                <c:pt idx="7659">
                  <c:v>19431</c:v>
                </c:pt>
                <c:pt idx="7660">
                  <c:v>19430</c:v>
                </c:pt>
                <c:pt idx="7661">
                  <c:v>19429</c:v>
                </c:pt>
                <c:pt idx="7662">
                  <c:v>19428</c:v>
                </c:pt>
                <c:pt idx="7663">
                  <c:v>19427</c:v>
                </c:pt>
                <c:pt idx="7664">
                  <c:v>19426</c:v>
                </c:pt>
                <c:pt idx="7665">
                  <c:v>19425</c:v>
                </c:pt>
                <c:pt idx="7666">
                  <c:v>19424</c:v>
                </c:pt>
                <c:pt idx="7667">
                  <c:v>19423</c:v>
                </c:pt>
                <c:pt idx="7668">
                  <c:v>19422</c:v>
                </c:pt>
                <c:pt idx="7669">
                  <c:v>19421</c:v>
                </c:pt>
                <c:pt idx="7670">
                  <c:v>19420</c:v>
                </c:pt>
                <c:pt idx="7671">
                  <c:v>19419</c:v>
                </c:pt>
                <c:pt idx="7672">
                  <c:v>19418</c:v>
                </c:pt>
                <c:pt idx="7673">
                  <c:v>19417</c:v>
                </c:pt>
                <c:pt idx="7674">
                  <c:v>19416</c:v>
                </c:pt>
                <c:pt idx="7675">
                  <c:v>19415</c:v>
                </c:pt>
                <c:pt idx="7676">
                  <c:v>19414</c:v>
                </c:pt>
                <c:pt idx="7677">
                  <c:v>19413</c:v>
                </c:pt>
                <c:pt idx="7678">
                  <c:v>19412</c:v>
                </c:pt>
                <c:pt idx="7679">
                  <c:v>19411</c:v>
                </c:pt>
                <c:pt idx="7680">
                  <c:v>19410</c:v>
                </c:pt>
                <c:pt idx="7681">
                  <c:v>19409</c:v>
                </c:pt>
                <c:pt idx="7682">
                  <c:v>19408</c:v>
                </c:pt>
                <c:pt idx="7683">
                  <c:v>19407</c:v>
                </c:pt>
                <c:pt idx="7684">
                  <c:v>19406</c:v>
                </c:pt>
                <c:pt idx="7685">
                  <c:v>19405</c:v>
                </c:pt>
                <c:pt idx="7686">
                  <c:v>19404</c:v>
                </c:pt>
                <c:pt idx="7687">
                  <c:v>19403</c:v>
                </c:pt>
                <c:pt idx="7688">
                  <c:v>19402</c:v>
                </c:pt>
                <c:pt idx="7689">
                  <c:v>19401</c:v>
                </c:pt>
                <c:pt idx="7690">
                  <c:v>19400</c:v>
                </c:pt>
                <c:pt idx="7691">
                  <c:v>19399</c:v>
                </c:pt>
                <c:pt idx="7692">
                  <c:v>19398</c:v>
                </c:pt>
                <c:pt idx="7693">
                  <c:v>19397</c:v>
                </c:pt>
                <c:pt idx="7694">
                  <c:v>19396</c:v>
                </c:pt>
                <c:pt idx="7695">
                  <c:v>19395</c:v>
                </c:pt>
                <c:pt idx="7696">
                  <c:v>19394</c:v>
                </c:pt>
                <c:pt idx="7697">
                  <c:v>19393</c:v>
                </c:pt>
                <c:pt idx="7698">
                  <c:v>19392</c:v>
                </c:pt>
                <c:pt idx="7699">
                  <c:v>19391</c:v>
                </c:pt>
                <c:pt idx="7700">
                  <c:v>19390</c:v>
                </c:pt>
                <c:pt idx="7701">
                  <c:v>19389</c:v>
                </c:pt>
                <c:pt idx="7702">
                  <c:v>19388</c:v>
                </c:pt>
                <c:pt idx="7703">
                  <c:v>19387</c:v>
                </c:pt>
                <c:pt idx="7704">
                  <c:v>19386</c:v>
                </c:pt>
                <c:pt idx="7705">
                  <c:v>19385</c:v>
                </c:pt>
                <c:pt idx="7706">
                  <c:v>19384</c:v>
                </c:pt>
                <c:pt idx="7707">
                  <c:v>19383</c:v>
                </c:pt>
                <c:pt idx="7708">
                  <c:v>19382</c:v>
                </c:pt>
                <c:pt idx="7709">
                  <c:v>19381</c:v>
                </c:pt>
                <c:pt idx="7710">
                  <c:v>19380</c:v>
                </c:pt>
                <c:pt idx="7711">
                  <c:v>19379</c:v>
                </c:pt>
                <c:pt idx="7712">
                  <c:v>19378</c:v>
                </c:pt>
                <c:pt idx="7713">
                  <c:v>19377</c:v>
                </c:pt>
                <c:pt idx="7714">
                  <c:v>19376</c:v>
                </c:pt>
                <c:pt idx="7715">
                  <c:v>19375</c:v>
                </c:pt>
                <c:pt idx="7716">
                  <c:v>19374</c:v>
                </c:pt>
                <c:pt idx="7717">
                  <c:v>19373</c:v>
                </c:pt>
                <c:pt idx="7718">
                  <c:v>19372</c:v>
                </c:pt>
                <c:pt idx="7719">
                  <c:v>19371</c:v>
                </c:pt>
                <c:pt idx="7720">
                  <c:v>19370</c:v>
                </c:pt>
                <c:pt idx="7721">
                  <c:v>19369</c:v>
                </c:pt>
                <c:pt idx="7722">
                  <c:v>19368</c:v>
                </c:pt>
                <c:pt idx="7723">
                  <c:v>19367</c:v>
                </c:pt>
                <c:pt idx="7724">
                  <c:v>19366</c:v>
                </c:pt>
                <c:pt idx="7725">
                  <c:v>19365</c:v>
                </c:pt>
                <c:pt idx="7726">
                  <c:v>19364</c:v>
                </c:pt>
                <c:pt idx="7727">
                  <c:v>19363</c:v>
                </c:pt>
                <c:pt idx="7728">
                  <c:v>19362</c:v>
                </c:pt>
                <c:pt idx="7729">
                  <c:v>19361</c:v>
                </c:pt>
                <c:pt idx="7730">
                  <c:v>19360</c:v>
                </c:pt>
                <c:pt idx="7731">
                  <c:v>19359</c:v>
                </c:pt>
                <c:pt idx="7732">
                  <c:v>19358</c:v>
                </c:pt>
                <c:pt idx="7733">
                  <c:v>19357</c:v>
                </c:pt>
                <c:pt idx="7734">
                  <c:v>19356</c:v>
                </c:pt>
                <c:pt idx="7735">
                  <c:v>19355</c:v>
                </c:pt>
                <c:pt idx="7736">
                  <c:v>19354</c:v>
                </c:pt>
                <c:pt idx="7737">
                  <c:v>19353</c:v>
                </c:pt>
                <c:pt idx="7738">
                  <c:v>19352</c:v>
                </c:pt>
                <c:pt idx="7739">
                  <c:v>19351</c:v>
                </c:pt>
                <c:pt idx="7740">
                  <c:v>19350</c:v>
                </c:pt>
                <c:pt idx="7741">
                  <c:v>19349</c:v>
                </c:pt>
                <c:pt idx="7742">
                  <c:v>19348</c:v>
                </c:pt>
                <c:pt idx="7743">
                  <c:v>19347</c:v>
                </c:pt>
                <c:pt idx="7744">
                  <c:v>19346</c:v>
                </c:pt>
                <c:pt idx="7745">
                  <c:v>19345</c:v>
                </c:pt>
                <c:pt idx="7746">
                  <c:v>19344</c:v>
                </c:pt>
                <c:pt idx="7747">
                  <c:v>19343</c:v>
                </c:pt>
                <c:pt idx="7748">
                  <c:v>19342</c:v>
                </c:pt>
                <c:pt idx="7749">
                  <c:v>19341</c:v>
                </c:pt>
                <c:pt idx="7750">
                  <c:v>19340</c:v>
                </c:pt>
                <c:pt idx="7751">
                  <c:v>19339</c:v>
                </c:pt>
                <c:pt idx="7752">
                  <c:v>19338</c:v>
                </c:pt>
                <c:pt idx="7753">
                  <c:v>19337</c:v>
                </c:pt>
                <c:pt idx="7754">
                  <c:v>19336</c:v>
                </c:pt>
                <c:pt idx="7755">
                  <c:v>19335</c:v>
                </c:pt>
                <c:pt idx="7756">
                  <c:v>19334</c:v>
                </c:pt>
                <c:pt idx="7757">
                  <c:v>19333</c:v>
                </c:pt>
                <c:pt idx="7758">
                  <c:v>19332</c:v>
                </c:pt>
                <c:pt idx="7759">
                  <c:v>19331</c:v>
                </c:pt>
                <c:pt idx="7760">
                  <c:v>19330</c:v>
                </c:pt>
                <c:pt idx="7761">
                  <c:v>19329</c:v>
                </c:pt>
                <c:pt idx="7762">
                  <c:v>19328</c:v>
                </c:pt>
                <c:pt idx="7763">
                  <c:v>19327</c:v>
                </c:pt>
                <c:pt idx="7764">
                  <c:v>19326</c:v>
                </c:pt>
                <c:pt idx="7765">
                  <c:v>19325</c:v>
                </c:pt>
                <c:pt idx="7766">
                  <c:v>19324</c:v>
                </c:pt>
                <c:pt idx="7767">
                  <c:v>19323</c:v>
                </c:pt>
                <c:pt idx="7768">
                  <c:v>19322</c:v>
                </c:pt>
                <c:pt idx="7769">
                  <c:v>19321</c:v>
                </c:pt>
                <c:pt idx="7770">
                  <c:v>19320</c:v>
                </c:pt>
                <c:pt idx="7771">
                  <c:v>19319</c:v>
                </c:pt>
                <c:pt idx="7772">
                  <c:v>19318</c:v>
                </c:pt>
                <c:pt idx="7773">
                  <c:v>19317</c:v>
                </c:pt>
                <c:pt idx="7774">
                  <c:v>19316</c:v>
                </c:pt>
                <c:pt idx="7775">
                  <c:v>19315</c:v>
                </c:pt>
                <c:pt idx="7776">
                  <c:v>19314</c:v>
                </c:pt>
                <c:pt idx="7777">
                  <c:v>19313</c:v>
                </c:pt>
                <c:pt idx="7778">
                  <c:v>19312</c:v>
                </c:pt>
                <c:pt idx="7779">
                  <c:v>19311</c:v>
                </c:pt>
                <c:pt idx="7780">
                  <c:v>19310</c:v>
                </c:pt>
                <c:pt idx="7781">
                  <c:v>19309</c:v>
                </c:pt>
                <c:pt idx="7782">
                  <c:v>19308</c:v>
                </c:pt>
                <c:pt idx="7783">
                  <c:v>19307</c:v>
                </c:pt>
                <c:pt idx="7784">
                  <c:v>19306</c:v>
                </c:pt>
                <c:pt idx="7785">
                  <c:v>19305</c:v>
                </c:pt>
                <c:pt idx="7786">
                  <c:v>19304</c:v>
                </c:pt>
                <c:pt idx="7787">
                  <c:v>19303</c:v>
                </c:pt>
                <c:pt idx="7788">
                  <c:v>19302</c:v>
                </c:pt>
                <c:pt idx="7789">
                  <c:v>19301</c:v>
                </c:pt>
                <c:pt idx="7790">
                  <c:v>19300</c:v>
                </c:pt>
                <c:pt idx="7791">
                  <c:v>19299</c:v>
                </c:pt>
                <c:pt idx="7792">
                  <c:v>19298</c:v>
                </c:pt>
                <c:pt idx="7793">
                  <c:v>19297</c:v>
                </c:pt>
                <c:pt idx="7794">
                  <c:v>19296</c:v>
                </c:pt>
                <c:pt idx="7795">
                  <c:v>19295</c:v>
                </c:pt>
                <c:pt idx="7796">
                  <c:v>19294</c:v>
                </c:pt>
                <c:pt idx="7797">
                  <c:v>19293</c:v>
                </c:pt>
                <c:pt idx="7798">
                  <c:v>19292</c:v>
                </c:pt>
                <c:pt idx="7799">
                  <c:v>19291</c:v>
                </c:pt>
                <c:pt idx="7800">
                  <c:v>19290</c:v>
                </c:pt>
                <c:pt idx="7801">
                  <c:v>19289</c:v>
                </c:pt>
                <c:pt idx="7802">
                  <c:v>19288</c:v>
                </c:pt>
                <c:pt idx="7803">
                  <c:v>19287</c:v>
                </c:pt>
                <c:pt idx="7804">
                  <c:v>19286</c:v>
                </c:pt>
                <c:pt idx="7805">
                  <c:v>19285</c:v>
                </c:pt>
                <c:pt idx="7806">
                  <c:v>19284</c:v>
                </c:pt>
                <c:pt idx="7807">
                  <c:v>19283</c:v>
                </c:pt>
                <c:pt idx="7808">
                  <c:v>19282</c:v>
                </c:pt>
                <c:pt idx="7809">
                  <c:v>19281</c:v>
                </c:pt>
                <c:pt idx="7810">
                  <c:v>19280</c:v>
                </c:pt>
                <c:pt idx="7811">
                  <c:v>19279</c:v>
                </c:pt>
                <c:pt idx="7812">
                  <c:v>19278</c:v>
                </c:pt>
                <c:pt idx="7813">
                  <c:v>19277</c:v>
                </c:pt>
                <c:pt idx="7814">
                  <c:v>19276</c:v>
                </c:pt>
                <c:pt idx="7815">
                  <c:v>19275</c:v>
                </c:pt>
                <c:pt idx="7816">
                  <c:v>19274</c:v>
                </c:pt>
                <c:pt idx="7817">
                  <c:v>19273</c:v>
                </c:pt>
                <c:pt idx="7818">
                  <c:v>19272</c:v>
                </c:pt>
                <c:pt idx="7819">
                  <c:v>19271</c:v>
                </c:pt>
                <c:pt idx="7820">
                  <c:v>19270</c:v>
                </c:pt>
                <c:pt idx="7821">
                  <c:v>19269</c:v>
                </c:pt>
                <c:pt idx="7822">
                  <c:v>19268</c:v>
                </c:pt>
                <c:pt idx="7823">
                  <c:v>19267</c:v>
                </c:pt>
                <c:pt idx="7824">
                  <c:v>19266</c:v>
                </c:pt>
                <c:pt idx="7825">
                  <c:v>19265</c:v>
                </c:pt>
                <c:pt idx="7826">
                  <c:v>19264</c:v>
                </c:pt>
                <c:pt idx="7827">
                  <c:v>19263</c:v>
                </c:pt>
                <c:pt idx="7828">
                  <c:v>19262</c:v>
                </c:pt>
                <c:pt idx="7829">
                  <c:v>19261</c:v>
                </c:pt>
                <c:pt idx="7830">
                  <c:v>19260</c:v>
                </c:pt>
                <c:pt idx="7831">
                  <c:v>19259</c:v>
                </c:pt>
                <c:pt idx="7832">
                  <c:v>19258</c:v>
                </c:pt>
                <c:pt idx="7833">
                  <c:v>19257</c:v>
                </c:pt>
                <c:pt idx="7834">
                  <c:v>19256</c:v>
                </c:pt>
                <c:pt idx="7835">
                  <c:v>19255</c:v>
                </c:pt>
                <c:pt idx="7836">
                  <c:v>19254</c:v>
                </c:pt>
                <c:pt idx="7837">
                  <c:v>19253</c:v>
                </c:pt>
                <c:pt idx="7838">
                  <c:v>19252</c:v>
                </c:pt>
                <c:pt idx="7839">
                  <c:v>19251</c:v>
                </c:pt>
                <c:pt idx="7840">
                  <c:v>19250</c:v>
                </c:pt>
                <c:pt idx="7841">
                  <c:v>19249</c:v>
                </c:pt>
                <c:pt idx="7842">
                  <c:v>19248</c:v>
                </c:pt>
                <c:pt idx="7843">
                  <c:v>19247</c:v>
                </c:pt>
                <c:pt idx="7844">
                  <c:v>19246</c:v>
                </c:pt>
                <c:pt idx="7845">
                  <c:v>19245</c:v>
                </c:pt>
                <c:pt idx="7846">
                  <c:v>19244</c:v>
                </c:pt>
                <c:pt idx="7847">
                  <c:v>19243</c:v>
                </c:pt>
                <c:pt idx="7848">
                  <c:v>19242</c:v>
                </c:pt>
                <c:pt idx="7849">
                  <c:v>19241</c:v>
                </c:pt>
                <c:pt idx="7850">
                  <c:v>19240</c:v>
                </c:pt>
                <c:pt idx="7851">
                  <c:v>19239</c:v>
                </c:pt>
                <c:pt idx="7852">
                  <c:v>19238</c:v>
                </c:pt>
                <c:pt idx="7853">
                  <c:v>19237</c:v>
                </c:pt>
                <c:pt idx="7854">
                  <c:v>19236</c:v>
                </c:pt>
                <c:pt idx="7855">
                  <c:v>19235</c:v>
                </c:pt>
                <c:pt idx="7856">
                  <c:v>19234</c:v>
                </c:pt>
                <c:pt idx="7857">
                  <c:v>19233</c:v>
                </c:pt>
                <c:pt idx="7858">
                  <c:v>19232</c:v>
                </c:pt>
                <c:pt idx="7859">
                  <c:v>19231</c:v>
                </c:pt>
                <c:pt idx="7860">
                  <c:v>19230</c:v>
                </c:pt>
                <c:pt idx="7861">
                  <c:v>19229</c:v>
                </c:pt>
                <c:pt idx="7862">
                  <c:v>19228</c:v>
                </c:pt>
                <c:pt idx="7863">
                  <c:v>19227</c:v>
                </c:pt>
                <c:pt idx="7864">
                  <c:v>19226</c:v>
                </c:pt>
                <c:pt idx="7865">
                  <c:v>19225</c:v>
                </c:pt>
                <c:pt idx="7866">
                  <c:v>19224</c:v>
                </c:pt>
                <c:pt idx="7867">
                  <c:v>19223</c:v>
                </c:pt>
                <c:pt idx="7868">
                  <c:v>19222</c:v>
                </c:pt>
                <c:pt idx="7869">
                  <c:v>19221</c:v>
                </c:pt>
                <c:pt idx="7870">
                  <c:v>19220</c:v>
                </c:pt>
                <c:pt idx="7871">
                  <c:v>19219</c:v>
                </c:pt>
                <c:pt idx="7872">
                  <c:v>19218</c:v>
                </c:pt>
                <c:pt idx="7873">
                  <c:v>19217</c:v>
                </c:pt>
                <c:pt idx="7874">
                  <c:v>19216</c:v>
                </c:pt>
                <c:pt idx="7875">
                  <c:v>19215</c:v>
                </c:pt>
                <c:pt idx="7876">
                  <c:v>19214</c:v>
                </c:pt>
                <c:pt idx="7877">
                  <c:v>19213</c:v>
                </c:pt>
                <c:pt idx="7878">
                  <c:v>19212</c:v>
                </c:pt>
                <c:pt idx="7879">
                  <c:v>19211</c:v>
                </c:pt>
                <c:pt idx="7880">
                  <c:v>19210</c:v>
                </c:pt>
                <c:pt idx="7881">
                  <c:v>19209</c:v>
                </c:pt>
                <c:pt idx="7882">
                  <c:v>19208</c:v>
                </c:pt>
                <c:pt idx="7883">
                  <c:v>19207</c:v>
                </c:pt>
                <c:pt idx="7884">
                  <c:v>19206</c:v>
                </c:pt>
                <c:pt idx="7885">
                  <c:v>19205</c:v>
                </c:pt>
                <c:pt idx="7886">
                  <c:v>19204</c:v>
                </c:pt>
                <c:pt idx="7887">
                  <c:v>19203</c:v>
                </c:pt>
                <c:pt idx="7888">
                  <c:v>19202</c:v>
                </c:pt>
                <c:pt idx="7889">
                  <c:v>19201</c:v>
                </c:pt>
                <c:pt idx="7890">
                  <c:v>19200</c:v>
                </c:pt>
                <c:pt idx="7891">
                  <c:v>19199</c:v>
                </c:pt>
                <c:pt idx="7892">
                  <c:v>19198</c:v>
                </c:pt>
                <c:pt idx="7893">
                  <c:v>19197</c:v>
                </c:pt>
                <c:pt idx="7894">
                  <c:v>19196</c:v>
                </c:pt>
                <c:pt idx="7895">
                  <c:v>19195</c:v>
                </c:pt>
                <c:pt idx="7896">
                  <c:v>19194</c:v>
                </c:pt>
                <c:pt idx="7897">
                  <c:v>19193</c:v>
                </c:pt>
                <c:pt idx="7898">
                  <c:v>19192</c:v>
                </c:pt>
                <c:pt idx="7899">
                  <c:v>19191</c:v>
                </c:pt>
                <c:pt idx="7900">
                  <c:v>19190</c:v>
                </c:pt>
                <c:pt idx="7901">
                  <c:v>19189</c:v>
                </c:pt>
                <c:pt idx="7902">
                  <c:v>19188</c:v>
                </c:pt>
                <c:pt idx="7903">
                  <c:v>19187</c:v>
                </c:pt>
                <c:pt idx="7904">
                  <c:v>19186</c:v>
                </c:pt>
                <c:pt idx="7905">
                  <c:v>19185</c:v>
                </c:pt>
                <c:pt idx="7906">
                  <c:v>19184</c:v>
                </c:pt>
                <c:pt idx="7907">
                  <c:v>19183</c:v>
                </c:pt>
                <c:pt idx="7908">
                  <c:v>19182</c:v>
                </c:pt>
                <c:pt idx="7909">
                  <c:v>19181</c:v>
                </c:pt>
                <c:pt idx="7910">
                  <c:v>19180</c:v>
                </c:pt>
                <c:pt idx="7911">
                  <c:v>19179</c:v>
                </c:pt>
                <c:pt idx="7912">
                  <c:v>19178</c:v>
                </c:pt>
                <c:pt idx="7913">
                  <c:v>19177</c:v>
                </c:pt>
                <c:pt idx="7914">
                  <c:v>19176</c:v>
                </c:pt>
                <c:pt idx="7915">
                  <c:v>19175</c:v>
                </c:pt>
                <c:pt idx="7916">
                  <c:v>19174</c:v>
                </c:pt>
                <c:pt idx="7917">
                  <c:v>19173</c:v>
                </c:pt>
                <c:pt idx="7918">
                  <c:v>19172</c:v>
                </c:pt>
                <c:pt idx="7919">
                  <c:v>19171</c:v>
                </c:pt>
                <c:pt idx="7920">
                  <c:v>19170</c:v>
                </c:pt>
                <c:pt idx="7921">
                  <c:v>19169</c:v>
                </c:pt>
                <c:pt idx="7922">
                  <c:v>19168</c:v>
                </c:pt>
                <c:pt idx="7923">
                  <c:v>19167</c:v>
                </c:pt>
                <c:pt idx="7924">
                  <c:v>19166</c:v>
                </c:pt>
                <c:pt idx="7925">
                  <c:v>19165</c:v>
                </c:pt>
                <c:pt idx="7926">
                  <c:v>19164</c:v>
                </c:pt>
                <c:pt idx="7927">
                  <c:v>19163</c:v>
                </c:pt>
                <c:pt idx="7928">
                  <c:v>19162</c:v>
                </c:pt>
                <c:pt idx="7929">
                  <c:v>19161</c:v>
                </c:pt>
                <c:pt idx="7930">
                  <c:v>19160</c:v>
                </c:pt>
                <c:pt idx="7931">
                  <c:v>19159</c:v>
                </c:pt>
                <c:pt idx="7932">
                  <c:v>19158</c:v>
                </c:pt>
                <c:pt idx="7933">
                  <c:v>19157</c:v>
                </c:pt>
                <c:pt idx="7934">
                  <c:v>19156</c:v>
                </c:pt>
                <c:pt idx="7935">
                  <c:v>19155</c:v>
                </c:pt>
                <c:pt idx="7936">
                  <c:v>19154</c:v>
                </c:pt>
                <c:pt idx="7937">
                  <c:v>19153</c:v>
                </c:pt>
                <c:pt idx="7938">
                  <c:v>19152</c:v>
                </c:pt>
                <c:pt idx="7939">
                  <c:v>19151</c:v>
                </c:pt>
                <c:pt idx="7940">
                  <c:v>19150</c:v>
                </c:pt>
                <c:pt idx="7941">
                  <c:v>19149</c:v>
                </c:pt>
                <c:pt idx="7942">
                  <c:v>19148</c:v>
                </c:pt>
                <c:pt idx="7943">
                  <c:v>19147</c:v>
                </c:pt>
                <c:pt idx="7944">
                  <c:v>19146</c:v>
                </c:pt>
                <c:pt idx="7945">
                  <c:v>19145</c:v>
                </c:pt>
                <c:pt idx="7946">
                  <c:v>19144</c:v>
                </c:pt>
                <c:pt idx="7947">
                  <c:v>19143</c:v>
                </c:pt>
                <c:pt idx="7948">
                  <c:v>19142</c:v>
                </c:pt>
                <c:pt idx="7949">
                  <c:v>19141</c:v>
                </c:pt>
                <c:pt idx="7950">
                  <c:v>19140</c:v>
                </c:pt>
                <c:pt idx="7951">
                  <c:v>19139</c:v>
                </c:pt>
                <c:pt idx="7952">
                  <c:v>19138</c:v>
                </c:pt>
                <c:pt idx="7953">
                  <c:v>19137</c:v>
                </c:pt>
                <c:pt idx="7954">
                  <c:v>19136</c:v>
                </c:pt>
                <c:pt idx="7955">
                  <c:v>19135</c:v>
                </c:pt>
                <c:pt idx="7956">
                  <c:v>19134</c:v>
                </c:pt>
                <c:pt idx="7957">
                  <c:v>19133</c:v>
                </c:pt>
                <c:pt idx="7958">
                  <c:v>19132</c:v>
                </c:pt>
                <c:pt idx="7959">
                  <c:v>19131</c:v>
                </c:pt>
                <c:pt idx="7960">
                  <c:v>19130</c:v>
                </c:pt>
                <c:pt idx="7961">
                  <c:v>19129</c:v>
                </c:pt>
                <c:pt idx="7962">
                  <c:v>19128</c:v>
                </c:pt>
                <c:pt idx="7963">
                  <c:v>19127</c:v>
                </c:pt>
                <c:pt idx="7964">
                  <c:v>19126</c:v>
                </c:pt>
                <c:pt idx="7965">
                  <c:v>19125</c:v>
                </c:pt>
                <c:pt idx="7966">
                  <c:v>19124</c:v>
                </c:pt>
                <c:pt idx="7967">
                  <c:v>19123</c:v>
                </c:pt>
                <c:pt idx="7968">
                  <c:v>19122</c:v>
                </c:pt>
                <c:pt idx="7969">
                  <c:v>19121</c:v>
                </c:pt>
                <c:pt idx="7970">
                  <c:v>19120</c:v>
                </c:pt>
                <c:pt idx="7971">
                  <c:v>19119</c:v>
                </c:pt>
                <c:pt idx="7972">
                  <c:v>19118</c:v>
                </c:pt>
                <c:pt idx="7973">
                  <c:v>19117</c:v>
                </c:pt>
                <c:pt idx="7974">
                  <c:v>19116</c:v>
                </c:pt>
                <c:pt idx="7975">
                  <c:v>19115</c:v>
                </c:pt>
                <c:pt idx="7976">
                  <c:v>19114</c:v>
                </c:pt>
                <c:pt idx="7977">
                  <c:v>19113</c:v>
                </c:pt>
                <c:pt idx="7978">
                  <c:v>19112</c:v>
                </c:pt>
                <c:pt idx="7979">
                  <c:v>19111</c:v>
                </c:pt>
                <c:pt idx="7980">
                  <c:v>19110</c:v>
                </c:pt>
                <c:pt idx="7981">
                  <c:v>19109</c:v>
                </c:pt>
                <c:pt idx="7982">
                  <c:v>19108</c:v>
                </c:pt>
                <c:pt idx="7983">
                  <c:v>19107</c:v>
                </c:pt>
                <c:pt idx="7984">
                  <c:v>19106</c:v>
                </c:pt>
                <c:pt idx="7985">
                  <c:v>19105</c:v>
                </c:pt>
                <c:pt idx="7986">
                  <c:v>19104</c:v>
                </c:pt>
                <c:pt idx="7987">
                  <c:v>19103</c:v>
                </c:pt>
                <c:pt idx="7988">
                  <c:v>19102</c:v>
                </c:pt>
                <c:pt idx="7989">
                  <c:v>19101</c:v>
                </c:pt>
                <c:pt idx="7990">
                  <c:v>19100</c:v>
                </c:pt>
                <c:pt idx="7991">
                  <c:v>19099</c:v>
                </c:pt>
                <c:pt idx="7992">
                  <c:v>19098</c:v>
                </c:pt>
                <c:pt idx="7993">
                  <c:v>19097</c:v>
                </c:pt>
                <c:pt idx="7994">
                  <c:v>19096</c:v>
                </c:pt>
                <c:pt idx="7995">
                  <c:v>19095</c:v>
                </c:pt>
                <c:pt idx="7996">
                  <c:v>19094</c:v>
                </c:pt>
                <c:pt idx="7997">
                  <c:v>19093</c:v>
                </c:pt>
                <c:pt idx="7998">
                  <c:v>19092</c:v>
                </c:pt>
                <c:pt idx="7999">
                  <c:v>19091</c:v>
                </c:pt>
                <c:pt idx="8000">
                  <c:v>19090</c:v>
                </c:pt>
                <c:pt idx="8001">
                  <c:v>19089</c:v>
                </c:pt>
                <c:pt idx="8002">
                  <c:v>19088</c:v>
                </c:pt>
                <c:pt idx="8003">
                  <c:v>19087</c:v>
                </c:pt>
                <c:pt idx="8004">
                  <c:v>19086</c:v>
                </c:pt>
                <c:pt idx="8005">
                  <c:v>19085</c:v>
                </c:pt>
                <c:pt idx="8006">
                  <c:v>19084</c:v>
                </c:pt>
                <c:pt idx="8007">
                  <c:v>19083</c:v>
                </c:pt>
                <c:pt idx="8008">
                  <c:v>19082</c:v>
                </c:pt>
                <c:pt idx="8009">
                  <c:v>19081</c:v>
                </c:pt>
                <c:pt idx="8010">
                  <c:v>19080</c:v>
                </c:pt>
                <c:pt idx="8011">
                  <c:v>19079</c:v>
                </c:pt>
                <c:pt idx="8012">
                  <c:v>19078</c:v>
                </c:pt>
                <c:pt idx="8013">
                  <c:v>19077</c:v>
                </c:pt>
                <c:pt idx="8014">
                  <c:v>19076</c:v>
                </c:pt>
                <c:pt idx="8015">
                  <c:v>19075</c:v>
                </c:pt>
                <c:pt idx="8016">
                  <c:v>19074</c:v>
                </c:pt>
                <c:pt idx="8017">
                  <c:v>19073</c:v>
                </c:pt>
                <c:pt idx="8018">
                  <c:v>19072</c:v>
                </c:pt>
                <c:pt idx="8019">
                  <c:v>19071</c:v>
                </c:pt>
                <c:pt idx="8020">
                  <c:v>19070</c:v>
                </c:pt>
                <c:pt idx="8021">
                  <c:v>19069</c:v>
                </c:pt>
                <c:pt idx="8022">
                  <c:v>19068</c:v>
                </c:pt>
                <c:pt idx="8023">
                  <c:v>19067</c:v>
                </c:pt>
                <c:pt idx="8024">
                  <c:v>19066</c:v>
                </c:pt>
                <c:pt idx="8025">
                  <c:v>19065</c:v>
                </c:pt>
                <c:pt idx="8026">
                  <c:v>19064</c:v>
                </c:pt>
                <c:pt idx="8027">
                  <c:v>19063</c:v>
                </c:pt>
                <c:pt idx="8028">
                  <c:v>19062</c:v>
                </c:pt>
                <c:pt idx="8029">
                  <c:v>19061</c:v>
                </c:pt>
                <c:pt idx="8030">
                  <c:v>19060</c:v>
                </c:pt>
                <c:pt idx="8031">
                  <c:v>19059</c:v>
                </c:pt>
                <c:pt idx="8032">
                  <c:v>19058</c:v>
                </c:pt>
                <c:pt idx="8033">
                  <c:v>19057</c:v>
                </c:pt>
                <c:pt idx="8034">
                  <c:v>19056</c:v>
                </c:pt>
                <c:pt idx="8035">
                  <c:v>19055</c:v>
                </c:pt>
                <c:pt idx="8036">
                  <c:v>19054</c:v>
                </c:pt>
                <c:pt idx="8037">
                  <c:v>19053</c:v>
                </c:pt>
                <c:pt idx="8038">
                  <c:v>19052</c:v>
                </c:pt>
                <c:pt idx="8039">
                  <c:v>19051</c:v>
                </c:pt>
                <c:pt idx="8040">
                  <c:v>19050</c:v>
                </c:pt>
                <c:pt idx="8041">
                  <c:v>19049</c:v>
                </c:pt>
                <c:pt idx="8042">
                  <c:v>19048</c:v>
                </c:pt>
                <c:pt idx="8043">
                  <c:v>19047</c:v>
                </c:pt>
                <c:pt idx="8044">
                  <c:v>19046</c:v>
                </c:pt>
                <c:pt idx="8045">
                  <c:v>19045</c:v>
                </c:pt>
                <c:pt idx="8046">
                  <c:v>19044</c:v>
                </c:pt>
                <c:pt idx="8047">
                  <c:v>19043</c:v>
                </c:pt>
                <c:pt idx="8048">
                  <c:v>19042</c:v>
                </c:pt>
                <c:pt idx="8049">
                  <c:v>19041</c:v>
                </c:pt>
                <c:pt idx="8050">
                  <c:v>19040</c:v>
                </c:pt>
                <c:pt idx="8051">
                  <c:v>19039</c:v>
                </c:pt>
                <c:pt idx="8052">
                  <c:v>19038</c:v>
                </c:pt>
                <c:pt idx="8053">
                  <c:v>19037</c:v>
                </c:pt>
                <c:pt idx="8054">
                  <c:v>19036</c:v>
                </c:pt>
                <c:pt idx="8055">
                  <c:v>19035</c:v>
                </c:pt>
                <c:pt idx="8056">
                  <c:v>19034</c:v>
                </c:pt>
                <c:pt idx="8057">
                  <c:v>19033</c:v>
                </c:pt>
                <c:pt idx="8058">
                  <c:v>19032</c:v>
                </c:pt>
                <c:pt idx="8059">
                  <c:v>19031</c:v>
                </c:pt>
                <c:pt idx="8060">
                  <c:v>19030</c:v>
                </c:pt>
                <c:pt idx="8061">
                  <c:v>19029</c:v>
                </c:pt>
                <c:pt idx="8062">
                  <c:v>19028</c:v>
                </c:pt>
                <c:pt idx="8063">
                  <c:v>19027</c:v>
                </c:pt>
                <c:pt idx="8064">
                  <c:v>19026</c:v>
                </c:pt>
                <c:pt idx="8065">
                  <c:v>19025</c:v>
                </c:pt>
                <c:pt idx="8066">
                  <c:v>19024</c:v>
                </c:pt>
                <c:pt idx="8067">
                  <c:v>19023</c:v>
                </c:pt>
                <c:pt idx="8068">
                  <c:v>19022</c:v>
                </c:pt>
                <c:pt idx="8069">
                  <c:v>19021</c:v>
                </c:pt>
                <c:pt idx="8070">
                  <c:v>19020</c:v>
                </c:pt>
                <c:pt idx="8071">
                  <c:v>19019</c:v>
                </c:pt>
                <c:pt idx="8072">
                  <c:v>19018</c:v>
                </c:pt>
                <c:pt idx="8073">
                  <c:v>19017</c:v>
                </c:pt>
                <c:pt idx="8074">
                  <c:v>19016</c:v>
                </c:pt>
                <c:pt idx="8075">
                  <c:v>19015</c:v>
                </c:pt>
                <c:pt idx="8076">
                  <c:v>19014</c:v>
                </c:pt>
                <c:pt idx="8077">
                  <c:v>19013</c:v>
                </c:pt>
                <c:pt idx="8078">
                  <c:v>19012</c:v>
                </c:pt>
                <c:pt idx="8079">
                  <c:v>19011</c:v>
                </c:pt>
                <c:pt idx="8080">
                  <c:v>19010</c:v>
                </c:pt>
                <c:pt idx="8081">
                  <c:v>19009</c:v>
                </c:pt>
                <c:pt idx="8082">
                  <c:v>19008</c:v>
                </c:pt>
                <c:pt idx="8083">
                  <c:v>19007</c:v>
                </c:pt>
                <c:pt idx="8084">
                  <c:v>19006</c:v>
                </c:pt>
                <c:pt idx="8085">
                  <c:v>19005</c:v>
                </c:pt>
                <c:pt idx="8086">
                  <c:v>19004</c:v>
                </c:pt>
                <c:pt idx="8087">
                  <c:v>19003</c:v>
                </c:pt>
                <c:pt idx="8088">
                  <c:v>19002</c:v>
                </c:pt>
                <c:pt idx="8089">
                  <c:v>19001</c:v>
                </c:pt>
                <c:pt idx="8090">
                  <c:v>19000</c:v>
                </c:pt>
                <c:pt idx="8091">
                  <c:v>18999</c:v>
                </c:pt>
                <c:pt idx="8092">
                  <c:v>18998</c:v>
                </c:pt>
                <c:pt idx="8093">
                  <c:v>18997</c:v>
                </c:pt>
                <c:pt idx="8094">
                  <c:v>18996</c:v>
                </c:pt>
                <c:pt idx="8095">
                  <c:v>18995</c:v>
                </c:pt>
                <c:pt idx="8096">
                  <c:v>18994</c:v>
                </c:pt>
                <c:pt idx="8097">
                  <c:v>18993</c:v>
                </c:pt>
                <c:pt idx="8098">
                  <c:v>18992</c:v>
                </c:pt>
                <c:pt idx="8099">
                  <c:v>18991</c:v>
                </c:pt>
                <c:pt idx="8100">
                  <c:v>18990</c:v>
                </c:pt>
                <c:pt idx="8101">
                  <c:v>18989</c:v>
                </c:pt>
                <c:pt idx="8102">
                  <c:v>18988</c:v>
                </c:pt>
                <c:pt idx="8103">
                  <c:v>18987</c:v>
                </c:pt>
                <c:pt idx="8104">
                  <c:v>18986</c:v>
                </c:pt>
                <c:pt idx="8105">
                  <c:v>18985</c:v>
                </c:pt>
                <c:pt idx="8106">
                  <c:v>18984</c:v>
                </c:pt>
                <c:pt idx="8107">
                  <c:v>18983</c:v>
                </c:pt>
                <c:pt idx="8108">
                  <c:v>18982</c:v>
                </c:pt>
                <c:pt idx="8109">
                  <c:v>18981</c:v>
                </c:pt>
                <c:pt idx="8110">
                  <c:v>18980</c:v>
                </c:pt>
                <c:pt idx="8111">
                  <c:v>18979</c:v>
                </c:pt>
                <c:pt idx="8112">
                  <c:v>18978</c:v>
                </c:pt>
                <c:pt idx="8113">
                  <c:v>18977</c:v>
                </c:pt>
                <c:pt idx="8114">
                  <c:v>18976</c:v>
                </c:pt>
                <c:pt idx="8115">
                  <c:v>18975</c:v>
                </c:pt>
                <c:pt idx="8116">
                  <c:v>18974</c:v>
                </c:pt>
                <c:pt idx="8117">
                  <c:v>18973</c:v>
                </c:pt>
                <c:pt idx="8118">
                  <c:v>18972</c:v>
                </c:pt>
                <c:pt idx="8119">
                  <c:v>18971</c:v>
                </c:pt>
                <c:pt idx="8120">
                  <c:v>18970</c:v>
                </c:pt>
                <c:pt idx="8121">
                  <c:v>18969</c:v>
                </c:pt>
                <c:pt idx="8122">
                  <c:v>18968</c:v>
                </c:pt>
                <c:pt idx="8123">
                  <c:v>18967</c:v>
                </c:pt>
                <c:pt idx="8124">
                  <c:v>18966</c:v>
                </c:pt>
                <c:pt idx="8125">
                  <c:v>18965</c:v>
                </c:pt>
                <c:pt idx="8126">
                  <c:v>18964</c:v>
                </c:pt>
                <c:pt idx="8127">
                  <c:v>18963</c:v>
                </c:pt>
                <c:pt idx="8128">
                  <c:v>18962</c:v>
                </c:pt>
                <c:pt idx="8129">
                  <c:v>18961</c:v>
                </c:pt>
                <c:pt idx="8130">
                  <c:v>18960</c:v>
                </c:pt>
                <c:pt idx="8131">
                  <c:v>18959</c:v>
                </c:pt>
                <c:pt idx="8132">
                  <c:v>18958</c:v>
                </c:pt>
                <c:pt idx="8133">
                  <c:v>18957</c:v>
                </c:pt>
                <c:pt idx="8134">
                  <c:v>18956</c:v>
                </c:pt>
                <c:pt idx="8135">
                  <c:v>18955</c:v>
                </c:pt>
                <c:pt idx="8136">
                  <c:v>18954</c:v>
                </c:pt>
                <c:pt idx="8137">
                  <c:v>18953</c:v>
                </c:pt>
                <c:pt idx="8138">
                  <c:v>18952</c:v>
                </c:pt>
                <c:pt idx="8139">
                  <c:v>18951</c:v>
                </c:pt>
                <c:pt idx="8140">
                  <c:v>18950</c:v>
                </c:pt>
                <c:pt idx="8141">
                  <c:v>18949</c:v>
                </c:pt>
                <c:pt idx="8142">
                  <c:v>18948</c:v>
                </c:pt>
                <c:pt idx="8143">
                  <c:v>18947</c:v>
                </c:pt>
                <c:pt idx="8144">
                  <c:v>18946</c:v>
                </c:pt>
                <c:pt idx="8145">
                  <c:v>18945</c:v>
                </c:pt>
                <c:pt idx="8146">
                  <c:v>18944</c:v>
                </c:pt>
                <c:pt idx="8147">
                  <c:v>18943</c:v>
                </c:pt>
                <c:pt idx="8148">
                  <c:v>18942</c:v>
                </c:pt>
                <c:pt idx="8149">
                  <c:v>18941</c:v>
                </c:pt>
                <c:pt idx="8150">
                  <c:v>18940</c:v>
                </c:pt>
                <c:pt idx="8151">
                  <c:v>18939</c:v>
                </c:pt>
                <c:pt idx="8152">
                  <c:v>18938</c:v>
                </c:pt>
                <c:pt idx="8153">
                  <c:v>18937</c:v>
                </c:pt>
                <c:pt idx="8154">
                  <c:v>18936</c:v>
                </c:pt>
                <c:pt idx="8155">
                  <c:v>18935</c:v>
                </c:pt>
                <c:pt idx="8156">
                  <c:v>18934</c:v>
                </c:pt>
                <c:pt idx="8157">
                  <c:v>18933</c:v>
                </c:pt>
                <c:pt idx="8158">
                  <c:v>18932</c:v>
                </c:pt>
                <c:pt idx="8159">
                  <c:v>18931</c:v>
                </c:pt>
                <c:pt idx="8160">
                  <c:v>18930</c:v>
                </c:pt>
                <c:pt idx="8161">
                  <c:v>18929</c:v>
                </c:pt>
                <c:pt idx="8162">
                  <c:v>18928</c:v>
                </c:pt>
                <c:pt idx="8163">
                  <c:v>18927</c:v>
                </c:pt>
                <c:pt idx="8164">
                  <c:v>18926</c:v>
                </c:pt>
                <c:pt idx="8165">
                  <c:v>18925</c:v>
                </c:pt>
                <c:pt idx="8166">
                  <c:v>18924</c:v>
                </c:pt>
                <c:pt idx="8167">
                  <c:v>18923</c:v>
                </c:pt>
                <c:pt idx="8168">
                  <c:v>18922</c:v>
                </c:pt>
                <c:pt idx="8169">
                  <c:v>18921</c:v>
                </c:pt>
                <c:pt idx="8170">
                  <c:v>18920</c:v>
                </c:pt>
                <c:pt idx="8171">
                  <c:v>18919</c:v>
                </c:pt>
                <c:pt idx="8172">
                  <c:v>18918</c:v>
                </c:pt>
                <c:pt idx="8173">
                  <c:v>18917</c:v>
                </c:pt>
                <c:pt idx="8174">
                  <c:v>18916</c:v>
                </c:pt>
                <c:pt idx="8175">
                  <c:v>18915</c:v>
                </c:pt>
                <c:pt idx="8176">
                  <c:v>18914</c:v>
                </c:pt>
                <c:pt idx="8177">
                  <c:v>18913</c:v>
                </c:pt>
                <c:pt idx="8178">
                  <c:v>18912</c:v>
                </c:pt>
                <c:pt idx="8179">
                  <c:v>18911</c:v>
                </c:pt>
                <c:pt idx="8180">
                  <c:v>18910</c:v>
                </c:pt>
                <c:pt idx="8181">
                  <c:v>18909</c:v>
                </c:pt>
                <c:pt idx="8182">
                  <c:v>18908</c:v>
                </c:pt>
                <c:pt idx="8183">
                  <c:v>18907</c:v>
                </c:pt>
                <c:pt idx="8184">
                  <c:v>18906</c:v>
                </c:pt>
                <c:pt idx="8185">
                  <c:v>18905</c:v>
                </c:pt>
                <c:pt idx="8186">
                  <c:v>18904</c:v>
                </c:pt>
                <c:pt idx="8187">
                  <c:v>18903</c:v>
                </c:pt>
                <c:pt idx="8188">
                  <c:v>18902</c:v>
                </c:pt>
                <c:pt idx="8189">
                  <c:v>18901</c:v>
                </c:pt>
                <c:pt idx="8190">
                  <c:v>18900</c:v>
                </c:pt>
                <c:pt idx="8191">
                  <c:v>18899</c:v>
                </c:pt>
                <c:pt idx="8192">
                  <c:v>18898</c:v>
                </c:pt>
                <c:pt idx="8193">
                  <c:v>18897</c:v>
                </c:pt>
                <c:pt idx="8194">
                  <c:v>18896</c:v>
                </c:pt>
                <c:pt idx="8195">
                  <c:v>18895</c:v>
                </c:pt>
                <c:pt idx="8196">
                  <c:v>18894</c:v>
                </c:pt>
                <c:pt idx="8197">
                  <c:v>18893</c:v>
                </c:pt>
                <c:pt idx="8198">
                  <c:v>18892</c:v>
                </c:pt>
                <c:pt idx="8199">
                  <c:v>18891</c:v>
                </c:pt>
                <c:pt idx="8200">
                  <c:v>18890</c:v>
                </c:pt>
                <c:pt idx="8201">
                  <c:v>18889</c:v>
                </c:pt>
                <c:pt idx="8202">
                  <c:v>18888</c:v>
                </c:pt>
                <c:pt idx="8203">
                  <c:v>18887</c:v>
                </c:pt>
                <c:pt idx="8204">
                  <c:v>18886</c:v>
                </c:pt>
                <c:pt idx="8205">
                  <c:v>18885</c:v>
                </c:pt>
                <c:pt idx="8206">
                  <c:v>18884</c:v>
                </c:pt>
                <c:pt idx="8207">
                  <c:v>18883</c:v>
                </c:pt>
                <c:pt idx="8208">
                  <c:v>18882</c:v>
                </c:pt>
                <c:pt idx="8209">
                  <c:v>18881</c:v>
                </c:pt>
                <c:pt idx="8210">
                  <c:v>18880</c:v>
                </c:pt>
                <c:pt idx="8211">
                  <c:v>18879</c:v>
                </c:pt>
                <c:pt idx="8212">
                  <c:v>18878</c:v>
                </c:pt>
                <c:pt idx="8213">
                  <c:v>18877</c:v>
                </c:pt>
                <c:pt idx="8214">
                  <c:v>18876</c:v>
                </c:pt>
                <c:pt idx="8215">
                  <c:v>18875</c:v>
                </c:pt>
                <c:pt idx="8216">
                  <c:v>18874</c:v>
                </c:pt>
                <c:pt idx="8217">
                  <c:v>18873</c:v>
                </c:pt>
                <c:pt idx="8218">
                  <c:v>18872</c:v>
                </c:pt>
                <c:pt idx="8219">
                  <c:v>18871</c:v>
                </c:pt>
                <c:pt idx="8220">
                  <c:v>18870</c:v>
                </c:pt>
                <c:pt idx="8221">
                  <c:v>18869</c:v>
                </c:pt>
                <c:pt idx="8222">
                  <c:v>18868</c:v>
                </c:pt>
                <c:pt idx="8223">
                  <c:v>18867</c:v>
                </c:pt>
                <c:pt idx="8224">
                  <c:v>18866</c:v>
                </c:pt>
                <c:pt idx="8225">
                  <c:v>18865</c:v>
                </c:pt>
                <c:pt idx="8226">
                  <c:v>18864</c:v>
                </c:pt>
                <c:pt idx="8227">
                  <c:v>18863</c:v>
                </c:pt>
                <c:pt idx="8228">
                  <c:v>18862</c:v>
                </c:pt>
                <c:pt idx="8229">
                  <c:v>18861</c:v>
                </c:pt>
                <c:pt idx="8230">
                  <c:v>18860</c:v>
                </c:pt>
                <c:pt idx="8231">
                  <c:v>18859</c:v>
                </c:pt>
                <c:pt idx="8232">
                  <c:v>18858</c:v>
                </c:pt>
                <c:pt idx="8233">
                  <c:v>18857</c:v>
                </c:pt>
                <c:pt idx="8234">
                  <c:v>18856</c:v>
                </c:pt>
                <c:pt idx="8235">
                  <c:v>18855</c:v>
                </c:pt>
                <c:pt idx="8236">
                  <c:v>18854</c:v>
                </c:pt>
                <c:pt idx="8237">
                  <c:v>18853</c:v>
                </c:pt>
                <c:pt idx="8238">
                  <c:v>18852</c:v>
                </c:pt>
                <c:pt idx="8239">
                  <c:v>18851</c:v>
                </c:pt>
                <c:pt idx="8240">
                  <c:v>18850</c:v>
                </c:pt>
                <c:pt idx="8241">
                  <c:v>18849</c:v>
                </c:pt>
                <c:pt idx="8242">
                  <c:v>18848</c:v>
                </c:pt>
                <c:pt idx="8243">
                  <c:v>18847</c:v>
                </c:pt>
                <c:pt idx="8244">
                  <c:v>18846</c:v>
                </c:pt>
                <c:pt idx="8245">
                  <c:v>18845</c:v>
                </c:pt>
                <c:pt idx="8246">
                  <c:v>18844</c:v>
                </c:pt>
                <c:pt idx="8247">
                  <c:v>18843</c:v>
                </c:pt>
                <c:pt idx="8248">
                  <c:v>18842</c:v>
                </c:pt>
                <c:pt idx="8249">
                  <c:v>18841</c:v>
                </c:pt>
                <c:pt idx="8250">
                  <c:v>18840</c:v>
                </c:pt>
                <c:pt idx="8251">
                  <c:v>18839</c:v>
                </c:pt>
                <c:pt idx="8252">
                  <c:v>18838</c:v>
                </c:pt>
                <c:pt idx="8253">
                  <c:v>18837</c:v>
                </c:pt>
                <c:pt idx="8254">
                  <c:v>18836</c:v>
                </c:pt>
                <c:pt idx="8255">
                  <c:v>18835</c:v>
                </c:pt>
                <c:pt idx="8256">
                  <c:v>18834</c:v>
                </c:pt>
                <c:pt idx="8257">
                  <c:v>18833</c:v>
                </c:pt>
                <c:pt idx="8258">
                  <c:v>18832</c:v>
                </c:pt>
                <c:pt idx="8259">
                  <c:v>18831</c:v>
                </c:pt>
                <c:pt idx="8260">
                  <c:v>18830</c:v>
                </c:pt>
                <c:pt idx="8261">
                  <c:v>18829</c:v>
                </c:pt>
                <c:pt idx="8262">
                  <c:v>18828</c:v>
                </c:pt>
                <c:pt idx="8263">
                  <c:v>18827</c:v>
                </c:pt>
                <c:pt idx="8264">
                  <c:v>18826</c:v>
                </c:pt>
                <c:pt idx="8265">
                  <c:v>18825</c:v>
                </c:pt>
                <c:pt idx="8266">
                  <c:v>18824</c:v>
                </c:pt>
                <c:pt idx="8267">
                  <c:v>18823</c:v>
                </c:pt>
                <c:pt idx="8268">
                  <c:v>18822</c:v>
                </c:pt>
                <c:pt idx="8269">
                  <c:v>18821</c:v>
                </c:pt>
                <c:pt idx="8270">
                  <c:v>18820</c:v>
                </c:pt>
                <c:pt idx="8271">
                  <c:v>18819</c:v>
                </c:pt>
                <c:pt idx="8272">
                  <c:v>18818</c:v>
                </c:pt>
                <c:pt idx="8273">
                  <c:v>18817</c:v>
                </c:pt>
                <c:pt idx="8274">
                  <c:v>18816</c:v>
                </c:pt>
                <c:pt idx="8275">
                  <c:v>18815</c:v>
                </c:pt>
                <c:pt idx="8276">
                  <c:v>18814</c:v>
                </c:pt>
                <c:pt idx="8277">
                  <c:v>18813</c:v>
                </c:pt>
                <c:pt idx="8278">
                  <c:v>18812</c:v>
                </c:pt>
                <c:pt idx="8279">
                  <c:v>18811</c:v>
                </c:pt>
                <c:pt idx="8280">
                  <c:v>18810</c:v>
                </c:pt>
                <c:pt idx="8281">
                  <c:v>18809</c:v>
                </c:pt>
                <c:pt idx="8282">
                  <c:v>18808</c:v>
                </c:pt>
                <c:pt idx="8283">
                  <c:v>18807</c:v>
                </c:pt>
                <c:pt idx="8284">
                  <c:v>18806</c:v>
                </c:pt>
                <c:pt idx="8285">
                  <c:v>18805</c:v>
                </c:pt>
                <c:pt idx="8286">
                  <c:v>18804</c:v>
                </c:pt>
                <c:pt idx="8287">
                  <c:v>18803</c:v>
                </c:pt>
                <c:pt idx="8288">
                  <c:v>18802</c:v>
                </c:pt>
                <c:pt idx="8289">
                  <c:v>18801</c:v>
                </c:pt>
                <c:pt idx="8290">
                  <c:v>18800</c:v>
                </c:pt>
                <c:pt idx="8291">
                  <c:v>18799</c:v>
                </c:pt>
                <c:pt idx="8292">
                  <c:v>18798</c:v>
                </c:pt>
                <c:pt idx="8293">
                  <c:v>18797</c:v>
                </c:pt>
                <c:pt idx="8294">
                  <c:v>18796</c:v>
                </c:pt>
                <c:pt idx="8295">
                  <c:v>18795</c:v>
                </c:pt>
                <c:pt idx="8296">
                  <c:v>18794</c:v>
                </c:pt>
                <c:pt idx="8297">
                  <c:v>18793</c:v>
                </c:pt>
                <c:pt idx="8298">
                  <c:v>18792</c:v>
                </c:pt>
                <c:pt idx="8299">
                  <c:v>18791</c:v>
                </c:pt>
                <c:pt idx="8300">
                  <c:v>18790</c:v>
                </c:pt>
                <c:pt idx="8301">
                  <c:v>18789</c:v>
                </c:pt>
                <c:pt idx="8302">
                  <c:v>18788</c:v>
                </c:pt>
                <c:pt idx="8303">
                  <c:v>18787</c:v>
                </c:pt>
                <c:pt idx="8304">
                  <c:v>18786</c:v>
                </c:pt>
                <c:pt idx="8305">
                  <c:v>18785</c:v>
                </c:pt>
                <c:pt idx="8306">
                  <c:v>18784</c:v>
                </c:pt>
                <c:pt idx="8307">
                  <c:v>18783</c:v>
                </c:pt>
                <c:pt idx="8308">
                  <c:v>18782</c:v>
                </c:pt>
                <c:pt idx="8309">
                  <c:v>18781</c:v>
                </c:pt>
                <c:pt idx="8310">
                  <c:v>18780</c:v>
                </c:pt>
                <c:pt idx="8311">
                  <c:v>18779</c:v>
                </c:pt>
                <c:pt idx="8312">
                  <c:v>18778</c:v>
                </c:pt>
                <c:pt idx="8313">
                  <c:v>18777</c:v>
                </c:pt>
                <c:pt idx="8314">
                  <c:v>18776</c:v>
                </c:pt>
                <c:pt idx="8315">
                  <c:v>18775</c:v>
                </c:pt>
                <c:pt idx="8316">
                  <c:v>18774</c:v>
                </c:pt>
                <c:pt idx="8317">
                  <c:v>18773</c:v>
                </c:pt>
                <c:pt idx="8318">
                  <c:v>18772</c:v>
                </c:pt>
                <c:pt idx="8319">
                  <c:v>18771</c:v>
                </c:pt>
                <c:pt idx="8320">
                  <c:v>18770</c:v>
                </c:pt>
                <c:pt idx="8321">
                  <c:v>18769</c:v>
                </c:pt>
                <c:pt idx="8322">
                  <c:v>18768</c:v>
                </c:pt>
                <c:pt idx="8323">
                  <c:v>18767</c:v>
                </c:pt>
                <c:pt idx="8324">
                  <c:v>18766</c:v>
                </c:pt>
                <c:pt idx="8325">
                  <c:v>18765</c:v>
                </c:pt>
                <c:pt idx="8326">
                  <c:v>18764</c:v>
                </c:pt>
                <c:pt idx="8327">
                  <c:v>18763</c:v>
                </c:pt>
                <c:pt idx="8328">
                  <c:v>18762</c:v>
                </c:pt>
                <c:pt idx="8329">
                  <c:v>18761</c:v>
                </c:pt>
                <c:pt idx="8330">
                  <c:v>18760</c:v>
                </c:pt>
                <c:pt idx="8331">
                  <c:v>18759</c:v>
                </c:pt>
                <c:pt idx="8332">
                  <c:v>18758</c:v>
                </c:pt>
                <c:pt idx="8333">
                  <c:v>18757</c:v>
                </c:pt>
                <c:pt idx="8334">
                  <c:v>18756</c:v>
                </c:pt>
                <c:pt idx="8335">
                  <c:v>18755</c:v>
                </c:pt>
                <c:pt idx="8336">
                  <c:v>18754</c:v>
                </c:pt>
                <c:pt idx="8337">
                  <c:v>18753</c:v>
                </c:pt>
                <c:pt idx="8338">
                  <c:v>18752</c:v>
                </c:pt>
                <c:pt idx="8339">
                  <c:v>18751</c:v>
                </c:pt>
                <c:pt idx="8340">
                  <c:v>18750</c:v>
                </c:pt>
                <c:pt idx="8341">
                  <c:v>18749</c:v>
                </c:pt>
                <c:pt idx="8342">
                  <c:v>18748</c:v>
                </c:pt>
                <c:pt idx="8343">
                  <c:v>18747</c:v>
                </c:pt>
                <c:pt idx="8344">
                  <c:v>18746</c:v>
                </c:pt>
                <c:pt idx="8345">
                  <c:v>18745</c:v>
                </c:pt>
                <c:pt idx="8346">
                  <c:v>18744</c:v>
                </c:pt>
                <c:pt idx="8347">
                  <c:v>18743</c:v>
                </c:pt>
                <c:pt idx="8348">
                  <c:v>18742</c:v>
                </c:pt>
                <c:pt idx="8349">
                  <c:v>18741</c:v>
                </c:pt>
                <c:pt idx="8350">
                  <c:v>18740</c:v>
                </c:pt>
                <c:pt idx="8351">
                  <c:v>18739</c:v>
                </c:pt>
                <c:pt idx="8352">
                  <c:v>18738</c:v>
                </c:pt>
                <c:pt idx="8353">
                  <c:v>18737</c:v>
                </c:pt>
                <c:pt idx="8354">
                  <c:v>18736</c:v>
                </c:pt>
                <c:pt idx="8355">
                  <c:v>18735</c:v>
                </c:pt>
                <c:pt idx="8356">
                  <c:v>18734</c:v>
                </c:pt>
                <c:pt idx="8357">
                  <c:v>18733</c:v>
                </c:pt>
                <c:pt idx="8358">
                  <c:v>18732</c:v>
                </c:pt>
                <c:pt idx="8359">
                  <c:v>18731</c:v>
                </c:pt>
                <c:pt idx="8360">
                  <c:v>18730</c:v>
                </c:pt>
                <c:pt idx="8361">
                  <c:v>18729</c:v>
                </c:pt>
                <c:pt idx="8362">
                  <c:v>18728</c:v>
                </c:pt>
                <c:pt idx="8363">
                  <c:v>18727</c:v>
                </c:pt>
                <c:pt idx="8364">
                  <c:v>18726</c:v>
                </c:pt>
                <c:pt idx="8365">
                  <c:v>18725</c:v>
                </c:pt>
                <c:pt idx="8366">
                  <c:v>18724</c:v>
                </c:pt>
                <c:pt idx="8367">
                  <c:v>18723</c:v>
                </c:pt>
                <c:pt idx="8368">
                  <c:v>18722</c:v>
                </c:pt>
                <c:pt idx="8369">
                  <c:v>18721</c:v>
                </c:pt>
                <c:pt idx="8370">
                  <c:v>18720</c:v>
                </c:pt>
                <c:pt idx="8371">
                  <c:v>18719</c:v>
                </c:pt>
                <c:pt idx="8372">
                  <c:v>18718</c:v>
                </c:pt>
                <c:pt idx="8373">
                  <c:v>18717</c:v>
                </c:pt>
                <c:pt idx="8374">
                  <c:v>18716</c:v>
                </c:pt>
                <c:pt idx="8375">
                  <c:v>18715</c:v>
                </c:pt>
                <c:pt idx="8376">
                  <c:v>18714</c:v>
                </c:pt>
                <c:pt idx="8377">
                  <c:v>18713</c:v>
                </c:pt>
                <c:pt idx="8378">
                  <c:v>18712</c:v>
                </c:pt>
                <c:pt idx="8379">
                  <c:v>18711</c:v>
                </c:pt>
                <c:pt idx="8380">
                  <c:v>18710</c:v>
                </c:pt>
                <c:pt idx="8381">
                  <c:v>18709</c:v>
                </c:pt>
                <c:pt idx="8382">
                  <c:v>18708</c:v>
                </c:pt>
                <c:pt idx="8383">
                  <c:v>18707</c:v>
                </c:pt>
                <c:pt idx="8384">
                  <c:v>18706</c:v>
                </c:pt>
                <c:pt idx="8385">
                  <c:v>18705</c:v>
                </c:pt>
                <c:pt idx="8386">
                  <c:v>18704</c:v>
                </c:pt>
                <c:pt idx="8387">
                  <c:v>18703</c:v>
                </c:pt>
                <c:pt idx="8388">
                  <c:v>18702</c:v>
                </c:pt>
                <c:pt idx="8389">
                  <c:v>18701</c:v>
                </c:pt>
                <c:pt idx="8390">
                  <c:v>18700</c:v>
                </c:pt>
                <c:pt idx="8391">
                  <c:v>18699</c:v>
                </c:pt>
                <c:pt idx="8392">
                  <c:v>18698</c:v>
                </c:pt>
                <c:pt idx="8393">
                  <c:v>18697</c:v>
                </c:pt>
                <c:pt idx="8394">
                  <c:v>18696</c:v>
                </c:pt>
                <c:pt idx="8395">
                  <c:v>18695</c:v>
                </c:pt>
                <c:pt idx="8396">
                  <c:v>18694</c:v>
                </c:pt>
                <c:pt idx="8397">
                  <c:v>18693</c:v>
                </c:pt>
                <c:pt idx="8398">
                  <c:v>18692</c:v>
                </c:pt>
                <c:pt idx="8399">
                  <c:v>18691</c:v>
                </c:pt>
                <c:pt idx="8400">
                  <c:v>18690</c:v>
                </c:pt>
                <c:pt idx="8401">
                  <c:v>18689</c:v>
                </c:pt>
                <c:pt idx="8402">
                  <c:v>18688</c:v>
                </c:pt>
                <c:pt idx="8403">
                  <c:v>18687</c:v>
                </c:pt>
                <c:pt idx="8404">
                  <c:v>18686</c:v>
                </c:pt>
                <c:pt idx="8405">
                  <c:v>18685</c:v>
                </c:pt>
                <c:pt idx="8406">
                  <c:v>18684</c:v>
                </c:pt>
                <c:pt idx="8407">
                  <c:v>18683</c:v>
                </c:pt>
                <c:pt idx="8408">
                  <c:v>18682</c:v>
                </c:pt>
                <c:pt idx="8409">
                  <c:v>18681</c:v>
                </c:pt>
                <c:pt idx="8410">
                  <c:v>18680</c:v>
                </c:pt>
                <c:pt idx="8411">
                  <c:v>18679</c:v>
                </c:pt>
                <c:pt idx="8412">
                  <c:v>18678</c:v>
                </c:pt>
                <c:pt idx="8413">
                  <c:v>18677</c:v>
                </c:pt>
                <c:pt idx="8414">
                  <c:v>18676</c:v>
                </c:pt>
                <c:pt idx="8415">
                  <c:v>18675</c:v>
                </c:pt>
                <c:pt idx="8416">
                  <c:v>18674</c:v>
                </c:pt>
                <c:pt idx="8417">
                  <c:v>18673</c:v>
                </c:pt>
                <c:pt idx="8418">
                  <c:v>18672</c:v>
                </c:pt>
                <c:pt idx="8419">
                  <c:v>18671</c:v>
                </c:pt>
                <c:pt idx="8420">
                  <c:v>18670</c:v>
                </c:pt>
                <c:pt idx="8421">
                  <c:v>18669</c:v>
                </c:pt>
                <c:pt idx="8422">
                  <c:v>18668</c:v>
                </c:pt>
                <c:pt idx="8423">
                  <c:v>18667</c:v>
                </c:pt>
                <c:pt idx="8424">
                  <c:v>18666</c:v>
                </c:pt>
                <c:pt idx="8425">
                  <c:v>18665</c:v>
                </c:pt>
                <c:pt idx="8426">
                  <c:v>18664</c:v>
                </c:pt>
                <c:pt idx="8427">
                  <c:v>18663</c:v>
                </c:pt>
                <c:pt idx="8428">
                  <c:v>18662</c:v>
                </c:pt>
                <c:pt idx="8429">
                  <c:v>18661</c:v>
                </c:pt>
                <c:pt idx="8430">
                  <c:v>18660</c:v>
                </c:pt>
                <c:pt idx="8431">
                  <c:v>18659</c:v>
                </c:pt>
                <c:pt idx="8432">
                  <c:v>18658</c:v>
                </c:pt>
                <c:pt idx="8433">
                  <c:v>18657</c:v>
                </c:pt>
                <c:pt idx="8434">
                  <c:v>18656</c:v>
                </c:pt>
                <c:pt idx="8435">
                  <c:v>18655</c:v>
                </c:pt>
                <c:pt idx="8436">
                  <c:v>18654</c:v>
                </c:pt>
                <c:pt idx="8437">
                  <c:v>18653</c:v>
                </c:pt>
                <c:pt idx="8438">
                  <c:v>18652</c:v>
                </c:pt>
                <c:pt idx="8439">
                  <c:v>18651</c:v>
                </c:pt>
                <c:pt idx="8440">
                  <c:v>18650</c:v>
                </c:pt>
                <c:pt idx="8441">
                  <c:v>18649</c:v>
                </c:pt>
                <c:pt idx="8442">
                  <c:v>18648</c:v>
                </c:pt>
                <c:pt idx="8443">
                  <c:v>18647</c:v>
                </c:pt>
                <c:pt idx="8444">
                  <c:v>18646</c:v>
                </c:pt>
                <c:pt idx="8445">
                  <c:v>18645</c:v>
                </c:pt>
                <c:pt idx="8446">
                  <c:v>18644</c:v>
                </c:pt>
                <c:pt idx="8447">
                  <c:v>18643</c:v>
                </c:pt>
                <c:pt idx="8448">
                  <c:v>18642</c:v>
                </c:pt>
                <c:pt idx="8449">
                  <c:v>18641</c:v>
                </c:pt>
                <c:pt idx="8450">
                  <c:v>18640</c:v>
                </c:pt>
                <c:pt idx="8451">
                  <c:v>18639</c:v>
                </c:pt>
                <c:pt idx="8452">
                  <c:v>18638</c:v>
                </c:pt>
                <c:pt idx="8453">
                  <c:v>18637</c:v>
                </c:pt>
                <c:pt idx="8454">
                  <c:v>18636</c:v>
                </c:pt>
                <c:pt idx="8455">
                  <c:v>18635</c:v>
                </c:pt>
                <c:pt idx="8456">
                  <c:v>18634</c:v>
                </c:pt>
                <c:pt idx="8457">
                  <c:v>18633</c:v>
                </c:pt>
                <c:pt idx="8458">
                  <c:v>18632</c:v>
                </c:pt>
                <c:pt idx="8459">
                  <c:v>18631</c:v>
                </c:pt>
                <c:pt idx="8460">
                  <c:v>18630</c:v>
                </c:pt>
                <c:pt idx="8461">
                  <c:v>18629</c:v>
                </c:pt>
                <c:pt idx="8462">
                  <c:v>18628</c:v>
                </c:pt>
                <c:pt idx="8463">
                  <c:v>18627</c:v>
                </c:pt>
                <c:pt idx="8464">
                  <c:v>18626</c:v>
                </c:pt>
                <c:pt idx="8465">
                  <c:v>18625</c:v>
                </c:pt>
                <c:pt idx="8466">
                  <c:v>18624</c:v>
                </c:pt>
                <c:pt idx="8467">
                  <c:v>18623</c:v>
                </c:pt>
                <c:pt idx="8468">
                  <c:v>18622</c:v>
                </c:pt>
                <c:pt idx="8469">
                  <c:v>18621</c:v>
                </c:pt>
                <c:pt idx="8470">
                  <c:v>18620</c:v>
                </c:pt>
                <c:pt idx="8471">
                  <c:v>18619</c:v>
                </c:pt>
                <c:pt idx="8472">
                  <c:v>18618</c:v>
                </c:pt>
                <c:pt idx="8473">
                  <c:v>18617</c:v>
                </c:pt>
                <c:pt idx="8474">
                  <c:v>18616</c:v>
                </c:pt>
                <c:pt idx="8475">
                  <c:v>18615</c:v>
                </c:pt>
                <c:pt idx="8476">
                  <c:v>18614</c:v>
                </c:pt>
                <c:pt idx="8477">
                  <c:v>18613</c:v>
                </c:pt>
                <c:pt idx="8478">
                  <c:v>18612</c:v>
                </c:pt>
                <c:pt idx="8479">
                  <c:v>18611</c:v>
                </c:pt>
                <c:pt idx="8480">
                  <c:v>18610</c:v>
                </c:pt>
                <c:pt idx="8481">
                  <c:v>18609</c:v>
                </c:pt>
                <c:pt idx="8482">
                  <c:v>18608</c:v>
                </c:pt>
                <c:pt idx="8483">
                  <c:v>18607</c:v>
                </c:pt>
                <c:pt idx="8484">
                  <c:v>18606</c:v>
                </c:pt>
                <c:pt idx="8485">
                  <c:v>18605</c:v>
                </c:pt>
                <c:pt idx="8486">
                  <c:v>18604</c:v>
                </c:pt>
                <c:pt idx="8487">
                  <c:v>18603</c:v>
                </c:pt>
                <c:pt idx="8488">
                  <c:v>18602</c:v>
                </c:pt>
                <c:pt idx="8489">
                  <c:v>18601</c:v>
                </c:pt>
                <c:pt idx="8490">
                  <c:v>18600</c:v>
                </c:pt>
                <c:pt idx="8491">
                  <c:v>18599</c:v>
                </c:pt>
                <c:pt idx="8492">
                  <c:v>18598</c:v>
                </c:pt>
                <c:pt idx="8493">
                  <c:v>18597</c:v>
                </c:pt>
                <c:pt idx="8494">
                  <c:v>18596</c:v>
                </c:pt>
                <c:pt idx="8495">
                  <c:v>18595</c:v>
                </c:pt>
                <c:pt idx="8496">
                  <c:v>18594</c:v>
                </c:pt>
                <c:pt idx="8497">
                  <c:v>18593</c:v>
                </c:pt>
                <c:pt idx="8498">
                  <c:v>18592</c:v>
                </c:pt>
                <c:pt idx="8499">
                  <c:v>18591</c:v>
                </c:pt>
                <c:pt idx="8500">
                  <c:v>18590</c:v>
                </c:pt>
                <c:pt idx="8501">
                  <c:v>18589</c:v>
                </c:pt>
                <c:pt idx="8502">
                  <c:v>18588</c:v>
                </c:pt>
                <c:pt idx="8503">
                  <c:v>18587</c:v>
                </c:pt>
                <c:pt idx="8504">
                  <c:v>18586</c:v>
                </c:pt>
                <c:pt idx="8505">
                  <c:v>18585</c:v>
                </c:pt>
                <c:pt idx="8506">
                  <c:v>18584</c:v>
                </c:pt>
                <c:pt idx="8507">
                  <c:v>18583</c:v>
                </c:pt>
                <c:pt idx="8508">
                  <c:v>18582</c:v>
                </c:pt>
                <c:pt idx="8509">
                  <c:v>18581</c:v>
                </c:pt>
                <c:pt idx="8510">
                  <c:v>18580</c:v>
                </c:pt>
                <c:pt idx="8511">
                  <c:v>18579</c:v>
                </c:pt>
                <c:pt idx="8512">
                  <c:v>18578</c:v>
                </c:pt>
                <c:pt idx="8513">
                  <c:v>18577</c:v>
                </c:pt>
                <c:pt idx="8514">
                  <c:v>18576</c:v>
                </c:pt>
                <c:pt idx="8515">
                  <c:v>18575</c:v>
                </c:pt>
                <c:pt idx="8516">
                  <c:v>18574</c:v>
                </c:pt>
                <c:pt idx="8517">
                  <c:v>18573</c:v>
                </c:pt>
                <c:pt idx="8518">
                  <c:v>18572</c:v>
                </c:pt>
                <c:pt idx="8519">
                  <c:v>18571</c:v>
                </c:pt>
                <c:pt idx="8520">
                  <c:v>18570</c:v>
                </c:pt>
                <c:pt idx="8521">
                  <c:v>18569</c:v>
                </c:pt>
                <c:pt idx="8522">
                  <c:v>18568</c:v>
                </c:pt>
                <c:pt idx="8523">
                  <c:v>18567</c:v>
                </c:pt>
                <c:pt idx="8524">
                  <c:v>18566</c:v>
                </c:pt>
                <c:pt idx="8525">
                  <c:v>18565</c:v>
                </c:pt>
                <c:pt idx="8526">
                  <c:v>18564</c:v>
                </c:pt>
                <c:pt idx="8527">
                  <c:v>18563</c:v>
                </c:pt>
                <c:pt idx="8528">
                  <c:v>18562</c:v>
                </c:pt>
                <c:pt idx="8529">
                  <c:v>18561</c:v>
                </c:pt>
                <c:pt idx="8530">
                  <c:v>18560</c:v>
                </c:pt>
                <c:pt idx="8531">
                  <c:v>18559</c:v>
                </c:pt>
                <c:pt idx="8532">
                  <c:v>18558</c:v>
                </c:pt>
                <c:pt idx="8533">
                  <c:v>18557</c:v>
                </c:pt>
                <c:pt idx="8534">
                  <c:v>18556</c:v>
                </c:pt>
                <c:pt idx="8535">
                  <c:v>18555</c:v>
                </c:pt>
                <c:pt idx="8536">
                  <c:v>18554</c:v>
                </c:pt>
                <c:pt idx="8537">
                  <c:v>18553</c:v>
                </c:pt>
                <c:pt idx="8538">
                  <c:v>18552</c:v>
                </c:pt>
                <c:pt idx="8539">
                  <c:v>18551</c:v>
                </c:pt>
                <c:pt idx="8540">
                  <c:v>18550</c:v>
                </c:pt>
                <c:pt idx="8541">
                  <c:v>18549</c:v>
                </c:pt>
                <c:pt idx="8542">
                  <c:v>18548</c:v>
                </c:pt>
                <c:pt idx="8543">
                  <c:v>18547</c:v>
                </c:pt>
                <c:pt idx="8544">
                  <c:v>18546</c:v>
                </c:pt>
                <c:pt idx="8545">
                  <c:v>18545</c:v>
                </c:pt>
                <c:pt idx="8546">
                  <c:v>18544</c:v>
                </c:pt>
                <c:pt idx="8547">
                  <c:v>18543</c:v>
                </c:pt>
                <c:pt idx="8548">
                  <c:v>18542</c:v>
                </c:pt>
                <c:pt idx="8549">
                  <c:v>18541</c:v>
                </c:pt>
                <c:pt idx="8550">
                  <c:v>18540</c:v>
                </c:pt>
                <c:pt idx="8551">
                  <c:v>18539</c:v>
                </c:pt>
                <c:pt idx="8552">
                  <c:v>18538</c:v>
                </c:pt>
                <c:pt idx="8553">
                  <c:v>18537</c:v>
                </c:pt>
                <c:pt idx="8554">
                  <c:v>18536</c:v>
                </c:pt>
                <c:pt idx="8555">
                  <c:v>18535</c:v>
                </c:pt>
                <c:pt idx="8556">
                  <c:v>18534</c:v>
                </c:pt>
                <c:pt idx="8557">
                  <c:v>18533</c:v>
                </c:pt>
                <c:pt idx="8558">
                  <c:v>18532</c:v>
                </c:pt>
                <c:pt idx="8559">
                  <c:v>18531</c:v>
                </c:pt>
                <c:pt idx="8560">
                  <c:v>18530</c:v>
                </c:pt>
                <c:pt idx="8561">
                  <c:v>18529</c:v>
                </c:pt>
                <c:pt idx="8562">
                  <c:v>18528</c:v>
                </c:pt>
                <c:pt idx="8563">
                  <c:v>18527</c:v>
                </c:pt>
                <c:pt idx="8564">
                  <c:v>18526</c:v>
                </c:pt>
                <c:pt idx="8565">
                  <c:v>18525</c:v>
                </c:pt>
                <c:pt idx="8566">
                  <c:v>18524</c:v>
                </c:pt>
                <c:pt idx="8567">
                  <c:v>18523</c:v>
                </c:pt>
                <c:pt idx="8568">
                  <c:v>18522</c:v>
                </c:pt>
                <c:pt idx="8569">
                  <c:v>18521</c:v>
                </c:pt>
                <c:pt idx="8570">
                  <c:v>18520</c:v>
                </c:pt>
                <c:pt idx="8571">
                  <c:v>18519</c:v>
                </c:pt>
                <c:pt idx="8572">
                  <c:v>18518</c:v>
                </c:pt>
                <c:pt idx="8573">
                  <c:v>18517</c:v>
                </c:pt>
                <c:pt idx="8574">
                  <c:v>18516</c:v>
                </c:pt>
                <c:pt idx="8575">
                  <c:v>18515</c:v>
                </c:pt>
                <c:pt idx="8576">
                  <c:v>18514</c:v>
                </c:pt>
                <c:pt idx="8577">
                  <c:v>18513</c:v>
                </c:pt>
                <c:pt idx="8578">
                  <c:v>18512</c:v>
                </c:pt>
                <c:pt idx="8579">
                  <c:v>18511</c:v>
                </c:pt>
                <c:pt idx="8580">
                  <c:v>18510</c:v>
                </c:pt>
                <c:pt idx="8581">
                  <c:v>18509</c:v>
                </c:pt>
                <c:pt idx="8582">
                  <c:v>18508</c:v>
                </c:pt>
                <c:pt idx="8583">
                  <c:v>18507</c:v>
                </c:pt>
                <c:pt idx="8584">
                  <c:v>18506</c:v>
                </c:pt>
                <c:pt idx="8585">
                  <c:v>18505</c:v>
                </c:pt>
                <c:pt idx="8586">
                  <c:v>18504</c:v>
                </c:pt>
                <c:pt idx="8587">
                  <c:v>18503</c:v>
                </c:pt>
                <c:pt idx="8588">
                  <c:v>18502</c:v>
                </c:pt>
                <c:pt idx="8589">
                  <c:v>18501</c:v>
                </c:pt>
                <c:pt idx="8590">
                  <c:v>18500</c:v>
                </c:pt>
                <c:pt idx="8591">
                  <c:v>18499</c:v>
                </c:pt>
                <c:pt idx="8592">
                  <c:v>18498</c:v>
                </c:pt>
                <c:pt idx="8593">
                  <c:v>18497</c:v>
                </c:pt>
                <c:pt idx="8594">
                  <c:v>18496</c:v>
                </c:pt>
                <c:pt idx="8595">
                  <c:v>18495</c:v>
                </c:pt>
                <c:pt idx="8596">
                  <c:v>18494</c:v>
                </c:pt>
                <c:pt idx="8597">
                  <c:v>18493</c:v>
                </c:pt>
                <c:pt idx="8598">
                  <c:v>18492</c:v>
                </c:pt>
                <c:pt idx="8599">
                  <c:v>18491</c:v>
                </c:pt>
                <c:pt idx="8600">
                  <c:v>18490</c:v>
                </c:pt>
                <c:pt idx="8601">
                  <c:v>18489</c:v>
                </c:pt>
                <c:pt idx="8602">
                  <c:v>18488</c:v>
                </c:pt>
                <c:pt idx="8603">
                  <c:v>18487</c:v>
                </c:pt>
                <c:pt idx="8604">
                  <c:v>18486</c:v>
                </c:pt>
                <c:pt idx="8605">
                  <c:v>18485</c:v>
                </c:pt>
                <c:pt idx="8606">
                  <c:v>18484</c:v>
                </c:pt>
                <c:pt idx="8607">
                  <c:v>18483</c:v>
                </c:pt>
                <c:pt idx="8608">
                  <c:v>18482</c:v>
                </c:pt>
                <c:pt idx="8609">
                  <c:v>18481</c:v>
                </c:pt>
                <c:pt idx="8610">
                  <c:v>18480</c:v>
                </c:pt>
                <c:pt idx="8611">
                  <c:v>18479</c:v>
                </c:pt>
                <c:pt idx="8612">
                  <c:v>18478</c:v>
                </c:pt>
                <c:pt idx="8613">
                  <c:v>18477</c:v>
                </c:pt>
                <c:pt idx="8614">
                  <c:v>18476</c:v>
                </c:pt>
                <c:pt idx="8615">
                  <c:v>18475</c:v>
                </c:pt>
                <c:pt idx="8616">
                  <c:v>18474</c:v>
                </c:pt>
                <c:pt idx="8617">
                  <c:v>18473</c:v>
                </c:pt>
                <c:pt idx="8618">
                  <c:v>18472</c:v>
                </c:pt>
                <c:pt idx="8619">
                  <c:v>18471</c:v>
                </c:pt>
                <c:pt idx="8620">
                  <c:v>18470</c:v>
                </c:pt>
                <c:pt idx="8621">
                  <c:v>18469</c:v>
                </c:pt>
                <c:pt idx="8622">
                  <c:v>18468</c:v>
                </c:pt>
                <c:pt idx="8623">
                  <c:v>18467</c:v>
                </c:pt>
                <c:pt idx="8624">
                  <c:v>18466</c:v>
                </c:pt>
                <c:pt idx="8625">
                  <c:v>18465</c:v>
                </c:pt>
                <c:pt idx="8626">
                  <c:v>18464</c:v>
                </c:pt>
                <c:pt idx="8627">
                  <c:v>18463</c:v>
                </c:pt>
                <c:pt idx="8628">
                  <c:v>18462</c:v>
                </c:pt>
                <c:pt idx="8629">
                  <c:v>18461</c:v>
                </c:pt>
                <c:pt idx="8630">
                  <c:v>18460</c:v>
                </c:pt>
                <c:pt idx="8631">
                  <c:v>18459</c:v>
                </c:pt>
                <c:pt idx="8632">
                  <c:v>18458</c:v>
                </c:pt>
                <c:pt idx="8633">
                  <c:v>18457</c:v>
                </c:pt>
                <c:pt idx="8634">
                  <c:v>18456</c:v>
                </c:pt>
                <c:pt idx="8635">
                  <c:v>18455</c:v>
                </c:pt>
                <c:pt idx="8636">
                  <c:v>18454</c:v>
                </c:pt>
                <c:pt idx="8637">
                  <c:v>18453</c:v>
                </c:pt>
                <c:pt idx="8638">
                  <c:v>18452</c:v>
                </c:pt>
                <c:pt idx="8639">
                  <c:v>18451</c:v>
                </c:pt>
                <c:pt idx="8640">
                  <c:v>18450</c:v>
                </c:pt>
                <c:pt idx="8641">
                  <c:v>18449</c:v>
                </c:pt>
                <c:pt idx="8642">
                  <c:v>18448</c:v>
                </c:pt>
                <c:pt idx="8643">
                  <c:v>18447</c:v>
                </c:pt>
                <c:pt idx="8644">
                  <c:v>18446</c:v>
                </c:pt>
                <c:pt idx="8645">
                  <c:v>18445</c:v>
                </c:pt>
                <c:pt idx="8646">
                  <c:v>18444</c:v>
                </c:pt>
                <c:pt idx="8647">
                  <c:v>18443</c:v>
                </c:pt>
                <c:pt idx="8648">
                  <c:v>18442</c:v>
                </c:pt>
                <c:pt idx="8649">
                  <c:v>18441</c:v>
                </c:pt>
                <c:pt idx="8650">
                  <c:v>18440</c:v>
                </c:pt>
                <c:pt idx="8651">
                  <c:v>18439</c:v>
                </c:pt>
                <c:pt idx="8652">
                  <c:v>18438</c:v>
                </c:pt>
                <c:pt idx="8653">
                  <c:v>18437</c:v>
                </c:pt>
                <c:pt idx="8654">
                  <c:v>18436</c:v>
                </c:pt>
                <c:pt idx="8655">
                  <c:v>18435</c:v>
                </c:pt>
                <c:pt idx="8656">
                  <c:v>18434</c:v>
                </c:pt>
                <c:pt idx="8657">
                  <c:v>18433</c:v>
                </c:pt>
                <c:pt idx="8658">
                  <c:v>18432</c:v>
                </c:pt>
                <c:pt idx="8659">
                  <c:v>18431</c:v>
                </c:pt>
                <c:pt idx="8660">
                  <c:v>18430</c:v>
                </c:pt>
                <c:pt idx="8661">
                  <c:v>18429</c:v>
                </c:pt>
                <c:pt idx="8662">
                  <c:v>18428</c:v>
                </c:pt>
                <c:pt idx="8663">
                  <c:v>18427</c:v>
                </c:pt>
                <c:pt idx="8664">
                  <c:v>18426</c:v>
                </c:pt>
                <c:pt idx="8665">
                  <c:v>18425</c:v>
                </c:pt>
                <c:pt idx="8666">
                  <c:v>18424</c:v>
                </c:pt>
                <c:pt idx="8667">
                  <c:v>18423</c:v>
                </c:pt>
                <c:pt idx="8668">
                  <c:v>18422</c:v>
                </c:pt>
                <c:pt idx="8669">
                  <c:v>18421</c:v>
                </c:pt>
                <c:pt idx="8670">
                  <c:v>18420</c:v>
                </c:pt>
                <c:pt idx="8671">
                  <c:v>18419</c:v>
                </c:pt>
                <c:pt idx="8672">
                  <c:v>18418</c:v>
                </c:pt>
                <c:pt idx="8673">
                  <c:v>18417</c:v>
                </c:pt>
                <c:pt idx="8674">
                  <c:v>18416</c:v>
                </c:pt>
                <c:pt idx="8675">
                  <c:v>18415</c:v>
                </c:pt>
                <c:pt idx="8676">
                  <c:v>18414</c:v>
                </c:pt>
                <c:pt idx="8677">
                  <c:v>18413</c:v>
                </c:pt>
                <c:pt idx="8678">
                  <c:v>18412</c:v>
                </c:pt>
                <c:pt idx="8679">
                  <c:v>18411</c:v>
                </c:pt>
                <c:pt idx="8680">
                  <c:v>18410</c:v>
                </c:pt>
                <c:pt idx="8681">
                  <c:v>18409</c:v>
                </c:pt>
                <c:pt idx="8682">
                  <c:v>18408</c:v>
                </c:pt>
                <c:pt idx="8683">
                  <c:v>18407</c:v>
                </c:pt>
                <c:pt idx="8684">
                  <c:v>18406</c:v>
                </c:pt>
                <c:pt idx="8685">
                  <c:v>18405</c:v>
                </c:pt>
                <c:pt idx="8686">
                  <c:v>18404</c:v>
                </c:pt>
                <c:pt idx="8687">
                  <c:v>18403</c:v>
                </c:pt>
                <c:pt idx="8688">
                  <c:v>18402</c:v>
                </c:pt>
                <c:pt idx="8689">
                  <c:v>18401</c:v>
                </c:pt>
                <c:pt idx="8690">
                  <c:v>18400</c:v>
                </c:pt>
                <c:pt idx="8691">
                  <c:v>18399</c:v>
                </c:pt>
                <c:pt idx="8692">
                  <c:v>18398</c:v>
                </c:pt>
                <c:pt idx="8693">
                  <c:v>18397</c:v>
                </c:pt>
                <c:pt idx="8694">
                  <c:v>18396</c:v>
                </c:pt>
                <c:pt idx="8695">
                  <c:v>18395</c:v>
                </c:pt>
                <c:pt idx="8696">
                  <c:v>18394</c:v>
                </c:pt>
                <c:pt idx="8697">
                  <c:v>18393</c:v>
                </c:pt>
                <c:pt idx="8698">
                  <c:v>18392</c:v>
                </c:pt>
                <c:pt idx="8699">
                  <c:v>18391</c:v>
                </c:pt>
                <c:pt idx="8700">
                  <c:v>18390</c:v>
                </c:pt>
                <c:pt idx="8701">
                  <c:v>18389</c:v>
                </c:pt>
                <c:pt idx="8702">
                  <c:v>18388</c:v>
                </c:pt>
                <c:pt idx="8703">
                  <c:v>18387</c:v>
                </c:pt>
                <c:pt idx="8704">
                  <c:v>18386</c:v>
                </c:pt>
                <c:pt idx="8705">
                  <c:v>18385</c:v>
                </c:pt>
                <c:pt idx="8706">
                  <c:v>18384</c:v>
                </c:pt>
                <c:pt idx="8707">
                  <c:v>18383</c:v>
                </c:pt>
                <c:pt idx="8708">
                  <c:v>18382</c:v>
                </c:pt>
                <c:pt idx="8709">
                  <c:v>18381</c:v>
                </c:pt>
                <c:pt idx="8710">
                  <c:v>18380</c:v>
                </c:pt>
                <c:pt idx="8711">
                  <c:v>18379</c:v>
                </c:pt>
                <c:pt idx="8712">
                  <c:v>18378</c:v>
                </c:pt>
                <c:pt idx="8713">
                  <c:v>18377</c:v>
                </c:pt>
                <c:pt idx="8714">
                  <c:v>18376</c:v>
                </c:pt>
                <c:pt idx="8715">
                  <c:v>18375</c:v>
                </c:pt>
                <c:pt idx="8716">
                  <c:v>18374</c:v>
                </c:pt>
                <c:pt idx="8717">
                  <c:v>18373</c:v>
                </c:pt>
                <c:pt idx="8718">
                  <c:v>18372</c:v>
                </c:pt>
                <c:pt idx="8719">
                  <c:v>18371</c:v>
                </c:pt>
                <c:pt idx="8720">
                  <c:v>18370</c:v>
                </c:pt>
                <c:pt idx="8721">
                  <c:v>18369</c:v>
                </c:pt>
                <c:pt idx="8722">
                  <c:v>18368</c:v>
                </c:pt>
                <c:pt idx="8723">
                  <c:v>18367</c:v>
                </c:pt>
                <c:pt idx="8724">
                  <c:v>18366</c:v>
                </c:pt>
                <c:pt idx="8725">
                  <c:v>18365</c:v>
                </c:pt>
                <c:pt idx="8726">
                  <c:v>18364</c:v>
                </c:pt>
                <c:pt idx="8727">
                  <c:v>18363</c:v>
                </c:pt>
                <c:pt idx="8728">
                  <c:v>18362</c:v>
                </c:pt>
                <c:pt idx="8729">
                  <c:v>18361</c:v>
                </c:pt>
                <c:pt idx="8730">
                  <c:v>18360</c:v>
                </c:pt>
                <c:pt idx="8731">
                  <c:v>18359</c:v>
                </c:pt>
                <c:pt idx="8732">
                  <c:v>18358</c:v>
                </c:pt>
                <c:pt idx="8733">
                  <c:v>18357</c:v>
                </c:pt>
                <c:pt idx="8734">
                  <c:v>18356</c:v>
                </c:pt>
                <c:pt idx="8735">
                  <c:v>18355</c:v>
                </c:pt>
                <c:pt idx="8736">
                  <c:v>18354</c:v>
                </c:pt>
                <c:pt idx="8737">
                  <c:v>18353</c:v>
                </c:pt>
                <c:pt idx="8738">
                  <c:v>18352</c:v>
                </c:pt>
                <c:pt idx="8739">
                  <c:v>18351</c:v>
                </c:pt>
                <c:pt idx="8740">
                  <c:v>18350</c:v>
                </c:pt>
                <c:pt idx="8741">
                  <c:v>18349</c:v>
                </c:pt>
                <c:pt idx="8742">
                  <c:v>18348</c:v>
                </c:pt>
                <c:pt idx="8743">
                  <c:v>18347</c:v>
                </c:pt>
                <c:pt idx="8744">
                  <c:v>18346</c:v>
                </c:pt>
                <c:pt idx="8745">
                  <c:v>18345</c:v>
                </c:pt>
                <c:pt idx="8746">
                  <c:v>18344</c:v>
                </c:pt>
                <c:pt idx="8747">
                  <c:v>18343</c:v>
                </c:pt>
                <c:pt idx="8748">
                  <c:v>18342</c:v>
                </c:pt>
                <c:pt idx="8749">
                  <c:v>18341</c:v>
                </c:pt>
                <c:pt idx="8750">
                  <c:v>18340</c:v>
                </c:pt>
                <c:pt idx="8751">
                  <c:v>18339</c:v>
                </c:pt>
                <c:pt idx="8752">
                  <c:v>18338</c:v>
                </c:pt>
                <c:pt idx="8753">
                  <c:v>18337</c:v>
                </c:pt>
                <c:pt idx="8754">
                  <c:v>18336</c:v>
                </c:pt>
                <c:pt idx="8755">
                  <c:v>18335</c:v>
                </c:pt>
                <c:pt idx="8756">
                  <c:v>18334</c:v>
                </c:pt>
                <c:pt idx="8757">
                  <c:v>18333</c:v>
                </c:pt>
                <c:pt idx="8758">
                  <c:v>18332</c:v>
                </c:pt>
                <c:pt idx="8759">
                  <c:v>18331</c:v>
                </c:pt>
              </c:numCache>
            </c:numRef>
          </c:val>
          <c:extLst/>
        </c:ser>
        <c:dLbls/>
        <c:marker val="1"/>
        <c:axId val="47682304"/>
        <c:axId val="47684224"/>
      </c:lineChart>
      <c:catAx>
        <c:axId val="47682304"/>
        <c:scaling>
          <c:orientation val="minMax"/>
        </c:scaling>
        <c:delete val="1"/>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Hourly 8760 (Sorted from Highest to Lowest )</a:t>
                </a:r>
              </a:p>
            </c:rich>
          </c:tx>
          <c:layout>
            <c:manualLayout>
              <c:xMode val="edge"/>
              <c:yMode val="edge"/>
              <c:x val="0.21800049106672062"/>
              <c:y val="0.82543128750774553"/>
            </c:manualLayout>
          </c:layout>
          <c:spPr>
            <a:noFill/>
            <a:ln>
              <a:noFill/>
            </a:ln>
            <a:effectLst/>
          </c:spPr>
        </c:title>
        <c:numFmt formatCode="#,##0" sourceLinked="0"/>
        <c:majorTickMark val="in"/>
        <c:tickLblPos val="none"/>
        <c:crossAx val="47684224"/>
        <c:crosses val="autoZero"/>
        <c:auto val="1"/>
        <c:lblAlgn val="ctr"/>
        <c:lblOffset val="100"/>
        <c:tickMarkSkip val="500"/>
      </c:catAx>
      <c:valAx>
        <c:axId val="47684224"/>
        <c:scaling>
          <c:orientation val="minMax"/>
          <c:max val="6000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Microgrid Demand, KW</a:t>
                </a:r>
              </a:p>
            </c:rich>
          </c:tx>
          <c:layout>
            <c:manualLayout>
              <c:xMode val="edge"/>
              <c:yMode val="edge"/>
              <c:x val="1.3014131617694102E-2"/>
              <c:y val="0.16442513318690705"/>
            </c:manualLayout>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682304"/>
        <c:crossesAt val="1"/>
        <c:crossBetween val="between"/>
      </c:valAx>
      <c:spPr>
        <a:noFill/>
        <a:ln>
          <a:noFill/>
        </a:ln>
        <a:effectLst/>
      </c:spPr>
    </c:plotArea>
    <c:legend>
      <c:legendPos val="b"/>
      <c:layout>
        <c:manualLayout>
          <c:xMode val="edge"/>
          <c:yMode val="edge"/>
          <c:x val="0.76923983777286975"/>
          <c:y val="0.14013322474043471"/>
          <c:w val="0.21234226259564673"/>
          <c:h val="8.4229975663185408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chart>
  <c:spPr>
    <a:noFill/>
    <a:ln>
      <a:noFill/>
    </a:ln>
    <a:effectLst/>
  </c:spPr>
  <c:txPr>
    <a:bodyPr/>
    <a:lstStyle/>
    <a:p>
      <a:pPr>
        <a:defRPr sz="1400">
          <a:solidFill>
            <a:schemeClr val="tx1"/>
          </a:solidFil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4979448249005073"/>
          <c:y val="5.904649420028437E-2"/>
          <c:w val="0.48199256342957136"/>
          <c:h val="0.80932785827350406"/>
        </c:manualLayout>
      </c:layout>
      <c:lineChart>
        <c:grouping val="standard"/>
        <c:ser>
          <c:idx val="0"/>
          <c:order val="0"/>
          <c:tx>
            <c:strRef>
              <c:f>'[NYCC 8760 Gap v3 Med Thermal.xlsx]Load Price Curves'!$B$1</c:f>
              <c:strCache>
                <c:ptCount val="1"/>
                <c:pt idx="0">
                  <c:v>Baseline</c:v>
                </c:pt>
              </c:strCache>
            </c:strRef>
          </c:tx>
          <c:spPr>
            <a:ln w="28575" cap="rnd">
              <a:solidFill>
                <a:schemeClr val="tx1"/>
              </a:solidFill>
              <a:round/>
            </a:ln>
            <a:effectLst/>
          </c:spPr>
          <c:marker>
            <c:symbol val="none"/>
          </c:marker>
          <c:val>
            <c:numRef>
              <c:f>'[NYCC 8760 Gap v3 Med Thermal.xlsx]Load Price Curves'!$B$2:$B$8761</c:f>
              <c:numCache>
                <c:formatCode>#,##0</c:formatCode>
                <c:ptCount val="8760"/>
                <c:pt idx="0">
                  <c:v>58000</c:v>
                </c:pt>
                <c:pt idx="1">
                  <c:v>58000</c:v>
                </c:pt>
                <c:pt idx="2">
                  <c:v>58000</c:v>
                </c:pt>
                <c:pt idx="3">
                  <c:v>58000</c:v>
                </c:pt>
                <c:pt idx="4">
                  <c:v>58000</c:v>
                </c:pt>
                <c:pt idx="5">
                  <c:v>58000</c:v>
                </c:pt>
                <c:pt idx="6">
                  <c:v>58000</c:v>
                </c:pt>
                <c:pt idx="7">
                  <c:v>58000</c:v>
                </c:pt>
                <c:pt idx="8">
                  <c:v>58000</c:v>
                </c:pt>
                <c:pt idx="9">
                  <c:v>58000</c:v>
                </c:pt>
                <c:pt idx="10">
                  <c:v>58000</c:v>
                </c:pt>
                <c:pt idx="11">
                  <c:v>58000</c:v>
                </c:pt>
                <c:pt idx="12">
                  <c:v>58000</c:v>
                </c:pt>
                <c:pt idx="13">
                  <c:v>58000</c:v>
                </c:pt>
                <c:pt idx="14">
                  <c:v>58000</c:v>
                </c:pt>
                <c:pt idx="15">
                  <c:v>58000</c:v>
                </c:pt>
                <c:pt idx="16">
                  <c:v>58000</c:v>
                </c:pt>
                <c:pt idx="17">
                  <c:v>58000</c:v>
                </c:pt>
                <c:pt idx="18">
                  <c:v>58000</c:v>
                </c:pt>
                <c:pt idx="19">
                  <c:v>58000</c:v>
                </c:pt>
                <c:pt idx="20">
                  <c:v>58000</c:v>
                </c:pt>
                <c:pt idx="21">
                  <c:v>58000</c:v>
                </c:pt>
                <c:pt idx="22">
                  <c:v>58000</c:v>
                </c:pt>
                <c:pt idx="23">
                  <c:v>58000</c:v>
                </c:pt>
                <c:pt idx="24">
                  <c:v>58000</c:v>
                </c:pt>
                <c:pt idx="25">
                  <c:v>58000</c:v>
                </c:pt>
                <c:pt idx="26">
                  <c:v>58000</c:v>
                </c:pt>
                <c:pt idx="27">
                  <c:v>58000</c:v>
                </c:pt>
                <c:pt idx="28">
                  <c:v>58000</c:v>
                </c:pt>
                <c:pt idx="29">
                  <c:v>58000</c:v>
                </c:pt>
                <c:pt idx="30">
                  <c:v>58000</c:v>
                </c:pt>
                <c:pt idx="31">
                  <c:v>58000</c:v>
                </c:pt>
                <c:pt idx="32">
                  <c:v>58000</c:v>
                </c:pt>
                <c:pt idx="33">
                  <c:v>58000</c:v>
                </c:pt>
                <c:pt idx="34">
                  <c:v>58000</c:v>
                </c:pt>
                <c:pt idx="35">
                  <c:v>58000</c:v>
                </c:pt>
                <c:pt idx="36">
                  <c:v>58000</c:v>
                </c:pt>
                <c:pt idx="37">
                  <c:v>58000</c:v>
                </c:pt>
                <c:pt idx="38">
                  <c:v>58000</c:v>
                </c:pt>
                <c:pt idx="39">
                  <c:v>58000</c:v>
                </c:pt>
                <c:pt idx="40">
                  <c:v>58000</c:v>
                </c:pt>
                <c:pt idx="41">
                  <c:v>58000</c:v>
                </c:pt>
                <c:pt idx="42">
                  <c:v>58000</c:v>
                </c:pt>
                <c:pt idx="43">
                  <c:v>57992</c:v>
                </c:pt>
                <c:pt idx="44">
                  <c:v>57991</c:v>
                </c:pt>
                <c:pt idx="45">
                  <c:v>57852</c:v>
                </c:pt>
                <c:pt idx="46">
                  <c:v>57818</c:v>
                </c:pt>
                <c:pt idx="47">
                  <c:v>57808</c:v>
                </c:pt>
                <c:pt idx="48">
                  <c:v>57808</c:v>
                </c:pt>
                <c:pt idx="49">
                  <c:v>57728</c:v>
                </c:pt>
                <c:pt idx="50">
                  <c:v>57666</c:v>
                </c:pt>
                <c:pt idx="51">
                  <c:v>57662</c:v>
                </c:pt>
                <c:pt idx="52">
                  <c:v>57560</c:v>
                </c:pt>
                <c:pt idx="53">
                  <c:v>57406</c:v>
                </c:pt>
                <c:pt idx="54">
                  <c:v>57403</c:v>
                </c:pt>
                <c:pt idx="55">
                  <c:v>57399</c:v>
                </c:pt>
                <c:pt idx="56">
                  <c:v>57357</c:v>
                </c:pt>
                <c:pt idx="57">
                  <c:v>57356</c:v>
                </c:pt>
                <c:pt idx="58">
                  <c:v>57335</c:v>
                </c:pt>
                <c:pt idx="59">
                  <c:v>57312</c:v>
                </c:pt>
                <c:pt idx="60">
                  <c:v>57205</c:v>
                </c:pt>
                <c:pt idx="61">
                  <c:v>57140</c:v>
                </c:pt>
                <c:pt idx="62">
                  <c:v>57131</c:v>
                </c:pt>
                <c:pt idx="63">
                  <c:v>57116</c:v>
                </c:pt>
                <c:pt idx="64">
                  <c:v>57050</c:v>
                </c:pt>
                <c:pt idx="65">
                  <c:v>56929</c:v>
                </c:pt>
                <c:pt idx="66">
                  <c:v>56833</c:v>
                </c:pt>
                <c:pt idx="67">
                  <c:v>56742</c:v>
                </c:pt>
                <c:pt idx="68">
                  <c:v>56672</c:v>
                </c:pt>
                <c:pt idx="69">
                  <c:v>56663</c:v>
                </c:pt>
                <c:pt idx="70">
                  <c:v>56649</c:v>
                </c:pt>
                <c:pt idx="71">
                  <c:v>56552</c:v>
                </c:pt>
                <c:pt idx="72">
                  <c:v>56518</c:v>
                </c:pt>
                <c:pt idx="73">
                  <c:v>56423</c:v>
                </c:pt>
                <c:pt idx="74">
                  <c:v>56369</c:v>
                </c:pt>
                <c:pt idx="75">
                  <c:v>56359</c:v>
                </c:pt>
                <c:pt idx="76">
                  <c:v>56322</c:v>
                </c:pt>
                <c:pt idx="77">
                  <c:v>56308</c:v>
                </c:pt>
                <c:pt idx="78">
                  <c:v>56306</c:v>
                </c:pt>
                <c:pt idx="79">
                  <c:v>56304</c:v>
                </c:pt>
                <c:pt idx="80">
                  <c:v>56292</c:v>
                </c:pt>
                <c:pt idx="81">
                  <c:v>56229</c:v>
                </c:pt>
                <c:pt idx="82">
                  <c:v>56217</c:v>
                </c:pt>
                <c:pt idx="83">
                  <c:v>56215</c:v>
                </c:pt>
                <c:pt idx="84">
                  <c:v>56137</c:v>
                </c:pt>
                <c:pt idx="85">
                  <c:v>56084</c:v>
                </c:pt>
                <c:pt idx="86">
                  <c:v>56015</c:v>
                </c:pt>
                <c:pt idx="87">
                  <c:v>56002</c:v>
                </c:pt>
                <c:pt idx="88">
                  <c:v>55995</c:v>
                </c:pt>
                <c:pt idx="89">
                  <c:v>55938</c:v>
                </c:pt>
                <c:pt idx="90">
                  <c:v>55904</c:v>
                </c:pt>
                <c:pt idx="91">
                  <c:v>55873</c:v>
                </c:pt>
                <c:pt idx="92">
                  <c:v>55859</c:v>
                </c:pt>
                <c:pt idx="93">
                  <c:v>55855</c:v>
                </c:pt>
                <c:pt idx="94">
                  <c:v>55828</c:v>
                </c:pt>
                <c:pt idx="95">
                  <c:v>55825</c:v>
                </c:pt>
                <c:pt idx="96">
                  <c:v>55796</c:v>
                </c:pt>
                <c:pt idx="97">
                  <c:v>55791</c:v>
                </c:pt>
                <c:pt idx="98">
                  <c:v>55773</c:v>
                </c:pt>
                <c:pt idx="99">
                  <c:v>55770</c:v>
                </c:pt>
                <c:pt idx="100">
                  <c:v>55750</c:v>
                </c:pt>
                <c:pt idx="101">
                  <c:v>55710</c:v>
                </c:pt>
                <c:pt idx="102">
                  <c:v>55699</c:v>
                </c:pt>
                <c:pt idx="103">
                  <c:v>55659</c:v>
                </c:pt>
                <c:pt idx="104">
                  <c:v>55626</c:v>
                </c:pt>
                <c:pt idx="105">
                  <c:v>55595</c:v>
                </c:pt>
                <c:pt idx="106">
                  <c:v>55584</c:v>
                </c:pt>
                <c:pt idx="107">
                  <c:v>55543</c:v>
                </c:pt>
                <c:pt idx="108">
                  <c:v>55534</c:v>
                </c:pt>
                <c:pt idx="109">
                  <c:v>55515</c:v>
                </c:pt>
                <c:pt idx="110">
                  <c:v>55423</c:v>
                </c:pt>
                <c:pt idx="111">
                  <c:v>55419</c:v>
                </c:pt>
                <c:pt idx="112">
                  <c:v>55399</c:v>
                </c:pt>
                <c:pt idx="113">
                  <c:v>55387</c:v>
                </c:pt>
                <c:pt idx="114">
                  <c:v>55377</c:v>
                </c:pt>
                <c:pt idx="115">
                  <c:v>55343</c:v>
                </c:pt>
                <c:pt idx="116">
                  <c:v>55268</c:v>
                </c:pt>
                <c:pt idx="117">
                  <c:v>55256</c:v>
                </c:pt>
                <c:pt idx="118">
                  <c:v>55243</c:v>
                </c:pt>
                <c:pt idx="119">
                  <c:v>55233</c:v>
                </c:pt>
                <c:pt idx="120">
                  <c:v>55230</c:v>
                </c:pt>
                <c:pt idx="121">
                  <c:v>55224</c:v>
                </c:pt>
                <c:pt idx="122">
                  <c:v>55215</c:v>
                </c:pt>
                <c:pt idx="123">
                  <c:v>55135</c:v>
                </c:pt>
                <c:pt idx="124">
                  <c:v>55132</c:v>
                </c:pt>
                <c:pt idx="125">
                  <c:v>55110</c:v>
                </c:pt>
                <c:pt idx="126">
                  <c:v>55108</c:v>
                </c:pt>
                <c:pt idx="127">
                  <c:v>55090</c:v>
                </c:pt>
                <c:pt idx="128">
                  <c:v>55085</c:v>
                </c:pt>
                <c:pt idx="129">
                  <c:v>55084</c:v>
                </c:pt>
                <c:pt idx="130">
                  <c:v>55075</c:v>
                </c:pt>
                <c:pt idx="131">
                  <c:v>55072</c:v>
                </c:pt>
                <c:pt idx="132">
                  <c:v>55046</c:v>
                </c:pt>
                <c:pt idx="133">
                  <c:v>55044</c:v>
                </c:pt>
                <c:pt idx="134">
                  <c:v>55027</c:v>
                </c:pt>
                <c:pt idx="135">
                  <c:v>55010</c:v>
                </c:pt>
                <c:pt idx="136">
                  <c:v>54990</c:v>
                </c:pt>
                <c:pt idx="137">
                  <c:v>54863</c:v>
                </c:pt>
                <c:pt idx="138">
                  <c:v>54858</c:v>
                </c:pt>
                <c:pt idx="139">
                  <c:v>54846</c:v>
                </c:pt>
                <c:pt idx="140">
                  <c:v>54804</c:v>
                </c:pt>
                <c:pt idx="141">
                  <c:v>54756</c:v>
                </c:pt>
                <c:pt idx="142">
                  <c:v>54749</c:v>
                </c:pt>
                <c:pt idx="143">
                  <c:v>54733</c:v>
                </c:pt>
                <c:pt idx="144">
                  <c:v>54704</c:v>
                </c:pt>
                <c:pt idx="145">
                  <c:v>54600</c:v>
                </c:pt>
                <c:pt idx="146">
                  <c:v>54571</c:v>
                </c:pt>
                <c:pt idx="147">
                  <c:v>54545</c:v>
                </c:pt>
                <c:pt idx="148">
                  <c:v>54537</c:v>
                </c:pt>
                <c:pt idx="149">
                  <c:v>54487</c:v>
                </c:pt>
                <c:pt idx="150">
                  <c:v>54485</c:v>
                </c:pt>
                <c:pt idx="151">
                  <c:v>54459</c:v>
                </c:pt>
                <c:pt idx="152">
                  <c:v>54453</c:v>
                </c:pt>
                <c:pt idx="153">
                  <c:v>54409</c:v>
                </c:pt>
                <c:pt idx="154">
                  <c:v>54407</c:v>
                </c:pt>
                <c:pt idx="155">
                  <c:v>54325</c:v>
                </c:pt>
                <c:pt idx="156">
                  <c:v>54306</c:v>
                </c:pt>
                <c:pt idx="157">
                  <c:v>54294</c:v>
                </c:pt>
                <c:pt idx="158">
                  <c:v>54270</c:v>
                </c:pt>
                <c:pt idx="159">
                  <c:v>54211</c:v>
                </c:pt>
                <c:pt idx="160">
                  <c:v>54182</c:v>
                </c:pt>
                <c:pt idx="161">
                  <c:v>54164</c:v>
                </c:pt>
                <c:pt idx="162">
                  <c:v>54158</c:v>
                </c:pt>
                <c:pt idx="163">
                  <c:v>54154</c:v>
                </c:pt>
                <c:pt idx="164">
                  <c:v>54151</c:v>
                </c:pt>
                <c:pt idx="165">
                  <c:v>54126</c:v>
                </c:pt>
                <c:pt idx="166">
                  <c:v>54120</c:v>
                </c:pt>
                <c:pt idx="167">
                  <c:v>54119</c:v>
                </c:pt>
                <c:pt idx="168">
                  <c:v>54092</c:v>
                </c:pt>
                <c:pt idx="169">
                  <c:v>54088</c:v>
                </c:pt>
                <c:pt idx="170">
                  <c:v>54046</c:v>
                </c:pt>
                <c:pt idx="171">
                  <c:v>54041</c:v>
                </c:pt>
                <c:pt idx="172">
                  <c:v>54041</c:v>
                </c:pt>
                <c:pt idx="173">
                  <c:v>54028</c:v>
                </c:pt>
                <c:pt idx="174">
                  <c:v>53958</c:v>
                </c:pt>
                <c:pt idx="175">
                  <c:v>53940</c:v>
                </c:pt>
                <c:pt idx="176">
                  <c:v>53898</c:v>
                </c:pt>
                <c:pt idx="177">
                  <c:v>53886</c:v>
                </c:pt>
                <c:pt idx="178">
                  <c:v>53885</c:v>
                </c:pt>
                <c:pt idx="179">
                  <c:v>53879</c:v>
                </c:pt>
                <c:pt idx="180">
                  <c:v>53863</c:v>
                </c:pt>
                <c:pt idx="181">
                  <c:v>53833</c:v>
                </c:pt>
                <c:pt idx="182">
                  <c:v>53826</c:v>
                </c:pt>
                <c:pt idx="183">
                  <c:v>53774</c:v>
                </c:pt>
                <c:pt idx="184">
                  <c:v>53769</c:v>
                </c:pt>
                <c:pt idx="185">
                  <c:v>53754</c:v>
                </c:pt>
                <c:pt idx="186">
                  <c:v>53713</c:v>
                </c:pt>
                <c:pt idx="187">
                  <c:v>53688</c:v>
                </c:pt>
                <c:pt idx="188">
                  <c:v>53688</c:v>
                </c:pt>
                <c:pt idx="189">
                  <c:v>53621</c:v>
                </c:pt>
                <c:pt idx="190">
                  <c:v>53600</c:v>
                </c:pt>
                <c:pt idx="191">
                  <c:v>53577</c:v>
                </c:pt>
                <c:pt idx="192">
                  <c:v>53573</c:v>
                </c:pt>
                <c:pt idx="193">
                  <c:v>53568</c:v>
                </c:pt>
                <c:pt idx="194">
                  <c:v>53563</c:v>
                </c:pt>
                <c:pt idx="195">
                  <c:v>53558</c:v>
                </c:pt>
                <c:pt idx="196">
                  <c:v>53552</c:v>
                </c:pt>
                <c:pt idx="197">
                  <c:v>53549</c:v>
                </c:pt>
                <c:pt idx="198">
                  <c:v>53544</c:v>
                </c:pt>
                <c:pt idx="199">
                  <c:v>53534</c:v>
                </c:pt>
                <c:pt idx="200">
                  <c:v>53527</c:v>
                </c:pt>
                <c:pt idx="201">
                  <c:v>53490</c:v>
                </c:pt>
                <c:pt idx="202">
                  <c:v>53490</c:v>
                </c:pt>
                <c:pt idx="203">
                  <c:v>53392</c:v>
                </c:pt>
                <c:pt idx="204">
                  <c:v>53391</c:v>
                </c:pt>
                <c:pt idx="205">
                  <c:v>53382</c:v>
                </c:pt>
                <c:pt idx="206">
                  <c:v>53367</c:v>
                </c:pt>
                <c:pt idx="207">
                  <c:v>53351</c:v>
                </c:pt>
                <c:pt idx="208">
                  <c:v>53326</c:v>
                </c:pt>
                <c:pt idx="209">
                  <c:v>53322</c:v>
                </c:pt>
                <c:pt idx="210">
                  <c:v>53284</c:v>
                </c:pt>
                <c:pt idx="211">
                  <c:v>53269</c:v>
                </c:pt>
                <c:pt idx="212">
                  <c:v>53217</c:v>
                </c:pt>
                <c:pt idx="213">
                  <c:v>53215</c:v>
                </c:pt>
                <c:pt idx="214">
                  <c:v>53185</c:v>
                </c:pt>
                <c:pt idx="215">
                  <c:v>53155</c:v>
                </c:pt>
                <c:pt idx="216">
                  <c:v>53107</c:v>
                </c:pt>
                <c:pt idx="217">
                  <c:v>53106</c:v>
                </c:pt>
                <c:pt idx="218">
                  <c:v>53073</c:v>
                </c:pt>
                <c:pt idx="219">
                  <c:v>53067</c:v>
                </c:pt>
                <c:pt idx="220">
                  <c:v>53061</c:v>
                </c:pt>
                <c:pt idx="221">
                  <c:v>53031</c:v>
                </c:pt>
                <c:pt idx="222">
                  <c:v>53002</c:v>
                </c:pt>
                <c:pt idx="223">
                  <c:v>52989</c:v>
                </c:pt>
                <c:pt idx="224">
                  <c:v>52984</c:v>
                </c:pt>
                <c:pt idx="225">
                  <c:v>52975</c:v>
                </c:pt>
                <c:pt idx="226">
                  <c:v>52966</c:v>
                </c:pt>
                <c:pt idx="227">
                  <c:v>52965</c:v>
                </c:pt>
                <c:pt idx="228">
                  <c:v>52959</c:v>
                </c:pt>
                <c:pt idx="229">
                  <c:v>52951</c:v>
                </c:pt>
                <c:pt idx="230">
                  <c:v>52946</c:v>
                </c:pt>
                <c:pt idx="231">
                  <c:v>52944</c:v>
                </c:pt>
                <c:pt idx="232">
                  <c:v>52926</c:v>
                </c:pt>
                <c:pt idx="233">
                  <c:v>52865</c:v>
                </c:pt>
                <c:pt idx="234">
                  <c:v>52797</c:v>
                </c:pt>
                <c:pt idx="235">
                  <c:v>52796</c:v>
                </c:pt>
                <c:pt idx="236">
                  <c:v>52795</c:v>
                </c:pt>
                <c:pt idx="237">
                  <c:v>52771</c:v>
                </c:pt>
                <c:pt idx="238">
                  <c:v>52754</c:v>
                </c:pt>
                <c:pt idx="239">
                  <c:v>52739</c:v>
                </c:pt>
                <c:pt idx="240">
                  <c:v>52728</c:v>
                </c:pt>
                <c:pt idx="241">
                  <c:v>52728</c:v>
                </c:pt>
                <c:pt idx="242">
                  <c:v>52721</c:v>
                </c:pt>
                <c:pt idx="243">
                  <c:v>52718</c:v>
                </c:pt>
                <c:pt idx="244">
                  <c:v>52682</c:v>
                </c:pt>
                <c:pt idx="245">
                  <c:v>52656</c:v>
                </c:pt>
                <c:pt idx="246">
                  <c:v>52654</c:v>
                </c:pt>
                <c:pt idx="247">
                  <c:v>52616</c:v>
                </c:pt>
                <c:pt idx="248">
                  <c:v>52615</c:v>
                </c:pt>
                <c:pt idx="249">
                  <c:v>52611</c:v>
                </c:pt>
                <c:pt idx="250">
                  <c:v>52596</c:v>
                </c:pt>
                <c:pt idx="251">
                  <c:v>52585</c:v>
                </c:pt>
                <c:pt idx="252">
                  <c:v>52579</c:v>
                </c:pt>
                <c:pt idx="253">
                  <c:v>52568</c:v>
                </c:pt>
                <c:pt idx="254">
                  <c:v>52562</c:v>
                </c:pt>
                <c:pt idx="255">
                  <c:v>52538</c:v>
                </c:pt>
                <c:pt idx="256">
                  <c:v>52534</c:v>
                </c:pt>
                <c:pt idx="257">
                  <c:v>52518</c:v>
                </c:pt>
                <c:pt idx="258">
                  <c:v>52514</c:v>
                </c:pt>
                <c:pt idx="259">
                  <c:v>52493</c:v>
                </c:pt>
                <c:pt idx="260">
                  <c:v>52493</c:v>
                </c:pt>
                <c:pt idx="261">
                  <c:v>52426</c:v>
                </c:pt>
                <c:pt idx="262">
                  <c:v>52424</c:v>
                </c:pt>
                <c:pt idx="263">
                  <c:v>52360</c:v>
                </c:pt>
                <c:pt idx="264">
                  <c:v>52350</c:v>
                </c:pt>
                <c:pt idx="265">
                  <c:v>52340</c:v>
                </c:pt>
                <c:pt idx="266">
                  <c:v>52318</c:v>
                </c:pt>
                <c:pt idx="267">
                  <c:v>52294</c:v>
                </c:pt>
                <c:pt idx="268">
                  <c:v>52292</c:v>
                </c:pt>
                <c:pt idx="269">
                  <c:v>52284</c:v>
                </c:pt>
                <c:pt idx="270">
                  <c:v>52282</c:v>
                </c:pt>
                <c:pt idx="271">
                  <c:v>52244</c:v>
                </c:pt>
                <c:pt idx="272">
                  <c:v>52223</c:v>
                </c:pt>
                <c:pt idx="273">
                  <c:v>52212</c:v>
                </c:pt>
                <c:pt idx="274">
                  <c:v>52186</c:v>
                </c:pt>
                <c:pt idx="275">
                  <c:v>52185</c:v>
                </c:pt>
                <c:pt idx="276">
                  <c:v>52158</c:v>
                </c:pt>
                <c:pt idx="277">
                  <c:v>52156</c:v>
                </c:pt>
                <c:pt idx="278">
                  <c:v>52155</c:v>
                </c:pt>
                <c:pt idx="279">
                  <c:v>52145</c:v>
                </c:pt>
                <c:pt idx="280">
                  <c:v>52123</c:v>
                </c:pt>
                <c:pt idx="281">
                  <c:v>52114</c:v>
                </c:pt>
                <c:pt idx="282">
                  <c:v>52093</c:v>
                </c:pt>
                <c:pt idx="283">
                  <c:v>52079</c:v>
                </c:pt>
                <c:pt idx="284">
                  <c:v>52074</c:v>
                </c:pt>
                <c:pt idx="285">
                  <c:v>52067</c:v>
                </c:pt>
                <c:pt idx="286">
                  <c:v>52057</c:v>
                </c:pt>
                <c:pt idx="287">
                  <c:v>52044</c:v>
                </c:pt>
                <c:pt idx="288">
                  <c:v>52042</c:v>
                </c:pt>
                <c:pt idx="289">
                  <c:v>52037</c:v>
                </c:pt>
                <c:pt idx="290">
                  <c:v>52017</c:v>
                </c:pt>
                <c:pt idx="291">
                  <c:v>52014</c:v>
                </c:pt>
                <c:pt idx="292">
                  <c:v>52001</c:v>
                </c:pt>
                <c:pt idx="293">
                  <c:v>51992</c:v>
                </c:pt>
                <c:pt idx="294">
                  <c:v>51986</c:v>
                </c:pt>
                <c:pt idx="295">
                  <c:v>51985</c:v>
                </c:pt>
                <c:pt idx="296">
                  <c:v>51968</c:v>
                </c:pt>
                <c:pt idx="297">
                  <c:v>51959</c:v>
                </c:pt>
                <c:pt idx="298">
                  <c:v>51956</c:v>
                </c:pt>
                <c:pt idx="299">
                  <c:v>51933</c:v>
                </c:pt>
                <c:pt idx="300">
                  <c:v>51927</c:v>
                </c:pt>
                <c:pt idx="301">
                  <c:v>51882</c:v>
                </c:pt>
                <c:pt idx="302">
                  <c:v>51825</c:v>
                </c:pt>
                <c:pt idx="303">
                  <c:v>51822</c:v>
                </c:pt>
                <c:pt idx="304">
                  <c:v>51803</c:v>
                </c:pt>
                <c:pt idx="305">
                  <c:v>51803</c:v>
                </c:pt>
                <c:pt idx="306">
                  <c:v>51782</c:v>
                </c:pt>
                <c:pt idx="307">
                  <c:v>51781</c:v>
                </c:pt>
                <c:pt idx="308">
                  <c:v>51738</c:v>
                </c:pt>
                <c:pt idx="309">
                  <c:v>51736</c:v>
                </c:pt>
                <c:pt idx="310">
                  <c:v>51717</c:v>
                </c:pt>
                <c:pt idx="311">
                  <c:v>51687</c:v>
                </c:pt>
                <c:pt idx="312">
                  <c:v>51662</c:v>
                </c:pt>
                <c:pt idx="313">
                  <c:v>51655</c:v>
                </c:pt>
                <c:pt idx="314">
                  <c:v>51647</c:v>
                </c:pt>
                <c:pt idx="315">
                  <c:v>51635</c:v>
                </c:pt>
                <c:pt idx="316">
                  <c:v>51633</c:v>
                </c:pt>
                <c:pt idx="317">
                  <c:v>51621</c:v>
                </c:pt>
                <c:pt idx="318">
                  <c:v>51585</c:v>
                </c:pt>
                <c:pt idx="319">
                  <c:v>51584</c:v>
                </c:pt>
                <c:pt idx="320">
                  <c:v>51566</c:v>
                </c:pt>
                <c:pt idx="321">
                  <c:v>51562</c:v>
                </c:pt>
                <c:pt idx="322">
                  <c:v>51561</c:v>
                </c:pt>
                <c:pt idx="323">
                  <c:v>51528</c:v>
                </c:pt>
                <c:pt idx="324">
                  <c:v>51525</c:v>
                </c:pt>
                <c:pt idx="325">
                  <c:v>51497</c:v>
                </c:pt>
                <c:pt idx="326">
                  <c:v>51477</c:v>
                </c:pt>
                <c:pt idx="327">
                  <c:v>51459</c:v>
                </c:pt>
                <c:pt idx="328">
                  <c:v>51449</c:v>
                </c:pt>
                <c:pt idx="329">
                  <c:v>51441</c:v>
                </c:pt>
                <c:pt idx="330">
                  <c:v>51436</c:v>
                </c:pt>
                <c:pt idx="331">
                  <c:v>51346</c:v>
                </c:pt>
                <c:pt idx="332">
                  <c:v>51319</c:v>
                </c:pt>
                <c:pt idx="333">
                  <c:v>51318</c:v>
                </c:pt>
                <c:pt idx="334">
                  <c:v>51307</c:v>
                </c:pt>
                <c:pt idx="335">
                  <c:v>51305</c:v>
                </c:pt>
                <c:pt idx="336">
                  <c:v>51275</c:v>
                </c:pt>
                <c:pt idx="337">
                  <c:v>51261</c:v>
                </c:pt>
                <c:pt idx="338">
                  <c:v>51241</c:v>
                </c:pt>
                <c:pt idx="339">
                  <c:v>51235</c:v>
                </c:pt>
                <c:pt idx="340">
                  <c:v>51227</c:v>
                </c:pt>
                <c:pt idx="341">
                  <c:v>51217</c:v>
                </c:pt>
                <c:pt idx="342">
                  <c:v>51216</c:v>
                </c:pt>
                <c:pt idx="343">
                  <c:v>51159</c:v>
                </c:pt>
                <c:pt idx="344">
                  <c:v>51115</c:v>
                </c:pt>
                <c:pt idx="345">
                  <c:v>51101</c:v>
                </c:pt>
                <c:pt idx="346">
                  <c:v>51081</c:v>
                </c:pt>
                <c:pt idx="347">
                  <c:v>51060</c:v>
                </c:pt>
                <c:pt idx="348">
                  <c:v>51029</c:v>
                </c:pt>
                <c:pt idx="349">
                  <c:v>50996</c:v>
                </c:pt>
                <c:pt idx="350">
                  <c:v>50977</c:v>
                </c:pt>
                <c:pt idx="351">
                  <c:v>50954</c:v>
                </c:pt>
                <c:pt idx="352">
                  <c:v>50951</c:v>
                </c:pt>
                <c:pt idx="353">
                  <c:v>50924</c:v>
                </c:pt>
                <c:pt idx="354">
                  <c:v>50917</c:v>
                </c:pt>
                <c:pt idx="355">
                  <c:v>50909</c:v>
                </c:pt>
                <c:pt idx="356">
                  <c:v>50897</c:v>
                </c:pt>
                <c:pt idx="357">
                  <c:v>50889</c:v>
                </c:pt>
                <c:pt idx="358">
                  <c:v>50882</c:v>
                </c:pt>
                <c:pt idx="359">
                  <c:v>50880</c:v>
                </c:pt>
                <c:pt idx="360">
                  <c:v>50868</c:v>
                </c:pt>
                <c:pt idx="361">
                  <c:v>50856</c:v>
                </c:pt>
                <c:pt idx="362">
                  <c:v>50847</c:v>
                </c:pt>
                <c:pt idx="363">
                  <c:v>50846</c:v>
                </c:pt>
                <c:pt idx="364">
                  <c:v>50846</c:v>
                </c:pt>
                <c:pt idx="365">
                  <c:v>50811</c:v>
                </c:pt>
                <c:pt idx="366">
                  <c:v>50806</c:v>
                </c:pt>
                <c:pt idx="367">
                  <c:v>50802</c:v>
                </c:pt>
                <c:pt idx="368">
                  <c:v>50799</c:v>
                </c:pt>
                <c:pt idx="369">
                  <c:v>50794</c:v>
                </c:pt>
                <c:pt idx="370">
                  <c:v>50779</c:v>
                </c:pt>
                <c:pt idx="371">
                  <c:v>50774</c:v>
                </c:pt>
                <c:pt idx="372">
                  <c:v>50772</c:v>
                </c:pt>
                <c:pt idx="373">
                  <c:v>50743</c:v>
                </c:pt>
                <c:pt idx="374">
                  <c:v>50701</c:v>
                </c:pt>
                <c:pt idx="375">
                  <c:v>50683</c:v>
                </c:pt>
                <c:pt idx="376">
                  <c:v>50644</c:v>
                </c:pt>
                <c:pt idx="377">
                  <c:v>50638</c:v>
                </c:pt>
                <c:pt idx="378">
                  <c:v>50633</c:v>
                </c:pt>
                <c:pt idx="379">
                  <c:v>50606</c:v>
                </c:pt>
                <c:pt idx="380">
                  <c:v>50588</c:v>
                </c:pt>
                <c:pt idx="381">
                  <c:v>50577</c:v>
                </c:pt>
                <c:pt idx="382">
                  <c:v>50557</c:v>
                </c:pt>
                <c:pt idx="383">
                  <c:v>50539</c:v>
                </c:pt>
                <c:pt idx="384">
                  <c:v>50523</c:v>
                </c:pt>
                <c:pt idx="385">
                  <c:v>50520</c:v>
                </c:pt>
                <c:pt idx="386">
                  <c:v>50518</c:v>
                </c:pt>
                <c:pt idx="387">
                  <c:v>50514</c:v>
                </c:pt>
                <c:pt idx="388">
                  <c:v>50499</c:v>
                </c:pt>
                <c:pt idx="389">
                  <c:v>50454</c:v>
                </c:pt>
                <c:pt idx="390">
                  <c:v>50446</c:v>
                </c:pt>
                <c:pt idx="391">
                  <c:v>50435</c:v>
                </c:pt>
                <c:pt idx="392">
                  <c:v>50434</c:v>
                </c:pt>
                <c:pt idx="393">
                  <c:v>50434</c:v>
                </c:pt>
                <c:pt idx="394">
                  <c:v>50340</c:v>
                </c:pt>
                <c:pt idx="395">
                  <c:v>50331</c:v>
                </c:pt>
                <c:pt idx="396">
                  <c:v>50328</c:v>
                </c:pt>
                <c:pt idx="397">
                  <c:v>50325</c:v>
                </c:pt>
                <c:pt idx="398">
                  <c:v>50301</c:v>
                </c:pt>
                <c:pt idx="399">
                  <c:v>50281</c:v>
                </c:pt>
                <c:pt idx="400">
                  <c:v>50270</c:v>
                </c:pt>
                <c:pt idx="401">
                  <c:v>50260</c:v>
                </c:pt>
                <c:pt idx="402">
                  <c:v>50248</c:v>
                </c:pt>
                <c:pt idx="403">
                  <c:v>50237</c:v>
                </c:pt>
                <c:pt idx="404">
                  <c:v>50232</c:v>
                </c:pt>
                <c:pt idx="405">
                  <c:v>50226</c:v>
                </c:pt>
                <c:pt idx="406">
                  <c:v>50161</c:v>
                </c:pt>
                <c:pt idx="407">
                  <c:v>50158</c:v>
                </c:pt>
                <c:pt idx="408">
                  <c:v>50131</c:v>
                </c:pt>
                <c:pt idx="409">
                  <c:v>50120</c:v>
                </c:pt>
                <c:pt idx="410">
                  <c:v>50118</c:v>
                </c:pt>
                <c:pt idx="411">
                  <c:v>50080</c:v>
                </c:pt>
                <c:pt idx="412">
                  <c:v>50067</c:v>
                </c:pt>
                <c:pt idx="413">
                  <c:v>50054</c:v>
                </c:pt>
                <c:pt idx="414">
                  <c:v>50033</c:v>
                </c:pt>
                <c:pt idx="415">
                  <c:v>50022</c:v>
                </c:pt>
                <c:pt idx="416">
                  <c:v>50008</c:v>
                </c:pt>
                <c:pt idx="417">
                  <c:v>50000</c:v>
                </c:pt>
                <c:pt idx="418">
                  <c:v>49993</c:v>
                </c:pt>
                <c:pt idx="419">
                  <c:v>49986</c:v>
                </c:pt>
                <c:pt idx="420">
                  <c:v>49979</c:v>
                </c:pt>
                <c:pt idx="421">
                  <c:v>49972</c:v>
                </c:pt>
                <c:pt idx="422">
                  <c:v>49965</c:v>
                </c:pt>
                <c:pt idx="423">
                  <c:v>49958</c:v>
                </c:pt>
                <c:pt idx="424">
                  <c:v>49951</c:v>
                </c:pt>
                <c:pt idx="425">
                  <c:v>49944</c:v>
                </c:pt>
                <c:pt idx="426">
                  <c:v>49937</c:v>
                </c:pt>
                <c:pt idx="427">
                  <c:v>49930</c:v>
                </c:pt>
                <c:pt idx="428">
                  <c:v>49923</c:v>
                </c:pt>
                <c:pt idx="429">
                  <c:v>49916</c:v>
                </c:pt>
                <c:pt idx="430">
                  <c:v>49909</c:v>
                </c:pt>
                <c:pt idx="431">
                  <c:v>49902</c:v>
                </c:pt>
                <c:pt idx="432">
                  <c:v>49895</c:v>
                </c:pt>
                <c:pt idx="433">
                  <c:v>49888</c:v>
                </c:pt>
                <c:pt idx="434">
                  <c:v>49881</c:v>
                </c:pt>
                <c:pt idx="435">
                  <c:v>49874</c:v>
                </c:pt>
                <c:pt idx="436">
                  <c:v>49867</c:v>
                </c:pt>
                <c:pt idx="437">
                  <c:v>49860</c:v>
                </c:pt>
                <c:pt idx="438">
                  <c:v>49853</c:v>
                </c:pt>
                <c:pt idx="439">
                  <c:v>49846</c:v>
                </c:pt>
                <c:pt idx="440">
                  <c:v>49839</c:v>
                </c:pt>
                <c:pt idx="441">
                  <c:v>49832</c:v>
                </c:pt>
                <c:pt idx="442">
                  <c:v>49825</c:v>
                </c:pt>
                <c:pt idx="443">
                  <c:v>49818</c:v>
                </c:pt>
                <c:pt idx="444">
                  <c:v>49811</c:v>
                </c:pt>
                <c:pt idx="445">
                  <c:v>49804</c:v>
                </c:pt>
                <c:pt idx="446">
                  <c:v>49797</c:v>
                </c:pt>
                <c:pt idx="447">
                  <c:v>49790</c:v>
                </c:pt>
                <c:pt idx="448">
                  <c:v>49783</c:v>
                </c:pt>
                <c:pt idx="449">
                  <c:v>49776</c:v>
                </c:pt>
                <c:pt idx="450">
                  <c:v>49769</c:v>
                </c:pt>
                <c:pt idx="451">
                  <c:v>49762</c:v>
                </c:pt>
                <c:pt idx="452">
                  <c:v>49755</c:v>
                </c:pt>
                <c:pt idx="453">
                  <c:v>49748</c:v>
                </c:pt>
                <c:pt idx="454">
                  <c:v>49741</c:v>
                </c:pt>
                <c:pt idx="455">
                  <c:v>49734</c:v>
                </c:pt>
                <c:pt idx="456">
                  <c:v>49727</c:v>
                </c:pt>
                <c:pt idx="457">
                  <c:v>49720</c:v>
                </c:pt>
                <c:pt idx="458">
                  <c:v>49713</c:v>
                </c:pt>
                <c:pt idx="459">
                  <c:v>49706</c:v>
                </c:pt>
                <c:pt idx="460">
                  <c:v>49699</c:v>
                </c:pt>
                <c:pt idx="461">
                  <c:v>49692</c:v>
                </c:pt>
                <c:pt idx="462">
                  <c:v>49685</c:v>
                </c:pt>
                <c:pt idx="463">
                  <c:v>49678</c:v>
                </c:pt>
                <c:pt idx="464">
                  <c:v>49671</c:v>
                </c:pt>
                <c:pt idx="465">
                  <c:v>49664</c:v>
                </c:pt>
                <c:pt idx="466">
                  <c:v>49657</c:v>
                </c:pt>
                <c:pt idx="467">
                  <c:v>49650</c:v>
                </c:pt>
                <c:pt idx="468">
                  <c:v>49643</c:v>
                </c:pt>
                <c:pt idx="469">
                  <c:v>49636</c:v>
                </c:pt>
                <c:pt idx="470">
                  <c:v>49629</c:v>
                </c:pt>
                <c:pt idx="471">
                  <c:v>49622</c:v>
                </c:pt>
                <c:pt idx="472">
                  <c:v>49615</c:v>
                </c:pt>
                <c:pt idx="473">
                  <c:v>49608</c:v>
                </c:pt>
                <c:pt idx="474">
                  <c:v>49601</c:v>
                </c:pt>
                <c:pt idx="475">
                  <c:v>49594</c:v>
                </c:pt>
                <c:pt idx="476">
                  <c:v>49587</c:v>
                </c:pt>
                <c:pt idx="477">
                  <c:v>49580</c:v>
                </c:pt>
                <c:pt idx="478">
                  <c:v>49573</c:v>
                </c:pt>
                <c:pt idx="479">
                  <c:v>49566</c:v>
                </c:pt>
                <c:pt idx="480">
                  <c:v>49559</c:v>
                </c:pt>
                <c:pt idx="481">
                  <c:v>49552</c:v>
                </c:pt>
                <c:pt idx="482">
                  <c:v>49545</c:v>
                </c:pt>
                <c:pt idx="483">
                  <c:v>49538</c:v>
                </c:pt>
                <c:pt idx="484">
                  <c:v>49531</c:v>
                </c:pt>
                <c:pt idx="485">
                  <c:v>49524</c:v>
                </c:pt>
                <c:pt idx="486">
                  <c:v>49517</c:v>
                </c:pt>
                <c:pt idx="487">
                  <c:v>49510</c:v>
                </c:pt>
                <c:pt idx="488">
                  <c:v>49503</c:v>
                </c:pt>
                <c:pt idx="489">
                  <c:v>49496</c:v>
                </c:pt>
                <c:pt idx="490">
                  <c:v>49489</c:v>
                </c:pt>
                <c:pt idx="491">
                  <c:v>49482</c:v>
                </c:pt>
                <c:pt idx="492">
                  <c:v>49475</c:v>
                </c:pt>
                <c:pt idx="493">
                  <c:v>49468</c:v>
                </c:pt>
                <c:pt idx="494">
                  <c:v>49461</c:v>
                </c:pt>
                <c:pt idx="495">
                  <c:v>49454</c:v>
                </c:pt>
                <c:pt idx="496">
                  <c:v>49447</c:v>
                </c:pt>
                <c:pt idx="497">
                  <c:v>49440</c:v>
                </c:pt>
                <c:pt idx="498">
                  <c:v>49433</c:v>
                </c:pt>
                <c:pt idx="499">
                  <c:v>49426</c:v>
                </c:pt>
                <c:pt idx="500">
                  <c:v>49419</c:v>
                </c:pt>
                <c:pt idx="501">
                  <c:v>49412</c:v>
                </c:pt>
                <c:pt idx="502">
                  <c:v>49405</c:v>
                </c:pt>
                <c:pt idx="503">
                  <c:v>49398</c:v>
                </c:pt>
                <c:pt idx="504">
                  <c:v>49391</c:v>
                </c:pt>
                <c:pt idx="505">
                  <c:v>49384</c:v>
                </c:pt>
                <c:pt idx="506">
                  <c:v>49377</c:v>
                </c:pt>
                <c:pt idx="507">
                  <c:v>49370</c:v>
                </c:pt>
                <c:pt idx="508">
                  <c:v>49363</c:v>
                </c:pt>
                <c:pt idx="509">
                  <c:v>49356</c:v>
                </c:pt>
                <c:pt idx="510">
                  <c:v>49349</c:v>
                </c:pt>
                <c:pt idx="511">
                  <c:v>49342</c:v>
                </c:pt>
                <c:pt idx="512">
                  <c:v>49335</c:v>
                </c:pt>
                <c:pt idx="513">
                  <c:v>49328</c:v>
                </c:pt>
                <c:pt idx="514">
                  <c:v>49321</c:v>
                </c:pt>
                <c:pt idx="515">
                  <c:v>49314</c:v>
                </c:pt>
                <c:pt idx="516">
                  <c:v>49307</c:v>
                </c:pt>
                <c:pt idx="517">
                  <c:v>49300</c:v>
                </c:pt>
                <c:pt idx="518">
                  <c:v>49293</c:v>
                </c:pt>
                <c:pt idx="519">
                  <c:v>49286</c:v>
                </c:pt>
                <c:pt idx="520">
                  <c:v>49279</c:v>
                </c:pt>
                <c:pt idx="521">
                  <c:v>49272</c:v>
                </c:pt>
                <c:pt idx="522">
                  <c:v>49265</c:v>
                </c:pt>
                <c:pt idx="523">
                  <c:v>49258</c:v>
                </c:pt>
                <c:pt idx="524">
                  <c:v>49251</c:v>
                </c:pt>
                <c:pt idx="525">
                  <c:v>49244</c:v>
                </c:pt>
                <c:pt idx="526">
                  <c:v>49237</c:v>
                </c:pt>
                <c:pt idx="527">
                  <c:v>49230</c:v>
                </c:pt>
                <c:pt idx="528">
                  <c:v>49223</c:v>
                </c:pt>
                <c:pt idx="529">
                  <c:v>49216</c:v>
                </c:pt>
                <c:pt idx="530">
                  <c:v>49209</c:v>
                </c:pt>
                <c:pt idx="531">
                  <c:v>49202</c:v>
                </c:pt>
                <c:pt idx="532">
                  <c:v>49195</c:v>
                </c:pt>
                <c:pt idx="533">
                  <c:v>49188</c:v>
                </c:pt>
                <c:pt idx="534">
                  <c:v>49181</c:v>
                </c:pt>
                <c:pt idx="535">
                  <c:v>49174</c:v>
                </c:pt>
                <c:pt idx="536">
                  <c:v>49167</c:v>
                </c:pt>
                <c:pt idx="537">
                  <c:v>49160</c:v>
                </c:pt>
                <c:pt idx="538">
                  <c:v>49153</c:v>
                </c:pt>
                <c:pt idx="539">
                  <c:v>49146</c:v>
                </c:pt>
                <c:pt idx="540">
                  <c:v>49139</c:v>
                </c:pt>
                <c:pt idx="541">
                  <c:v>49132</c:v>
                </c:pt>
                <c:pt idx="542">
                  <c:v>49125</c:v>
                </c:pt>
                <c:pt idx="543">
                  <c:v>49118</c:v>
                </c:pt>
                <c:pt idx="544">
                  <c:v>49111</c:v>
                </c:pt>
                <c:pt idx="545">
                  <c:v>49104</c:v>
                </c:pt>
                <c:pt idx="546">
                  <c:v>49097</c:v>
                </c:pt>
                <c:pt idx="547">
                  <c:v>49090</c:v>
                </c:pt>
                <c:pt idx="548">
                  <c:v>49083</c:v>
                </c:pt>
                <c:pt idx="549">
                  <c:v>49076</c:v>
                </c:pt>
                <c:pt idx="550">
                  <c:v>49069</c:v>
                </c:pt>
                <c:pt idx="551">
                  <c:v>49062</c:v>
                </c:pt>
                <c:pt idx="552">
                  <c:v>49055</c:v>
                </c:pt>
                <c:pt idx="553">
                  <c:v>49048</c:v>
                </c:pt>
                <c:pt idx="554">
                  <c:v>49041</c:v>
                </c:pt>
                <c:pt idx="555">
                  <c:v>49034</c:v>
                </c:pt>
                <c:pt idx="556">
                  <c:v>49027</c:v>
                </c:pt>
                <c:pt idx="557">
                  <c:v>49020</c:v>
                </c:pt>
                <c:pt idx="558">
                  <c:v>49013</c:v>
                </c:pt>
                <c:pt idx="559">
                  <c:v>49006</c:v>
                </c:pt>
                <c:pt idx="560">
                  <c:v>48999</c:v>
                </c:pt>
                <c:pt idx="561">
                  <c:v>48992</c:v>
                </c:pt>
                <c:pt idx="562">
                  <c:v>48985</c:v>
                </c:pt>
                <c:pt idx="563">
                  <c:v>48978</c:v>
                </c:pt>
                <c:pt idx="564">
                  <c:v>48971</c:v>
                </c:pt>
                <c:pt idx="565">
                  <c:v>48964</c:v>
                </c:pt>
                <c:pt idx="566">
                  <c:v>48957</c:v>
                </c:pt>
                <c:pt idx="567">
                  <c:v>48950</c:v>
                </c:pt>
                <c:pt idx="568">
                  <c:v>48943</c:v>
                </c:pt>
                <c:pt idx="569">
                  <c:v>48936</c:v>
                </c:pt>
                <c:pt idx="570">
                  <c:v>48929</c:v>
                </c:pt>
                <c:pt idx="571">
                  <c:v>48922</c:v>
                </c:pt>
                <c:pt idx="572">
                  <c:v>48915</c:v>
                </c:pt>
                <c:pt idx="573">
                  <c:v>48908</c:v>
                </c:pt>
                <c:pt idx="574">
                  <c:v>48901</c:v>
                </c:pt>
                <c:pt idx="575">
                  <c:v>48894</c:v>
                </c:pt>
                <c:pt idx="576">
                  <c:v>48887</c:v>
                </c:pt>
                <c:pt idx="577">
                  <c:v>48880</c:v>
                </c:pt>
                <c:pt idx="578">
                  <c:v>48873</c:v>
                </c:pt>
                <c:pt idx="579">
                  <c:v>48866</c:v>
                </c:pt>
                <c:pt idx="580">
                  <c:v>48859</c:v>
                </c:pt>
                <c:pt idx="581">
                  <c:v>48852</c:v>
                </c:pt>
                <c:pt idx="582">
                  <c:v>48845</c:v>
                </c:pt>
                <c:pt idx="583">
                  <c:v>48838</c:v>
                </c:pt>
                <c:pt idx="584">
                  <c:v>48831</c:v>
                </c:pt>
                <c:pt idx="585">
                  <c:v>48824</c:v>
                </c:pt>
                <c:pt idx="586">
                  <c:v>48817</c:v>
                </c:pt>
                <c:pt idx="587">
                  <c:v>48810</c:v>
                </c:pt>
                <c:pt idx="588">
                  <c:v>48803</c:v>
                </c:pt>
                <c:pt idx="589">
                  <c:v>48796</c:v>
                </c:pt>
                <c:pt idx="590">
                  <c:v>48789</c:v>
                </c:pt>
                <c:pt idx="591">
                  <c:v>48782</c:v>
                </c:pt>
                <c:pt idx="592">
                  <c:v>48775</c:v>
                </c:pt>
                <c:pt idx="593">
                  <c:v>48768</c:v>
                </c:pt>
                <c:pt idx="594">
                  <c:v>48761</c:v>
                </c:pt>
                <c:pt idx="595">
                  <c:v>48754</c:v>
                </c:pt>
                <c:pt idx="596">
                  <c:v>48747</c:v>
                </c:pt>
                <c:pt idx="597">
                  <c:v>48740</c:v>
                </c:pt>
                <c:pt idx="598">
                  <c:v>48733</c:v>
                </c:pt>
                <c:pt idx="599">
                  <c:v>48726</c:v>
                </c:pt>
                <c:pt idx="600">
                  <c:v>48719</c:v>
                </c:pt>
                <c:pt idx="601">
                  <c:v>48712</c:v>
                </c:pt>
                <c:pt idx="602">
                  <c:v>48705</c:v>
                </c:pt>
                <c:pt idx="603">
                  <c:v>48698</c:v>
                </c:pt>
                <c:pt idx="604">
                  <c:v>48691</c:v>
                </c:pt>
                <c:pt idx="605">
                  <c:v>48684</c:v>
                </c:pt>
                <c:pt idx="606">
                  <c:v>48677</c:v>
                </c:pt>
                <c:pt idx="607">
                  <c:v>48670</c:v>
                </c:pt>
                <c:pt idx="608">
                  <c:v>48663</c:v>
                </c:pt>
                <c:pt idx="609">
                  <c:v>48656</c:v>
                </c:pt>
                <c:pt idx="610">
                  <c:v>48649</c:v>
                </c:pt>
                <c:pt idx="611">
                  <c:v>48642</c:v>
                </c:pt>
                <c:pt idx="612">
                  <c:v>48635</c:v>
                </c:pt>
                <c:pt idx="613">
                  <c:v>48628</c:v>
                </c:pt>
                <c:pt idx="614">
                  <c:v>48621</c:v>
                </c:pt>
                <c:pt idx="615">
                  <c:v>48614</c:v>
                </c:pt>
                <c:pt idx="616">
                  <c:v>48607</c:v>
                </c:pt>
                <c:pt idx="617">
                  <c:v>48600</c:v>
                </c:pt>
                <c:pt idx="618">
                  <c:v>48593</c:v>
                </c:pt>
                <c:pt idx="619">
                  <c:v>48586</c:v>
                </c:pt>
                <c:pt idx="620">
                  <c:v>48579</c:v>
                </c:pt>
                <c:pt idx="621">
                  <c:v>48572</c:v>
                </c:pt>
                <c:pt idx="622">
                  <c:v>48565</c:v>
                </c:pt>
                <c:pt idx="623">
                  <c:v>48558</c:v>
                </c:pt>
                <c:pt idx="624">
                  <c:v>48551</c:v>
                </c:pt>
                <c:pt idx="625">
                  <c:v>48544</c:v>
                </c:pt>
                <c:pt idx="626">
                  <c:v>48537</c:v>
                </c:pt>
                <c:pt idx="627">
                  <c:v>48530</c:v>
                </c:pt>
                <c:pt idx="628">
                  <c:v>48523</c:v>
                </c:pt>
                <c:pt idx="629">
                  <c:v>48516</c:v>
                </c:pt>
                <c:pt idx="630">
                  <c:v>48509</c:v>
                </c:pt>
                <c:pt idx="631">
                  <c:v>48502</c:v>
                </c:pt>
                <c:pt idx="632">
                  <c:v>48495</c:v>
                </c:pt>
                <c:pt idx="633">
                  <c:v>48488</c:v>
                </c:pt>
                <c:pt idx="634">
                  <c:v>48481</c:v>
                </c:pt>
                <c:pt idx="635">
                  <c:v>48474</c:v>
                </c:pt>
                <c:pt idx="636">
                  <c:v>48467</c:v>
                </c:pt>
                <c:pt idx="637">
                  <c:v>48460</c:v>
                </c:pt>
                <c:pt idx="638">
                  <c:v>48453</c:v>
                </c:pt>
                <c:pt idx="639">
                  <c:v>48446</c:v>
                </c:pt>
                <c:pt idx="640">
                  <c:v>48439</c:v>
                </c:pt>
                <c:pt idx="641">
                  <c:v>48432</c:v>
                </c:pt>
                <c:pt idx="642">
                  <c:v>48425</c:v>
                </c:pt>
                <c:pt idx="643">
                  <c:v>48418</c:v>
                </c:pt>
                <c:pt idx="644">
                  <c:v>48411</c:v>
                </c:pt>
                <c:pt idx="645">
                  <c:v>48404</c:v>
                </c:pt>
                <c:pt idx="646">
                  <c:v>48397</c:v>
                </c:pt>
                <c:pt idx="647">
                  <c:v>48390</c:v>
                </c:pt>
                <c:pt idx="648">
                  <c:v>48383</c:v>
                </c:pt>
                <c:pt idx="649">
                  <c:v>48376</c:v>
                </c:pt>
                <c:pt idx="650">
                  <c:v>48369</c:v>
                </c:pt>
                <c:pt idx="651">
                  <c:v>48362</c:v>
                </c:pt>
                <c:pt idx="652">
                  <c:v>48355</c:v>
                </c:pt>
                <c:pt idx="653">
                  <c:v>48348</c:v>
                </c:pt>
                <c:pt idx="654">
                  <c:v>48341</c:v>
                </c:pt>
                <c:pt idx="655">
                  <c:v>48334</c:v>
                </c:pt>
                <c:pt idx="656">
                  <c:v>48327</c:v>
                </c:pt>
                <c:pt idx="657">
                  <c:v>48320</c:v>
                </c:pt>
                <c:pt idx="658">
                  <c:v>48313</c:v>
                </c:pt>
                <c:pt idx="659">
                  <c:v>48306</c:v>
                </c:pt>
                <c:pt idx="660">
                  <c:v>48299</c:v>
                </c:pt>
                <c:pt idx="661">
                  <c:v>48292</c:v>
                </c:pt>
                <c:pt idx="662">
                  <c:v>48285</c:v>
                </c:pt>
                <c:pt idx="663">
                  <c:v>48278</c:v>
                </c:pt>
                <c:pt idx="664">
                  <c:v>48271</c:v>
                </c:pt>
                <c:pt idx="665">
                  <c:v>48264</c:v>
                </c:pt>
                <c:pt idx="666">
                  <c:v>48257</c:v>
                </c:pt>
                <c:pt idx="667">
                  <c:v>48250</c:v>
                </c:pt>
                <c:pt idx="668">
                  <c:v>48243</c:v>
                </c:pt>
                <c:pt idx="669">
                  <c:v>48236</c:v>
                </c:pt>
                <c:pt idx="670">
                  <c:v>48229</c:v>
                </c:pt>
                <c:pt idx="671">
                  <c:v>48222</c:v>
                </c:pt>
                <c:pt idx="672">
                  <c:v>48215</c:v>
                </c:pt>
                <c:pt idx="673">
                  <c:v>48208</c:v>
                </c:pt>
                <c:pt idx="674">
                  <c:v>48201</c:v>
                </c:pt>
                <c:pt idx="675">
                  <c:v>48194</c:v>
                </c:pt>
                <c:pt idx="676">
                  <c:v>48187</c:v>
                </c:pt>
                <c:pt idx="677">
                  <c:v>48180</c:v>
                </c:pt>
                <c:pt idx="678">
                  <c:v>48173</c:v>
                </c:pt>
                <c:pt idx="679">
                  <c:v>48166</c:v>
                </c:pt>
                <c:pt idx="680">
                  <c:v>48159</c:v>
                </c:pt>
                <c:pt idx="681">
                  <c:v>48152</c:v>
                </c:pt>
                <c:pt idx="682">
                  <c:v>48145</c:v>
                </c:pt>
                <c:pt idx="683">
                  <c:v>48138</c:v>
                </c:pt>
                <c:pt idx="684">
                  <c:v>48131</c:v>
                </c:pt>
                <c:pt idx="685">
                  <c:v>48124</c:v>
                </c:pt>
                <c:pt idx="686">
                  <c:v>48117</c:v>
                </c:pt>
                <c:pt idx="687">
                  <c:v>48110</c:v>
                </c:pt>
                <c:pt idx="688">
                  <c:v>48103</c:v>
                </c:pt>
                <c:pt idx="689">
                  <c:v>48096</c:v>
                </c:pt>
                <c:pt idx="690">
                  <c:v>48089</c:v>
                </c:pt>
                <c:pt idx="691">
                  <c:v>48082</c:v>
                </c:pt>
                <c:pt idx="692">
                  <c:v>48075</c:v>
                </c:pt>
                <c:pt idx="693">
                  <c:v>48068</c:v>
                </c:pt>
                <c:pt idx="694">
                  <c:v>48061</c:v>
                </c:pt>
                <c:pt idx="695">
                  <c:v>48054</c:v>
                </c:pt>
                <c:pt idx="696">
                  <c:v>48047</c:v>
                </c:pt>
                <c:pt idx="697">
                  <c:v>48040</c:v>
                </c:pt>
                <c:pt idx="698">
                  <c:v>48033</c:v>
                </c:pt>
                <c:pt idx="699">
                  <c:v>48026</c:v>
                </c:pt>
                <c:pt idx="700">
                  <c:v>48019</c:v>
                </c:pt>
                <c:pt idx="701">
                  <c:v>48012</c:v>
                </c:pt>
                <c:pt idx="702">
                  <c:v>48005</c:v>
                </c:pt>
                <c:pt idx="703">
                  <c:v>47998</c:v>
                </c:pt>
                <c:pt idx="704">
                  <c:v>47991</c:v>
                </c:pt>
                <c:pt idx="705">
                  <c:v>47984</c:v>
                </c:pt>
                <c:pt idx="706">
                  <c:v>47977</c:v>
                </c:pt>
                <c:pt idx="707">
                  <c:v>47970</c:v>
                </c:pt>
                <c:pt idx="708">
                  <c:v>47963</c:v>
                </c:pt>
                <c:pt idx="709">
                  <c:v>47956</c:v>
                </c:pt>
                <c:pt idx="710">
                  <c:v>47949</c:v>
                </c:pt>
                <c:pt idx="711">
                  <c:v>47942</c:v>
                </c:pt>
                <c:pt idx="712">
                  <c:v>47935</c:v>
                </c:pt>
                <c:pt idx="713">
                  <c:v>47928</c:v>
                </c:pt>
                <c:pt idx="714">
                  <c:v>47921</c:v>
                </c:pt>
                <c:pt idx="715">
                  <c:v>47914</c:v>
                </c:pt>
                <c:pt idx="716">
                  <c:v>47907</c:v>
                </c:pt>
                <c:pt idx="717">
                  <c:v>47900</c:v>
                </c:pt>
                <c:pt idx="718">
                  <c:v>47893</c:v>
                </c:pt>
                <c:pt idx="719">
                  <c:v>47886</c:v>
                </c:pt>
                <c:pt idx="720">
                  <c:v>47879</c:v>
                </c:pt>
                <c:pt idx="721">
                  <c:v>47872</c:v>
                </c:pt>
                <c:pt idx="722">
                  <c:v>47865</c:v>
                </c:pt>
                <c:pt idx="723">
                  <c:v>47858</c:v>
                </c:pt>
                <c:pt idx="724">
                  <c:v>47851</c:v>
                </c:pt>
                <c:pt idx="725">
                  <c:v>47844</c:v>
                </c:pt>
                <c:pt idx="726">
                  <c:v>47837</c:v>
                </c:pt>
                <c:pt idx="727">
                  <c:v>47830</c:v>
                </c:pt>
                <c:pt idx="728">
                  <c:v>47823</c:v>
                </c:pt>
                <c:pt idx="729">
                  <c:v>47816</c:v>
                </c:pt>
                <c:pt idx="730">
                  <c:v>47809</c:v>
                </c:pt>
                <c:pt idx="731">
                  <c:v>47802</c:v>
                </c:pt>
                <c:pt idx="732">
                  <c:v>47795</c:v>
                </c:pt>
                <c:pt idx="733">
                  <c:v>47788</c:v>
                </c:pt>
                <c:pt idx="734">
                  <c:v>47781</c:v>
                </c:pt>
                <c:pt idx="735">
                  <c:v>47774</c:v>
                </c:pt>
                <c:pt idx="736">
                  <c:v>47767</c:v>
                </c:pt>
                <c:pt idx="737">
                  <c:v>47760</c:v>
                </c:pt>
                <c:pt idx="738">
                  <c:v>47753</c:v>
                </c:pt>
                <c:pt idx="739">
                  <c:v>47746</c:v>
                </c:pt>
                <c:pt idx="740">
                  <c:v>47739</c:v>
                </c:pt>
                <c:pt idx="741">
                  <c:v>47732</c:v>
                </c:pt>
                <c:pt idx="742">
                  <c:v>47725</c:v>
                </c:pt>
                <c:pt idx="743">
                  <c:v>47718</c:v>
                </c:pt>
                <c:pt idx="744">
                  <c:v>47711</c:v>
                </c:pt>
                <c:pt idx="745">
                  <c:v>47704</c:v>
                </c:pt>
                <c:pt idx="746">
                  <c:v>47697</c:v>
                </c:pt>
                <c:pt idx="747">
                  <c:v>47690</c:v>
                </c:pt>
                <c:pt idx="748">
                  <c:v>47683</c:v>
                </c:pt>
                <c:pt idx="749">
                  <c:v>47676</c:v>
                </c:pt>
                <c:pt idx="750">
                  <c:v>47669</c:v>
                </c:pt>
                <c:pt idx="751">
                  <c:v>47662</c:v>
                </c:pt>
                <c:pt idx="752">
                  <c:v>47655</c:v>
                </c:pt>
                <c:pt idx="753">
                  <c:v>47648</c:v>
                </c:pt>
                <c:pt idx="754">
                  <c:v>47641</c:v>
                </c:pt>
                <c:pt idx="755">
                  <c:v>47634</c:v>
                </c:pt>
                <c:pt idx="756">
                  <c:v>47627</c:v>
                </c:pt>
                <c:pt idx="757">
                  <c:v>47620</c:v>
                </c:pt>
                <c:pt idx="758">
                  <c:v>47613</c:v>
                </c:pt>
                <c:pt idx="759">
                  <c:v>47606</c:v>
                </c:pt>
                <c:pt idx="760">
                  <c:v>47599</c:v>
                </c:pt>
                <c:pt idx="761">
                  <c:v>47592</c:v>
                </c:pt>
                <c:pt idx="762">
                  <c:v>47585</c:v>
                </c:pt>
                <c:pt idx="763">
                  <c:v>47578</c:v>
                </c:pt>
                <c:pt idx="764">
                  <c:v>47571</c:v>
                </c:pt>
                <c:pt idx="765">
                  <c:v>47564</c:v>
                </c:pt>
                <c:pt idx="766">
                  <c:v>47557</c:v>
                </c:pt>
                <c:pt idx="767">
                  <c:v>47550</c:v>
                </c:pt>
                <c:pt idx="768">
                  <c:v>47543</c:v>
                </c:pt>
                <c:pt idx="769">
                  <c:v>47536</c:v>
                </c:pt>
                <c:pt idx="770">
                  <c:v>47529</c:v>
                </c:pt>
                <c:pt idx="771">
                  <c:v>47522</c:v>
                </c:pt>
                <c:pt idx="772">
                  <c:v>47515</c:v>
                </c:pt>
                <c:pt idx="773">
                  <c:v>47508</c:v>
                </c:pt>
                <c:pt idx="774">
                  <c:v>47501</c:v>
                </c:pt>
                <c:pt idx="775">
                  <c:v>47494</c:v>
                </c:pt>
                <c:pt idx="776">
                  <c:v>47487</c:v>
                </c:pt>
                <c:pt idx="777">
                  <c:v>47480</c:v>
                </c:pt>
                <c:pt idx="778">
                  <c:v>47473</c:v>
                </c:pt>
                <c:pt idx="779">
                  <c:v>47466</c:v>
                </c:pt>
                <c:pt idx="780">
                  <c:v>47459</c:v>
                </c:pt>
                <c:pt idx="781">
                  <c:v>47452</c:v>
                </c:pt>
                <c:pt idx="782">
                  <c:v>47445</c:v>
                </c:pt>
                <c:pt idx="783">
                  <c:v>47438</c:v>
                </c:pt>
                <c:pt idx="784">
                  <c:v>47431</c:v>
                </c:pt>
                <c:pt idx="785">
                  <c:v>47424</c:v>
                </c:pt>
                <c:pt idx="786">
                  <c:v>47417</c:v>
                </c:pt>
                <c:pt idx="787">
                  <c:v>47410</c:v>
                </c:pt>
                <c:pt idx="788">
                  <c:v>47403</c:v>
                </c:pt>
                <c:pt idx="789">
                  <c:v>47396</c:v>
                </c:pt>
                <c:pt idx="790">
                  <c:v>47389</c:v>
                </c:pt>
                <c:pt idx="791">
                  <c:v>47382</c:v>
                </c:pt>
                <c:pt idx="792">
                  <c:v>47375</c:v>
                </c:pt>
                <c:pt idx="793">
                  <c:v>47368</c:v>
                </c:pt>
                <c:pt idx="794">
                  <c:v>47361</c:v>
                </c:pt>
                <c:pt idx="795">
                  <c:v>47354</c:v>
                </c:pt>
                <c:pt idx="796">
                  <c:v>47347</c:v>
                </c:pt>
                <c:pt idx="797">
                  <c:v>47340</c:v>
                </c:pt>
                <c:pt idx="798">
                  <c:v>47333</c:v>
                </c:pt>
                <c:pt idx="799">
                  <c:v>47326</c:v>
                </c:pt>
                <c:pt idx="800">
                  <c:v>47319</c:v>
                </c:pt>
                <c:pt idx="801">
                  <c:v>47312</c:v>
                </c:pt>
                <c:pt idx="802">
                  <c:v>47305</c:v>
                </c:pt>
                <c:pt idx="803">
                  <c:v>47298</c:v>
                </c:pt>
                <c:pt idx="804">
                  <c:v>47291</c:v>
                </c:pt>
                <c:pt idx="805">
                  <c:v>47284</c:v>
                </c:pt>
                <c:pt idx="806">
                  <c:v>47277</c:v>
                </c:pt>
                <c:pt idx="807">
                  <c:v>47270</c:v>
                </c:pt>
                <c:pt idx="808">
                  <c:v>47263</c:v>
                </c:pt>
                <c:pt idx="809">
                  <c:v>47256</c:v>
                </c:pt>
                <c:pt idx="810">
                  <c:v>47249</c:v>
                </c:pt>
                <c:pt idx="811">
                  <c:v>47242</c:v>
                </c:pt>
                <c:pt idx="812">
                  <c:v>47235</c:v>
                </c:pt>
                <c:pt idx="813">
                  <c:v>47228</c:v>
                </c:pt>
                <c:pt idx="814">
                  <c:v>47221</c:v>
                </c:pt>
                <c:pt idx="815">
                  <c:v>47214</c:v>
                </c:pt>
                <c:pt idx="816">
                  <c:v>47207</c:v>
                </c:pt>
                <c:pt idx="817">
                  <c:v>47200</c:v>
                </c:pt>
                <c:pt idx="818">
                  <c:v>47193</c:v>
                </c:pt>
                <c:pt idx="819">
                  <c:v>47186</c:v>
                </c:pt>
                <c:pt idx="820">
                  <c:v>47179</c:v>
                </c:pt>
                <c:pt idx="821">
                  <c:v>47172</c:v>
                </c:pt>
                <c:pt idx="822">
                  <c:v>47165</c:v>
                </c:pt>
                <c:pt idx="823">
                  <c:v>47158</c:v>
                </c:pt>
                <c:pt idx="824">
                  <c:v>47151</c:v>
                </c:pt>
                <c:pt idx="825">
                  <c:v>47144</c:v>
                </c:pt>
                <c:pt idx="826">
                  <c:v>47137</c:v>
                </c:pt>
                <c:pt idx="827">
                  <c:v>47130</c:v>
                </c:pt>
                <c:pt idx="828">
                  <c:v>47123</c:v>
                </c:pt>
                <c:pt idx="829">
                  <c:v>47116</c:v>
                </c:pt>
                <c:pt idx="830">
                  <c:v>47109</c:v>
                </c:pt>
                <c:pt idx="831">
                  <c:v>47102</c:v>
                </c:pt>
                <c:pt idx="832">
                  <c:v>47095</c:v>
                </c:pt>
                <c:pt idx="833">
                  <c:v>47088</c:v>
                </c:pt>
                <c:pt idx="834">
                  <c:v>47081</c:v>
                </c:pt>
                <c:pt idx="835">
                  <c:v>47074</c:v>
                </c:pt>
                <c:pt idx="836">
                  <c:v>47067</c:v>
                </c:pt>
                <c:pt idx="837">
                  <c:v>47060</c:v>
                </c:pt>
                <c:pt idx="838">
                  <c:v>47053</c:v>
                </c:pt>
                <c:pt idx="839">
                  <c:v>47046</c:v>
                </c:pt>
                <c:pt idx="840">
                  <c:v>47039</c:v>
                </c:pt>
                <c:pt idx="841">
                  <c:v>47032</c:v>
                </c:pt>
                <c:pt idx="842">
                  <c:v>47025</c:v>
                </c:pt>
                <c:pt idx="843">
                  <c:v>47018</c:v>
                </c:pt>
                <c:pt idx="844">
                  <c:v>47011</c:v>
                </c:pt>
                <c:pt idx="845">
                  <c:v>47004</c:v>
                </c:pt>
                <c:pt idx="846">
                  <c:v>46997</c:v>
                </c:pt>
                <c:pt idx="847">
                  <c:v>46990</c:v>
                </c:pt>
                <c:pt idx="848">
                  <c:v>46983</c:v>
                </c:pt>
                <c:pt idx="849">
                  <c:v>46976</c:v>
                </c:pt>
                <c:pt idx="850">
                  <c:v>46969</c:v>
                </c:pt>
                <c:pt idx="851">
                  <c:v>46962</c:v>
                </c:pt>
                <c:pt idx="852">
                  <c:v>46955</c:v>
                </c:pt>
                <c:pt idx="853">
                  <c:v>46948</c:v>
                </c:pt>
                <c:pt idx="854">
                  <c:v>46941</c:v>
                </c:pt>
                <c:pt idx="855">
                  <c:v>46934</c:v>
                </c:pt>
                <c:pt idx="856">
                  <c:v>46927</c:v>
                </c:pt>
                <c:pt idx="857">
                  <c:v>46920</c:v>
                </c:pt>
                <c:pt idx="858">
                  <c:v>46913</c:v>
                </c:pt>
                <c:pt idx="859">
                  <c:v>46906</c:v>
                </c:pt>
                <c:pt idx="860">
                  <c:v>46899</c:v>
                </c:pt>
                <c:pt idx="861">
                  <c:v>46892</c:v>
                </c:pt>
                <c:pt idx="862">
                  <c:v>46885</c:v>
                </c:pt>
                <c:pt idx="863">
                  <c:v>46878</c:v>
                </c:pt>
                <c:pt idx="864">
                  <c:v>46871</c:v>
                </c:pt>
                <c:pt idx="865">
                  <c:v>46864</c:v>
                </c:pt>
                <c:pt idx="866">
                  <c:v>46857</c:v>
                </c:pt>
                <c:pt idx="867">
                  <c:v>46850</c:v>
                </c:pt>
                <c:pt idx="868">
                  <c:v>46843</c:v>
                </c:pt>
                <c:pt idx="869">
                  <c:v>46836</c:v>
                </c:pt>
                <c:pt idx="870">
                  <c:v>46829</c:v>
                </c:pt>
                <c:pt idx="871">
                  <c:v>46822</c:v>
                </c:pt>
                <c:pt idx="872">
                  <c:v>46815</c:v>
                </c:pt>
                <c:pt idx="873">
                  <c:v>46808</c:v>
                </c:pt>
                <c:pt idx="874">
                  <c:v>46801</c:v>
                </c:pt>
                <c:pt idx="875">
                  <c:v>46794</c:v>
                </c:pt>
                <c:pt idx="876">
                  <c:v>46787</c:v>
                </c:pt>
                <c:pt idx="877">
                  <c:v>46780</c:v>
                </c:pt>
                <c:pt idx="878">
                  <c:v>46773</c:v>
                </c:pt>
                <c:pt idx="879">
                  <c:v>46766</c:v>
                </c:pt>
                <c:pt idx="880">
                  <c:v>46759</c:v>
                </c:pt>
                <c:pt idx="881">
                  <c:v>46752</c:v>
                </c:pt>
                <c:pt idx="882">
                  <c:v>46745</c:v>
                </c:pt>
                <c:pt idx="883">
                  <c:v>46738</c:v>
                </c:pt>
                <c:pt idx="884">
                  <c:v>46731</c:v>
                </c:pt>
                <c:pt idx="885">
                  <c:v>46724</c:v>
                </c:pt>
                <c:pt idx="886">
                  <c:v>46717</c:v>
                </c:pt>
                <c:pt idx="887">
                  <c:v>46710</c:v>
                </c:pt>
                <c:pt idx="888">
                  <c:v>46703</c:v>
                </c:pt>
                <c:pt idx="889">
                  <c:v>46696</c:v>
                </c:pt>
                <c:pt idx="890">
                  <c:v>46689</c:v>
                </c:pt>
                <c:pt idx="891">
                  <c:v>46682</c:v>
                </c:pt>
                <c:pt idx="892">
                  <c:v>46675</c:v>
                </c:pt>
                <c:pt idx="893">
                  <c:v>46668</c:v>
                </c:pt>
                <c:pt idx="894">
                  <c:v>46661</c:v>
                </c:pt>
                <c:pt idx="895">
                  <c:v>46654</c:v>
                </c:pt>
                <c:pt idx="896">
                  <c:v>46647</c:v>
                </c:pt>
                <c:pt idx="897">
                  <c:v>46640</c:v>
                </c:pt>
                <c:pt idx="898">
                  <c:v>46633</c:v>
                </c:pt>
                <c:pt idx="899">
                  <c:v>46626</c:v>
                </c:pt>
                <c:pt idx="900">
                  <c:v>46619</c:v>
                </c:pt>
                <c:pt idx="901">
                  <c:v>46612</c:v>
                </c:pt>
                <c:pt idx="902">
                  <c:v>46605</c:v>
                </c:pt>
                <c:pt idx="903">
                  <c:v>46598</c:v>
                </c:pt>
                <c:pt idx="904">
                  <c:v>46591</c:v>
                </c:pt>
                <c:pt idx="905">
                  <c:v>46584</c:v>
                </c:pt>
                <c:pt idx="906">
                  <c:v>46577</c:v>
                </c:pt>
                <c:pt idx="907">
                  <c:v>46570</c:v>
                </c:pt>
                <c:pt idx="908">
                  <c:v>46563</c:v>
                </c:pt>
                <c:pt idx="909">
                  <c:v>46556</c:v>
                </c:pt>
                <c:pt idx="910">
                  <c:v>46549</c:v>
                </c:pt>
                <c:pt idx="911">
                  <c:v>46542</c:v>
                </c:pt>
                <c:pt idx="912">
                  <c:v>46535</c:v>
                </c:pt>
                <c:pt idx="913">
                  <c:v>46528</c:v>
                </c:pt>
                <c:pt idx="914">
                  <c:v>46521</c:v>
                </c:pt>
                <c:pt idx="915">
                  <c:v>46514</c:v>
                </c:pt>
                <c:pt idx="916">
                  <c:v>46507</c:v>
                </c:pt>
                <c:pt idx="917">
                  <c:v>46500</c:v>
                </c:pt>
                <c:pt idx="918">
                  <c:v>46493</c:v>
                </c:pt>
                <c:pt idx="919">
                  <c:v>46486</c:v>
                </c:pt>
                <c:pt idx="920">
                  <c:v>46479</c:v>
                </c:pt>
                <c:pt idx="921">
                  <c:v>46472</c:v>
                </c:pt>
                <c:pt idx="922">
                  <c:v>46465</c:v>
                </c:pt>
                <c:pt idx="923">
                  <c:v>46458</c:v>
                </c:pt>
                <c:pt idx="924">
                  <c:v>46451</c:v>
                </c:pt>
                <c:pt idx="925">
                  <c:v>46444</c:v>
                </c:pt>
                <c:pt idx="926">
                  <c:v>46437</c:v>
                </c:pt>
                <c:pt idx="927">
                  <c:v>46430</c:v>
                </c:pt>
                <c:pt idx="928">
                  <c:v>46423</c:v>
                </c:pt>
                <c:pt idx="929">
                  <c:v>46416</c:v>
                </c:pt>
                <c:pt idx="930">
                  <c:v>46409</c:v>
                </c:pt>
                <c:pt idx="931">
                  <c:v>46402</c:v>
                </c:pt>
                <c:pt idx="932">
                  <c:v>46395</c:v>
                </c:pt>
                <c:pt idx="933">
                  <c:v>46388</c:v>
                </c:pt>
                <c:pt idx="934">
                  <c:v>46381</c:v>
                </c:pt>
                <c:pt idx="935">
                  <c:v>46374</c:v>
                </c:pt>
                <c:pt idx="936">
                  <c:v>46367</c:v>
                </c:pt>
                <c:pt idx="937">
                  <c:v>46360</c:v>
                </c:pt>
                <c:pt idx="938">
                  <c:v>46353</c:v>
                </c:pt>
                <c:pt idx="939">
                  <c:v>46346</c:v>
                </c:pt>
                <c:pt idx="940">
                  <c:v>46339</c:v>
                </c:pt>
                <c:pt idx="941">
                  <c:v>46332</c:v>
                </c:pt>
                <c:pt idx="942">
                  <c:v>46325</c:v>
                </c:pt>
                <c:pt idx="943">
                  <c:v>46318</c:v>
                </c:pt>
                <c:pt idx="944">
                  <c:v>46311</c:v>
                </c:pt>
                <c:pt idx="945">
                  <c:v>46304</c:v>
                </c:pt>
                <c:pt idx="946">
                  <c:v>46297</c:v>
                </c:pt>
                <c:pt idx="947">
                  <c:v>46290</c:v>
                </c:pt>
                <c:pt idx="948">
                  <c:v>46283</c:v>
                </c:pt>
                <c:pt idx="949">
                  <c:v>46276</c:v>
                </c:pt>
                <c:pt idx="950">
                  <c:v>46269</c:v>
                </c:pt>
                <c:pt idx="951">
                  <c:v>46262</c:v>
                </c:pt>
                <c:pt idx="952">
                  <c:v>46255</c:v>
                </c:pt>
                <c:pt idx="953">
                  <c:v>46248</c:v>
                </c:pt>
                <c:pt idx="954">
                  <c:v>46241</c:v>
                </c:pt>
                <c:pt idx="955">
                  <c:v>46234</c:v>
                </c:pt>
                <c:pt idx="956">
                  <c:v>46227</c:v>
                </c:pt>
                <c:pt idx="957">
                  <c:v>46220</c:v>
                </c:pt>
                <c:pt idx="958">
                  <c:v>46213</c:v>
                </c:pt>
                <c:pt idx="959">
                  <c:v>46206</c:v>
                </c:pt>
                <c:pt idx="960">
                  <c:v>46199</c:v>
                </c:pt>
                <c:pt idx="961">
                  <c:v>46192</c:v>
                </c:pt>
                <c:pt idx="962">
                  <c:v>46185</c:v>
                </c:pt>
                <c:pt idx="963">
                  <c:v>46178</c:v>
                </c:pt>
                <c:pt idx="964">
                  <c:v>46171</c:v>
                </c:pt>
                <c:pt idx="965">
                  <c:v>46164</c:v>
                </c:pt>
                <c:pt idx="966">
                  <c:v>46157</c:v>
                </c:pt>
                <c:pt idx="967">
                  <c:v>46150</c:v>
                </c:pt>
                <c:pt idx="968">
                  <c:v>46143</c:v>
                </c:pt>
                <c:pt idx="969">
                  <c:v>46136</c:v>
                </c:pt>
                <c:pt idx="970">
                  <c:v>46129</c:v>
                </c:pt>
                <c:pt idx="971">
                  <c:v>46122</c:v>
                </c:pt>
                <c:pt idx="972">
                  <c:v>46115</c:v>
                </c:pt>
                <c:pt idx="973">
                  <c:v>46108</c:v>
                </c:pt>
                <c:pt idx="974">
                  <c:v>46101</c:v>
                </c:pt>
                <c:pt idx="975">
                  <c:v>46094</c:v>
                </c:pt>
                <c:pt idx="976">
                  <c:v>46087</c:v>
                </c:pt>
                <c:pt idx="977">
                  <c:v>46080</c:v>
                </c:pt>
                <c:pt idx="978">
                  <c:v>46073</c:v>
                </c:pt>
                <c:pt idx="979">
                  <c:v>46066</c:v>
                </c:pt>
                <c:pt idx="980">
                  <c:v>46059</c:v>
                </c:pt>
                <c:pt idx="981">
                  <c:v>46052</c:v>
                </c:pt>
                <c:pt idx="982">
                  <c:v>46045</c:v>
                </c:pt>
                <c:pt idx="983">
                  <c:v>46038</c:v>
                </c:pt>
                <c:pt idx="984">
                  <c:v>46031</c:v>
                </c:pt>
                <c:pt idx="985">
                  <c:v>46024</c:v>
                </c:pt>
                <c:pt idx="986">
                  <c:v>46017</c:v>
                </c:pt>
                <c:pt idx="987">
                  <c:v>46010</c:v>
                </c:pt>
                <c:pt idx="988">
                  <c:v>46003</c:v>
                </c:pt>
                <c:pt idx="989">
                  <c:v>45996</c:v>
                </c:pt>
                <c:pt idx="990">
                  <c:v>45989</c:v>
                </c:pt>
                <c:pt idx="991">
                  <c:v>45982</c:v>
                </c:pt>
                <c:pt idx="992">
                  <c:v>45975</c:v>
                </c:pt>
                <c:pt idx="993">
                  <c:v>45968</c:v>
                </c:pt>
                <c:pt idx="994">
                  <c:v>45961</c:v>
                </c:pt>
                <c:pt idx="995">
                  <c:v>45954</c:v>
                </c:pt>
                <c:pt idx="996">
                  <c:v>45947</c:v>
                </c:pt>
                <c:pt idx="997">
                  <c:v>45940</c:v>
                </c:pt>
                <c:pt idx="998">
                  <c:v>45933</c:v>
                </c:pt>
                <c:pt idx="999">
                  <c:v>45926</c:v>
                </c:pt>
                <c:pt idx="1000">
                  <c:v>45919</c:v>
                </c:pt>
                <c:pt idx="1001">
                  <c:v>45912</c:v>
                </c:pt>
                <c:pt idx="1002">
                  <c:v>45905</c:v>
                </c:pt>
                <c:pt idx="1003">
                  <c:v>45898</c:v>
                </c:pt>
                <c:pt idx="1004">
                  <c:v>45891</c:v>
                </c:pt>
                <c:pt idx="1005">
                  <c:v>45884</c:v>
                </c:pt>
                <c:pt idx="1006">
                  <c:v>45877</c:v>
                </c:pt>
                <c:pt idx="1007">
                  <c:v>45870</c:v>
                </c:pt>
                <c:pt idx="1008">
                  <c:v>45863</c:v>
                </c:pt>
                <c:pt idx="1009">
                  <c:v>45856</c:v>
                </c:pt>
                <c:pt idx="1010">
                  <c:v>45849</c:v>
                </c:pt>
                <c:pt idx="1011">
                  <c:v>45842</c:v>
                </c:pt>
                <c:pt idx="1012">
                  <c:v>45835</c:v>
                </c:pt>
                <c:pt idx="1013">
                  <c:v>45828</c:v>
                </c:pt>
                <c:pt idx="1014">
                  <c:v>45821</c:v>
                </c:pt>
                <c:pt idx="1015">
                  <c:v>45814</c:v>
                </c:pt>
                <c:pt idx="1016">
                  <c:v>45807</c:v>
                </c:pt>
                <c:pt idx="1017">
                  <c:v>45800</c:v>
                </c:pt>
                <c:pt idx="1018">
                  <c:v>45793</c:v>
                </c:pt>
                <c:pt idx="1019">
                  <c:v>45786</c:v>
                </c:pt>
                <c:pt idx="1020">
                  <c:v>45779</c:v>
                </c:pt>
                <c:pt idx="1021">
                  <c:v>45772</c:v>
                </c:pt>
                <c:pt idx="1022">
                  <c:v>45765</c:v>
                </c:pt>
                <c:pt idx="1023">
                  <c:v>45758</c:v>
                </c:pt>
                <c:pt idx="1024">
                  <c:v>45751</c:v>
                </c:pt>
                <c:pt idx="1025">
                  <c:v>45744</c:v>
                </c:pt>
                <c:pt idx="1026">
                  <c:v>45737</c:v>
                </c:pt>
                <c:pt idx="1027">
                  <c:v>45730</c:v>
                </c:pt>
                <c:pt idx="1028">
                  <c:v>45723</c:v>
                </c:pt>
                <c:pt idx="1029">
                  <c:v>45716</c:v>
                </c:pt>
                <c:pt idx="1030">
                  <c:v>45709</c:v>
                </c:pt>
                <c:pt idx="1031">
                  <c:v>45702</c:v>
                </c:pt>
                <c:pt idx="1032">
                  <c:v>45695</c:v>
                </c:pt>
                <c:pt idx="1033">
                  <c:v>45688</c:v>
                </c:pt>
                <c:pt idx="1034">
                  <c:v>45681</c:v>
                </c:pt>
                <c:pt idx="1035">
                  <c:v>45674</c:v>
                </c:pt>
                <c:pt idx="1036">
                  <c:v>45667</c:v>
                </c:pt>
                <c:pt idx="1037">
                  <c:v>45660</c:v>
                </c:pt>
                <c:pt idx="1038">
                  <c:v>45653</c:v>
                </c:pt>
                <c:pt idx="1039">
                  <c:v>45646</c:v>
                </c:pt>
                <c:pt idx="1040">
                  <c:v>45639</c:v>
                </c:pt>
                <c:pt idx="1041">
                  <c:v>45632</c:v>
                </c:pt>
                <c:pt idx="1042">
                  <c:v>45625</c:v>
                </c:pt>
                <c:pt idx="1043">
                  <c:v>45618</c:v>
                </c:pt>
                <c:pt idx="1044">
                  <c:v>45611</c:v>
                </c:pt>
                <c:pt idx="1045">
                  <c:v>45604</c:v>
                </c:pt>
                <c:pt idx="1046">
                  <c:v>45597</c:v>
                </c:pt>
                <c:pt idx="1047">
                  <c:v>45590</c:v>
                </c:pt>
                <c:pt idx="1048">
                  <c:v>45583</c:v>
                </c:pt>
                <c:pt idx="1049">
                  <c:v>45576</c:v>
                </c:pt>
                <c:pt idx="1050">
                  <c:v>45569</c:v>
                </c:pt>
                <c:pt idx="1051">
                  <c:v>45562</c:v>
                </c:pt>
                <c:pt idx="1052">
                  <c:v>45555</c:v>
                </c:pt>
                <c:pt idx="1053">
                  <c:v>45548</c:v>
                </c:pt>
                <c:pt idx="1054">
                  <c:v>45541</c:v>
                </c:pt>
                <c:pt idx="1055">
                  <c:v>45534</c:v>
                </c:pt>
                <c:pt idx="1056">
                  <c:v>45527</c:v>
                </c:pt>
                <c:pt idx="1057">
                  <c:v>45520</c:v>
                </c:pt>
                <c:pt idx="1058">
                  <c:v>45513</c:v>
                </c:pt>
                <c:pt idx="1059">
                  <c:v>45506</c:v>
                </c:pt>
                <c:pt idx="1060">
                  <c:v>45499</c:v>
                </c:pt>
                <c:pt idx="1061">
                  <c:v>45492</c:v>
                </c:pt>
                <c:pt idx="1062">
                  <c:v>45485</c:v>
                </c:pt>
                <c:pt idx="1063">
                  <c:v>45478</c:v>
                </c:pt>
                <c:pt idx="1064">
                  <c:v>45471</c:v>
                </c:pt>
                <c:pt idx="1065">
                  <c:v>45464</c:v>
                </c:pt>
                <c:pt idx="1066">
                  <c:v>45457</c:v>
                </c:pt>
                <c:pt idx="1067">
                  <c:v>45450</c:v>
                </c:pt>
                <c:pt idx="1068">
                  <c:v>45443</c:v>
                </c:pt>
                <c:pt idx="1069">
                  <c:v>45436</c:v>
                </c:pt>
                <c:pt idx="1070">
                  <c:v>45429</c:v>
                </c:pt>
                <c:pt idx="1071">
                  <c:v>45422</c:v>
                </c:pt>
                <c:pt idx="1072">
                  <c:v>45415</c:v>
                </c:pt>
                <c:pt idx="1073">
                  <c:v>45408</c:v>
                </c:pt>
                <c:pt idx="1074">
                  <c:v>45401</c:v>
                </c:pt>
                <c:pt idx="1075">
                  <c:v>45394</c:v>
                </c:pt>
                <c:pt idx="1076">
                  <c:v>45387</c:v>
                </c:pt>
                <c:pt idx="1077">
                  <c:v>45380</c:v>
                </c:pt>
                <c:pt idx="1078">
                  <c:v>45373</c:v>
                </c:pt>
                <c:pt idx="1079">
                  <c:v>45366</c:v>
                </c:pt>
                <c:pt idx="1080">
                  <c:v>45359</c:v>
                </c:pt>
                <c:pt idx="1081">
                  <c:v>45352</c:v>
                </c:pt>
                <c:pt idx="1082">
                  <c:v>45345</c:v>
                </c:pt>
                <c:pt idx="1083">
                  <c:v>45338</c:v>
                </c:pt>
                <c:pt idx="1084">
                  <c:v>45331</c:v>
                </c:pt>
                <c:pt idx="1085">
                  <c:v>45324</c:v>
                </c:pt>
                <c:pt idx="1086">
                  <c:v>45317</c:v>
                </c:pt>
                <c:pt idx="1087">
                  <c:v>45310</c:v>
                </c:pt>
                <c:pt idx="1088">
                  <c:v>45303</c:v>
                </c:pt>
                <c:pt idx="1089">
                  <c:v>45296</c:v>
                </c:pt>
                <c:pt idx="1090">
                  <c:v>45289</c:v>
                </c:pt>
                <c:pt idx="1091">
                  <c:v>45282</c:v>
                </c:pt>
                <c:pt idx="1092">
                  <c:v>45275</c:v>
                </c:pt>
                <c:pt idx="1093">
                  <c:v>45268</c:v>
                </c:pt>
                <c:pt idx="1094">
                  <c:v>45261</c:v>
                </c:pt>
                <c:pt idx="1095">
                  <c:v>45254</c:v>
                </c:pt>
                <c:pt idx="1096">
                  <c:v>45247</c:v>
                </c:pt>
                <c:pt idx="1097">
                  <c:v>45240</c:v>
                </c:pt>
                <c:pt idx="1098">
                  <c:v>45233</c:v>
                </c:pt>
                <c:pt idx="1099">
                  <c:v>45226</c:v>
                </c:pt>
                <c:pt idx="1100">
                  <c:v>45219</c:v>
                </c:pt>
                <c:pt idx="1101">
                  <c:v>45212</c:v>
                </c:pt>
                <c:pt idx="1102">
                  <c:v>45205</c:v>
                </c:pt>
                <c:pt idx="1103">
                  <c:v>45198</c:v>
                </c:pt>
                <c:pt idx="1104">
                  <c:v>45191</c:v>
                </c:pt>
                <c:pt idx="1105">
                  <c:v>45184</c:v>
                </c:pt>
                <c:pt idx="1106">
                  <c:v>45177</c:v>
                </c:pt>
                <c:pt idx="1107">
                  <c:v>45170</c:v>
                </c:pt>
                <c:pt idx="1108">
                  <c:v>45163</c:v>
                </c:pt>
                <c:pt idx="1109">
                  <c:v>45156</c:v>
                </c:pt>
                <c:pt idx="1110">
                  <c:v>45149</c:v>
                </c:pt>
                <c:pt idx="1111">
                  <c:v>45142</c:v>
                </c:pt>
                <c:pt idx="1112">
                  <c:v>45135</c:v>
                </c:pt>
                <c:pt idx="1113">
                  <c:v>45128</c:v>
                </c:pt>
                <c:pt idx="1114">
                  <c:v>45121</c:v>
                </c:pt>
                <c:pt idx="1115">
                  <c:v>45114</c:v>
                </c:pt>
                <c:pt idx="1116">
                  <c:v>45107</c:v>
                </c:pt>
                <c:pt idx="1117">
                  <c:v>45100</c:v>
                </c:pt>
                <c:pt idx="1118">
                  <c:v>45093</c:v>
                </c:pt>
                <c:pt idx="1119">
                  <c:v>45086</c:v>
                </c:pt>
                <c:pt idx="1120">
                  <c:v>45079</c:v>
                </c:pt>
                <c:pt idx="1121">
                  <c:v>45072</c:v>
                </c:pt>
                <c:pt idx="1122">
                  <c:v>45065</c:v>
                </c:pt>
                <c:pt idx="1123">
                  <c:v>45058</c:v>
                </c:pt>
                <c:pt idx="1124">
                  <c:v>45051</c:v>
                </c:pt>
                <c:pt idx="1125">
                  <c:v>45044</c:v>
                </c:pt>
                <c:pt idx="1126">
                  <c:v>45037</c:v>
                </c:pt>
                <c:pt idx="1127">
                  <c:v>45030</c:v>
                </c:pt>
                <c:pt idx="1128">
                  <c:v>45023</c:v>
                </c:pt>
                <c:pt idx="1129">
                  <c:v>45016</c:v>
                </c:pt>
                <c:pt idx="1130">
                  <c:v>45009</c:v>
                </c:pt>
                <c:pt idx="1131">
                  <c:v>45002</c:v>
                </c:pt>
                <c:pt idx="1132">
                  <c:v>44995</c:v>
                </c:pt>
                <c:pt idx="1133">
                  <c:v>44988</c:v>
                </c:pt>
                <c:pt idx="1134">
                  <c:v>44981</c:v>
                </c:pt>
                <c:pt idx="1135">
                  <c:v>44974</c:v>
                </c:pt>
                <c:pt idx="1136">
                  <c:v>44967</c:v>
                </c:pt>
                <c:pt idx="1137">
                  <c:v>44960</c:v>
                </c:pt>
                <c:pt idx="1138">
                  <c:v>44953</c:v>
                </c:pt>
                <c:pt idx="1139">
                  <c:v>44946</c:v>
                </c:pt>
                <c:pt idx="1140">
                  <c:v>44935</c:v>
                </c:pt>
                <c:pt idx="1141">
                  <c:v>44924</c:v>
                </c:pt>
                <c:pt idx="1142">
                  <c:v>44913</c:v>
                </c:pt>
                <c:pt idx="1143">
                  <c:v>44902</c:v>
                </c:pt>
                <c:pt idx="1144">
                  <c:v>44891</c:v>
                </c:pt>
                <c:pt idx="1145">
                  <c:v>44880</c:v>
                </c:pt>
                <c:pt idx="1146">
                  <c:v>44869</c:v>
                </c:pt>
                <c:pt idx="1147">
                  <c:v>44858</c:v>
                </c:pt>
                <c:pt idx="1148">
                  <c:v>44847</c:v>
                </c:pt>
                <c:pt idx="1149">
                  <c:v>44836</c:v>
                </c:pt>
                <c:pt idx="1150">
                  <c:v>44825</c:v>
                </c:pt>
                <c:pt idx="1151">
                  <c:v>44814</c:v>
                </c:pt>
                <c:pt idx="1152">
                  <c:v>44803</c:v>
                </c:pt>
                <c:pt idx="1153">
                  <c:v>44792</c:v>
                </c:pt>
                <c:pt idx="1154">
                  <c:v>44781</c:v>
                </c:pt>
                <c:pt idx="1155">
                  <c:v>44770</c:v>
                </c:pt>
                <c:pt idx="1156">
                  <c:v>44759</c:v>
                </c:pt>
                <c:pt idx="1157">
                  <c:v>44748</c:v>
                </c:pt>
                <c:pt idx="1158">
                  <c:v>44737</c:v>
                </c:pt>
                <c:pt idx="1159">
                  <c:v>44726</c:v>
                </c:pt>
                <c:pt idx="1160">
                  <c:v>44715</c:v>
                </c:pt>
                <c:pt idx="1161">
                  <c:v>44704</c:v>
                </c:pt>
                <c:pt idx="1162">
                  <c:v>44693</c:v>
                </c:pt>
                <c:pt idx="1163">
                  <c:v>44682</c:v>
                </c:pt>
                <c:pt idx="1164">
                  <c:v>44671</c:v>
                </c:pt>
                <c:pt idx="1165">
                  <c:v>44660</c:v>
                </c:pt>
                <c:pt idx="1166">
                  <c:v>44649</c:v>
                </c:pt>
                <c:pt idx="1167">
                  <c:v>44638</c:v>
                </c:pt>
                <c:pt idx="1168">
                  <c:v>44627</c:v>
                </c:pt>
                <c:pt idx="1169">
                  <c:v>44616</c:v>
                </c:pt>
                <c:pt idx="1170">
                  <c:v>44605</c:v>
                </c:pt>
                <c:pt idx="1171">
                  <c:v>44594</c:v>
                </c:pt>
                <c:pt idx="1172">
                  <c:v>44583</c:v>
                </c:pt>
                <c:pt idx="1173">
                  <c:v>44572</c:v>
                </c:pt>
                <c:pt idx="1174">
                  <c:v>44561</c:v>
                </c:pt>
                <c:pt idx="1175">
                  <c:v>44550</c:v>
                </c:pt>
                <c:pt idx="1176">
                  <c:v>44539</c:v>
                </c:pt>
                <c:pt idx="1177">
                  <c:v>44528</c:v>
                </c:pt>
                <c:pt idx="1178">
                  <c:v>44517</c:v>
                </c:pt>
                <c:pt idx="1179">
                  <c:v>44506</c:v>
                </c:pt>
                <c:pt idx="1180">
                  <c:v>44495</c:v>
                </c:pt>
                <c:pt idx="1181">
                  <c:v>44484</c:v>
                </c:pt>
                <c:pt idx="1182">
                  <c:v>44473</c:v>
                </c:pt>
                <c:pt idx="1183">
                  <c:v>44462</c:v>
                </c:pt>
                <c:pt idx="1184">
                  <c:v>44451</c:v>
                </c:pt>
                <c:pt idx="1185">
                  <c:v>44440</c:v>
                </c:pt>
                <c:pt idx="1186">
                  <c:v>44429</c:v>
                </c:pt>
                <c:pt idx="1187">
                  <c:v>44418</c:v>
                </c:pt>
                <c:pt idx="1188">
                  <c:v>44407</c:v>
                </c:pt>
                <c:pt idx="1189">
                  <c:v>44396</c:v>
                </c:pt>
                <c:pt idx="1190">
                  <c:v>44385</c:v>
                </c:pt>
                <c:pt idx="1191">
                  <c:v>44374</c:v>
                </c:pt>
                <c:pt idx="1192">
                  <c:v>44363</c:v>
                </c:pt>
                <c:pt idx="1193">
                  <c:v>44352</c:v>
                </c:pt>
                <c:pt idx="1194">
                  <c:v>44341</c:v>
                </c:pt>
                <c:pt idx="1195">
                  <c:v>44330</c:v>
                </c:pt>
                <c:pt idx="1196">
                  <c:v>44319</c:v>
                </c:pt>
                <c:pt idx="1197">
                  <c:v>44308</c:v>
                </c:pt>
                <c:pt idx="1198">
                  <c:v>44297</c:v>
                </c:pt>
                <c:pt idx="1199">
                  <c:v>44286</c:v>
                </c:pt>
                <c:pt idx="1200">
                  <c:v>44275</c:v>
                </c:pt>
                <c:pt idx="1201">
                  <c:v>44264</c:v>
                </c:pt>
                <c:pt idx="1202">
                  <c:v>44253</c:v>
                </c:pt>
                <c:pt idx="1203">
                  <c:v>44242</c:v>
                </c:pt>
                <c:pt idx="1204">
                  <c:v>44231</c:v>
                </c:pt>
                <c:pt idx="1205">
                  <c:v>44220</c:v>
                </c:pt>
                <c:pt idx="1206">
                  <c:v>44209</c:v>
                </c:pt>
                <c:pt idx="1207">
                  <c:v>44198</c:v>
                </c:pt>
                <c:pt idx="1208">
                  <c:v>44187</c:v>
                </c:pt>
                <c:pt idx="1209">
                  <c:v>44176</c:v>
                </c:pt>
                <c:pt idx="1210">
                  <c:v>44165</c:v>
                </c:pt>
                <c:pt idx="1211">
                  <c:v>44154</c:v>
                </c:pt>
                <c:pt idx="1212">
                  <c:v>44143</c:v>
                </c:pt>
                <c:pt idx="1213">
                  <c:v>44132</c:v>
                </c:pt>
                <c:pt idx="1214">
                  <c:v>44121</c:v>
                </c:pt>
                <c:pt idx="1215">
                  <c:v>44110</c:v>
                </c:pt>
                <c:pt idx="1216">
                  <c:v>44099</c:v>
                </c:pt>
                <c:pt idx="1217">
                  <c:v>44088</c:v>
                </c:pt>
                <c:pt idx="1218">
                  <c:v>44077</c:v>
                </c:pt>
                <c:pt idx="1219">
                  <c:v>44066</c:v>
                </c:pt>
                <c:pt idx="1220">
                  <c:v>44055</c:v>
                </c:pt>
                <c:pt idx="1221">
                  <c:v>44044</c:v>
                </c:pt>
                <c:pt idx="1222">
                  <c:v>44033</c:v>
                </c:pt>
                <c:pt idx="1223">
                  <c:v>44022</c:v>
                </c:pt>
                <c:pt idx="1224">
                  <c:v>44011</c:v>
                </c:pt>
                <c:pt idx="1225">
                  <c:v>44000</c:v>
                </c:pt>
                <c:pt idx="1226">
                  <c:v>43989</c:v>
                </c:pt>
                <c:pt idx="1227">
                  <c:v>43978</c:v>
                </c:pt>
                <c:pt idx="1228">
                  <c:v>43967</c:v>
                </c:pt>
                <c:pt idx="1229">
                  <c:v>43956</c:v>
                </c:pt>
                <c:pt idx="1230">
                  <c:v>43945</c:v>
                </c:pt>
                <c:pt idx="1231">
                  <c:v>43934</c:v>
                </c:pt>
                <c:pt idx="1232">
                  <c:v>43923</c:v>
                </c:pt>
                <c:pt idx="1233">
                  <c:v>43912</c:v>
                </c:pt>
                <c:pt idx="1234">
                  <c:v>43901</c:v>
                </c:pt>
                <c:pt idx="1235">
                  <c:v>43890</c:v>
                </c:pt>
                <c:pt idx="1236">
                  <c:v>43879</c:v>
                </c:pt>
                <c:pt idx="1237">
                  <c:v>43868</c:v>
                </c:pt>
                <c:pt idx="1238">
                  <c:v>43857</c:v>
                </c:pt>
                <c:pt idx="1239">
                  <c:v>43846</c:v>
                </c:pt>
                <c:pt idx="1240">
                  <c:v>43835</c:v>
                </c:pt>
                <c:pt idx="1241">
                  <c:v>43824</c:v>
                </c:pt>
                <c:pt idx="1242">
                  <c:v>43813</c:v>
                </c:pt>
                <c:pt idx="1243">
                  <c:v>43802</c:v>
                </c:pt>
                <c:pt idx="1244">
                  <c:v>43791</c:v>
                </c:pt>
                <c:pt idx="1245">
                  <c:v>43780</c:v>
                </c:pt>
                <c:pt idx="1246">
                  <c:v>43769</c:v>
                </c:pt>
                <c:pt idx="1247">
                  <c:v>43758</c:v>
                </c:pt>
                <c:pt idx="1248">
                  <c:v>43747</c:v>
                </c:pt>
                <c:pt idx="1249">
                  <c:v>43736</c:v>
                </c:pt>
                <c:pt idx="1250">
                  <c:v>43725</c:v>
                </c:pt>
                <c:pt idx="1251">
                  <c:v>43714</c:v>
                </c:pt>
                <c:pt idx="1252">
                  <c:v>43703</c:v>
                </c:pt>
                <c:pt idx="1253">
                  <c:v>43692</c:v>
                </c:pt>
                <c:pt idx="1254">
                  <c:v>43681</c:v>
                </c:pt>
                <c:pt idx="1255">
                  <c:v>43670</c:v>
                </c:pt>
                <c:pt idx="1256">
                  <c:v>43659</c:v>
                </c:pt>
                <c:pt idx="1257">
                  <c:v>43648</c:v>
                </c:pt>
                <c:pt idx="1258">
                  <c:v>43637</c:v>
                </c:pt>
                <c:pt idx="1259">
                  <c:v>43626</c:v>
                </c:pt>
                <c:pt idx="1260">
                  <c:v>43615</c:v>
                </c:pt>
                <c:pt idx="1261">
                  <c:v>43604</c:v>
                </c:pt>
                <c:pt idx="1262">
                  <c:v>43593</c:v>
                </c:pt>
                <c:pt idx="1263">
                  <c:v>43582</c:v>
                </c:pt>
                <c:pt idx="1264">
                  <c:v>43571</c:v>
                </c:pt>
                <c:pt idx="1265">
                  <c:v>43560</c:v>
                </c:pt>
                <c:pt idx="1266">
                  <c:v>43549</c:v>
                </c:pt>
                <c:pt idx="1267">
                  <c:v>43538</c:v>
                </c:pt>
                <c:pt idx="1268">
                  <c:v>43527</c:v>
                </c:pt>
                <c:pt idx="1269">
                  <c:v>43516</c:v>
                </c:pt>
                <c:pt idx="1270">
                  <c:v>43505</c:v>
                </c:pt>
                <c:pt idx="1271">
                  <c:v>43494</c:v>
                </c:pt>
                <c:pt idx="1272">
                  <c:v>43483</c:v>
                </c:pt>
                <c:pt idx="1273">
                  <c:v>43472</c:v>
                </c:pt>
                <c:pt idx="1274">
                  <c:v>43461</c:v>
                </c:pt>
                <c:pt idx="1275">
                  <c:v>43450</c:v>
                </c:pt>
                <c:pt idx="1276">
                  <c:v>43439</c:v>
                </c:pt>
                <c:pt idx="1277">
                  <c:v>43428</c:v>
                </c:pt>
                <c:pt idx="1278">
                  <c:v>43417</c:v>
                </c:pt>
                <c:pt idx="1279">
                  <c:v>43406</c:v>
                </c:pt>
                <c:pt idx="1280">
                  <c:v>43395</c:v>
                </c:pt>
                <c:pt idx="1281">
                  <c:v>43384</c:v>
                </c:pt>
                <c:pt idx="1282">
                  <c:v>43373</c:v>
                </c:pt>
                <c:pt idx="1283">
                  <c:v>43362</c:v>
                </c:pt>
                <c:pt idx="1284">
                  <c:v>43351</c:v>
                </c:pt>
                <c:pt idx="1285">
                  <c:v>43340</c:v>
                </c:pt>
                <c:pt idx="1286">
                  <c:v>43329</c:v>
                </c:pt>
                <c:pt idx="1287">
                  <c:v>43318</c:v>
                </c:pt>
                <c:pt idx="1288">
                  <c:v>43307</c:v>
                </c:pt>
                <c:pt idx="1289">
                  <c:v>43296</c:v>
                </c:pt>
                <c:pt idx="1290">
                  <c:v>43285</c:v>
                </c:pt>
                <c:pt idx="1291">
                  <c:v>43274</c:v>
                </c:pt>
                <c:pt idx="1292">
                  <c:v>43263</c:v>
                </c:pt>
                <c:pt idx="1293">
                  <c:v>43252</c:v>
                </c:pt>
                <c:pt idx="1294">
                  <c:v>43241</c:v>
                </c:pt>
                <c:pt idx="1295">
                  <c:v>43230</c:v>
                </c:pt>
                <c:pt idx="1296">
                  <c:v>43219</c:v>
                </c:pt>
                <c:pt idx="1297">
                  <c:v>43208</c:v>
                </c:pt>
                <c:pt idx="1298">
                  <c:v>43197</c:v>
                </c:pt>
                <c:pt idx="1299">
                  <c:v>43186</c:v>
                </c:pt>
                <c:pt idx="1300">
                  <c:v>43175</c:v>
                </c:pt>
                <c:pt idx="1301">
                  <c:v>43164</c:v>
                </c:pt>
                <c:pt idx="1302">
                  <c:v>43153</c:v>
                </c:pt>
                <c:pt idx="1303">
                  <c:v>43142</c:v>
                </c:pt>
                <c:pt idx="1304">
                  <c:v>43131</c:v>
                </c:pt>
                <c:pt idx="1305">
                  <c:v>43120</c:v>
                </c:pt>
                <c:pt idx="1306">
                  <c:v>43109</c:v>
                </c:pt>
                <c:pt idx="1307">
                  <c:v>43098</c:v>
                </c:pt>
                <c:pt idx="1308">
                  <c:v>43087</c:v>
                </c:pt>
                <c:pt idx="1309">
                  <c:v>43076</c:v>
                </c:pt>
                <c:pt idx="1310">
                  <c:v>43065</c:v>
                </c:pt>
                <c:pt idx="1311">
                  <c:v>43054</c:v>
                </c:pt>
                <c:pt idx="1312">
                  <c:v>43043</c:v>
                </c:pt>
                <c:pt idx="1313">
                  <c:v>43032</c:v>
                </c:pt>
                <c:pt idx="1314">
                  <c:v>43021</c:v>
                </c:pt>
                <c:pt idx="1315">
                  <c:v>43010</c:v>
                </c:pt>
                <c:pt idx="1316">
                  <c:v>42999</c:v>
                </c:pt>
                <c:pt idx="1317">
                  <c:v>42988</c:v>
                </c:pt>
                <c:pt idx="1318">
                  <c:v>42977</c:v>
                </c:pt>
                <c:pt idx="1319">
                  <c:v>42966</c:v>
                </c:pt>
                <c:pt idx="1320">
                  <c:v>42955</c:v>
                </c:pt>
                <c:pt idx="1321">
                  <c:v>42944</c:v>
                </c:pt>
                <c:pt idx="1322">
                  <c:v>42933</c:v>
                </c:pt>
                <c:pt idx="1323">
                  <c:v>42922</c:v>
                </c:pt>
                <c:pt idx="1324">
                  <c:v>42911</c:v>
                </c:pt>
                <c:pt idx="1325">
                  <c:v>42900</c:v>
                </c:pt>
                <c:pt idx="1326">
                  <c:v>42889</c:v>
                </c:pt>
                <c:pt idx="1327">
                  <c:v>42878</c:v>
                </c:pt>
                <c:pt idx="1328">
                  <c:v>42867</c:v>
                </c:pt>
                <c:pt idx="1329">
                  <c:v>42856</c:v>
                </c:pt>
                <c:pt idx="1330">
                  <c:v>42845</c:v>
                </c:pt>
                <c:pt idx="1331">
                  <c:v>42834</c:v>
                </c:pt>
                <c:pt idx="1332">
                  <c:v>42823</c:v>
                </c:pt>
                <c:pt idx="1333">
                  <c:v>42812</c:v>
                </c:pt>
                <c:pt idx="1334">
                  <c:v>42801</c:v>
                </c:pt>
                <c:pt idx="1335">
                  <c:v>42790</c:v>
                </c:pt>
                <c:pt idx="1336">
                  <c:v>42779</c:v>
                </c:pt>
                <c:pt idx="1337">
                  <c:v>42768</c:v>
                </c:pt>
                <c:pt idx="1338">
                  <c:v>42757</c:v>
                </c:pt>
                <c:pt idx="1339">
                  <c:v>42746</c:v>
                </c:pt>
                <c:pt idx="1340">
                  <c:v>42735</c:v>
                </c:pt>
                <c:pt idx="1341">
                  <c:v>42724</c:v>
                </c:pt>
                <c:pt idx="1342">
                  <c:v>42713</c:v>
                </c:pt>
                <c:pt idx="1343">
                  <c:v>42702</c:v>
                </c:pt>
                <c:pt idx="1344">
                  <c:v>42691</c:v>
                </c:pt>
                <c:pt idx="1345">
                  <c:v>42680</c:v>
                </c:pt>
                <c:pt idx="1346">
                  <c:v>42669</c:v>
                </c:pt>
                <c:pt idx="1347">
                  <c:v>42658</c:v>
                </c:pt>
                <c:pt idx="1348">
                  <c:v>42647</c:v>
                </c:pt>
                <c:pt idx="1349">
                  <c:v>42636</c:v>
                </c:pt>
                <c:pt idx="1350">
                  <c:v>42625</c:v>
                </c:pt>
                <c:pt idx="1351">
                  <c:v>42614</c:v>
                </c:pt>
                <c:pt idx="1352">
                  <c:v>42603</c:v>
                </c:pt>
                <c:pt idx="1353">
                  <c:v>42592</c:v>
                </c:pt>
                <c:pt idx="1354">
                  <c:v>42581</c:v>
                </c:pt>
                <c:pt idx="1355">
                  <c:v>42570</c:v>
                </c:pt>
                <c:pt idx="1356">
                  <c:v>42559</c:v>
                </c:pt>
                <c:pt idx="1357">
                  <c:v>42548</c:v>
                </c:pt>
                <c:pt idx="1358">
                  <c:v>42537</c:v>
                </c:pt>
                <c:pt idx="1359">
                  <c:v>42526</c:v>
                </c:pt>
                <c:pt idx="1360">
                  <c:v>42515</c:v>
                </c:pt>
                <c:pt idx="1361">
                  <c:v>42504</c:v>
                </c:pt>
                <c:pt idx="1362">
                  <c:v>42493</c:v>
                </c:pt>
                <c:pt idx="1363">
                  <c:v>42482</c:v>
                </c:pt>
                <c:pt idx="1364">
                  <c:v>42471</c:v>
                </c:pt>
                <c:pt idx="1365">
                  <c:v>42460</c:v>
                </c:pt>
                <c:pt idx="1366">
                  <c:v>42449</c:v>
                </c:pt>
                <c:pt idx="1367">
                  <c:v>42438</c:v>
                </c:pt>
                <c:pt idx="1368">
                  <c:v>42427</c:v>
                </c:pt>
                <c:pt idx="1369">
                  <c:v>42416</c:v>
                </c:pt>
                <c:pt idx="1370">
                  <c:v>42405</c:v>
                </c:pt>
                <c:pt idx="1371">
                  <c:v>42394</c:v>
                </c:pt>
                <c:pt idx="1372">
                  <c:v>42383</c:v>
                </c:pt>
                <c:pt idx="1373">
                  <c:v>42372</c:v>
                </c:pt>
                <c:pt idx="1374">
                  <c:v>42361</c:v>
                </c:pt>
                <c:pt idx="1375">
                  <c:v>42350</c:v>
                </c:pt>
                <c:pt idx="1376">
                  <c:v>42339</c:v>
                </c:pt>
                <c:pt idx="1377">
                  <c:v>42328</c:v>
                </c:pt>
                <c:pt idx="1378">
                  <c:v>42317</c:v>
                </c:pt>
                <c:pt idx="1379">
                  <c:v>42306</c:v>
                </c:pt>
                <c:pt idx="1380">
                  <c:v>42295</c:v>
                </c:pt>
                <c:pt idx="1381">
                  <c:v>42284</c:v>
                </c:pt>
                <c:pt idx="1382">
                  <c:v>42273</c:v>
                </c:pt>
                <c:pt idx="1383">
                  <c:v>42262</c:v>
                </c:pt>
                <c:pt idx="1384">
                  <c:v>42251</c:v>
                </c:pt>
                <c:pt idx="1385">
                  <c:v>42240</c:v>
                </c:pt>
                <c:pt idx="1386">
                  <c:v>42229</c:v>
                </c:pt>
                <c:pt idx="1387">
                  <c:v>42218</c:v>
                </c:pt>
                <c:pt idx="1388">
                  <c:v>42207</c:v>
                </c:pt>
                <c:pt idx="1389">
                  <c:v>42196</c:v>
                </c:pt>
                <c:pt idx="1390">
                  <c:v>42185</c:v>
                </c:pt>
                <c:pt idx="1391">
                  <c:v>42174</c:v>
                </c:pt>
                <c:pt idx="1392">
                  <c:v>42163</c:v>
                </c:pt>
                <c:pt idx="1393">
                  <c:v>42152</c:v>
                </c:pt>
                <c:pt idx="1394">
                  <c:v>42141</c:v>
                </c:pt>
                <c:pt idx="1395">
                  <c:v>42130</c:v>
                </c:pt>
                <c:pt idx="1396">
                  <c:v>42119</c:v>
                </c:pt>
                <c:pt idx="1397">
                  <c:v>42108</c:v>
                </c:pt>
                <c:pt idx="1398">
                  <c:v>42097</c:v>
                </c:pt>
                <c:pt idx="1399">
                  <c:v>42086</c:v>
                </c:pt>
                <c:pt idx="1400">
                  <c:v>42075</c:v>
                </c:pt>
                <c:pt idx="1401">
                  <c:v>42064</c:v>
                </c:pt>
                <c:pt idx="1402">
                  <c:v>42053</c:v>
                </c:pt>
                <c:pt idx="1403">
                  <c:v>42042</c:v>
                </c:pt>
                <c:pt idx="1404">
                  <c:v>42031</c:v>
                </c:pt>
                <c:pt idx="1405">
                  <c:v>42020</c:v>
                </c:pt>
                <c:pt idx="1406">
                  <c:v>42009</c:v>
                </c:pt>
                <c:pt idx="1407">
                  <c:v>41998</c:v>
                </c:pt>
                <c:pt idx="1408">
                  <c:v>41987</c:v>
                </c:pt>
                <c:pt idx="1409">
                  <c:v>41976</c:v>
                </c:pt>
                <c:pt idx="1410">
                  <c:v>41965</c:v>
                </c:pt>
                <c:pt idx="1411">
                  <c:v>41954</c:v>
                </c:pt>
                <c:pt idx="1412">
                  <c:v>41943</c:v>
                </c:pt>
                <c:pt idx="1413">
                  <c:v>41932</c:v>
                </c:pt>
                <c:pt idx="1414">
                  <c:v>41921</c:v>
                </c:pt>
                <c:pt idx="1415">
                  <c:v>41910</c:v>
                </c:pt>
                <c:pt idx="1416">
                  <c:v>41899</c:v>
                </c:pt>
                <c:pt idx="1417">
                  <c:v>41888</c:v>
                </c:pt>
                <c:pt idx="1418">
                  <c:v>41877</c:v>
                </c:pt>
                <c:pt idx="1419">
                  <c:v>41866</c:v>
                </c:pt>
                <c:pt idx="1420">
                  <c:v>41855</c:v>
                </c:pt>
                <c:pt idx="1421">
                  <c:v>41844</c:v>
                </c:pt>
                <c:pt idx="1422">
                  <c:v>41833</c:v>
                </c:pt>
                <c:pt idx="1423">
                  <c:v>41822</c:v>
                </c:pt>
                <c:pt idx="1424">
                  <c:v>41811</c:v>
                </c:pt>
                <c:pt idx="1425">
                  <c:v>41800</c:v>
                </c:pt>
                <c:pt idx="1426">
                  <c:v>41789</c:v>
                </c:pt>
                <c:pt idx="1427">
                  <c:v>41778</c:v>
                </c:pt>
                <c:pt idx="1428">
                  <c:v>41767</c:v>
                </c:pt>
                <c:pt idx="1429">
                  <c:v>41756</c:v>
                </c:pt>
                <c:pt idx="1430">
                  <c:v>41745</c:v>
                </c:pt>
                <c:pt idx="1431">
                  <c:v>41734</c:v>
                </c:pt>
                <c:pt idx="1432">
                  <c:v>41723</c:v>
                </c:pt>
                <c:pt idx="1433">
                  <c:v>41712</c:v>
                </c:pt>
                <c:pt idx="1434">
                  <c:v>41701</c:v>
                </c:pt>
                <c:pt idx="1435">
                  <c:v>41690</c:v>
                </c:pt>
                <c:pt idx="1436">
                  <c:v>41679</c:v>
                </c:pt>
                <c:pt idx="1437">
                  <c:v>41668</c:v>
                </c:pt>
                <c:pt idx="1438">
                  <c:v>41657</c:v>
                </c:pt>
                <c:pt idx="1439">
                  <c:v>41646</c:v>
                </c:pt>
                <c:pt idx="1440">
                  <c:v>41635</c:v>
                </c:pt>
                <c:pt idx="1441">
                  <c:v>41624</c:v>
                </c:pt>
                <c:pt idx="1442">
                  <c:v>41613</c:v>
                </c:pt>
                <c:pt idx="1443">
                  <c:v>41602</c:v>
                </c:pt>
                <c:pt idx="1444">
                  <c:v>41591</c:v>
                </c:pt>
                <c:pt idx="1445">
                  <c:v>41580</c:v>
                </c:pt>
                <c:pt idx="1446">
                  <c:v>41569</c:v>
                </c:pt>
                <c:pt idx="1447">
                  <c:v>41558</c:v>
                </c:pt>
                <c:pt idx="1448">
                  <c:v>41547</c:v>
                </c:pt>
                <c:pt idx="1449">
                  <c:v>41536</c:v>
                </c:pt>
                <c:pt idx="1450">
                  <c:v>41525</c:v>
                </c:pt>
                <c:pt idx="1451">
                  <c:v>41514</c:v>
                </c:pt>
                <c:pt idx="1452">
                  <c:v>41503</c:v>
                </c:pt>
                <c:pt idx="1453">
                  <c:v>41492</c:v>
                </c:pt>
                <c:pt idx="1454">
                  <c:v>41481</c:v>
                </c:pt>
                <c:pt idx="1455">
                  <c:v>41470</c:v>
                </c:pt>
                <c:pt idx="1456">
                  <c:v>41459</c:v>
                </c:pt>
                <c:pt idx="1457">
                  <c:v>41448</c:v>
                </c:pt>
                <c:pt idx="1458">
                  <c:v>41437</c:v>
                </c:pt>
                <c:pt idx="1459">
                  <c:v>41426</c:v>
                </c:pt>
                <c:pt idx="1460">
                  <c:v>41415</c:v>
                </c:pt>
                <c:pt idx="1461">
                  <c:v>41404</c:v>
                </c:pt>
                <c:pt idx="1462">
                  <c:v>41393</c:v>
                </c:pt>
                <c:pt idx="1463">
                  <c:v>41382</c:v>
                </c:pt>
                <c:pt idx="1464">
                  <c:v>41371</c:v>
                </c:pt>
                <c:pt idx="1465">
                  <c:v>41360</c:v>
                </c:pt>
                <c:pt idx="1466">
                  <c:v>41349</c:v>
                </c:pt>
                <c:pt idx="1467">
                  <c:v>41338</c:v>
                </c:pt>
                <c:pt idx="1468">
                  <c:v>41327</c:v>
                </c:pt>
                <c:pt idx="1469">
                  <c:v>41316</c:v>
                </c:pt>
                <c:pt idx="1470">
                  <c:v>41305</c:v>
                </c:pt>
                <c:pt idx="1471">
                  <c:v>41294</c:v>
                </c:pt>
                <c:pt idx="1472">
                  <c:v>41283</c:v>
                </c:pt>
                <c:pt idx="1473">
                  <c:v>41272</c:v>
                </c:pt>
                <c:pt idx="1474">
                  <c:v>41261</c:v>
                </c:pt>
                <c:pt idx="1475">
                  <c:v>41250</c:v>
                </c:pt>
                <c:pt idx="1476">
                  <c:v>41239</c:v>
                </c:pt>
                <c:pt idx="1477">
                  <c:v>41228</c:v>
                </c:pt>
                <c:pt idx="1478">
                  <c:v>41217</c:v>
                </c:pt>
                <c:pt idx="1479">
                  <c:v>41206</c:v>
                </c:pt>
                <c:pt idx="1480">
                  <c:v>41195</c:v>
                </c:pt>
                <c:pt idx="1481">
                  <c:v>41184</c:v>
                </c:pt>
                <c:pt idx="1482">
                  <c:v>41173</c:v>
                </c:pt>
                <c:pt idx="1483">
                  <c:v>41162</c:v>
                </c:pt>
                <c:pt idx="1484">
                  <c:v>41151</c:v>
                </c:pt>
                <c:pt idx="1485">
                  <c:v>41140</c:v>
                </c:pt>
                <c:pt idx="1486">
                  <c:v>41129</c:v>
                </c:pt>
                <c:pt idx="1487">
                  <c:v>41118</c:v>
                </c:pt>
                <c:pt idx="1488">
                  <c:v>41107</c:v>
                </c:pt>
                <c:pt idx="1489">
                  <c:v>41096</c:v>
                </c:pt>
                <c:pt idx="1490">
                  <c:v>41085</c:v>
                </c:pt>
                <c:pt idx="1491">
                  <c:v>41074</c:v>
                </c:pt>
                <c:pt idx="1492">
                  <c:v>41063</c:v>
                </c:pt>
                <c:pt idx="1493">
                  <c:v>41052</c:v>
                </c:pt>
                <c:pt idx="1494">
                  <c:v>41041</c:v>
                </c:pt>
                <c:pt idx="1495">
                  <c:v>41030</c:v>
                </c:pt>
                <c:pt idx="1496">
                  <c:v>41019</c:v>
                </c:pt>
                <c:pt idx="1497">
                  <c:v>41008</c:v>
                </c:pt>
                <c:pt idx="1498">
                  <c:v>40997</c:v>
                </c:pt>
                <c:pt idx="1499">
                  <c:v>40986</c:v>
                </c:pt>
                <c:pt idx="1500">
                  <c:v>40975</c:v>
                </c:pt>
                <c:pt idx="1501">
                  <c:v>40964</c:v>
                </c:pt>
                <c:pt idx="1502">
                  <c:v>40953</c:v>
                </c:pt>
                <c:pt idx="1503">
                  <c:v>40942</c:v>
                </c:pt>
                <c:pt idx="1504">
                  <c:v>40931</c:v>
                </c:pt>
                <c:pt idx="1505">
                  <c:v>40920</c:v>
                </c:pt>
                <c:pt idx="1506">
                  <c:v>40909</c:v>
                </c:pt>
                <c:pt idx="1507">
                  <c:v>40898</c:v>
                </c:pt>
                <c:pt idx="1508">
                  <c:v>40887</c:v>
                </c:pt>
                <c:pt idx="1509">
                  <c:v>40876</c:v>
                </c:pt>
                <c:pt idx="1510">
                  <c:v>40865</c:v>
                </c:pt>
                <c:pt idx="1511">
                  <c:v>40854</c:v>
                </c:pt>
                <c:pt idx="1512">
                  <c:v>40843</c:v>
                </c:pt>
                <c:pt idx="1513">
                  <c:v>40832</c:v>
                </c:pt>
                <c:pt idx="1514">
                  <c:v>40821</c:v>
                </c:pt>
                <c:pt idx="1515">
                  <c:v>40810</c:v>
                </c:pt>
                <c:pt idx="1516">
                  <c:v>40799</c:v>
                </c:pt>
                <c:pt idx="1517">
                  <c:v>40788</c:v>
                </c:pt>
                <c:pt idx="1518">
                  <c:v>40777</c:v>
                </c:pt>
                <c:pt idx="1519">
                  <c:v>40766</c:v>
                </c:pt>
                <c:pt idx="1520">
                  <c:v>40755</c:v>
                </c:pt>
                <c:pt idx="1521">
                  <c:v>40744</c:v>
                </c:pt>
                <c:pt idx="1522">
                  <c:v>40733</c:v>
                </c:pt>
                <c:pt idx="1523">
                  <c:v>40722</c:v>
                </c:pt>
                <c:pt idx="1524">
                  <c:v>40711</c:v>
                </c:pt>
                <c:pt idx="1525">
                  <c:v>40700</c:v>
                </c:pt>
                <c:pt idx="1526">
                  <c:v>40689</c:v>
                </c:pt>
                <c:pt idx="1527">
                  <c:v>40678</c:v>
                </c:pt>
                <c:pt idx="1528">
                  <c:v>40667</c:v>
                </c:pt>
                <c:pt idx="1529">
                  <c:v>40656</c:v>
                </c:pt>
                <c:pt idx="1530">
                  <c:v>40645</c:v>
                </c:pt>
                <c:pt idx="1531">
                  <c:v>40634</c:v>
                </c:pt>
                <c:pt idx="1532">
                  <c:v>40623</c:v>
                </c:pt>
                <c:pt idx="1533">
                  <c:v>40612</c:v>
                </c:pt>
                <c:pt idx="1534">
                  <c:v>40601</c:v>
                </c:pt>
                <c:pt idx="1535">
                  <c:v>40590</c:v>
                </c:pt>
                <c:pt idx="1536">
                  <c:v>40579</c:v>
                </c:pt>
                <c:pt idx="1537">
                  <c:v>40568</c:v>
                </c:pt>
                <c:pt idx="1538">
                  <c:v>40557</c:v>
                </c:pt>
                <c:pt idx="1539">
                  <c:v>40546</c:v>
                </c:pt>
                <c:pt idx="1540">
                  <c:v>40535</c:v>
                </c:pt>
                <c:pt idx="1541">
                  <c:v>40524</c:v>
                </c:pt>
                <c:pt idx="1542">
                  <c:v>40513</c:v>
                </c:pt>
                <c:pt idx="1543">
                  <c:v>40502</c:v>
                </c:pt>
                <c:pt idx="1544">
                  <c:v>40491</c:v>
                </c:pt>
                <c:pt idx="1545">
                  <c:v>40480</c:v>
                </c:pt>
                <c:pt idx="1546">
                  <c:v>40469</c:v>
                </c:pt>
                <c:pt idx="1547">
                  <c:v>40458</c:v>
                </c:pt>
                <c:pt idx="1548">
                  <c:v>40447</c:v>
                </c:pt>
                <c:pt idx="1549">
                  <c:v>40436</c:v>
                </c:pt>
                <c:pt idx="1550">
                  <c:v>40425</c:v>
                </c:pt>
                <c:pt idx="1551">
                  <c:v>40414</c:v>
                </c:pt>
                <c:pt idx="1552">
                  <c:v>40403</c:v>
                </c:pt>
                <c:pt idx="1553">
                  <c:v>40392</c:v>
                </c:pt>
                <c:pt idx="1554">
                  <c:v>40381</c:v>
                </c:pt>
                <c:pt idx="1555">
                  <c:v>40370</c:v>
                </c:pt>
                <c:pt idx="1556">
                  <c:v>40359</c:v>
                </c:pt>
                <c:pt idx="1557">
                  <c:v>40348</c:v>
                </c:pt>
                <c:pt idx="1558">
                  <c:v>40337</c:v>
                </c:pt>
                <c:pt idx="1559">
                  <c:v>40326</c:v>
                </c:pt>
                <c:pt idx="1560">
                  <c:v>40315</c:v>
                </c:pt>
                <c:pt idx="1561">
                  <c:v>40304</c:v>
                </c:pt>
                <c:pt idx="1562">
                  <c:v>40293</c:v>
                </c:pt>
                <c:pt idx="1563">
                  <c:v>40282</c:v>
                </c:pt>
                <c:pt idx="1564">
                  <c:v>40271</c:v>
                </c:pt>
                <c:pt idx="1565">
                  <c:v>40260</c:v>
                </c:pt>
                <c:pt idx="1566">
                  <c:v>40249</c:v>
                </c:pt>
                <c:pt idx="1567">
                  <c:v>40238</c:v>
                </c:pt>
                <c:pt idx="1568">
                  <c:v>40227</c:v>
                </c:pt>
                <c:pt idx="1569">
                  <c:v>40216</c:v>
                </c:pt>
                <c:pt idx="1570">
                  <c:v>40205</c:v>
                </c:pt>
                <c:pt idx="1571">
                  <c:v>40194</c:v>
                </c:pt>
                <c:pt idx="1572">
                  <c:v>40183</c:v>
                </c:pt>
                <c:pt idx="1573">
                  <c:v>40172</c:v>
                </c:pt>
                <c:pt idx="1574">
                  <c:v>40161</c:v>
                </c:pt>
                <c:pt idx="1575">
                  <c:v>40150</c:v>
                </c:pt>
                <c:pt idx="1576">
                  <c:v>40139</c:v>
                </c:pt>
                <c:pt idx="1577">
                  <c:v>40128</c:v>
                </c:pt>
                <c:pt idx="1578">
                  <c:v>40117</c:v>
                </c:pt>
                <c:pt idx="1579">
                  <c:v>40106</c:v>
                </c:pt>
                <c:pt idx="1580">
                  <c:v>40095</c:v>
                </c:pt>
                <c:pt idx="1581">
                  <c:v>40084</c:v>
                </c:pt>
                <c:pt idx="1582">
                  <c:v>40073</c:v>
                </c:pt>
                <c:pt idx="1583">
                  <c:v>40062</c:v>
                </c:pt>
                <c:pt idx="1584">
                  <c:v>40051</c:v>
                </c:pt>
                <c:pt idx="1585">
                  <c:v>40040</c:v>
                </c:pt>
                <c:pt idx="1586">
                  <c:v>40029</c:v>
                </c:pt>
                <c:pt idx="1587">
                  <c:v>40018</c:v>
                </c:pt>
                <c:pt idx="1588">
                  <c:v>40007</c:v>
                </c:pt>
                <c:pt idx="1589">
                  <c:v>39996</c:v>
                </c:pt>
                <c:pt idx="1590">
                  <c:v>39985</c:v>
                </c:pt>
                <c:pt idx="1591">
                  <c:v>39974</c:v>
                </c:pt>
                <c:pt idx="1592">
                  <c:v>39963</c:v>
                </c:pt>
                <c:pt idx="1593">
                  <c:v>39952</c:v>
                </c:pt>
                <c:pt idx="1594">
                  <c:v>39941</c:v>
                </c:pt>
                <c:pt idx="1595">
                  <c:v>39930</c:v>
                </c:pt>
                <c:pt idx="1596">
                  <c:v>39919</c:v>
                </c:pt>
                <c:pt idx="1597">
                  <c:v>39908</c:v>
                </c:pt>
                <c:pt idx="1598">
                  <c:v>39897</c:v>
                </c:pt>
                <c:pt idx="1599">
                  <c:v>39886</c:v>
                </c:pt>
                <c:pt idx="1600">
                  <c:v>39875</c:v>
                </c:pt>
                <c:pt idx="1601">
                  <c:v>39864</c:v>
                </c:pt>
                <c:pt idx="1602">
                  <c:v>39853</c:v>
                </c:pt>
                <c:pt idx="1603">
                  <c:v>39842</c:v>
                </c:pt>
                <c:pt idx="1604">
                  <c:v>39831</c:v>
                </c:pt>
                <c:pt idx="1605">
                  <c:v>39820</c:v>
                </c:pt>
                <c:pt idx="1606">
                  <c:v>39809</c:v>
                </c:pt>
                <c:pt idx="1607">
                  <c:v>39798</c:v>
                </c:pt>
                <c:pt idx="1608">
                  <c:v>39787</c:v>
                </c:pt>
                <c:pt idx="1609">
                  <c:v>39776</c:v>
                </c:pt>
                <c:pt idx="1610">
                  <c:v>39765</c:v>
                </c:pt>
                <c:pt idx="1611">
                  <c:v>39754</c:v>
                </c:pt>
                <c:pt idx="1612">
                  <c:v>39743</c:v>
                </c:pt>
                <c:pt idx="1613">
                  <c:v>39732</c:v>
                </c:pt>
                <c:pt idx="1614">
                  <c:v>39721</c:v>
                </c:pt>
                <c:pt idx="1615">
                  <c:v>39710</c:v>
                </c:pt>
                <c:pt idx="1616">
                  <c:v>39699</c:v>
                </c:pt>
                <c:pt idx="1617">
                  <c:v>39688</c:v>
                </c:pt>
                <c:pt idx="1618">
                  <c:v>39677</c:v>
                </c:pt>
                <c:pt idx="1619">
                  <c:v>39666</c:v>
                </c:pt>
                <c:pt idx="1620">
                  <c:v>39655</c:v>
                </c:pt>
                <c:pt idx="1621">
                  <c:v>39644</c:v>
                </c:pt>
                <c:pt idx="1622">
                  <c:v>39633</c:v>
                </c:pt>
                <c:pt idx="1623">
                  <c:v>39622</c:v>
                </c:pt>
                <c:pt idx="1624">
                  <c:v>39611</c:v>
                </c:pt>
                <c:pt idx="1625">
                  <c:v>39600</c:v>
                </c:pt>
                <c:pt idx="1626">
                  <c:v>39589</c:v>
                </c:pt>
                <c:pt idx="1627">
                  <c:v>39578</c:v>
                </c:pt>
                <c:pt idx="1628">
                  <c:v>39567</c:v>
                </c:pt>
                <c:pt idx="1629">
                  <c:v>39556</c:v>
                </c:pt>
                <c:pt idx="1630">
                  <c:v>39545</c:v>
                </c:pt>
                <c:pt idx="1631">
                  <c:v>39534</c:v>
                </c:pt>
                <c:pt idx="1632">
                  <c:v>39523</c:v>
                </c:pt>
                <c:pt idx="1633">
                  <c:v>39512</c:v>
                </c:pt>
                <c:pt idx="1634">
                  <c:v>39501</c:v>
                </c:pt>
                <c:pt idx="1635">
                  <c:v>39490</c:v>
                </c:pt>
                <c:pt idx="1636">
                  <c:v>39479</c:v>
                </c:pt>
                <c:pt idx="1637">
                  <c:v>39468</c:v>
                </c:pt>
                <c:pt idx="1638">
                  <c:v>39457</c:v>
                </c:pt>
                <c:pt idx="1639">
                  <c:v>39446</c:v>
                </c:pt>
                <c:pt idx="1640">
                  <c:v>39435</c:v>
                </c:pt>
                <c:pt idx="1641">
                  <c:v>39424</c:v>
                </c:pt>
                <c:pt idx="1642">
                  <c:v>39413</c:v>
                </c:pt>
                <c:pt idx="1643">
                  <c:v>39402</c:v>
                </c:pt>
                <c:pt idx="1644">
                  <c:v>39391</c:v>
                </c:pt>
                <c:pt idx="1645">
                  <c:v>39380</c:v>
                </c:pt>
                <c:pt idx="1646">
                  <c:v>39369</c:v>
                </c:pt>
                <c:pt idx="1647">
                  <c:v>39358</c:v>
                </c:pt>
                <c:pt idx="1648">
                  <c:v>39347</c:v>
                </c:pt>
                <c:pt idx="1649">
                  <c:v>39336</c:v>
                </c:pt>
                <c:pt idx="1650">
                  <c:v>39325</c:v>
                </c:pt>
                <c:pt idx="1651">
                  <c:v>39314</c:v>
                </c:pt>
                <c:pt idx="1652">
                  <c:v>39303</c:v>
                </c:pt>
                <c:pt idx="1653">
                  <c:v>39292</c:v>
                </c:pt>
                <c:pt idx="1654">
                  <c:v>39281</c:v>
                </c:pt>
                <c:pt idx="1655">
                  <c:v>39270</c:v>
                </c:pt>
                <c:pt idx="1656">
                  <c:v>39259</c:v>
                </c:pt>
                <c:pt idx="1657">
                  <c:v>39248</c:v>
                </c:pt>
                <c:pt idx="1658">
                  <c:v>39237</c:v>
                </c:pt>
                <c:pt idx="1659">
                  <c:v>39226</c:v>
                </c:pt>
                <c:pt idx="1660">
                  <c:v>39215</c:v>
                </c:pt>
                <c:pt idx="1661">
                  <c:v>39204</c:v>
                </c:pt>
                <c:pt idx="1662">
                  <c:v>39193</c:v>
                </c:pt>
                <c:pt idx="1663">
                  <c:v>39182</c:v>
                </c:pt>
                <c:pt idx="1664">
                  <c:v>39171</c:v>
                </c:pt>
                <c:pt idx="1665">
                  <c:v>39160</c:v>
                </c:pt>
                <c:pt idx="1666">
                  <c:v>39149</c:v>
                </c:pt>
                <c:pt idx="1667">
                  <c:v>39138</c:v>
                </c:pt>
                <c:pt idx="1668">
                  <c:v>39127</c:v>
                </c:pt>
                <c:pt idx="1669">
                  <c:v>39116</c:v>
                </c:pt>
                <c:pt idx="1670">
                  <c:v>39105</c:v>
                </c:pt>
                <c:pt idx="1671">
                  <c:v>39094</c:v>
                </c:pt>
                <c:pt idx="1672">
                  <c:v>39083</c:v>
                </c:pt>
                <c:pt idx="1673">
                  <c:v>39072</c:v>
                </c:pt>
                <c:pt idx="1674">
                  <c:v>39061</c:v>
                </c:pt>
                <c:pt idx="1675">
                  <c:v>39050</c:v>
                </c:pt>
                <c:pt idx="1676">
                  <c:v>39039</c:v>
                </c:pt>
                <c:pt idx="1677">
                  <c:v>39028</c:v>
                </c:pt>
                <c:pt idx="1678">
                  <c:v>39017</c:v>
                </c:pt>
                <c:pt idx="1679">
                  <c:v>39006</c:v>
                </c:pt>
                <c:pt idx="1680">
                  <c:v>38995</c:v>
                </c:pt>
                <c:pt idx="1681">
                  <c:v>38984</c:v>
                </c:pt>
                <c:pt idx="1682">
                  <c:v>38973</c:v>
                </c:pt>
                <c:pt idx="1683">
                  <c:v>38962</c:v>
                </c:pt>
                <c:pt idx="1684">
                  <c:v>38951</c:v>
                </c:pt>
                <c:pt idx="1685">
                  <c:v>38940</c:v>
                </c:pt>
                <c:pt idx="1686">
                  <c:v>38929</c:v>
                </c:pt>
                <c:pt idx="1687">
                  <c:v>38918</c:v>
                </c:pt>
                <c:pt idx="1688">
                  <c:v>38907</c:v>
                </c:pt>
                <c:pt idx="1689">
                  <c:v>38896</c:v>
                </c:pt>
                <c:pt idx="1690">
                  <c:v>38885</c:v>
                </c:pt>
                <c:pt idx="1691">
                  <c:v>38874</c:v>
                </c:pt>
                <c:pt idx="1692">
                  <c:v>38863</c:v>
                </c:pt>
                <c:pt idx="1693">
                  <c:v>38852</c:v>
                </c:pt>
                <c:pt idx="1694">
                  <c:v>38841</c:v>
                </c:pt>
                <c:pt idx="1695">
                  <c:v>38830</c:v>
                </c:pt>
                <c:pt idx="1696">
                  <c:v>38819</c:v>
                </c:pt>
                <c:pt idx="1697">
                  <c:v>38808</c:v>
                </c:pt>
                <c:pt idx="1698">
                  <c:v>38797</c:v>
                </c:pt>
                <c:pt idx="1699">
                  <c:v>38786</c:v>
                </c:pt>
                <c:pt idx="1700">
                  <c:v>38775</c:v>
                </c:pt>
                <c:pt idx="1701">
                  <c:v>38764</c:v>
                </c:pt>
                <c:pt idx="1702">
                  <c:v>38753</c:v>
                </c:pt>
                <c:pt idx="1703">
                  <c:v>38742</c:v>
                </c:pt>
                <c:pt idx="1704">
                  <c:v>38731</c:v>
                </c:pt>
                <c:pt idx="1705">
                  <c:v>38720</c:v>
                </c:pt>
                <c:pt idx="1706">
                  <c:v>38709</c:v>
                </c:pt>
                <c:pt idx="1707">
                  <c:v>38698</c:v>
                </c:pt>
                <c:pt idx="1708">
                  <c:v>38687</c:v>
                </c:pt>
                <c:pt idx="1709">
                  <c:v>38676</c:v>
                </c:pt>
                <c:pt idx="1710">
                  <c:v>38665</c:v>
                </c:pt>
                <c:pt idx="1711">
                  <c:v>38654</c:v>
                </c:pt>
                <c:pt idx="1712">
                  <c:v>38643</c:v>
                </c:pt>
                <c:pt idx="1713">
                  <c:v>38632</c:v>
                </c:pt>
                <c:pt idx="1714">
                  <c:v>38621</c:v>
                </c:pt>
                <c:pt idx="1715">
                  <c:v>38610</c:v>
                </c:pt>
                <c:pt idx="1716">
                  <c:v>38599</c:v>
                </c:pt>
                <c:pt idx="1717">
                  <c:v>38588</c:v>
                </c:pt>
                <c:pt idx="1718">
                  <c:v>38577</c:v>
                </c:pt>
                <c:pt idx="1719">
                  <c:v>38566</c:v>
                </c:pt>
                <c:pt idx="1720">
                  <c:v>38555</c:v>
                </c:pt>
                <c:pt idx="1721">
                  <c:v>38544</c:v>
                </c:pt>
                <c:pt idx="1722">
                  <c:v>38533</c:v>
                </c:pt>
                <c:pt idx="1723">
                  <c:v>38522</c:v>
                </c:pt>
                <c:pt idx="1724">
                  <c:v>38511</c:v>
                </c:pt>
                <c:pt idx="1725">
                  <c:v>38500</c:v>
                </c:pt>
                <c:pt idx="1726">
                  <c:v>38489</c:v>
                </c:pt>
                <c:pt idx="1727">
                  <c:v>38478</c:v>
                </c:pt>
                <c:pt idx="1728">
                  <c:v>38467</c:v>
                </c:pt>
                <c:pt idx="1729">
                  <c:v>38456</c:v>
                </c:pt>
                <c:pt idx="1730">
                  <c:v>38445</c:v>
                </c:pt>
                <c:pt idx="1731">
                  <c:v>38434</c:v>
                </c:pt>
                <c:pt idx="1732">
                  <c:v>38423</c:v>
                </c:pt>
                <c:pt idx="1733">
                  <c:v>38412</c:v>
                </c:pt>
                <c:pt idx="1734">
                  <c:v>38401</c:v>
                </c:pt>
                <c:pt idx="1735">
                  <c:v>38390</c:v>
                </c:pt>
                <c:pt idx="1736">
                  <c:v>38379</c:v>
                </c:pt>
                <c:pt idx="1737">
                  <c:v>38368</c:v>
                </c:pt>
                <c:pt idx="1738">
                  <c:v>38357</c:v>
                </c:pt>
                <c:pt idx="1739">
                  <c:v>38346</c:v>
                </c:pt>
                <c:pt idx="1740">
                  <c:v>38335</c:v>
                </c:pt>
                <c:pt idx="1741">
                  <c:v>38324</c:v>
                </c:pt>
                <c:pt idx="1742">
                  <c:v>38313</c:v>
                </c:pt>
                <c:pt idx="1743">
                  <c:v>38302</c:v>
                </c:pt>
                <c:pt idx="1744">
                  <c:v>38291</c:v>
                </c:pt>
                <c:pt idx="1745">
                  <c:v>38280</c:v>
                </c:pt>
                <c:pt idx="1746">
                  <c:v>38269</c:v>
                </c:pt>
                <c:pt idx="1747">
                  <c:v>38258</c:v>
                </c:pt>
                <c:pt idx="1748">
                  <c:v>38247</c:v>
                </c:pt>
                <c:pt idx="1749">
                  <c:v>38236</c:v>
                </c:pt>
                <c:pt idx="1750">
                  <c:v>38225</c:v>
                </c:pt>
                <c:pt idx="1751">
                  <c:v>38214</c:v>
                </c:pt>
                <c:pt idx="1752">
                  <c:v>38203</c:v>
                </c:pt>
                <c:pt idx="1753">
                  <c:v>38192</c:v>
                </c:pt>
                <c:pt idx="1754">
                  <c:v>38181</c:v>
                </c:pt>
                <c:pt idx="1755">
                  <c:v>38170</c:v>
                </c:pt>
                <c:pt idx="1756">
                  <c:v>38159</c:v>
                </c:pt>
                <c:pt idx="1757">
                  <c:v>38148</c:v>
                </c:pt>
                <c:pt idx="1758">
                  <c:v>38137</c:v>
                </c:pt>
                <c:pt idx="1759">
                  <c:v>38126</c:v>
                </c:pt>
                <c:pt idx="1760">
                  <c:v>38115</c:v>
                </c:pt>
                <c:pt idx="1761">
                  <c:v>38104</c:v>
                </c:pt>
                <c:pt idx="1762">
                  <c:v>38093</c:v>
                </c:pt>
                <c:pt idx="1763">
                  <c:v>38082</c:v>
                </c:pt>
                <c:pt idx="1764">
                  <c:v>38071</c:v>
                </c:pt>
                <c:pt idx="1765">
                  <c:v>38060</c:v>
                </c:pt>
                <c:pt idx="1766">
                  <c:v>38049</c:v>
                </c:pt>
                <c:pt idx="1767">
                  <c:v>38038</c:v>
                </c:pt>
                <c:pt idx="1768">
                  <c:v>38027</c:v>
                </c:pt>
                <c:pt idx="1769">
                  <c:v>38016</c:v>
                </c:pt>
                <c:pt idx="1770">
                  <c:v>38005</c:v>
                </c:pt>
                <c:pt idx="1771">
                  <c:v>37994</c:v>
                </c:pt>
                <c:pt idx="1772">
                  <c:v>37983</c:v>
                </c:pt>
                <c:pt idx="1773">
                  <c:v>37972</c:v>
                </c:pt>
                <c:pt idx="1774">
                  <c:v>37961</c:v>
                </c:pt>
                <c:pt idx="1775">
                  <c:v>37950</c:v>
                </c:pt>
                <c:pt idx="1776">
                  <c:v>37939</c:v>
                </c:pt>
                <c:pt idx="1777">
                  <c:v>37928</c:v>
                </c:pt>
                <c:pt idx="1778">
                  <c:v>37917</c:v>
                </c:pt>
                <c:pt idx="1779">
                  <c:v>37906</c:v>
                </c:pt>
                <c:pt idx="1780">
                  <c:v>37895</c:v>
                </c:pt>
                <c:pt idx="1781">
                  <c:v>37884</c:v>
                </c:pt>
                <c:pt idx="1782">
                  <c:v>37873</c:v>
                </c:pt>
                <c:pt idx="1783">
                  <c:v>37862</c:v>
                </c:pt>
                <c:pt idx="1784">
                  <c:v>37851</c:v>
                </c:pt>
                <c:pt idx="1785">
                  <c:v>37840</c:v>
                </c:pt>
                <c:pt idx="1786">
                  <c:v>37829</c:v>
                </c:pt>
                <c:pt idx="1787">
                  <c:v>37818</c:v>
                </c:pt>
                <c:pt idx="1788">
                  <c:v>37807</c:v>
                </c:pt>
                <c:pt idx="1789">
                  <c:v>37796</c:v>
                </c:pt>
                <c:pt idx="1790">
                  <c:v>37785</c:v>
                </c:pt>
                <c:pt idx="1791">
                  <c:v>37774</c:v>
                </c:pt>
                <c:pt idx="1792">
                  <c:v>37763</c:v>
                </c:pt>
                <c:pt idx="1793">
                  <c:v>37752</c:v>
                </c:pt>
                <c:pt idx="1794">
                  <c:v>37741</c:v>
                </c:pt>
                <c:pt idx="1795">
                  <c:v>37730</c:v>
                </c:pt>
                <c:pt idx="1796">
                  <c:v>37719</c:v>
                </c:pt>
                <c:pt idx="1797">
                  <c:v>37708</c:v>
                </c:pt>
                <c:pt idx="1798">
                  <c:v>37697</c:v>
                </c:pt>
                <c:pt idx="1799">
                  <c:v>37686</c:v>
                </c:pt>
                <c:pt idx="1800">
                  <c:v>37675</c:v>
                </c:pt>
                <c:pt idx="1801">
                  <c:v>37664</c:v>
                </c:pt>
                <c:pt idx="1802">
                  <c:v>37653</c:v>
                </c:pt>
                <c:pt idx="1803">
                  <c:v>37642</c:v>
                </c:pt>
                <c:pt idx="1804">
                  <c:v>37631</c:v>
                </c:pt>
                <c:pt idx="1805">
                  <c:v>37620</c:v>
                </c:pt>
                <c:pt idx="1806">
                  <c:v>37609</c:v>
                </c:pt>
                <c:pt idx="1807">
                  <c:v>37598</c:v>
                </c:pt>
                <c:pt idx="1808">
                  <c:v>37587</c:v>
                </c:pt>
                <c:pt idx="1809">
                  <c:v>37576</c:v>
                </c:pt>
                <c:pt idx="1810">
                  <c:v>37565</c:v>
                </c:pt>
                <c:pt idx="1811">
                  <c:v>37554</c:v>
                </c:pt>
                <c:pt idx="1812">
                  <c:v>37543</c:v>
                </c:pt>
                <c:pt idx="1813">
                  <c:v>37532</c:v>
                </c:pt>
                <c:pt idx="1814">
                  <c:v>37521</c:v>
                </c:pt>
                <c:pt idx="1815">
                  <c:v>37510</c:v>
                </c:pt>
                <c:pt idx="1816">
                  <c:v>37499</c:v>
                </c:pt>
                <c:pt idx="1817">
                  <c:v>37488</c:v>
                </c:pt>
                <c:pt idx="1818">
                  <c:v>37477</c:v>
                </c:pt>
                <c:pt idx="1819">
                  <c:v>37466</c:v>
                </c:pt>
                <c:pt idx="1820">
                  <c:v>37455</c:v>
                </c:pt>
                <c:pt idx="1821">
                  <c:v>37444</c:v>
                </c:pt>
                <c:pt idx="1822">
                  <c:v>37433</c:v>
                </c:pt>
                <c:pt idx="1823">
                  <c:v>37422</c:v>
                </c:pt>
                <c:pt idx="1824">
                  <c:v>37411</c:v>
                </c:pt>
                <c:pt idx="1825">
                  <c:v>37400</c:v>
                </c:pt>
                <c:pt idx="1826">
                  <c:v>37389</c:v>
                </c:pt>
                <c:pt idx="1827">
                  <c:v>37378</c:v>
                </c:pt>
                <c:pt idx="1828">
                  <c:v>37367</c:v>
                </c:pt>
                <c:pt idx="1829">
                  <c:v>37356</c:v>
                </c:pt>
                <c:pt idx="1830">
                  <c:v>37345</c:v>
                </c:pt>
                <c:pt idx="1831">
                  <c:v>37334</c:v>
                </c:pt>
                <c:pt idx="1832">
                  <c:v>37323</c:v>
                </c:pt>
                <c:pt idx="1833">
                  <c:v>37312</c:v>
                </c:pt>
                <c:pt idx="1834">
                  <c:v>37301</c:v>
                </c:pt>
                <c:pt idx="1835">
                  <c:v>37290</c:v>
                </c:pt>
                <c:pt idx="1836">
                  <c:v>37279</c:v>
                </c:pt>
                <c:pt idx="1837">
                  <c:v>37268</c:v>
                </c:pt>
                <c:pt idx="1838">
                  <c:v>37257</c:v>
                </c:pt>
                <c:pt idx="1839">
                  <c:v>37246</c:v>
                </c:pt>
                <c:pt idx="1840">
                  <c:v>37235</c:v>
                </c:pt>
                <c:pt idx="1841">
                  <c:v>37224</c:v>
                </c:pt>
                <c:pt idx="1842">
                  <c:v>37213</c:v>
                </c:pt>
                <c:pt idx="1843">
                  <c:v>37202</c:v>
                </c:pt>
                <c:pt idx="1844">
                  <c:v>37191</c:v>
                </c:pt>
                <c:pt idx="1845">
                  <c:v>37180</c:v>
                </c:pt>
                <c:pt idx="1846">
                  <c:v>37169</c:v>
                </c:pt>
                <c:pt idx="1847">
                  <c:v>37158</c:v>
                </c:pt>
                <c:pt idx="1848">
                  <c:v>37147</c:v>
                </c:pt>
                <c:pt idx="1849">
                  <c:v>37136</c:v>
                </c:pt>
                <c:pt idx="1850">
                  <c:v>37125</c:v>
                </c:pt>
                <c:pt idx="1851">
                  <c:v>37114</c:v>
                </c:pt>
                <c:pt idx="1852">
                  <c:v>37103</c:v>
                </c:pt>
                <c:pt idx="1853">
                  <c:v>37092</c:v>
                </c:pt>
                <c:pt idx="1854">
                  <c:v>37081</c:v>
                </c:pt>
                <c:pt idx="1855">
                  <c:v>37070</c:v>
                </c:pt>
                <c:pt idx="1856">
                  <c:v>37059</c:v>
                </c:pt>
                <c:pt idx="1857">
                  <c:v>37048</c:v>
                </c:pt>
                <c:pt idx="1858">
                  <c:v>37037</c:v>
                </c:pt>
                <c:pt idx="1859">
                  <c:v>37026</c:v>
                </c:pt>
                <c:pt idx="1860">
                  <c:v>37015</c:v>
                </c:pt>
                <c:pt idx="1861">
                  <c:v>37004</c:v>
                </c:pt>
                <c:pt idx="1862">
                  <c:v>36993</c:v>
                </c:pt>
                <c:pt idx="1863">
                  <c:v>36982</c:v>
                </c:pt>
                <c:pt idx="1864">
                  <c:v>36971</c:v>
                </c:pt>
                <c:pt idx="1865">
                  <c:v>36960</c:v>
                </c:pt>
                <c:pt idx="1866">
                  <c:v>36949</c:v>
                </c:pt>
                <c:pt idx="1867">
                  <c:v>36938</c:v>
                </c:pt>
                <c:pt idx="1868">
                  <c:v>36927</c:v>
                </c:pt>
                <c:pt idx="1869">
                  <c:v>36916</c:v>
                </c:pt>
                <c:pt idx="1870">
                  <c:v>36905</c:v>
                </c:pt>
                <c:pt idx="1871">
                  <c:v>36894</c:v>
                </c:pt>
                <c:pt idx="1872">
                  <c:v>36883</c:v>
                </c:pt>
                <c:pt idx="1873">
                  <c:v>36872</c:v>
                </c:pt>
                <c:pt idx="1874">
                  <c:v>36861</c:v>
                </c:pt>
                <c:pt idx="1875">
                  <c:v>36850</c:v>
                </c:pt>
                <c:pt idx="1876">
                  <c:v>36839</c:v>
                </c:pt>
                <c:pt idx="1877">
                  <c:v>36828</c:v>
                </c:pt>
                <c:pt idx="1878">
                  <c:v>36817</c:v>
                </c:pt>
                <c:pt idx="1879">
                  <c:v>36806</c:v>
                </c:pt>
                <c:pt idx="1880">
                  <c:v>36795</c:v>
                </c:pt>
                <c:pt idx="1881">
                  <c:v>36784</c:v>
                </c:pt>
                <c:pt idx="1882">
                  <c:v>36773</c:v>
                </c:pt>
                <c:pt idx="1883">
                  <c:v>36762</c:v>
                </c:pt>
                <c:pt idx="1884">
                  <c:v>36751</c:v>
                </c:pt>
                <c:pt idx="1885">
                  <c:v>36740</c:v>
                </c:pt>
                <c:pt idx="1886">
                  <c:v>36729</c:v>
                </c:pt>
                <c:pt idx="1887">
                  <c:v>36718</c:v>
                </c:pt>
                <c:pt idx="1888">
                  <c:v>36707</c:v>
                </c:pt>
                <c:pt idx="1889">
                  <c:v>36696</c:v>
                </c:pt>
                <c:pt idx="1890">
                  <c:v>36685</c:v>
                </c:pt>
                <c:pt idx="1891">
                  <c:v>36674</c:v>
                </c:pt>
                <c:pt idx="1892">
                  <c:v>36663</c:v>
                </c:pt>
                <c:pt idx="1893">
                  <c:v>36652</c:v>
                </c:pt>
                <c:pt idx="1894">
                  <c:v>36641</c:v>
                </c:pt>
                <c:pt idx="1895">
                  <c:v>36630</c:v>
                </c:pt>
                <c:pt idx="1896">
                  <c:v>36619</c:v>
                </c:pt>
                <c:pt idx="1897">
                  <c:v>36608</c:v>
                </c:pt>
                <c:pt idx="1898">
                  <c:v>36597</c:v>
                </c:pt>
                <c:pt idx="1899">
                  <c:v>36586</c:v>
                </c:pt>
                <c:pt idx="1900">
                  <c:v>36575</c:v>
                </c:pt>
                <c:pt idx="1901">
                  <c:v>36564</c:v>
                </c:pt>
                <c:pt idx="1902">
                  <c:v>36553</c:v>
                </c:pt>
                <c:pt idx="1903">
                  <c:v>36542</c:v>
                </c:pt>
                <c:pt idx="1904">
                  <c:v>36531</c:v>
                </c:pt>
                <c:pt idx="1905">
                  <c:v>36520</c:v>
                </c:pt>
                <c:pt idx="1906">
                  <c:v>36509</c:v>
                </c:pt>
                <c:pt idx="1907">
                  <c:v>36498</c:v>
                </c:pt>
                <c:pt idx="1908">
                  <c:v>36487</c:v>
                </c:pt>
                <c:pt idx="1909">
                  <c:v>36476</c:v>
                </c:pt>
                <c:pt idx="1910">
                  <c:v>36465</c:v>
                </c:pt>
                <c:pt idx="1911">
                  <c:v>36454</c:v>
                </c:pt>
                <c:pt idx="1912">
                  <c:v>36443</c:v>
                </c:pt>
                <c:pt idx="1913">
                  <c:v>36432</c:v>
                </c:pt>
                <c:pt idx="1914">
                  <c:v>36421</c:v>
                </c:pt>
                <c:pt idx="1915">
                  <c:v>36410</c:v>
                </c:pt>
                <c:pt idx="1916">
                  <c:v>36399</c:v>
                </c:pt>
                <c:pt idx="1917">
                  <c:v>36388</c:v>
                </c:pt>
                <c:pt idx="1918">
                  <c:v>36377</c:v>
                </c:pt>
                <c:pt idx="1919">
                  <c:v>36366</c:v>
                </c:pt>
                <c:pt idx="1920">
                  <c:v>36355</c:v>
                </c:pt>
                <c:pt idx="1921">
                  <c:v>36344</c:v>
                </c:pt>
                <c:pt idx="1922">
                  <c:v>36333</c:v>
                </c:pt>
                <c:pt idx="1923">
                  <c:v>36322</c:v>
                </c:pt>
                <c:pt idx="1924">
                  <c:v>36311</c:v>
                </c:pt>
                <c:pt idx="1925">
                  <c:v>36300</c:v>
                </c:pt>
                <c:pt idx="1926">
                  <c:v>36289</c:v>
                </c:pt>
                <c:pt idx="1927">
                  <c:v>36278</c:v>
                </c:pt>
                <c:pt idx="1928">
                  <c:v>36267</c:v>
                </c:pt>
                <c:pt idx="1929">
                  <c:v>36256</c:v>
                </c:pt>
                <c:pt idx="1930">
                  <c:v>36245</c:v>
                </c:pt>
                <c:pt idx="1931">
                  <c:v>36234</c:v>
                </c:pt>
                <c:pt idx="1932">
                  <c:v>36223</c:v>
                </c:pt>
                <c:pt idx="1933">
                  <c:v>36212</c:v>
                </c:pt>
                <c:pt idx="1934">
                  <c:v>36201</c:v>
                </c:pt>
                <c:pt idx="1935">
                  <c:v>36190</c:v>
                </c:pt>
                <c:pt idx="1936">
                  <c:v>36179</c:v>
                </c:pt>
                <c:pt idx="1937">
                  <c:v>36168</c:v>
                </c:pt>
                <c:pt idx="1938">
                  <c:v>36157</c:v>
                </c:pt>
                <c:pt idx="1939">
                  <c:v>36146</c:v>
                </c:pt>
                <c:pt idx="1940">
                  <c:v>36135</c:v>
                </c:pt>
                <c:pt idx="1941">
                  <c:v>36124</c:v>
                </c:pt>
                <c:pt idx="1942">
                  <c:v>36113</c:v>
                </c:pt>
                <c:pt idx="1943">
                  <c:v>36102</c:v>
                </c:pt>
                <c:pt idx="1944">
                  <c:v>36091</c:v>
                </c:pt>
                <c:pt idx="1945">
                  <c:v>36080</c:v>
                </c:pt>
                <c:pt idx="1946">
                  <c:v>36069</c:v>
                </c:pt>
                <c:pt idx="1947">
                  <c:v>36058</c:v>
                </c:pt>
                <c:pt idx="1948">
                  <c:v>36047</c:v>
                </c:pt>
                <c:pt idx="1949">
                  <c:v>36036</c:v>
                </c:pt>
                <c:pt idx="1950">
                  <c:v>36025</c:v>
                </c:pt>
                <c:pt idx="1951">
                  <c:v>36014</c:v>
                </c:pt>
                <c:pt idx="1952">
                  <c:v>36003</c:v>
                </c:pt>
                <c:pt idx="1953">
                  <c:v>35992</c:v>
                </c:pt>
                <c:pt idx="1954">
                  <c:v>35981</c:v>
                </c:pt>
                <c:pt idx="1955">
                  <c:v>35970</c:v>
                </c:pt>
                <c:pt idx="1956">
                  <c:v>35959</c:v>
                </c:pt>
                <c:pt idx="1957">
                  <c:v>35948</c:v>
                </c:pt>
                <c:pt idx="1958">
                  <c:v>35937</c:v>
                </c:pt>
                <c:pt idx="1959">
                  <c:v>35926</c:v>
                </c:pt>
                <c:pt idx="1960">
                  <c:v>35915</c:v>
                </c:pt>
                <c:pt idx="1961">
                  <c:v>35904</c:v>
                </c:pt>
                <c:pt idx="1962">
                  <c:v>35893</c:v>
                </c:pt>
                <c:pt idx="1963">
                  <c:v>35882</c:v>
                </c:pt>
                <c:pt idx="1964">
                  <c:v>35871</c:v>
                </c:pt>
                <c:pt idx="1965">
                  <c:v>35860</c:v>
                </c:pt>
                <c:pt idx="1966">
                  <c:v>35849</c:v>
                </c:pt>
                <c:pt idx="1967">
                  <c:v>35838</c:v>
                </c:pt>
                <c:pt idx="1968">
                  <c:v>35827</c:v>
                </c:pt>
                <c:pt idx="1969">
                  <c:v>35816</c:v>
                </c:pt>
                <c:pt idx="1970">
                  <c:v>35805</c:v>
                </c:pt>
                <c:pt idx="1971">
                  <c:v>35794</c:v>
                </c:pt>
                <c:pt idx="1972">
                  <c:v>35783</c:v>
                </c:pt>
                <c:pt idx="1973">
                  <c:v>35772</c:v>
                </c:pt>
                <c:pt idx="1974">
                  <c:v>35761</c:v>
                </c:pt>
                <c:pt idx="1975">
                  <c:v>35750</c:v>
                </c:pt>
                <c:pt idx="1976">
                  <c:v>35739</c:v>
                </c:pt>
                <c:pt idx="1977">
                  <c:v>35728</c:v>
                </c:pt>
                <c:pt idx="1978">
                  <c:v>35717</c:v>
                </c:pt>
                <c:pt idx="1979">
                  <c:v>35706</c:v>
                </c:pt>
                <c:pt idx="1980">
                  <c:v>35695</c:v>
                </c:pt>
                <c:pt idx="1981">
                  <c:v>35684</c:v>
                </c:pt>
                <c:pt idx="1982">
                  <c:v>35673</c:v>
                </c:pt>
                <c:pt idx="1983">
                  <c:v>35662</c:v>
                </c:pt>
                <c:pt idx="1984">
                  <c:v>35651</c:v>
                </c:pt>
                <c:pt idx="1985">
                  <c:v>35640</c:v>
                </c:pt>
                <c:pt idx="1986">
                  <c:v>35629</c:v>
                </c:pt>
                <c:pt idx="1987">
                  <c:v>35618</c:v>
                </c:pt>
                <c:pt idx="1988">
                  <c:v>35607</c:v>
                </c:pt>
                <c:pt idx="1989">
                  <c:v>35596</c:v>
                </c:pt>
                <c:pt idx="1990">
                  <c:v>35585</c:v>
                </c:pt>
                <c:pt idx="1991">
                  <c:v>35574</c:v>
                </c:pt>
                <c:pt idx="1992">
                  <c:v>35563</c:v>
                </c:pt>
                <c:pt idx="1993">
                  <c:v>35552</c:v>
                </c:pt>
                <c:pt idx="1994">
                  <c:v>35541</c:v>
                </c:pt>
                <c:pt idx="1995">
                  <c:v>35530</c:v>
                </c:pt>
                <c:pt idx="1996">
                  <c:v>35519</c:v>
                </c:pt>
                <c:pt idx="1997">
                  <c:v>35508</c:v>
                </c:pt>
                <c:pt idx="1998">
                  <c:v>35497</c:v>
                </c:pt>
                <c:pt idx="1999">
                  <c:v>35486</c:v>
                </c:pt>
                <c:pt idx="2000">
                  <c:v>35475</c:v>
                </c:pt>
                <c:pt idx="2001">
                  <c:v>35464</c:v>
                </c:pt>
                <c:pt idx="2002">
                  <c:v>35453</c:v>
                </c:pt>
                <c:pt idx="2003">
                  <c:v>35442</c:v>
                </c:pt>
                <c:pt idx="2004">
                  <c:v>35431</c:v>
                </c:pt>
                <c:pt idx="2005">
                  <c:v>35420</c:v>
                </c:pt>
                <c:pt idx="2006">
                  <c:v>35409</c:v>
                </c:pt>
                <c:pt idx="2007">
                  <c:v>35398</c:v>
                </c:pt>
                <c:pt idx="2008">
                  <c:v>35387</c:v>
                </c:pt>
                <c:pt idx="2009">
                  <c:v>35376</c:v>
                </c:pt>
                <c:pt idx="2010">
                  <c:v>35365</c:v>
                </c:pt>
                <c:pt idx="2011">
                  <c:v>35354</c:v>
                </c:pt>
                <c:pt idx="2012">
                  <c:v>35343</c:v>
                </c:pt>
                <c:pt idx="2013">
                  <c:v>35332</c:v>
                </c:pt>
                <c:pt idx="2014">
                  <c:v>35321</c:v>
                </c:pt>
                <c:pt idx="2015">
                  <c:v>35310</c:v>
                </c:pt>
                <c:pt idx="2016">
                  <c:v>35299</c:v>
                </c:pt>
                <c:pt idx="2017">
                  <c:v>35288</c:v>
                </c:pt>
                <c:pt idx="2018">
                  <c:v>35277</c:v>
                </c:pt>
                <c:pt idx="2019">
                  <c:v>35266</c:v>
                </c:pt>
                <c:pt idx="2020">
                  <c:v>35255</c:v>
                </c:pt>
                <c:pt idx="2021">
                  <c:v>35244</c:v>
                </c:pt>
                <c:pt idx="2022">
                  <c:v>35233</c:v>
                </c:pt>
                <c:pt idx="2023">
                  <c:v>35222</c:v>
                </c:pt>
                <c:pt idx="2024">
                  <c:v>35211</c:v>
                </c:pt>
                <c:pt idx="2025">
                  <c:v>35200</c:v>
                </c:pt>
                <c:pt idx="2026">
                  <c:v>35189</c:v>
                </c:pt>
                <c:pt idx="2027">
                  <c:v>35178</c:v>
                </c:pt>
                <c:pt idx="2028">
                  <c:v>35167</c:v>
                </c:pt>
                <c:pt idx="2029">
                  <c:v>35156</c:v>
                </c:pt>
                <c:pt idx="2030">
                  <c:v>35145</c:v>
                </c:pt>
                <c:pt idx="2031">
                  <c:v>35134</c:v>
                </c:pt>
                <c:pt idx="2032">
                  <c:v>35123</c:v>
                </c:pt>
                <c:pt idx="2033">
                  <c:v>35112</c:v>
                </c:pt>
                <c:pt idx="2034">
                  <c:v>35101</c:v>
                </c:pt>
                <c:pt idx="2035">
                  <c:v>35090</c:v>
                </c:pt>
                <c:pt idx="2036">
                  <c:v>35079</c:v>
                </c:pt>
                <c:pt idx="2037">
                  <c:v>35068</c:v>
                </c:pt>
                <c:pt idx="2038">
                  <c:v>35057</c:v>
                </c:pt>
                <c:pt idx="2039">
                  <c:v>35046</c:v>
                </c:pt>
                <c:pt idx="2040">
                  <c:v>35035</c:v>
                </c:pt>
                <c:pt idx="2041">
                  <c:v>35024</c:v>
                </c:pt>
                <c:pt idx="2042">
                  <c:v>35013</c:v>
                </c:pt>
                <c:pt idx="2043">
                  <c:v>35002</c:v>
                </c:pt>
                <c:pt idx="2044">
                  <c:v>34991</c:v>
                </c:pt>
                <c:pt idx="2045">
                  <c:v>34980</c:v>
                </c:pt>
                <c:pt idx="2046">
                  <c:v>34969</c:v>
                </c:pt>
                <c:pt idx="2047">
                  <c:v>34958</c:v>
                </c:pt>
                <c:pt idx="2048">
                  <c:v>34947</c:v>
                </c:pt>
                <c:pt idx="2049">
                  <c:v>34936</c:v>
                </c:pt>
                <c:pt idx="2050">
                  <c:v>34925</c:v>
                </c:pt>
                <c:pt idx="2051">
                  <c:v>34914</c:v>
                </c:pt>
                <c:pt idx="2052">
                  <c:v>34903</c:v>
                </c:pt>
                <c:pt idx="2053">
                  <c:v>34892</c:v>
                </c:pt>
                <c:pt idx="2054">
                  <c:v>34881</c:v>
                </c:pt>
                <c:pt idx="2055">
                  <c:v>34870</c:v>
                </c:pt>
                <c:pt idx="2056">
                  <c:v>34859</c:v>
                </c:pt>
                <c:pt idx="2057">
                  <c:v>34848</c:v>
                </c:pt>
                <c:pt idx="2058">
                  <c:v>34837</c:v>
                </c:pt>
                <c:pt idx="2059">
                  <c:v>34826</c:v>
                </c:pt>
                <c:pt idx="2060">
                  <c:v>34815</c:v>
                </c:pt>
                <c:pt idx="2061">
                  <c:v>34804</c:v>
                </c:pt>
                <c:pt idx="2062">
                  <c:v>34793</c:v>
                </c:pt>
                <c:pt idx="2063">
                  <c:v>34782</c:v>
                </c:pt>
                <c:pt idx="2064">
                  <c:v>34771</c:v>
                </c:pt>
                <c:pt idx="2065">
                  <c:v>34760</c:v>
                </c:pt>
                <c:pt idx="2066">
                  <c:v>34749</c:v>
                </c:pt>
                <c:pt idx="2067">
                  <c:v>34738</c:v>
                </c:pt>
                <c:pt idx="2068">
                  <c:v>34727</c:v>
                </c:pt>
                <c:pt idx="2069">
                  <c:v>34716</c:v>
                </c:pt>
                <c:pt idx="2070">
                  <c:v>34705</c:v>
                </c:pt>
                <c:pt idx="2071">
                  <c:v>34694</c:v>
                </c:pt>
                <c:pt idx="2072">
                  <c:v>34683</c:v>
                </c:pt>
                <c:pt idx="2073">
                  <c:v>34672</c:v>
                </c:pt>
                <c:pt idx="2074">
                  <c:v>34661</c:v>
                </c:pt>
                <c:pt idx="2075">
                  <c:v>34650</c:v>
                </c:pt>
                <c:pt idx="2076">
                  <c:v>34639</c:v>
                </c:pt>
                <c:pt idx="2077">
                  <c:v>34628</c:v>
                </c:pt>
                <c:pt idx="2078">
                  <c:v>34617</c:v>
                </c:pt>
                <c:pt idx="2079">
                  <c:v>34606</c:v>
                </c:pt>
                <c:pt idx="2080">
                  <c:v>34595</c:v>
                </c:pt>
                <c:pt idx="2081">
                  <c:v>34584</c:v>
                </c:pt>
                <c:pt idx="2082">
                  <c:v>34573</c:v>
                </c:pt>
                <c:pt idx="2083">
                  <c:v>34562</c:v>
                </c:pt>
                <c:pt idx="2084">
                  <c:v>34551</c:v>
                </c:pt>
                <c:pt idx="2085">
                  <c:v>34540</c:v>
                </c:pt>
                <c:pt idx="2086">
                  <c:v>34529</c:v>
                </c:pt>
                <c:pt idx="2087">
                  <c:v>34518</c:v>
                </c:pt>
                <c:pt idx="2088">
                  <c:v>34507</c:v>
                </c:pt>
                <c:pt idx="2089">
                  <c:v>34496</c:v>
                </c:pt>
                <c:pt idx="2090">
                  <c:v>34485</c:v>
                </c:pt>
                <c:pt idx="2091">
                  <c:v>34474</c:v>
                </c:pt>
                <c:pt idx="2092">
                  <c:v>34463</c:v>
                </c:pt>
                <c:pt idx="2093">
                  <c:v>34452</c:v>
                </c:pt>
                <c:pt idx="2094">
                  <c:v>34441</c:v>
                </c:pt>
                <c:pt idx="2095">
                  <c:v>34430</c:v>
                </c:pt>
                <c:pt idx="2096">
                  <c:v>34419</c:v>
                </c:pt>
                <c:pt idx="2097">
                  <c:v>34408</c:v>
                </c:pt>
                <c:pt idx="2098">
                  <c:v>34397</c:v>
                </c:pt>
                <c:pt idx="2099">
                  <c:v>34386</c:v>
                </c:pt>
                <c:pt idx="2100">
                  <c:v>34375</c:v>
                </c:pt>
                <c:pt idx="2101">
                  <c:v>34364</c:v>
                </c:pt>
                <c:pt idx="2102">
                  <c:v>34353</c:v>
                </c:pt>
                <c:pt idx="2103">
                  <c:v>34342</c:v>
                </c:pt>
                <c:pt idx="2104">
                  <c:v>34331</c:v>
                </c:pt>
                <c:pt idx="2105">
                  <c:v>34320</c:v>
                </c:pt>
                <c:pt idx="2106">
                  <c:v>34309</c:v>
                </c:pt>
                <c:pt idx="2107">
                  <c:v>34298</c:v>
                </c:pt>
                <c:pt idx="2108">
                  <c:v>34287</c:v>
                </c:pt>
                <c:pt idx="2109">
                  <c:v>34276</c:v>
                </c:pt>
                <c:pt idx="2110">
                  <c:v>34265</c:v>
                </c:pt>
                <c:pt idx="2111">
                  <c:v>34254</c:v>
                </c:pt>
                <c:pt idx="2112">
                  <c:v>34243</c:v>
                </c:pt>
                <c:pt idx="2113">
                  <c:v>34232</c:v>
                </c:pt>
                <c:pt idx="2114">
                  <c:v>34221</c:v>
                </c:pt>
                <c:pt idx="2115">
                  <c:v>34210</c:v>
                </c:pt>
                <c:pt idx="2116">
                  <c:v>34199</c:v>
                </c:pt>
                <c:pt idx="2117">
                  <c:v>34188</c:v>
                </c:pt>
                <c:pt idx="2118">
                  <c:v>34177</c:v>
                </c:pt>
                <c:pt idx="2119">
                  <c:v>34166</c:v>
                </c:pt>
                <c:pt idx="2120">
                  <c:v>34155</c:v>
                </c:pt>
                <c:pt idx="2121">
                  <c:v>34144</c:v>
                </c:pt>
                <c:pt idx="2122">
                  <c:v>34133</c:v>
                </c:pt>
                <c:pt idx="2123">
                  <c:v>34122</c:v>
                </c:pt>
                <c:pt idx="2124">
                  <c:v>34111</c:v>
                </c:pt>
                <c:pt idx="2125">
                  <c:v>34100</c:v>
                </c:pt>
                <c:pt idx="2126">
                  <c:v>34089</c:v>
                </c:pt>
                <c:pt idx="2127">
                  <c:v>34078</c:v>
                </c:pt>
                <c:pt idx="2128">
                  <c:v>34067</c:v>
                </c:pt>
                <c:pt idx="2129">
                  <c:v>34056</c:v>
                </c:pt>
                <c:pt idx="2130">
                  <c:v>34045</c:v>
                </c:pt>
                <c:pt idx="2131">
                  <c:v>34034</c:v>
                </c:pt>
                <c:pt idx="2132">
                  <c:v>34023</c:v>
                </c:pt>
                <c:pt idx="2133">
                  <c:v>34012</c:v>
                </c:pt>
                <c:pt idx="2134">
                  <c:v>34001</c:v>
                </c:pt>
                <c:pt idx="2135">
                  <c:v>33990</c:v>
                </c:pt>
                <c:pt idx="2136">
                  <c:v>33979</c:v>
                </c:pt>
                <c:pt idx="2137">
                  <c:v>33968</c:v>
                </c:pt>
                <c:pt idx="2138">
                  <c:v>33957</c:v>
                </c:pt>
                <c:pt idx="2139">
                  <c:v>33946</c:v>
                </c:pt>
                <c:pt idx="2140">
                  <c:v>33935</c:v>
                </c:pt>
                <c:pt idx="2141">
                  <c:v>33924</c:v>
                </c:pt>
                <c:pt idx="2142">
                  <c:v>33913</c:v>
                </c:pt>
                <c:pt idx="2143">
                  <c:v>33902</c:v>
                </c:pt>
                <c:pt idx="2144">
                  <c:v>33891</c:v>
                </c:pt>
                <c:pt idx="2145">
                  <c:v>33880</c:v>
                </c:pt>
                <c:pt idx="2146">
                  <c:v>33869</c:v>
                </c:pt>
                <c:pt idx="2147">
                  <c:v>33858</c:v>
                </c:pt>
                <c:pt idx="2148">
                  <c:v>33847</c:v>
                </c:pt>
                <c:pt idx="2149">
                  <c:v>33836</c:v>
                </c:pt>
                <c:pt idx="2150">
                  <c:v>33825</c:v>
                </c:pt>
                <c:pt idx="2151">
                  <c:v>33814</c:v>
                </c:pt>
                <c:pt idx="2152">
                  <c:v>33803</c:v>
                </c:pt>
                <c:pt idx="2153">
                  <c:v>33792</c:v>
                </c:pt>
                <c:pt idx="2154">
                  <c:v>33781</c:v>
                </c:pt>
                <c:pt idx="2155">
                  <c:v>33770</c:v>
                </c:pt>
                <c:pt idx="2156">
                  <c:v>33759</c:v>
                </c:pt>
                <c:pt idx="2157">
                  <c:v>33748</c:v>
                </c:pt>
                <c:pt idx="2158">
                  <c:v>33737</c:v>
                </c:pt>
                <c:pt idx="2159">
                  <c:v>33726</c:v>
                </c:pt>
                <c:pt idx="2160">
                  <c:v>33715</c:v>
                </c:pt>
                <c:pt idx="2161">
                  <c:v>33704</c:v>
                </c:pt>
                <c:pt idx="2162">
                  <c:v>33693</c:v>
                </c:pt>
                <c:pt idx="2163">
                  <c:v>33682</c:v>
                </c:pt>
                <c:pt idx="2164">
                  <c:v>33671</c:v>
                </c:pt>
                <c:pt idx="2165">
                  <c:v>33660</c:v>
                </c:pt>
                <c:pt idx="2166">
                  <c:v>33649</c:v>
                </c:pt>
                <c:pt idx="2167">
                  <c:v>33638</c:v>
                </c:pt>
                <c:pt idx="2168">
                  <c:v>33627</c:v>
                </c:pt>
                <c:pt idx="2169">
                  <c:v>33616</c:v>
                </c:pt>
                <c:pt idx="2170">
                  <c:v>33605</c:v>
                </c:pt>
                <c:pt idx="2171">
                  <c:v>33594</c:v>
                </c:pt>
                <c:pt idx="2172">
                  <c:v>33583</c:v>
                </c:pt>
                <c:pt idx="2173">
                  <c:v>33572</c:v>
                </c:pt>
                <c:pt idx="2174">
                  <c:v>33561</c:v>
                </c:pt>
                <c:pt idx="2175">
                  <c:v>33550</c:v>
                </c:pt>
                <c:pt idx="2176">
                  <c:v>33539</c:v>
                </c:pt>
                <c:pt idx="2177">
                  <c:v>33528</c:v>
                </c:pt>
                <c:pt idx="2178">
                  <c:v>33517</c:v>
                </c:pt>
                <c:pt idx="2179">
                  <c:v>33506</c:v>
                </c:pt>
                <c:pt idx="2180">
                  <c:v>33495</c:v>
                </c:pt>
                <c:pt idx="2181">
                  <c:v>33484</c:v>
                </c:pt>
                <c:pt idx="2182">
                  <c:v>33473</c:v>
                </c:pt>
                <c:pt idx="2183">
                  <c:v>33462</c:v>
                </c:pt>
                <c:pt idx="2184">
                  <c:v>33451</c:v>
                </c:pt>
                <c:pt idx="2185">
                  <c:v>33440</c:v>
                </c:pt>
                <c:pt idx="2186">
                  <c:v>33429</c:v>
                </c:pt>
                <c:pt idx="2187">
                  <c:v>33418</c:v>
                </c:pt>
                <c:pt idx="2188">
                  <c:v>33407</c:v>
                </c:pt>
                <c:pt idx="2189">
                  <c:v>33396</c:v>
                </c:pt>
                <c:pt idx="2190">
                  <c:v>33385</c:v>
                </c:pt>
                <c:pt idx="2191">
                  <c:v>33374</c:v>
                </c:pt>
                <c:pt idx="2192">
                  <c:v>33363</c:v>
                </c:pt>
                <c:pt idx="2193">
                  <c:v>33352</c:v>
                </c:pt>
                <c:pt idx="2194">
                  <c:v>33341</c:v>
                </c:pt>
                <c:pt idx="2195">
                  <c:v>33330</c:v>
                </c:pt>
                <c:pt idx="2196">
                  <c:v>33319</c:v>
                </c:pt>
                <c:pt idx="2197">
                  <c:v>33308</c:v>
                </c:pt>
                <c:pt idx="2198">
                  <c:v>33297</c:v>
                </c:pt>
                <c:pt idx="2199">
                  <c:v>33286</c:v>
                </c:pt>
                <c:pt idx="2200">
                  <c:v>33275</c:v>
                </c:pt>
                <c:pt idx="2201">
                  <c:v>33264</c:v>
                </c:pt>
                <c:pt idx="2202">
                  <c:v>33253</c:v>
                </c:pt>
                <c:pt idx="2203">
                  <c:v>33242</c:v>
                </c:pt>
                <c:pt idx="2204">
                  <c:v>33231</c:v>
                </c:pt>
                <c:pt idx="2205">
                  <c:v>33220</c:v>
                </c:pt>
                <c:pt idx="2206">
                  <c:v>33209</c:v>
                </c:pt>
                <c:pt idx="2207">
                  <c:v>33198</c:v>
                </c:pt>
                <c:pt idx="2208">
                  <c:v>33187</c:v>
                </c:pt>
                <c:pt idx="2209">
                  <c:v>33176</c:v>
                </c:pt>
                <c:pt idx="2210">
                  <c:v>33165</c:v>
                </c:pt>
                <c:pt idx="2211">
                  <c:v>33154</c:v>
                </c:pt>
                <c:pt idx="2212">
                  <c:v>33143</c:v>
                </c:pt>
                <c:pt idx="2213">
                  <c:v>33132</c:v>
                </c:pt>
                <c:pt idx="2214">
                  <c:v>33121</c:v>
                </c:pt>
                <c:pt idx="2215">
                  <c:v>33110</c:v>
                </c:pt>
                <c:pt idx="2216">
                  <c:v>33099</c:v>
                </c:pt>
                <c:pt idx="2217">
                  <c:v>33088</c:v>
                </c:pt>
                <c:pt idx="2218">
                  <c:v>33077</c:v>
                </c:pt>
                <c:pt idx="2219">
                  <c:v>33066</c:v>
                </c:pt>
                <c:pt idx="2220">
                  <c:v>33055</c:v>
                </c:pt>
                <c:pt idx="2221">
                  <c:v>33044</c:v>
                </c:pt>
                <c:pt idx="2222">
                  <c:v>33033</c:v>
                </c:pt>
                <c:pt idx="2223">
                  <c:v>33022</c:v>
                </c:pt>
                <c:pt idx="2224">
                  <c:v>33011</c:v>
                </c:pt>
                <c:pt idx="2225">
                  <c:v>33000</c:v>
                </c:pt>
                <c:pt idx="2226">
                  <c:v>32989</c:v>
                </c:pt>
                <c:pt idx="2227">
                  <c:v>32978</c:v>
                </c:pt>
                <c:pt idx="2228">
                  <c:v>32967</c:v>
                </c:pt>
                <c:pt idx="2229">
                  <c:v>32956</c:v>
                </c:pt>
                <c:pt idx="2230">
                  <c:v>32945</c:v>
                </c:pt>
                <c:pt idx="2231">
                  <c:v>32934</c:v>
                </c:pt>
                <c:pt idx="2232">
                  <c:v>32923</c:v>
                </c:pt>
                <c:pt idx="2233">
                  <c:v>32912</c:v>
                </c:pt>
                <c:pt idx="2234">
                  <c:v>32901</c:v>
                </c:pt>
                <c:pt idx="2235">
                  <c:v>32890</c:v>
                </c:pt>
                <c:pt idx="2236">
                  <c:v>32879</c:v>
                </c:pt>
                <c:pt idx="2237">
                  <c:v>32868</c:v>
                </c:pt>
                <c:pt idx="2238">
                  <c:v>32857</c:v>
                </c:pt>
                <c:pt idx="2239">
                  <c:v>32846</c:v>
                </c:pt>
                <c:pt idx="2240">
                  <c:v>32835</c:v>
                </c:pt>
                <c:pt idx="2241">
                  <c:v>32824</c:v>
                </c:pt>
                <c:pt idx="2242">
                  <c:v>32813</c:v>
                </c:pt>
                <c:pt idx="2243">
                  <c:v>32802</c:v>
                </c:pt>
                <c:pt idx="2244">
                  <c:v>32791</c:v>
                </c:pt>
                <c:pt idx="2245">
                  <c:v>32780</c:v>
                </c:pt>
                <c:pt idx="2246">
                  <c:v>32769</c:v>
                </c:pt>
                <c:pt idx="2247">
                  <c:v>32758</c:v>
                </c:pt>
                <c:pt idx="2248">
                  <c:v>32747</c:v>
                </c:pt>
                <c:pt idx="2249">
                  <c:v>32736</c:v>
                </c:pt>
                <c:pt idx="2250">
                  <c:v>32725</c:v>
                </c:pt>
                <c:pt idx="2251">
                  <c:v>32714</c:v>
                </c:pt>
                <c:pt idx="2252">
                  <c:v>32703</c:v>
                </c:pt>
                <c:pt idx="2253">
                  <c:v>32692</c:v>
                </c:pt>
                <c:pt idx="2254">
                  <c:v>32681</c:v>
                </c:pt>
                <c:pt idx="2255">
                  <c:v>32670</c:v>
                </c:pt>
                <c:pt idx="2256">
                  <c:v>32659</c:v>
                </c:pt>
                <c:pt idx="2257">
                  <c:v>32648</c:v>
                </c:pt>
                <c:pt idx="2258">
                  <c:v>32637</c:v>
                </c:pt>
                <c:pt idx="2259">
                  <c:v>32626</c:v>
                </c:pt>
                <c:pt idx="2260">
                  <c:v>32615</c:v>
                </c:pt>
                <c:pt idx="2261">
                  <c:v>32604</c:v>
                </c:pt>
                <c:pt idx="2262">
                  <c:v>32593</c:v>
                </c:pt>
                <c:pt idx="2263">
                  <c:v>32582</c:v>
                </c:pt>
                <c:pt idx="2264">
                  <c:v>32571</c:v>
                </c:pt>
                <c:pt idx="2265">
                  <c:v>32560</c:v>
                </c:pt>
                <c:pt idx="2266">
                  <c:v>32549</c:v>
                </c:pt>
                <c:pt idx="2267">
                  <c:v>32538</c:v>
                </c:pt>
                <c:pt idx="2268">
                  <c:v>32527</c:v>
                </c:pt>
                <c:pt idx="2269">
                  <c:v>32516</c:v>
                </c:pt>
                <c:pt idx="2270">
                  <c:v>32505</c:v>
                </c:pt>
                <c:pt idx="2271">
                  <c:v>32494</c:v>
                </c:pt>
                <c:pt idx="2272">
                  <c:v>32483</c:v>
                </c:pt>
                <c:pt idx="2273">
                  <c:v>32472</c:v>
                </c:pt>
                <c:pt idx="2274">
                  <c:v>32461</c:v>
                </c:pt>
                <c:pt idx="2275">
                  <c:v>32450</c:v>
                </c:pt>
                <c:pt idx="2276">
                  <c:v>32439</c:v>
                </c:pt>
                <c:pt idx="2277">
                  <c:v>32428</c:v>
                </c:pt>
                <c:pt idx="2278">
                  <c:v>32417</c:v>
                </c:pt>
                <c:pt idx="2279">
                  <c:v>32406</c:v>
                </c:pt>
                <c:pt idx="2280">
                  <c:v>32395</c:v>
                </c:pt>
                <c:pt idx="2281">
                  <c:v>32384</c:v>
                </c:pt>
                <c:pt idx="2282">
                  <c:v>32373</c:v>
                </c:pt>
                <c:pt idx="2283">
                  <c:v>32362</c:v>
                </c:pt>
                <c:pt idx="2284">
                  <c:v>32351</c:v>
                </c:pt>
                <c:pt idx="2285">
                  <c:v>32340</c:v>
                </c:pt>
                <c:pt idx="2286">
                  <c:v>32329</c:v>
                </c:pt>
                <c:pt idx="2287">
                  <c:v>32318</c:v>
                </c:pt>
                <c:pt idx="2288">
                  <c:v>32307</c:v>
                </c:pt>
                <c:pt idx="2289">
                  <c:v>32296</c:v>
                </c:pt>
                <c:pt idx="2290">
                  <c:v>32285</c:v>
                </c:pt>
                <c:pt idx="2291">
                  <c:v>32274</c:v>
                </c:pt>
                <c:pt idx="2292">
                  <c:v>32263</c:v>
                </c:pt>
                <c:pt idx="2293">
                  <c:v>32252</c:v>
                </c:pt>
                <c:pt idx="2294">
                  <c:v>32241</c:v>
                </c:pt>
                <c:pt idx="2295">
                  <c:v>32230</c:v>
                </c:pt>
                <c:pt idx="2296">
                  <c:v>32219</c:v>
                </c:pt>
                <c:pt idx="2297">
                  <c:v>32208</c:v>
                </c:pt>
                <c:pt idx="2298">
                  <c:v>32197</c:v>
                </c:pt>
                <c:pt idx="2299">
                  <c:v>32186</c:v>
                </c:pt>
                <c:pt idx="2300">
                  <c:v>32175</c:v>
                </c:pt>
                <c:pt idx="2301">
                  <c:v>32164</c:v>
                </c:pt>
                <c:pt idx="2302">
                  <c:v>32153</c:v>
                </c:pt>
                <c:pt idx="2303">
                  <c:v>32142</c:v>
                </c:pt>
                <c:pt idx="2304">
                  <c:v>32131</c:v>
                </c:pt>
                <c:pt idx="2305">
                  <c:v>32120</c:v>
                </c:pt>
                <c:pt idx="2306">
                  <c:v>32109</c:v>
                </c:pt>
                <c:pt idx="2307">
                  <c:v>32098</c:v>
                </c:pt>
                <c:pt idx="2308">
                  <c:v>32087</c:v>
                </c:pt>
                <c:pt idx="2309">
                  <c:v>32076</c:v>
                </c:pt>
                <c:pt idx="2310">
                  <c:v>32065</c:v>
                </c:pt>
                <c:pt idx="2311">
                  <c:v>32054</c:v>
                </c:pt>
                <c:pt idx="2312">
                  <c:v>32043</c:v>
                </c:pt>
                <c:pt idx="2313">
                  <c:v>32032</c:v>
                </c:pt>
                <c:pt idx="2314">
                  <c:v>32021</c:v>
                </c:pt>
                <c:pt idx="2315">
                  <c:v>32010</c:v>
                </c:pt>
                <c:pt idx="2316">
                  <c:v>32004</c:v>
                </c:pt>
                <c:pt idx="2317">
                  <c:v>31998</c:v>
                </c:pt>
                <c:pt idx="2318">
                  <c:v>31992</c:v>
                </c:pt>
                <c:pt idx="2319">
                  <c:v>31986</c:v>
                </c:pt>
                <c:pt idx="2320">
                  <c:v>31980</c:v>
                </c:pt>
                <c:pt idx="2321">
                  <c:v>31974</c:v>
                </c:pt>
                <c:pt idx="2322">
                  <c:v>31968</c:v>
                </c:pt>
                <c:pt idx="2323">
                  <c:v>31962</c:v>
                </c:pt>
                <c:pt idx="2324">
                  <c:v>31956</c:v>
                </c:pt>
                <c:pt idx="2325">
                  <c:v>31950</c:v>
                </c:pt>
                <c:pt idx="2326">
                  <c:v>31944</c:v>
                </c:pt>
                <c:pt idx="2327">
                  <c:v>31938</c:v>
                </c:pt>
                <c:pt idx="2328">
                  <c:v>31932</c:v>
                </c:pt>
                <c:pt idx="2329">
                  <c:v>31926</c:v>
                </c:pt>
                <c:pt idx="2330">
                  <c:v>31920</c:v>
                </c:pt>
                <c:pt idx="2331">
                  <c:v>31914</c:v>
                </c:pt>
                <c:pt idx="2332">
                  <c:v>31908</c:v>
                </c:pt>
                <c:pt idx="2333">
                  <c:v>31902</c:v>
                </c:pt>
                <c:pt idx="2334">
                  <c:v>31896</c:v>
                </c:pt>
                <c:pt idx="2335">
                  <c:v>31890</c:v>
                </c:pt>
                <c:pt idx="2336">
                  <c:v>31884</c:v>
                </c:pt>
                <c:pt idx="2337">
                  <c:v>31878</c:v>
                </c:pt>
                <c:pt idx="2338">
                  <c:v>31872</c:v>
                </c:pt>
                <c:pt idx="2339">
                  <c:v>31866</c:v>
                </c:pt>
                <c:pt idx="2340">
                  <c:v>31860</c:v>
                </c:pt>
                <c:pt idx="2341">
                  <c:v>31854</c:v>
                </c:pt>
                <c:pt idx="2342">
                  <c:v>31848</c:v>
                </c:pt>
                <c:pt idx="2343">
                  <c:v>31842</c:v>
                </c:pt>
                <c:pt idx="2344">
                  <c:v>31836</c:v>
                </c:pt>
                <c:pt idx="2345">
                  <c:v>31830</c:v>
                </c:pt>
                <c:pt idx="2346">
                  <c:v>31824</c:v>
                </c:pt>
                <c:pt idx="2347">
                  <c:v>31818</c:v>
                </c:pt>
                <c:pt idx="2348">
                  <c:v>31812</c:v>
                </c:pt>
                <c:pt idx="2349">
                  <c:v>31806</c:v>
                </c:pt>
                <c:pt idx="2350">
                  <c:v>31800</c:v>
                </c:pt>
                <c:pt idx="2351">
                  <c:v>31794</c:v>
                </c:pt>
                <c:pt idx="2352">
                  <c:v>31788</c:v>
                </c:pt>
                <c:pt idx="2353">
                  <c:v>31782</c:v>
                </c:pt>
                <c:pt idx="2354">
                  <c:v>31776</c:v>
                </c:pt>
                <c:pt idx="2355">
                  <c:v>31770</c:v>
                </c:pt>
                <c:pt idx="2356">
                  <c:v>31764</c:v>
                </c:pt>
                <c:pt idx="2357">
                  <c:v>31758</c:v>
                </c:pt>
                <c:pt idx="2358">
                  <c:v>31752</c:v>
                </c:pt>
                <c:pt idx="2359">
                  <c:v>31746</c:v>
                </c:pt>
                <c:pt idx="2360">
                  <c:v>31740</c:v>
                </c:pt>
                <c:pt idx="2361">
                  <c:v>31734</c:v>
                </c:pt>
                <c:pt idx="2362">
                  <c:v>31728</c:v>
                </c:pt>
                <c:pt idx="2363">
                  <c:v>31722</c:v>
                </c:pt>
                <c:pt idx="2364">
                  <c:v>31716</c:v>
                </c:pt>
                <c:pt idx="2365">
                  <c:v>31710</c:v>
                </c:pt>
                <c:pt idx="2366">
                  <c:v>31704</c:v>
                </c:pt>
                <c:pt idx="2367">
                  <c:v>31698</c:v>
                </c:pt>
                <c:pt idx="2368">
                  <c:v>31692</c:v>
                </c:pt>
                <c:pt idx="2369">
                  <c:v>31686</c:v>
                </c:pt>
                <c:pt idx="2370">
                  <c:v>31680</c:v>
                </c:pt>
                <c:pt idx="2371">
                  <c:v>31674</c:v>
                </c:pt>
                <c:pt idx="2372">
                  <c:v>31668</c:v>
                </c:pt>
                <c:pt idx="2373">
                  <c:v>31662</c:v>
                </c:pt>
                <c:pt idx="2374">
                  <c:v>31656</c:v>
                </c:pt>
                <c:pt idx="2375">
                  <c:v>31650</c:v>
                </c:pt>
                <c:pt idx="2376">
                  <c:v>31644</c:v>
                </c:pt>
                <c:pt idx="2377">
                  <c:v>31638</c:v>
                </c:pt>
                <c:pt idx="2378">
                  <c:v>31632</c:v>
                </c:pt>
                <c:pt idx="2379">
                  <c:v>31626</c:v>
                </c:pt>
                <c:pt idx="2380">
                  <c:v>31620</c:v>
                </c:pt>
                <c:pt idx="2381">
                  <c:v>31614</c:v>
                </c:pt>
                <c:pt idx="2382">
                  <c:v>31608</c:v>
                </c:pt>
                <c:pt idx="2383">
                  <c:v>31602</c:v>
                </c:pt>
                <c:pt idx="2384">
                  <c:v>31596</c:v>
                </c:pt>
                <c:pt idx="2385">
                  <c:v>31590</c:v>
                </c:pt>
                <c:pt idx="2386">
                  <c:v>31584</c:v>
                </c:pt>
                <c:pt idx="2387">
                  <c:v>31578</c:v>
                </c:pt>
                <c:pt idx="2388">
                  <c:v>31572</c:v>
                </c:pt>
                <c:pt idx="2389">
                  <c:v>31566</c:v>
                </c:pt>
                <c:pt idx="2390">
                  <c:v>31560</c:v>
                </c:pt>
                <c:pt idx="2391">
                  <c:v>31554</c:v>
                </c:pt>
                <c:pt idx="2392">
                  <c:v>31548</c:v>
                </c:pt>
                <c:pt idx="2393">
                  <c:v>31542</c:v>
                </c:pt>
                <c:pt idx="2394">
                  <c:v>31536</c:v>
                </c:pt>
                <c:pt idx="2395">
                  <c:v>31530</c:v>
                </c:pt>
                <c:pt idx="2396">
                  <c:v>31524</c:v>
                </c:pt>
                <c:pt idx="2397">
                  <c:v>31518</c:v>
                </c:pt>
                <c:pt idx="2398">
                  <c:v>31512</c:v>
                </c:pt>
                <c:pt idx="2399">
                  <c:v>31506</c:v>
                </c:pt>
                <c:pt idx="2400">
                  <c:v>31500</c:v>
                </c:pt>
                <c:pt idx="2401">
                  <c:v>31494</c:v>
                </c:pt>
                <c:pt idx="2402">
                  <c:v>31488</c:v>
                </c:pt>
                <c:pt idx="2403">
                  <c:v>31482</c:v>
                </c:pt>
                <c:pt idx="2404">
                  <c:v>31476</c:v>
                </c:pt>
                <c:pt idx="2405">
                  <c:v>31470</c:v>
                </c:pt>
                <c:pt idx="2406">
                  <c:v>31464</c:v>
                </c:pt>
                <c:pt idx="2407">
                  <c:v>31458</c:v>
                </c:pt>
                <c:pt idx="2408">
                  <c:v>31452</c:v>
                </c:pt>
                <c:pt idx="2409">
                  <c:v>31446</c:v>
                </c:pt>
                <c:pt idx="2410">
                  <c:v>31440</c:v>
                </c:pt>
                <c:pt idx="2411">
                  <c:v>31434</c:v>
                </c:pt>
                <c:pt idx="2412">
                  <c:v>31428</c:v>
                </c:pt>
                <c:pt idx="2413">
                  <c:v>31422</c:v>
                </c:pt>
                <c:pt idx="2414">
                  <c:v>31416</c:v>
                </c:pt>
                <c:pt idx="2415">
                  <c:v>31410</c:v>
                </c:pt>
                <c:pt idx="2416">
                  <c:v>31404</c:v>
                </c:pt>
                <c:pt idx="2417">
                  <c:v>31398</c:v>
                </c:pt>
                <c:pt idx="2418">
                  <c:v>31392</c:v>
                </c:pt>
                <c:pt idx="2419">
                  <c:v>31386</c:v>
                </c:pt>
                <c:pt idx="2420">
                  <c:v>31380</c:v>
                </c:pt>
                <c:pt idx="2421">
                  <c:v>31374</c:v>
                </c:pt>
                <c:pt idx="2422">
                  <c:v>31368</c:v>
                </c:pt>
                <c:pt idx="2423">
                  <c:v>31362</c:v>
                </c:pt>
                <c:pt idx="2424">
                  <c:v>31356</c:v>
                </c:pt>
                <c:pt idx="2425">
                  <c:v>31350</c:v>
                </c:pt>
                <c:pt idx="2426">
                  <c:v>31344</c:v>
                </c:pt>
                <c:pt idx="2427">
                  <c:v>31338</c:v>
                </c:pt>
                <c:pt idx="2428">
                  <c:v>31332</c:v>
                </c:pt>
                <c:pt idx="2429">
                  <c:v>31326</c:v>
                </c:pt>
                <c:pt idx="2430">
                  <c:v>31320</c:v>
                </c:pt>
                <c:pt idx="2431">
                  <c:v>31314</c:v>
                </c:pt>
                <c:pt idx="2432">
                  <c:v>31308</c:v>
                </c:pt>
                <c:pt idx="2433">
                  <c:v>31302</c:v>
                </c:pt>
                <c:pt idx="2434">
                  <c:v>31296</c:v>
                </c:pt>
                <c:pt idx="2435">
                  <c:v>31290</c:v>
                </c:pt>
                <c:pt idx="2436">
                  <c:v>31284</c:v>
                </c:pt>
                <c:pt idx="2437">
                  <c:v>31278</c:v>
                </c:pt>
                <c:pt idx="2438">
                  <c:v>31272</c:v>
                </c:pt>
                <c:pt idx="2439">
                  <c:v>31266</c:v>
                </c:pt>
                <c:pt idx="2440">
                  <c:v>31260</c:v>
                </c:pt>
                <c:pt idx="2441">
                  <c:v>31254</c:v>
                </c:pt>
                <c:pt idx="2442">
                  <c:v>31248</c:v>
                </c:pt>
                <c:pt idx="2443">
                  <c:v>31242</c:v>
                </c:pt>
                <c:pt idx="2444">
                  <c:v>31236</c:v>
                </c:pt>
                <c:pt idx="2445">
                  <c:v>31230</c:v>
                </c:pt>
                <c:pt idx="2446">
                  <c:v>31224</c:v>
                </c:pt>
                <c:pt idx="2447">
                  <c:v>31218</c:v>
                </c:pt>
                <c:pt idx="2448">
                  <c:v>31212</c:v>
                </c:pt>
                <c:pt idx="2449">
                  <c:v>31206</c:v>
                </c:pt>
                <c:pt idx="2450">
                  <c:v>31200</c:v>
                </c:pt>
                <c:pt idx="2451">
                  <c:v>31194</c:v>
                </c:pt>
                <c:pt idx="2452">
                  <c:v>31188</c:v>
                </c:pt>
                <c:pt idx="2453">
                  <c:v>31182</c:v>
                </c:pt>
                <c:pt idx="2454">
                  <c:v>31176</c:v>
                </c:pt>
                <c:pt idx="2455">
                  <c:v>31170</c:v>
                </c:pt>
                <c:pt idx="2456">
                  <c:v>31164</c:v>
                </c:pt>
                <c:pt idx="2457">
                  <c:v>31158</c:v>
                </c:pt>
                <c:pt idx="2458">
                  <c:v>31152</c:v>
                </c:pt>
                <c:pt idx="2459">
                  <c:v>31146</c:v>
                </c:pt>
                <c:pt idx="2460">
                  <c:v>31140</c:v>
                </c:pt>
                <c:pt idx="2461">
                  <c:v>31134</c:v>
                </c:pt>
                <c:pt idx="2462">
                  <c:v>31128</c:v>
                </c:pt>
                <c:pt idx="2463">
                  <c:v>31122</c:v>
                </c:pt>
                <c:pt idx="2464">
                  <c:v>31116</c:v>
                </c:pt>
                <c:pt idx="2465">
                  <c:v>31110</c:v>
                </c:pt>
                <c:pt idx="2466">
                  <c:v>31104</c:v>
                </c:pt>
                <c:pt idx="2467">
                  <c:v>31098</c:v>
                </c:pt>
                <c:pt idx="2468">
                  <c:v>31092</c:v>
                </c:pt>
                <c:pt idx="2469">
                  <c:v>31086</c:v>
                </c:pt>
                <c:pt idx="2470">
                  <c:v>31080</c:v>
                </c:pt>
                <c:pt idx="2471">
                  <c:v>31074</c:v>
                </c:pt>
                <c:pt idx="2472">
                  <c:v>31068</c:v>
                </c:pt>
                <c:pt idx="2473">
                  <c:v>31062</c:v>
                </c:pt>
                <c:pt idx="2474">
                  <c:v>31056</c:v>
                </c:pt>
                <c:pt idx="2475">
                  <c:v>31050</c:v>
                </c:pt>
                <c:pt idx="2476">
                  <c:v>31044</c:v>
                </c:pt>
                <c:pt idx="2477">
                  <c:v>31038</c:v>
                </c:pt>
                <c:pt idx="2478">
                  <c:v>31032</c:v>
                </c:pt>
                <c:pt idx="2479">
                  <c:v>31026</c:v>
                </c:pt>
                <c:pt idx="2480">
                  <c:v>31020</c:v>
                </c:pt>
                <c:pt idx="2481">
                  <c:v>31014</c:v>
                </c:pt>
                <c:pt idx="2482">
                  <c:v>31008</c:v>
                </c:pt>
                <c:pt idx="2483">
                  <c:v>31002</c:v>
                </c:pt>
                <c:pt idx="2484">
                  <c:v>30996</c:v>
                </c:pt>
                <c:pt idx="2485">
                  <c:v>30990</c:v>
                </c:pt>
                <c:pt idx="2486">
                  <c:v>30984</c:v>
                </c:pt>
                <c:pt idx="2487">
                  <c:v>30978</c:v>
                </c:pt>
                <c:pt idx="2488">
                  <c:v>30972</c:v>
                </c:pt>
                <c:pt idx="2489">
                  <c:v>30966</c:v>
                </c:pt>
                <c:pt idx="2490">
                  <c:v>30960</c:v>
                </c:pt>
                <c:pt idx="2491">
                  <c:v>30954</c:v>
                </c:pt>
                <c:pt idx="2492">
                  <c:v>30948</c:v>
                </c:pt>
                <c:pt idx="2493">
                  <c:v>30942</c:v>
                </c:pt>
                <c:pt idx="2494">
                  <c:v>30936</c:v>
                </c:pt>
                <c:pt idx="2495">
                  <c:v>30930</c:v>
                </c:pt>
                <c:pt idx="2496">
                  <c:v>30924</c:v>
                </c:pt>
                <c:pt idx="2497">
                  <c:v>30918</c:v>
                </c:pt>
                <c:pt idx="2498">
                  <c:v>30912</c:v>
                </c:pt>
                <c:pt idx="2499">
                  <c:v>30906</c:v>
                </c:pt>
                <c:pt idx="2500">
                  <c:v>30900</c:v>
                </c:pt>
                <c:pt idx="2501">
                  <c:v>30894</c:v>
                </c:pt>
                <c:pt idx="2502">
                  <c:v>30888</c:v>
                </c:pt>
                <c:pt idx="2503">
                  <c:v>30882</c:v>
                </c:pt>
                <c:pt idx="2504">
                  <c:v>30876</c:v>
                </c:pt>
                <c:pt idx="2505">
                  <c:v>30870</c:v>
                </c:pt>
                <c:pt idx="2506">
                  <c:v>30864</c:v>
                </c:pt>
                <c:pt idx="2507">
                  <c:v>30858</c:v>
                </c:pt>
                <c:pt idx="2508">
                  <c:v>30852</c:v>
                </c:pt>
                <c:pt idx="2509">
                  <c:v>30846</c:v>
                </c:pt>
                <c:pt idx="2510">
                  <c:v>30840</c:v>
                </c:pt>
                <c:pt idx="2511">
                  <c:v>30834</c:v>
                </c:pt>
                <c:pt idx="2512">
                  <c:v>30828</c:v>
                </c:pt>
                <c:pt idx="2513">
                  <c:v>30822</c:v>
                </c:pt>
                <c:pt idx="2514">
                  <c:v>30816</c:v>
                </c:pt>
                <c:pt idx="2515">
                  <c:v>30810</c:v>
                </c:pt>
                <c:pt idx="2516">
                  <c:v>30804</c:v>
                </c:pt>
                <c:pt idx="2517">
                  <c:v>30798</c:v>
                </c:pt>
                <c:pt idx="2518">
                  <c:v>30792</c:v>
                </c:pt>
                <c:pt idx="2519">
                  <c:v>30786</c:v>
                </c:pt>
                <c:pt idx="2520">
                  <c:v>30780</c:v>
                </c:pt>
                <c:pt idx="2521">
                  <c:v>30774</c:v>
                </c:pt>
                <c:pt idx="2522">
                  <c:v>30768</c:v>
                </c:pt>
                <c:pt idx="2523">
                  <c:v>30762</c:v>
                </c:pt>
                <c:pt idx="2524">
                  <c:v>30756</c:v>
                </c:pt>
                <c:pt idx="2525">
                  <c:v>30750</c:v>
                </c:pt>
                <c:pt idx="2526">
                  <c:v>30744</c:v>
                </c:pt>
                <c:pt idx="2527">
                  <c:v>30738</c:v>
                </c:pt>
                <c:pt idx="2528">
                  <c:v>30732</c:v>
                </c:pt>
                <c:pt idx="2529">
                  <c:v>30726</c:v>
                </c:pt>
                <c:pt idx="2530">
                  <c:v>30720</c:v>
                </c:pt>
                <c:pt idx="2531">
                  <c:v>30714</c:v>
                </c:pt>
                <c:pt idx="2532">
                  <c:v>30708</c:v>
                </c:pt>
                <c:pt idx="2533">
                  <c:v>30702</c:v>
                </c:pt>
                <c:pt idx="2534">
                  <c:v>30696</c:v>
                </c:pt>
                <c:pt idx="2535">
                  <c:v>30690</c:v>
                </c:pt>
                <c:pt idx="2536">
                  <c:v>30684</c:v>
                </c:pt>
                <c:pt idx="2537">
                  <c:v>30678</c:v>
                </c:pt>
                <c:pt idx="2538">
                  <c:v>30672</c:v>
                </c:pt>
                <c:pt idx="2539">
                  <c:v>30666</c:v>
                </c:pt>
                <c:pt idx="2540">
                  <c:v>30660</c:v>
                </c:pt>
                <c:pt idx="2541">
                  <c:v>30654</c:v>
                </c:pt>
                <c:pt idx="2542">
                  <c:v>30648</c:v>
                </c:pt>
                <c:pt idx="2543">
                  <c:v>30642</c:v>
                </c:pt>
                <c:pt idx="2544">
                  <c:v>30636</c:v>
                </c:pt>
                <c:pt idx="2545">
                  <c:v>30630</c:v>
                </c:pt>
                <c:pt idx="2546">
                  <c:v>30624</c:v>
                </c:pt>
                <c:pt idx="2547">
                  <c:v>30618</c:v>
                </c:pt>
                <c:pt idx="2548">
                  <c:v>30612</c:v>
                </c:pt>
                <c:pt idx="2549">
                  <c:v>30606</c:v>
                </c:pt>
                <c:pt idx="2550">
                  <c:v>30600</c:v>
                </c:pt>
                <c:pt idx="2551">
                  <c:v>30594</c:v>
                </c:pt>
                <c:pt idx="2552">
                  <c:v>30588</c:v>
                </c:pt>
                <c:pt idx="2553">
                  <c:v>30582</c:v>
                </c:pt>
                <c:pt idx="2554">
                  <c:v>30576</c:v>
                </c:pt>
                <c:pt idx="2555">
                  <c:v>30570</c:v>
                </c:pt>
                <c:pt idx="2556">
                  <c:v>30564</c:v>
                </c:pt>
                <c:pt idx="2557">
                  <c:v>30558</c:v>
                </c:pt>
                <c:pt idx="2558">
                  <c:v>30552</c:v>
                </c:pt>
                <c:pt idx="2559">
                  <c:v>30546</c:v>
                </c:pt>
                <c:pt idx="2560">
                  <c:v>30540</c:v>
                </c:pt>
                <c:pt idx="2561">
                  <c:v>30534</c:v>
                </c:pt>
                <c:pt idx="2562">
                  <c:v>30528</c:v>
                </c:pt>
                <c:pt idx="2563">
                  <c:v>30522</c:v>
                </c:pt>
                <c:pt idx="2564">
                  <c:v>30516</c:v>
                </c:pt>
                <c:pt idx="2565">
                  <c:v>30510</c:v>
                </c:pt>
                <c:pt idx="2566">
                  <c:v>30504</c:v>
                </c:pt>
                <c:pt idx="2567">
                  <c:v>30498</c:v>
                </c:pt>
                <c:pt idx="2568">
                  <c:v>30492</c:v>
                </c:pt>
                <c:pt idx="2569">
                  <c:v>30486</c:v>
                </c:pt>
                <c:pt idx="2570">
                  <c:v>30480</c:v>
                </c:pt>
                <c:pt idx="2571">
                  <c:v>30474</c:v>
                </c:pt>
                <c:pt idx="2572">
                  <c:v>30468</c:v>
                </c:pt>
                <c:pt idx="2573">
                  <c:v>30462</c:v>
                </c:pt>
                <c:pt idx="2574">
                  <c:v>30456</c:v>
                </c:pt>
                <c:pt idx="2575">
                  <c:v>30450</c:v>
                </c:pt>
                <c:pt idx="2576">
                  <c:v>30444</c:v>
                </c:pt>
                <c:pt idx="2577">
                  <c:v>30438</c:v>
                </c:pt>
                <c:pt idx="2578">
                  <c:v>30432</c:v>
                </c:pt>
                <c:pt idx="2579">
                  <c:v>30426</c:v>
                </c:pt>
                <c:pt idx="2580">
                  <c:v>30420</c:v>
                </c:pt>
                <c:pt idx="2581">
                  <c:v>30414</c:v>
                </c:pt>
                <c:pt idx="2582">
                  <c:v>30408</c:v>
                </c:pt>
                <c:pt idx="2583">
                  <c:v>30402</c:v>
                </c:pt>
                <c:pt idx="2584">
                  <c:v>30396</c:v>
                </c:pt>
                <c:pt idx="2585">
                  <c:v>30390</c:v>
                </c:pt>
                <c:pt idx="2586">
                  <c:v>30384</c:v>
                </c:pt>
                <c:pt idx="2587">
                  <c:v>30378</c:v>
                </c:pt>
                <c:pt idx="2588">
                  <c:v>30372</c:v>
                </c:pt>
                <c:pt idx="2589">
                  <c:v>30366</c:v>
                </c:pt>
                <c:pt idx="2590">
                  <c:v>30360</c:v>
                </c:pt>
                <c:pt idx="2591">
                  <c:v>30354</c:v>
                </c:pt>
                <c:pt idx="2592">
                  <c:v>30348</c:v>
                </c:pt>
                <c:pt idx="2593">
                  <c:v>30342</c:v>
                </c:pt>
                <c:pt idx="2594">
                  <c:v>30336</c:v>
                </c:pt>
                <c:pt idx="2595">
                  <c:v>30330</c:v>
                </c:pt>
                <c:pt idx="2596">
                  <c:v>30324</c:v>
                </c:pt>
                <c:pt idx="2597">
                  <c:v>30318</c:v>
                </c:pt>
                <c:pt idx="2598">
                  <c:v>30312</c:v>
                </c:pt>
                <c:pt idx="2599">
                  <c:v>30306</c:v>
                </c:pt>
                <c:pt idx="2600">
                  <c:v>30300</c:v>
                </c:pt>
                <c:pt idx="2601">
                  <c:v>30294</c:v>
                </c:pt>
                <c:pt idx="2602">
                  <c:v>30288</c:v>
                </c:pt>
                <c:pt idx="2603">
                  <c:v>30282</c:v>
                </c:pt>
                <c:pt idx="2604">
                  <c:v>30276</c:v>
                </c:pt>
                <c:pt idx="2605">
                  <c:v>30270</c:v>
                </c:pt>
                <c:pt idx="2606">
                  <c:v>30264</c:v>
                </c:pt>
                <c:pt idx="2607">
                  <c:v>30258</c:v>
                </c:pt>
                <c:pt idx="2608">
                  <c:v>30252</c:v>
                </c:pt>
                <c:pt idx="2609">
                  <c:v>30246</c:v>
                </c:pt>
                <c:pt idx="2610">
                  <c:v>30240</c:v>
                </c:pt>
                <c:pt idx="2611">
                  <c:v>30234</c:v>
                </c:pt>
                <c:pt idx="2612">
                  <c:v>30228</c:v>
                </c:pt>
                <c:pt idx="2613">
                  <c:v>30222</c:v>
                </c:pt>
                <c:pt idx="2614">
                  <c:v>30216</c:v>
                </c:pt>
                <c:pt idx="2615">
                  <c:v>30210</c:v>
                </c:pt>
                <c:pt idx="2616">
                  <c:v>30204</c:v>
                </c:pt>
                <c:pt idx="2617">
                  <c:v>30198</c:v>
                </c:pt>
                <c:pt idx="2618">
                  <c:v>30192</c:v>
                </c:pt>
                <c:pt idx="2619">
                  <c:v>30186</c:v>
                </c:pt>
                <c:pt idx="2620">
                  <c:v>30180</c:v>
                </c:pt>
                <c:pt idx="2621">
                  <c:v>30174</c:v>
                </c:pt>
                <c:pt idx="2622">
                  <c:v>30168</c:v>
                </c:pt>
                <c:pt idx="2623">
                  <c:v>30162</c:v>
                </c:pt>
                <c:pt idx="2624">
                  <c:v>30156</c:v>
                </c:pt>
                <c:pt idx="2625">
                  <c:v>30150</c:v>
                </c:pt>
                <c:pt idx="2626">
                  <c:v>30144</c:v>
                </c:pt>
                <c:pt idx="2627">
                  <c:v>30138</c:v>
                </c:pt>
                <c:pt idx="2628">
                  <c:v>30132</c:v>
                </c:pt>
                <c:pt idx="2629">
                  <c:v>30126</c:v>
                </c:pt>
                <c:pt idx="2630">
                  <c:v>30120</c:v>
                </c:pt>
                <c:pt idx="2631">
                  <c:v>30114</c:v>
                </c:pt>
                <c:pt idx="2632">
                  <c:v>30108</c:v>
                </c:pt>
                <c:pt idx="2633">
                  <c:v>30102</c:v>
                </c:pt>
                <c:pt idx="2634">
                  <c:v>30096</c:v>
                </c:pt>
                <c:pt idx="2635">
                  <c:v>30090</c:v>
                </c:pt>
                <c:pt idx="2636">
                  <c:v>30084</c:v>
                </c:pt>
                <c:pt idx="2637">
                  <c:v>30078</c:v>
                </c:pt>
                <c:pt idx="2638">
                  <c:v>30072</c:v>
                </c:pt>
                <c:pt idx="2639">
                  <c:v>30066</c:v>
                </c:pt>
                <c:pt idx="2640">
                  <c:v>30060</c:v>
                </c:pt>
                <c:pt idx="2641">
                  <c:v>30054</c:v>
                </c:pt>
                <c:pt idx="2642">
                  <c:v>30048</c:v>
                </c:pt>
                <c:pt idx="2643">
                  <c:v>30042</c:v>
                </c:pt>
                <c:pt idx="2644">
                  <c:v>30036</c:v>
                </c:pt>
                <c:pt idx="2645">
                  <c:v>30030</c:v>
                </c:pt>
                <c:pt idx="2646">
                  <c:v>30024</c:v>
                </c:pt>
                <c:pt idx="2647">
                  <c:v>30018</c:v>
                </c:pt>
                <c:pt idx="2648">
                  <c:v>30012</c:v>
                </c:pt>
                <c:pt idx="2649">
                  <c:v>30006</c:v>
                </c:pt>
                <c:pt idx="2650">
                  <c:v>30000</c:v>
                </c:pt>
                <c:pt idx="2651">
                  <c:v>29994</c:v>
                </c:pt>
                <c:pt idx="2652">
                  <c:v>29988</c:v>
                </c:pt>
                <c:pt idx="2653">
                  <c:v>29982</c:v>
                </c:pt>
                <c:pt idx="2654">
                  <c:v>29976</c:v>
                </c:pt>
                <c:pt idx="2655">
                  <c:v>29970</c:v>
                </c:pt>
                <c:pt idx="2656">
                  <c:v>29964</c:v>
                </c:pt>
                <c:pt idx="2657">
                  <c:v>29958</c:v>
                </c:pt>
                <c:pt idx="2658">
                  <c:v>29952</c:v>
                </c:pt>
                <c:pt idx="2659">
                  <c:v>29946</c:v>
                </c:pt>
                <c:pt idx="2660">
                  <c:v>29940</c:v>
                </c:pt>
                <c:pt idx="2661">
                  <c:v>29934</c:v>
                </c:pt>
                <c:pt idx="2662">
                  <c:v>29928</c:v>
                </c:pt>
                <c:pt idx="2663">
                  <c:v>29922</c:v>
                </c:pt>
                <c:pt idx="2664">
                  <c:v>29916</c:v>
                </c:pt>
                <c:pt idx="2665">
                  <c:v>29910</c:v>
                </c:pt>
                <c:pt idx="2666">
                  <c:v>29904</c:v>
                </c:pt>
                <c:pt idx="2667">
                  <c:v>29898</c:v>
                </c:pt>
                <c:pt idx="2668">
                  <c:v>29892</c:v>
                </c:pt>
                <c:pt idx="2669">
                  <c:v>29886</c:v>
                </c:pt>
                <c:pt idx="2670">
                  <c:v>29880</c:v>
                </c:pt>
                <c:pt idx="2671">
                  <c:v>29874</c:v>
                </c:pt>
                <c:pt idx="2672">
                  <c:v>29868</c:v>
                </c:pt>
                <c:pt idx="2673">
                  <c:v>29862</c:v>
                </c:pt>
                <c:pt idx="2674">
                  <c:v>29856</c:v>
                </c:pt>
                <c:pt idx="2675">
                  <c:v>29850</c:v>
                </c:pt>
                <c:pt idx="2676">
                  <c:v>29844</c:v>
                </c:pt>
                <c:pt idx="2677">
                  <c:v>29838</c:v>
                </c:pt>
                <c:pt idx="2678">
                  <c:v>29832</c:v>
                </c:pt>
                <c:pt idx="2679">
                  <c:v>29826</c:v>
                </c:pt>
                <c:pt idx="2680">
                  <c:v>29820</c:v>
                </c:pt>
                <c:pt idx="2681">
                  <c:v>29814</c:v>
                </c:pt>
                <c:pt idx="2682">
                  <c:v>29808</c:v>
                </c:pt>
                <c:pt idx="2683">
                  <c:v>29802</c:v>
                </c:pt>
                <c:pt idx="2684">
                  <c:v>29796</c:v>
                </c:pt>
                <c:pt idx="2685">
                  <c:v>29790</c:v>
                </c:pt>
                <c:pt idx="2686">
                  <c:v>29784</c:v>
                </c:pt>
                <c:pt idx="2687">
                  <c:v>29778</c:v>
                </c:pt>
                <c:pt idx="2688">
                  <c:v>29772</c:v>
                </c:pt>
                <c:pt idx="2689">
                  <c:v>29766</c:v>
                </c:pt>
                <c:pt idx="2690">
                  <c:v>29760</c:v>
                </c:pt>
                <c:pt idx="2691">
                  <c:v>29754</c:v>
                </c:pt>
                <c:pt idx="2692">
                  <c:v>29748</c:v>
                </c:pt>
                <c:pt idx="2693">
                  <c:v>29742</c:v>
                </c:pt>
                <c:pt idx="2694">
                  <c:v>29736</c:v>
                </c:pt>
                <c:pt idx="2695">
                  <c:v>29730</c:v>
                </c:pt>
                <c:pt idx="2696">
                  <c:v>29724</c:v>
                </c:pt>
                <c:pt idx="2697">
                  <c:v>29718</c:v>
                </c:pt>
                <c:pt idx="2698">
                  <c:v>29712</c:v>
                </c:pt>
                <c:pt idx="2699">
                  <c:v>29706</c:v>
                </c:pt>
                <c:pt idx="2700">
                  <c:v>29700</c:v>
                </c:pt>
                <c:pt idx="2701">
                  <c:v>29694</c:v>
                </c:pt>
                <c:pt idx="2702">
                  <c:v>29688</c:v>
                </c:pt>
                <c:pt idx="2703">
                  <c:v>29682</c:v>
                </c:pt>
                <c:pt idx="2704">
                  <c:v>29676</c:v>
                </c:pt>
                <c:pt idx="2705">
                  <c:v>29670</c:v>
                </c:pt>
                <c:pt idx="2706">
                  <c:v>29664</c:v>
                </c:pt>
                <c:pt idx="2707">
                  <c:v>29658</c:v>
                </c:pt>
                <c:pt idx="2708">
                  <c:v>29652</c:v>
                </c:pt>
                <c:pt idx="2709">
                  <c:v>29646</c:v>
                </c:pt>
                <c:pt idx="2710">
                  <c:v>29640</c:v>
                </c:pt>
                <c:pt idx="2711">
                  <c:v>29634</c:v>
                </c:pt>
                <c:pt idx="2712">
                  <c:v>29628</c:v>
                </c:pt>
                <c:pt idx="2713">
                  <c:v>29622</c:v>
                </c:pt>
                <c:pt idx="2714">
                  <c:v>29616</c:v>
                </c:pt>
                <c:pt idx="2715">
                  <c:v>29610</c:v>
                </c:pt>
                <c:pt idx="2716">
                  <c:v>29604</c:v>
                </c:pt>
                <c:pt idx="2717">
                  <c:v>29598</c:v>
                </c:pt>
                <c:pt idx="2718">
                  <c:v>29592</c:v>
                </c:pt>
                <c:pt idx="2719">
                  <c:v>29586</c:v>
                </c:pt>
                <c:pt idx="2720">
                  <c:v>29580</c:v>
                </c:pt>
                <c:pt idx="2721">
                  <c:v>29574</c:v>
                </c:pt>
                <c:pt idx="2722">
                  <c:v>29568</c:v>
                </c:pt>
                <c:pt idx="2723">
                  <c:v>29562</c:v>
                </c:pt>
                <c:pt idx="2724">
                  <c:v>29556</c:v>
                </c:pt>
                <c:pt idx="2725">
                  <c:v>29550</c:v>
                </c:pt>
                <c:pt idx="2726">
                  <c:v>29544</c:v>
                </c:pt>
                <c:pt idx="2727">
                  <c:v>29538</c:v>
                </c:pt>
                <c:pt idx="2728">
                  <c:v>29532</c:v>
                </c:pt>
                <c:pt idx="2729">
                  <c:v>29526</c:v>
                </c:pt>
                <c:pt idx="2730">
                  <c:v>29520</c:v>
                </c:pt>
                <c:pt idx="2731">
                  <c:v>29514</c:v>
                </c:pt>
                <c:pt idx="2732">
                  <c:v>29508</c:v>
                </c:pt>
                <c:pt idx="2733">
                  <c:v>29502</c:v>
                </c:pt>
                <c:pt idx="2734">
                  <c:v>29496</c:v>
                </c:pt>
                <c:pt idx="2735">
                  <c:v>29490</c:v>
                </c:pt>
                <c:pt idx="2736">
                  <c:v>29484</c:v>
                </c:pt>
                <c:pt idx="2737">
                  <c:v>29478</c:v>
                </c:pt>
                <c:pt idx="2738">
                  <c:v>29472</c:v>
                </c:pt>
                <c:pt idx="2739">
                  <c:v>29466</c:v>
                </c:pt>
                <c:pt idx="2740">
                  <c:v>29460</c:v>
                </c:pt>
                <c:pt idx="2741">
                  <c:v>29454</c:v>
                </c:pt>
                <c:pt idx="2742">
                  <c:v>29448</c:v>
                </c:pt>
                <c:pt idx="2743">
                  <c:v>29442</c:v>
                </c:pt>
                <c:pt idx="2744">
                  <c:v>29436</c:v>
                </c:pt>
                <c:pt idx="2745">
                  <c:v>29430</c:v>
                </c:pt>
                <c:pt idx="2746">
                  <c:v>29424</c:v>
                </c:pt>
                <c:pt idx="2747">
                  <c:v>29418</c:v>
                </c:pt>
                <c:pt idx="2748">
                  <c:v>29412</c:v>
                </c:pt>
                <c:pt idx="2749">
                  <c:v>29406</c:v>
                </c:pt>
                <c:pt idx="2750">
                  <c:v>29400</c:v>
                </c:pt>
                <c:pt idx="2751">
                  <c:v>29394</c:v>
                </c:pt>
                <c:pt idx="2752">
                  <c:v>29388</c:v>
                </c:pt>
                <c:pt idx="2753">
                  <c:v>29382</c:v>
                </c:pt>
                <c:pt idx="2754">
                  <c:v>29376</c:v>
                </c:pt>
                <c:pt idx="2755">
                  <c:v>29370</c:v>
                </c:pt>
                <c:pt idx="2756">
                  <c:v>29364</c:v>
                </c:pt>
                <c:pt idx="2757">
                  <c:v>29358</c:v>
                </c:pt>
                <c:pt idx="2758">
                  <c:v>29352</c:v>
                </c:pt>
                <c:pt idx="2759">
                  <c:v>29346</c:v>
                </c:pt>
                <c:pt idx="2760">
                  <c:v>29340</c:v>
                </c:pt>
                <c:pt idx="2761">
                  <c:v>29334</c:v>
                </c:pt>
                <c:pt idx="2762">
                  <c:v>29328</c:v>
                </c:pt>
                <c:pt idx="2763">
                  <c:v>29322</c:v>
                </c:pt>
                <c:pt idx="2764">
                  <c:v>29316</c:v>
                </c:pt>
                <c:pt idx="2765">
                  <c:v>29310</c:v>
                </c:pt>
                <c:pt idx="2766">
                  <c:v>29304</c:v>
                </c:pt>
                <c:pt idx="2767">
                  <c:v>29298</c:v>
                </c:pt>
                <c:pt idx="2768">
                  <c:v>29292</c:v>
                </c:pt>
                <c:pt idx="2769">
                  <c:v>29286</c:v>
                </c:pt>
                <c:pt idx="2770">
                  <c:v>29280</c:v>
                </c:pt>
                <c:pt idx="2771">
                  <c:v>29274</c:v>
                </c:pt>
                <c:pt idx="2772">
                  <c:v>29268</c:v>
                </c:pt>
                <c:pt idx="2773">
                  <c:v>29262</c:v>
                </c:pt>
                <c:pt idx="2774">
                  <c:v>29256</c:v>
                </c:pt>
                <c:pt idx="2775">
                  <c:v>29250</c:v>
                </c:pt>
                <c:pt idx="2776">
                  <c:v>29244</c:v>
                </c:pt>
                <c:pt idx="2777">
                  <c:v>29238</c:v>
                </c:pt>
                <c:pt idx="2778">
                  <c:v>29232</c:v>
                </c:pt>
                <c:pt idx="2779">
                  <c:v>29226</c:v>
                </c:pt>
                <c:pt idx="2780">
                  <c:v>29220</c:v>
                </c:pt>
                <c:pt idx="2781">
                  <c:v>29214</c:v>
                </c:pt>
                <c:pt idx="2782">
                  <c:v>29208</c:v>
                </c:pt>
                <c:pt idx="2783">
                  <c:v>29202</c:v>
                </c:pt>
                <c:pt idx="2784">
                  <c:v>29196</c:v>
                </c:pt>
                <c:pt idx="2785">
                  <c:v>29190</c:v>
                </c:pt>
                <c:pt idx="2786">
                  <c:v>29184</c:v>
                </c:pt>
                <c:pt idx="2787">
                  <c:v>29178</c:v>
                </c:pt>
                <c:pt idx="2788">
                  <c:v>29172</c:v>
                </c:pt>
                <c:pt idx="2789">
                  <c:v>29166</c:v>
                </c:pt>
                <c:pt idx="2790">
                  <c:v>29160</c:v>
                </c:pt>
                <c:pt idx="2791">
                  <c:v>29154</c:v>
                </c:pt>
                <c:pt idx="2792">
                  <c:v>29148</c:v>
                </c:pt>
                <c:pt idx="2793">
                  <c:v>29142</c:v>
                </c:pt>
                <c:pt idx="2794">
                  <c:v>29136</c:v>
                </c:pt>
                <c:pt idx="2795">
                  <c:v>29130</c:v>
                </c:pt>
                <c:pt idx="2796">
                  <c:v>29124</c:v>
                </c:pt>
                <c:pt idx="2797">
                  <c:v>29118</c:v>
                </c:pt>
                <c:pt idx="2798">
                  <c:v>29112</c:v>
                </c:pt>
                <c:pt idx="2799">
                  <c:v>29106</c:v>
                </c:pt>
                <c:pt idx="2800">
                  <c:v>29100</c:v>
                </c:pt>
                <c:pt idx="2801">
                  <c:v>29094</c:v>
                </c:pt>
                <c:pt idx="2802">
                  <c:v>29088</c:v>
                </c:pt>
                <c:pt idx="2803">
                  <c:v>29082</c:v>
                </c:pt>
                <c:pt idx="2804">
                  <c:v>29076</c:v>
                </c:pt>
                <c:pt idx="2805">
                  <c:v>29070</c:v>
                </c:pt>
                <c:pt idx="2806">
                  <c:v>29064</c:v>
                </c:pt>
                <c:pt idx="2807">
                  <c:v>29058</c:v>
                </c:pt>
                <c:pt idx="2808">
                  <c:v>29052</c:v>
                </c:pt>
                <c:pt idx="2809">
                  <c:v>29046</c:v>
                </c:pt>
                <c:pt idx="2810">
                  <c:v>29040</c:v>
                </c:pt>
                <c:pt idx="2811">
                  <c:v>29034</c:v>
                </c:pt>
                <c:pt idx="2812">
                  <c:v>29028</c:v>
                </c:pt>
                <c:pt idx="2813">
                  <c:v>29022</c:v>
                </c:pt>
                <c:pt idx="2814">
                  <c:v>29016</c:v>
                </c:pt>
                <c:pt idx="2815">
                  <c:v>29010</c:v>
                </c:pt>
                <c:pt idx="2816">
                  <c:v>29004</c:v>
                </c:pt>
                <c:pt idx="2817">
                  <c:v>28998</c:v>
                </c:pt>
                <c:pt idx="2818">
                  <c:v>28992</c:v>
                </c:pt>
                <c:pt idx="2819">
                  <c:v>28986</c:v>
                </c:pt>
                <c:pt idx="2820">
                  <c:v>28980</c:v>
                </c:pt>
                <c:pt idx="2821">
                  <c:v>28974</c:v>
                </c:pt>
                <c:pt idx="2822">
                  <c:v>28968</c:v>
                </c:pt>
                <c:pt idx="2823">
                  <c:v>28962</c:v>
                </c:pt>
                <c:pt idx="2824">
                  <c:v>28956</c:v>
                </c:pt>
                <c:pt idx="2825">
                  <c:v>28950</c:v>
                </c:pt>
                <c:pt idx="2826">
                  <c:v>28944</c:v>
                </c:pt>
                <c:pt idx="2827">
                  <c:v>28938</c:v>
                </c:pt>
                <c:pt idx="2828">
                  <c:v>28932</c:v>
                </c:pt>
                <c:pt idx="2829">
                  <c:v>28926</c:v>
                </c:pt>
                <c:pt idx="2830">
                  <c:v>28920</c:v>
                </c:pt>
                <c:pt idx="2831">
                  <c:v>28914</c:v>
                </c:pt>
                <c:pt idx="2832">
                  <c:v>28908</c:v>
                </c:pt>
                <c:pt idx="2833">
                  <c:v>28902</c:v>
                </c:pt>
                <c:pt idx="2834">
                  <c:v>28896</c:v>
                </c:pt>
                <c:pt idx="2835">
                  <c:v>28890</c:v>
                </c:pt>
                <c:pt idx="2836">
                  <c:v>28884</c:v>
                </c:pt>
                <c:pt idx="2837">
                  <c:v>28878</c:v>
                </c:pt>
                <c:pt idx="2838">
                  <c:v>28872</c:v>
                </c:pt>
                <c:pt idx="2839">
                  <c:v>28866</c:v>
                </c:pt>
                <c:pt idx="2840">
                  <c:v>28860</c:v>
                </c:pt>
                <c:pt idx="2841">
                  <c:v>28854</c:v>
                </c:pt>
                <c:pt idx="2842">
                  <c:v>28848</c:v>
                </c:pt>
                <c:pt idx="2843">
                  <c:v>28842</c:v>
                </c:pt>
                <c:pt idx="2844">
                  <c:v>28836</c:v>
                </c:pt>
                <c:pt idx="2845">
                  <c:v>28830</c:v>
                </c:pt>
                <c:pt idx="2846">
                  <c:v>28824</c:v>
                </c:pt>
                <c:pt idx="2847">
                  <c:v>28818</c:v>
                </c:pt>
                <c:pt idx="2848">
                  <c:v>28812</c:v>
                </c:pt>
                <c:pt idx="2849">
                  <c:v>28806</c:v>
                </c:pt>
                <c:pt idx="2850">
                  <c:v>28800</c:v>
                </c:pt>
                <c:pt idx="2851">
                  <c:v>28794</c:v>
                </c:pt>
                <c:pt idx="2852">
                  <c:v>28788</c:v>
                </c:pt>
                <c:pt idx="2853">
                  <c:v>28782</c:v>
                </c:pt>
                <c:pt idx="2854">
                  <c:v>28776</c:v>
                </c:pt>
                <c:pt idx="2855">
                  <c:v>28770</c:v>
                </c:pt>
                <c:pt idx="2856">
                  <c:v>28764</c:v>
                </c:pt>
                <c:pt idx="2857">
                  <c:v>28758</c:v>
                </c:pt>
                <c:pt idx="2858">
                  <c:v>28752</c:v>
                </c:pt>
                <c:pt idx="2859">
                  <c:v>28746</c:v>
                </c:pt>
                <c:pt idx="2860">
                  <c:v>28740</c:v>
                </c:pt>
                <c:pt idx="2861">
                  <c:v>28734</c:v>
                </c:pt>
                <c:pt idx="2862">
                  <c:v>28728</c:v>
                </c:pt>
                <c:pt idx="2863">
                  <c:v>28722</c:v>
                </c:pt>
                <c:pt idx="2864">
                  <c:v>28716</c:v>
                </c:pt>
                <c:pt idx="2865">
                  <c:v>28710</c:v>
                </c:pt>
                <c:pt idx="2866">
                  <c:v>28704</c:v>
                </c:pt>
                <c:pt idx="2867">
                  <c:v>28698</c:v>
                </c:pt>
                <c:pt idx="2868">
                  <c:v>28692</c:v>
                </c:pt>
                <c:pt idx="2869">
                  <c:v>28686</c:v>
                </c:pt>
                <c:pt idx="2870">
                  <c:v>28680</c:v>
                </c:pt>
                <c:pt idx="2871">
                  <c:v>28674</c:v>
                </c:pt>
                <c:pt idx="2872">
                  <c:v>28668</c:v>
                </c:pt>
                <c:pt idx="2873">
                  <c:v>28662</c:v>
                </c:pt>
                <c:pt idx="2874">
                  <c:v>28656</c:v>
                </c:pt>
                <c:pt idx="2875">
                  <c:v>28650</c:v>
                </c:pt>
                <c:pt idx="2876">
                  <c:v>28644</c:v>
                </c:pt>
                <c:pt idx="2877">
                  <c:v>28638</c:v>
                </c:pt>
                <c:pt idx="2878">
                  <c:v>28632</c:v>
                </c:pt>
                <c:pt idx="2879">
                  <c:v>28626</c:v>
                </c:pt>
                <c:pt idx="2880">
                  <c:v>28620</c:v>
                </c:pt>
                <c:pt idx="2881">
                  <c:v>28614</c:v>
                </c:pt>
                <c:pt idx="2882">
                  <c:v>28608</c:v>
                </c:pt>
                <c:pt idx="2883">
                  <c:v>28602</c:v>
                </c:pt>
                <c:pt idx="2884">
                  <c:v>28596</c:v>
                </c:pt>
                <c:pt idx="2885">
                  <c:v>28590</c:v>
                </c:pt>
                <c:pt idx="2886">
                  <c:v>28584</c:v>
                </c:pt>
                <c:pt idx="2887">
                  <c:v>28578</c:v>
                </c:pt>
                <c:pt idx="2888">
                  <c:v>28572</c:v>
                </c:pt>
                <c:pt idx="2889">
                  <c:v>28566</c:v>
                </c:pt>
                <c:pt idx="2890">
                  <c:v>28560</c:v>
                </c:pt>
                <c:pt idx="2891">
                  <c:v>28554</c:v>
                </c:pt>
                <c:pt idx="2892">
                  <c:v>28548</c:v>
                </c:pt>
                <c:pt idx="2893">
                  <c:v>28542</c:v>
                </c:pt>
                <c:pt idx="2894">
                  <c:v>28536</c:v>
                </c:pt>
                <c:pt idx="2895">
                  <c:v>28530</c:v>
                </c:pt>
                <c:pt idx="2896">
                  <c:v>28524</c:v>
                </c:pt>
                <c:pt idx="2897">
                  <c:v>28518</c:v>
                </c:pt>
                <c:pt idx="2898">
                  <c:v>28512</c:v>
                </c:pt>
                <c:pt idx="2899">
                  <c:v>28506</c:v>
                </c:pt>
                <c:pt idx="2900">
                  <c:v>28500</c:v>
                </c:pt>
                <c:pt idx="2901">
                  <c:v>28494</c:v>
                </c:pt>
                <c:pt idx="2902">
                  <c:v>28488</c:v>
                </c:pt>
                <c:pt idx="2903">
                  <c:v>28482</c:v>
                </c:pt>
                <c:pt idx="2904">
                  <c:v>28476</c:v>
                </c:pt>
                <c:pt idx="2905">
                  <c:v>28470</c:v>
                </c:pt>
                <c:pt idx="2906">
                  <c:v>28464</c:v>
                </c:pt>
                <c:pt idx="2907">
                  <c:v>28458</c:v>
                </c:pt>
                <c:pt idx="2908">
                  <c:v>28452</c:v>
                </c:pt>
                <c:pt idx="2909">
                  <c:v>28446</c:v>
                </c:pt>
                <c:pt idx="2910">
                  <c:v>28440</c:v>
                </c:pt>
                <c:pt idx="2911">
                  <c:v>28434</c:v>
                </c:pt>
                <c:pt idx="2912">
                  <c:v>28428</c:v>
                </c:pt>
                <c:pt idx="2913">
                  <c:v>28422</c:v>
                </c:pt>
                <c:pt idx="2914">
                  <c:v>28416</c:v>
                </c:pt>
                <c:pt idx="2915">
                  <c:v>28410</c:v>
                </c:pt>
                <c:pt idx="2916">
                  <c:v>28404</c:v>
                </c:pt>
                <c:pt idx="2917">
                  <c:v>28398</c:v>
                </c:pt>
                <c:pt idx="2918">
                  <c:v>28392</c:v>
                </c:pt>
                <c:pt idx="2919">
                  <c:v>28386</c:v>
                </c:pt>
                <c:pt idx="2920">
                  <c:v>28380</c:v>
                </c:pt>
                <c:pt idx="2921">
                  <c:v>28374</c:v>
                </c:pt>
                <c:pt idx="2922">
                  <c:v>28368</c:v>
                </c:pt>
                <c:pt idx="2923">
                  <c:v>28362</c:v>
                </c:pt>
                <c:pt idx="2924">
                  <c:v>28356</c:v>
                </c:pt>
                <c:pt idx="2925">
                  <c:v>28350</c:v>
                </c:pt>
                <c:pt idx="2926">
                  <c:v>28344</c:v>
                </c:pt>
                <c:pt idx="2927">
                  <c:v>28338</c:v>
                </c:pt>
                <c:pt idx="2928">
                  <c:v>28332</c:v>
                </c:pt>
                <c:pt idx="2929">
                  <c:v>28326</c:v>
                </c:pt>
                <c:pt idx="2930">
                  <c:v>28320</c:v>
                </c:pt>
                <c:pt idx="2931">
                  <c:v>28314</c:v>
                </c:pt>
                <c:pt idx="2932">
                  <c:v>28308</c:v>
                </c:pt>
                <c:pt idx="2933">
                  <c:v>28302</c:v>
                </c:pt>
                <c:pt idx="2934">
                  <c:v>28296</c:v>
                </c:pt>
                <c:pt idx="2935">
                  <c:v>28290</c:v>
                </c:pt>
                <c:pt idx="2936">
                  <c:v>28284</c:v>
                </c:pt>
                <c:pt idx="2937">
                  <c:v>28278</c:v>
                </c:pt>
                <c:pt idx="2938">
                  <c:v>28272</c:v>
                </c:pt>
                <c:pt idx="2939">
                  <c:v>28266</c:v>
                </c:pt>
                <c:pt idx="2940">
                  <c:v>28260</c:v>
                </c:pt>
                <c:pt idx="2941">
                  <c:v>28254</c:v>
                </c:pt>
                <c:pt idx="2942">
                  <c:v>28248</c:v>
                </c:pt>
                <c:pt idx="2943">
                  <c:v>28242</c:v>
                </c:pt>
                <c:pt idx="2944">
                  <c:v>28236</c:v>
                </c:pt>
                <c:pt idx="2945">
                  <c:v>28230</c:v>
                </c:pt>
                <c:pt idx="2946">
                  <c:v>28224</c:v>
                </c:pt>
                <c:pt idx="2947">
                  <c:v>28218</c:v>
                </c:pt>
                <c:pt idx="2948">
                  <c:v>28212</c:v>
                </c:pt>
                <c:pt idx="2949">
                  <c:v>28206</c:v>
                </c:pt>
                <c:pt idx="2950">
                  <c:v>28200</c:v>
                </c:pt>
                <c:pt idx="2951">
                  <c:v>28194</c:v>
                </c:pt>
                <c:pt idx="2952">
                  <c:v>28188</c:v>
                </c:pt>
                <c:pt idx="2953">
                  <c:v>28182</c:v>
                </c:pt>
                <c:pt idx="2954">
                  <c:v>28176</c:v>
                </c:pt>
                <c:pt idx="2955">
                  <c:v>28170</c:v>
                </c:pt>
                <c:pt idx="2956">
                  <c:v>28164</c:v>
                </c:pt>
                <c:pt idx="2957">
                  <c:v>28158</c:v>
                </c:pt>
                <c:pt idx="2958">
                  <c:v>28152</c:v>
                </c:pt>
                <c:pt idx="2959">
                  <c:v>28146</c:v>
                </c:pt>
                <c:pt idx="2960">
                  <c:v>28140</c:v>
                </c:pt>
                <c:pt idx="2961">
                  <c:v>28134</c:v>
                </c:pt>
                <c:pt idx="2962">
                  <c:v>28128</c:v>
                </c:pt>
                <c:pt idx="2963">
                  <c:v>28122</c:v>
                </c:pt>
                <c:pt idx="2964">
                  <c:v>28116</c:v>
                </c:pt>
                <c:pt idx="2965">
                  <c:v>28110</c:v>
                </c:pt>
                <c:pt idx="2966">
                  <c:v>28104</c:v>
                </c:pt>
                <c:pt idx="2967">
                  <c:v>28098</c:v>
                </c:pt>
                <c:pt idx="2968">
                  <c:v>28092</c:v>
                </c:pt>
                <c:pt idx="2969">
                  <c:v>28086</c:v>
                </c:pt>
                <c:pt idx="2970">
                  <c:v>28080</c:v>
                </c:pt>
                <c:pt idx="2971">
                  <c:v>28074</c:v>
                </c:pt>
                <c:pt idx="2972">
                  <c:v>28068</c:v>
                </c:pt>
                <c:pt idx="2973">
                  <c:v>28062</c:v>
                </c:pt>
                <c:pt idx="2974">
                  <c:v>28056</c:v>
                </c:pt>
                <c:pt idx="2975">
                  <c:v>28050</c:v>
                </c:pt>
                <c:pt idx="2976">
                  <c:v>28044</c:v>
                </c:pt>
                <c:pt idx="2977">
                  <c:v>28038</c:v>
                </c:pt>
                <c:pt idx="2978">
                  <c:v>28032</c:v>
                </c:pt>
                <c:pt idx="2979">
                  <c:v>28026</c:v>
                </c:pt>
                <c:pt idx="2980">
                  <c:v>28020</c:v>
                </c:pt>
                <c:pt idx="2981">
                  <c:v>28014</c:v>
                </c:pt>
                <c:pt idx="2982">
                  <c:v>28008</c:v>
                </c:pt>
                <c:pt idx="2983">
                  <c:v>28002</c:v>
                </c:pt>
                <c:pt idx="2984">
                  <c:v>27996</c:v>
                </c:pt>
                <c:pt idx="2985">
                  <c:v>27990</c:v>
                </c:pt>
                <c:pt idx="2986">
                  <c:v>27984</c:v>
                </c:pt>
                <c:pt idx="2987">
                  <c:v>27978</c:v>
                </c:pt>
                <c:pt idx="2988">
                  <c:v>27972</c:v>
                </c:pt>
                <c:pt idx="2989">
                  <c:v>27966</c:v>
                </c:pt>
                <c:pt idx="2990">
                  <c:v>27960</c:v>
                </c:pt>
                <c:pt idx="2991">
                  <c:v>27954</c:v>
                </c:pt>
                <c:pt idx="2992">
                  <c:v>27948</c:v>
                </c:pt>
                <c:pt idx="2993">
                  <c:v>27942</c:v>
                </c:pt>
                <c:pt idx="2994">
                  <c:v>27936</c:v>
                </c:pt>
                <c:pt idx="2995">
                  <c:v>27930</c:v>
                </c:pt>
                <c:pt idx="2996">
                  <c:v>27924</c:v>
                </c:pt>
                <c:pt idx="2997">
                  <c:v>27918</c:v>
                </c:pt>
                <c:pt idx="2998">
                  <c:v>27912</c:v>
                </c:pt>
                <c:pt idx="2999">
                  <c:v>27906</c:v>
                </c:pt>
                <c:pt idx="3000">
                  <c:v>27900</c:v>
                </c:pt>
                <c:pt idx="3001">
                  <c:v>27894</c:v>
                </c:pt>
                <c:pt idx="3002">
                  <c:v>27888</c:v>
                </c:pt>
                <c:pt idx="3003">
                  <c:v>27882</c:v>
                </c:pt>
                <c:pt idx="3004">
                  <c:v>27876</c:v>
                </c:pt>
                <c:pt idx="3005">
                  <c:v>27870</c:v>
                </c:pt>
                <c:pt idx="3006">
                  <c:v>27864</c:v>
                </c:pt>
                <c:pt idx="3007">
                  <c:v>27858</c:v>
                </c:pt>
                <c:pt idx="3008">
                  <c:v>27852</c:v>
                </c:pt>
                <c:pt idx="3009">
                  <c:v>27846</c:v>
                </c:pt>
                <c:pt idx="3010">
                  <c:v>27840</c:v>
                </c:pt>
                <c:pt idx="3011">
                  <c:v>27834</c:v>
                </c:pt>
                <c:pt idx="3012">
                  <c:v>27828</c:v>
                </c:pt>
                <c:pt idx="3013">
                  <c:v>27822</c:v>
                </c:pt>
                <c:pt idx="3014">
                  <c:v>27816</c:v>
                </c:pt>
                <c:pt idx="3015">
                  <c:v>27810</c:v>
                </c:pt>
                <c:pt idx="3016">
                  <c:v>27804</c:v>
                </c:pt>
                <c:pt idx="3017">
                  <c:v>27798</c:v>
                </c:pt>
                <c:pt idx="3018">
                  <c:v>27792</c:v>
                </c:pt>
                <c:pt idx="3019">
                  <c:v>27786</c:v>
                </c:pt>
                <c:pt idx="3020">
                  <c:v>27780</c:v>
                </c:pt>
                <c:pt idx="3021">
                  <c:v>27774</c:v>
                </c:pt>
                <c:pt idx="3022">
                  <c:v>27768</c:v>
                </c:pt>
                <c:pt idx="3023">
                  <c:v>27762</c:v>
                </c:pt>
                <c:pt idx="3024">
                  <c:v>27756</c:v>
                </c:pt>
                <c:pt idx="3025">
                  <c:v>27750</c:v>
                </c:pt>
                <c:pt idx="3026">
                  <c:v>27744</c:v>
                </c:pt>
                <c:pt idx="3027">
                  <c:v>27738</c:v>
                </c:pt>
                <c:pt idx="3028">
                  <c:v>27732</c:v>
                </c:pt>
                <c:pt idx="3029">
                  <c:v>27726</c:v>
                </c:pt>
                <c:pt idx="3030">
                  <c:v>27720</c:v>
                </c:pt>
                <c:pt idx="3031">
                  <c:v>27714</c:v>
                </c:pt>
                <c:pt idx="3032">
                  <c:v>27708</c:v>
                </c:pt>
                <c:pt idx="3033">
                  <c:v>27702</c:v>
                </c:pt>
                <c:pt idx="3034">
                  <c:v>27696</c:v>
                </c:pt>
                <c:pt idx="3035">
                  <c:v>27690</c:v>
                </c:pt>
                <c:pt idx="3036">
                  <c:v>27684</c:v>
                </c:pt>
                <c:pt idx="3037">
                  <c:v>27678</c:v>
                </c:pt>
                <c:pt idx="3038">
                  <c:v>27672</c:v>
                </c:pt>
                <c:pt idx="3039">
                  <c:v>27666</c:v>
                </c:pt>
                <c:pt idx="3040">
                  <c:v>27660</c:v>
                </c:pt>
                <c:pt idx="3041">
                  <c:v>27654</c:v>
                </c:pt>
                <c:pt idx="3042">
                  <c:v>27648</c:v>
                </c:pt>
                <c:pt idx="3043">
                  <c:v>27642</c:v>
                </c:pt>
                <c:pt idx="3044">
                  <c:v>27636</c:v>
                </c:pt>
                <c:pt idx="3045">
                  <c:v>27630</c:v>
                </c:pt>
                <c:pt idx="3046">
                  <c:v>27624</c:v>
                </c:pt>
                <c:pt idx="3047">
                  <c:v>27618</c:v>
                </c:pt>
                <c:pt idx="3048">
                  <c:v>27612</c:v>
                </c:pt>
                <c:pt idx="3049">
                  <c:v>27606</c:v>
                </c:pt>
                <c:pt idx="3050">
                  <c:v>27600</c:v>
                </c:pt>
                <c:pt idx="3051">
                  <c:v>27594</c:v>
                </c:pt>
                <c:pt idx="3052">
                  <c:v>27588</c:v>
                </c:pt>
                <c:pt idx="3053">
                  <c:v>27582</c:v>
                </c:pt>
                <c:pt idx="3054">
                  <c:v>27576</c:v>
                </c:pt>
                <c:pt idx="3055">
                  <c:v>27570</c:v>
                </c:pt>
                <c:pt idx="3056">
                  <c:v>27564</c:v>
                </c:pt>
                <c:pt idx="3057">
                  <c:v>27558</c:v>
                </c:pt>
                <c:pt idx="3058">
                  <c:v>27552</c:v>
                </c:pt>
                <c:pt idx="3059">
                  <c:v>27546</c:v>
                </c:pt>
                <c:pt idx="3060">
                  <c:v>27540</c:v>
                </c:pt>
                <c:pt idx="3061">
                  <c:v>27534</c:v>
                </c:pt>
                <c:pt idx="3062">
                  <c:v>27528</c:v>
                </c:pt>
                <c:pt idx="3063">
                  <c:v>27522</c:v>
                </c:pt>
                <c:pt idx="3064">
                  <c:v>27516</c:v>
                </c:pt>
                <c:pt idx="3065">
                  <c:v>27510</c:v>
                </c:pt>
                <c:pt idx="3066">
                  <c:v>27504</c:v>
                </c:pt>
                <c:pt idx="3067">
                  <c:v>27498</c:v>
                </c:pt>
                <c:pt idx="3068">
                  <c:v>27492</c:v>
                </c:pt>
                <c:pt idx="3069">
                  <c:v>27486</c:v>
                </c:pt>
                <c:pt idx="3070">
                  <c:v>27480</c:v>
                </c:pt>
                <c:pt idx="3071">
                  <c:v>27474</c:v>
                </c:pt>
                <c:pt idx="3072">
                  <c:v>27468</c:v>
                </c:pt>
                <c:pt idx="3073">
                  <c:v>27462</c:v>
                </c:pt>
                <c:pt idx="3074">
                  <c:v>27456</c:v>
                </c:pt>
                <c:pt idx="3075">
                  <c:v>27450</c:v>
                </c:pt>
                <c:pt idx="3076">
                  <c:v>27444</c:v>
                </c:pt>
                <c:pt idx="3077">
                  <c:v>27438</c:v>
                </c:pt>
                <c:pt idx="3078">
                  <c:v>27432</c:v>
                </c:pt>
                <c:pt idx="3079">
                  <c:v>27426</c:v>
                </c:pt>
                <c:pt idx="3080">
                  <c:v>27420</c:v>
                </c:pt>
                <c:pt idx="3081">
                  <c:v>27414</c:v>
                </c:pt>
                <c:pt idx="3082">
                  <c:v>27408</c:v>
                </c:pt>
                <c:pt idx="3083">
                  <c:v>27402</c:v>
                </c:pt>
                <c:pt idx="3084">
                  <c:v>27396</c:v>
                </c:pt>
                <c:pt idx="3085">
                  <c:v>27390</c:v>
                </c:pt>
                <c:pt idx="3086">
                  <c:v>27384</c:v>
                </c:pt>
                <c:pt idx="3087">
                  <c:v>27378</c:v>
                </c:pt>
                <c:pt idx="3088">
                  <c:v>27372</c:v>
                </c:pt>
                <c:pt idx="3089">
                  <c:v>27366</c:v>
                </c:pt>
                <c:pt idx="3090">
                  <c:v>27360</c:v>
                </c:pt>
                <c:pt idx="3091">
                  <c:v>27354</c:v>
                </c:pt>
                <c:pt idx="3092">
                  <c:v>27348</c:v>
                </c:pt>
                <c:pt idx="3093">
                  <c:v>27342</c:v>
                </c:pt>
                <c:pt idx="3094">
                  <c:v>27336</c:v>
                </c:pt>
                <c:pt idx="3095">
                  <c:v>27330</c:v>
                </c:pt>
                <c:pt idx="3096">
                  <c:v>27324</c:v>
                </c:pt>
                <c:pt idx="3097">
                  <c:v>27318</c:v>
                </c:pt>
                <c:pt idx="3098">
                  <c:v>27312</c:v>
                </c:pt>
                <c:pt idx="3099">
                  <c:v>27306</c:v>
                </c:pt>
                <c:pt idx="3100">
                  <c:v>27300</c:v>
                </c:pt>
                <c:pt idx="3101">
                  <c:v>27294</c:v>
                </c:pt>
                <c:pt idx="3102">
                  <c:v>27288</c:v>
                </c:pt>
                <c:pt idx="3103">
                  <c:v>27282</c:v>
                </c:pt>
                <c:pt idx="3104">
                  <c:v>27276</c:v>
                </c:pt>
                <c:pt idx="3105">
                  <c:v>27270</c:v>
                </c:pt>
                <c:pt idx="3106">
                  <c:v>27264</c:v>
                </c:pt>
                <c:pt idx="3107">
                  <c:v>27258</c:v>
                </c:pt>
                <c:pt idx="3108">
                  <c:v>27252</c:v>
                </c:pt>
                <c:pt idx="3109">
                  <c:v>27246</c:v>
                </c:pt>
                <c:pt idx="3110">
                  <c:v>27240</c:v>
                </c:pt>
                <c:pt idx="3111">
                  <c:v>27234</c:v>
                </c:pt>
                <c:pt idx="3112">
                  <c:v>27228</c:v>
                </c:pt>
                <c:pt idx="3113">
                  <c:v>27222</c:v>
                </c:pt>
                <c:pt idx="3114">
                  <c:v>27216</c:v>
                </c:pt>
                <c:pt idx="3115">
                  <c:v>27210</c:v>
                </c:pt>
                <c:pt idx="3116">
                  <c:v>27204</c:v>
                </c:pt>
                <c:pt idx="3117">
                  <c:v>27198</c:v>
                </c:pt>
                <c:pt idx="3118">
                  <c:v>27192</c:v>
                </c:pt>
                <c:pt idx="3119">
                  <c:v>27186</c:v>
                </c:pt>
                <c:pt idx="3120">
                  <c:v>27180</c:v>
                </c:pt>
                <c:pt idx="3121">
                  <c:v>27174</c:v>
                </c:pt>
                <c:pt idx="3122">
                  <c:v>27168</c:v>
                </c:pt>
                <c:pt idx="3123">
                  <c:v>27162</c:v>
                </c:pt>
                <c:pt idx="3124">
                  <c:v>27156</c:v>
                </c:pt>
                <c:pt idx="3125">
                  <c:v>27150</c:v>
                </c:pt>
                <c:pt idx="3126">
                  <c:v>27144</c:v>
                </c:pt>
                <c:pt idx="3127">
                  <c:v>27138</c:v>
                </c:pt>
                <c:pt idx="3128">
                  <c:v>27132</c:v>
                </c:pt>
                <c:pt idx="3129">
                  <c:v>27126</c:v>
                </c:pt>
                <c:pt idx="3130">
                  <c:v>27120</c:v>
                </c:pt>
                <c:pt idx="3131">
                  <c:v>27114</c:v>
                </c:pt>
                <c:pt idx="3132">
                  <c:v>27108</c:v>
                </c:pt>
                <c:pt idx="3133">
                  <c:v>27102</c:v>
                </c:pt>
                <c:pt idx="3134">
                  <c:v>27096</c:v>
                </c:pt>
                <c:pt idx="3135">
                  <c:v>27090</c:v>
                </c:pt>
                <c:pt idx="3136">
                  <c:v>27084</c:v>
                </c:pt>
                <c:pt idx="3137">
                  <c:v>27078</c:v>
                </c:pt>
                <c:pt idx="3138">
                  <c:v>27072</c:v>
                </c:pt>
                <c:pt idx="3139">
                  <c:v>27066</c:v>
                </c:pt>
                <c:pt idx="3140">
                  <c:v>27060</c:v>
                </c:pt>
                <c:pt idx="3141">
                  <c:v>27054</c:v>
                </c:pt>
                <c:pt idx="3142">
                  <c:v>27048</c:v>
                </c:pt>
                <c:pt idx="3143">
                  <c:v>27042</c:v>
                </c:pt>
                <c:pt idx="3144">
                  <c:v>27036</c:v>
                </c:pt>
                <c:pt idx="3145">
                  <c:v>27030</c:v>
                </c:pt>
                <c:pt idx="3146">
                  <c:v>27024</c:v>
                </c:pt>
                <c:pt idx="3147">
                  <c:v>27018</c:v>
                </c:pt>
                <c:pt idx="3148">
                  <c:v>27012</c:v>
                </c:pt>
                <c:pt idx="3149">
                  <c:v>27006</c:v>
                </c:pt>
                <c:pt idx="3150">
                  <c:v>27000</c:v>
                </c:pt>
                <c:pt idx="3151">
                  <c:v>27000</c:v>
                </c:pt>
                <c:pt idx="3152">
                  <c:v>27000</c:v>
                </c:pt>
                <c:pt idx="3153">
                  <c:v>26998</c:v>
                </c:pt>
                <c:pt idx="3154">
                  <c:v>26996</c:v>
                </c:pt>
                <c:pt idx="3155">
                  <c:v>26994</c:v>
                </c:pt>
                <c:pt idx="3156">
                  <c:v>26992</c:v>
                </c:pt>
                <c:pt idx="3157">
                  <c:v>26990</c:v>
                </c:pt>
                <c:pt idx="3158">
                  <c:v>26988</c:v>
                </c:pt>
                <c:pt idx="3159">
                  <c:v>26986</c:v>
                </c:pt>
                <c:pt idx="3160">
                  <c:v>26984</c:v>
                </c:pt>
                <c:pt idx="3161">
                  <c:v>26982</c:v>
                </c:pt>
                <c:pt idx="3162">
                  <c:v>26980</c:v>
                </c:pt>
                <c:pt idx="3163">
                  <c:v>26978</c:v>
                </c:pt>
                <c:pt idx="3164">
                  <c:v>26976</c:v>
                </c:pt>
                <c:pt idx="3165">
                  <c:v>26974</c:v>
                </c:pt>
                <c:pt idx="3166">
                  <c:v>26972</c:v>
                </c:pt>
                <c:pt idx="3167">
                  <c:v>26970</c:v>
                </c:pt>
                <c:pt idx="3168">
                  <c:v>26968</c:v>
                </c:pt>
                <c:pt idx="3169">
                  <c:v>26966</c:v>
                </c:pt>
                <c:pt idx="3170">
                  <c:v>26964</c:v>
                </c:pt>
                <c:pt idx="3171">
                  <c:v>26962</c:v>
                </c:pt>
                <c:pt idx="3172">
                  <c:v>26960</c:v>
                </c:pt>
                <c:pt idx="3173">
                  <c:v>26958</c:v>
                </c:pt>
                <c:pt idx="3174">
                  <c:v>26956</c:v>
                </c:pt>
                <c:pt idx="3175">
                  <c:v>26954</c:v>
                </c:pt>
                <c:pt idx="3176">
                  <c:v>26952</c:v>
                </c:pt>
                <c:pt idx="3177">
                  <c:v>26950</c:v>
                </c:pt>
                <c:pt idx="3178">
                  <c:v>26948</c:v>
                </c:pt>
                <c:pt idx="3179">
                  <c:v>26946</c:v>
                </c:pt>
                <c:pt idx="3180">
                  <c:v>26944</c:v>
                </c:pt>
                <c:pt idx="3181">
                  <c:v>26942</c:v>
                </c:pt>
                <c:pt idx="3182">
                  <c:v>26940</c:v>
                </c:pt>
                <c:pt idx="3183">
                  <c:v>26938</c:v>
                </c:pt>
                <c:pt idx="3184">
                  <c:v>26936</c:v>
                </c:pt>
                <c:pt idx="3185">
                  <c:v>26934</c:v>
                </c:pt>
                <c:pt idx="3186">
                  <c:v>26932</c:v>
                </c:pt>
                <c:pt idx="3187">
                  <c:v>26930</c:v>
                </c:pt>
                <c:pt idx="3188">
                  <c:v>26928</c:v>
                </c:pt>
                <c:pt idx="3189">
                  <c:v>26926</c:v>
                </c:pt>
                <c:pt idx="3190">
                  <c:v>26924</c:v>
                </c:pt>
                <c:pt idx="3191">
                  <c:v>26922</c:v>
                </c:pt>
                <c:pt idx="3192">
                  <c:v>26920</c:v>
                </c:pt>
                <c:pt idx="3193">
                  <c:v>26918</c:v>
                </c:pt>
                <c:pt idx="3194">
                  <c:v>26916</c:v>
                </c:pt>
                <c:pt idx="3195">
                  <c:v>26914</c:v>
                </c:pt>
                <c:pt idx="3196">
                  <c:v>26912</c:v>
                </c:pt>
                <c:pt idx="3197">
                  <c:v>26910</c:v>
                </c:pt>
                <c:pt idx="3198">
                  <c:v>26908</c:v>
                </c:pt>
                <c:pt idx="3199">
                  <c:v>26906</c:v>
                </c:pt>
                <c:pt idx="3200">
                  <c:v>26904</c:v>
                </c:pt>
                <c:pt idx="3201">
                  <c:v>26902</c:v>
                </c:pt>
                <c:pt idx="3202">
                  <c:v>26900</c:v>
                </c:pt>
                <c:pt idx="3203">
                  <c:v>26898</c:v>
                </c:pt>
                <c:pt idx="3204">
                  <c:v>26896</c:v>
                </c:pt>
                <c:pt idx="3205">
                  <c:v>26894</c:v>
                </c:pt>
                <c:pt idx="3206">
                  <c:v>26892</c:v>
                </c:pt>
                <c:pt idx="3207">
                  <c:v>26890</c:v>
                </c:pt>
                <c:pt idx="3208">
                  <c:v>26888</c:v>
                </c:pt>
                <c:pt idx="3209">
                  <c:v>26886</c:v>
                </c:pt>
                <c:pt idx="3210">
                  <c:v>26884</c:v>
                </c:pt>
                <c:pt idx="3211">
                  <c:v>26882</c:v>
                </c:pt>
                <c:pt idx="3212">
                  <c:v>26880</c:v>
                </c:pt>
                <c:pt idx="3213">
                  <c:v>26878</c:v>
                </c:pt>
                <c:pt idx="3214">
                  <c:v>26876</c:v>
                </c:pt>
                <c:pt idx="3215">
                  <c:v>26874</c:v>
                </c:pt>
                <c:pt idx="3216">
                  <c:v>26872</c:v>
                </c:pt>
                <c:pt idx="3217">
                  <c:v>26870</c:v>
                </c:pt>
                <c:pt idx="3218">
                  <c:v>26868</c:v>
                </c:pt>
                <c:pt idx="3219">
                  <c:v>26866</c:v>
                </c:pt>
                <c:pt idx="3220">
                  <c:v>26864</c:v>
                </c:pt>
                <c:pt idx="3221">
                  <c:v>26862</c:v>
                </c:pt>
                <c:pt idx="3222">
                  <c:v>26860</c:v>
                </c:pt>
                <c:pt idx="3223">
                  <c:v>26858</c:v>
                </c:pt>
                <c:pt idx="3224">
                  <c:v>26856</c:v>
                </c:pt>
                <c:pt idx="3225">
                  <c:v>26854</c:v>
                </c:pt>
                <c:pt idx="3226">
                  <c:v>26852</c:v>
                </c:pt>
                <c:pt idx="3227">
                  <c:v>26850</c:v>
                </c:pt>
                <c:pt idx="3228">
                  <c:v>26848</c:v>
                </c:pt>
                <c:pt idx="3229">
                  <c:v>26846</c:v>
                </c:pt>
                <c:pt idx="3230">
                  <c:v>26844</c:v>
                </c:pt>
                <c:pt idx="3231">
                  <c:v>26842</c:v>
                </c:pt>
                <c:pt idx="3232">
                  <c:v>26840</c:v>
                </c:pt>
                <c:pt idx="3233">
                  <c:v>26838</c:v>
                </c:pt>
                <c:pt idx="3234">
                  <c:v>26836</c:v>
                </c:pt>
                <c:pt idx="3235">
                  <c:v>26834</c:v>
                </c:pt>
                <c:pt idx="3236">
                  <c:v>26832</c:v>
                </c:pt>
                <c:pt idx="3237">
                  <c:v>26830</c:v>
                </c:pt>
                <c:pt idx="3238">
                  <c:v>26828</c:v>
                </c:pt>
                <c:pt idx="3239">
                  <c:v>26826</c:v>
                </c:pt>
                <c:pt idx="3240">
                  <c:v>26824</c:v>
                </c:pt>
                <c:pt idx="3241">
                  <c:v>26822</c:v>
                </c:pt>
                <c:pt idx="3242">
                  <c:v>26820</c:v>
                </c:pt>
                <c:pt idx="3243">
                  <c:v>26818</c:v>
                </c:pt>
                <c:pt idx="3244">
                  <c:v>26816</c:v>
                </c:pt>
                <c:pt idx="3245">
                  <c:v>26814</c:v>
                </c:pt>
                <c:pt idx="3246">
                  <c:v>26812</c:v>
                </c:pt>
                <c:pt idx="3247">
                  <c:v>26810</c:v>
                </c:pt>
                <c:pt idx="3248">
                  <c:v>26808</c:v>
                </c:pt>
                <c:pt idx="3249">
                  <c:v>26806</c:v>
                </c:pt>
                <c:pt idx="3250">
                  <c:v>26804</c:v>
                </c:pt>
                <c:pt idx="3251">
                  <c:v>26802</c:v>
                </c:pt>
                <c:pt idx="3252">
                  <c:v>26800</c:v>
                </c:pt>
                <c:pt idx="3253">
                  <c:v>26798</c:v>
                </c:pt>
                <c:pt idx="3254">
                  <c:v>26796</c:v>
                </c:pt>
                <c:pt idx="3255">
                  <c:v>26794</c:v>
                </c:pt>
                <c:pt idx="3256">
                  <c:v>26792</c:v>
                </c:pt>
                <c:pt idx="3257">
                  <c:v>26790</c:v>
                </c:pt>
                <c:pt idx="3258">
                  <c:v>26788</c:v>
                </c:pt>
                <c:pt idx="3259">
                  <c:v>26786</c:v>
                </c:pt>
                <c:pt idx="3260">
                  <c:v>26784</c:v>
                </c:pt>
                <c:pt idx="3261">
                  <c:v>26782</c:v>
                </c:pt>
                <c:pt idx="3262">
                  <c:v>26780</c:v>
                </c:pt>
                <c:pt idx="3263">
                  <c:v>26778</c:v>
                </c:pt>
                <c:pt idx="3264">
                  <c:v>26776</c:v>
                </c:pt>
                <c:pt idx="3265">
                  <c:v>26774</c:v>
                </c:pt>
                <c:pt idx="3266">
                  <c:v>26772</c:v>
                </c:pt>
                <c:pt idx="3267">
                  <c:v>26770</c:v>
                </c:pt>
                <c:pt idx="3268">
                  <c:v>26768</c:v>
                </c:pt>
                <c:pt idx="3269">
                  <c:v>26766</c:v>
                </c:pt>
                <c:pt idx="3270">
                  <c:v>26764</c:v>
                </c:pt>
                <c:pt idx="3271">
                  <c:v>26762</c:v>
                </c:pt>
                <c:pt idx="3272">
                  <c:v>26760</c:v>
                </c:pt>
                <c:pt idx="3273">
                  <c:v>26758</c:v>
                </c:pt>
                <c:pt idx="3274">
                  <c:v>26756</c:v>
                </c:pt>
                <c:pt idx="3275">
                  <c:v>26754</c:v>
                </c:pt>
                <c:pt idx="3276">
                  <c:v>26752</c:v>
                </c:pt>
                <c:pt idx="3277">
                  <c:v>26750</c:v>
                </c:pt>
                <c:pt idx="3278">
                  <c:v>26748</c:v>
                </c:pt>
                <c:pt idx="3279">
                  <c:v>26746</c:v>
                </c:pt>
                <c:pt idx="3280">
                  <c:v>26744</c:v>
                </c:pt>
                <c:pt idx="3281">
                  <c:v>26742</c:v>
                </c:pt>
                <c:pt idx="3282">
                  <c:v>26740</c:v>
                </c:pt>
                <c:pt idx="3283">
                  <c:v>26738</c:v>
                </c:pt>
                <c:pt idx="3284">
                  <c:v>26736</c:v>
                </c:pt>
                <c:pt idx="3285">
                  <c:v>26734</c:v>
                </c:pt>
                <c:pt idx="3286">
                  <c:v>26732</c:v>
                </c:pt>
                <c:pt idx="3287">
                  <c:v>26730</c:v>
                </c:pt>
                <c:pt idx="3288">
                  <c:v>26728</c:v>
                </c:pt>
                <c:pt idx="3289">
                  <c:v>26726</c:v>
                </c:pt>
                <c:pt idx="3290">
                  <c:v>26724</c:v>
                </c:pt>
                <c:pt idx="3291">
                  <c:v>26722</c:v>
                </c:pt>
                <c:pt idx="3292">
                  <c:v>26720</c:v>
                </c:pt>
                <c:pt idx="3293">
                  <c:v>26718</c:v>
                </c:pt>
                <c:pt idx="3294">
                  <c:v>26716</c:v>
                </c:pt>
                <c:pt idx="3295">
                  <c:v>26714</c:v>
                </c:pt>
                <c:pt idx="3296">
                  <c:v>26712</c:v>
                </c:pt>
                <c:pt idx="3297">
                  <c:v>26710</c:v>
                </c:pt>
                <c:pt idx="3298">
                  <c:v>26708</c:v>
                </c:pt>
                <c:pt idx="3299">
                  <c:v>26706</c:v>
                </c:pt>
                <c:pt idx="3300">
                  <c:v>26704</c:v>
                </c:pt>
                <c:pt idx="3301">
                  <c:v>26702</c:v>
                </c:pt>
                <c:pt idx="3302">
                  <c:v>26700</c:v>
                </c:pt>
                <c:pt idx="3303">
                  <c:v>26698</c:v>
                </c:pt>
                <c:pt idx="3304">
                  <c:v>26696</c:v>
                </c:pt>
                <c:pt idx="3305">
                  <c:v>26694</c:v>
                </c:pt>
                <c:pt idx="3306">
                  <c:v>26692</c:v>
                </c:pt>
                <c:pt idx="3307">
                  <c:v>26690</c:v>
                </c:pt>
                <c:pt idx="3308">
                  <c:v>26688</c:v>
                </c:pt>
                <c:pt idx="3309">
                  <c:v>26686</c:v>
                </c:pt>
                <c:pt idx="3310">
                  <c:v>26684</c:v>
                </c:pt>
                <c:pt idx="3311">
                  <c:v>26682</c:v>
                </c:pt>
                <c:pt idx="3312">
                  <c:v>26680</c:v>
                </c:pt>
                <c:pt idx="3313">
                  <c:v>26678</c:v>
                </c:pt>
                <c:pt idx="3314">
                  <c:v>26676</c:v>
                </c:pt>
                <c:pt idx="3315">
                  <c:v>26674</c:v>
                </c:pt>
                <c:pt idx="3316">
                  <c:v>26672</c:v>
                </c:pt>
                <c:pt idx="3317">
                  <c:v>26670</c:v>
                </c:pt>
                <c:pt idx="3318">
                  <c:v>26668</c:v>
                </c:pt>
                <c:pt idx="3319">
                  <c:v>26666</c:v>
                </c:pt>
                <c:pt idx="3320">
                  <c:v>26664</c:v>
                </c:pt>
                <c:pt idx="3321">
                  <c:v>26662</c:v>
                </c:pt>
                <c:pt idx="3322">
                  <c:v>26660</c:v>
                </c:pt>
                <c:pt idx="3323">
                  <c:v>26658</c:v>
                </c:pt>
                <c:pt idx="3324">
                  <c:v>26656</c:v>
                </c:pt>
                <c:pt idx="3325">
                  <c:v>26654</c:v>
                </c:pt>
                <c:pt idx="3326">
                  <c:v>26652</c:v>
                </c:pt>
                <c:pt idx="3327">
                  <c:v>26650</c:v>
                </c:pt>
                <c:pt idx="3328">
                  <c:v>26648</c:v>
                </c:pt>
                <c:pt idx="3329">
                  <c:v>26646</c:v>
                </c:pt>
                <c:pt idx="3330">
                  <c:v>26644</c:v>
                </c:pt>
                <c:pt idx="3331">
                  <c:v>26642</c:v>
                </c:pt>
                <c:pt idx="3332">
                  <c:v>26640</c:v>
                </c:pt>
                <c:pt idx="3333">
                  <c:v>26638</c:v>
                </c:pt>
                <c:pt idx="3334">
                  <c:v>26636</c:v>
                </c:pt>
                <c:pt idx="3335">
                  <c:v>26634</c:v>
                </c:pt>
                <c:pt idx="3336">
                  <c:v>26632</c:v>
                </c:pt>
                <c:pt idx="3337">
                  <c:v>26630</c:v>
                </c:pt>
                <c:pt idx="3338">
                  <c:v>26628</c:v>
                </c:pt>
                <c:pt idx="3339">
                  <c:v>26626</c:v>
                </c:pt>
                <c:pt idx="3340">
                  <c:v>26624</c:v>
                </c:pt>
                <c:pt idx="3341">
                  <c:v>26622</c:v>
                </c:pt>
                <c:pt idx="3342">
                  <c:v>26620</c:v>
                </c:pt>
                <c:pt idx="3343">
                  <c:v>26618</c:v>
                </c:pt>
                <c:pt idx="3344">
                  <c:v>26616</c:v>
                </c:pt>
                <c:pt idx="3345">
                  <c:v>26614</c:v>
                </c:pt>
                <c:pt idx="3346">
                  <c:v>26612</c:v>
                </c:pt>
                <c:pt idx="3347">
                  <c:v>26610</c:v>
                </c:pt>
                <c:pt idx="3348">
                  <c:v>26608</c:v>
                </c:pt>
                <c:pt idx="3349">
                  <c:v>26606</c:v>
                </c:pt>
                <c:pt idx="3350">
                  <c:v>26604</c:v>
                </c:pt>
                <c:pt idx="3351">
                  <c:v>26602</c:v>
                </c:pt>
                <c:pt idx="3352">
                  <c:v>26600</c:v>
                </c:pt>
                <c:pt idx="3353">
                  <c:v>26598</c:v>
                </c:pt>
                <c:pt idx="3354">
                  <c:v>26596</c:v>
                </c:pt>
                <c:pt idx="3355">
                  <c:v>26594</c:v>
                </c:pt>
                <c:pt idx="3356">
                  <c:v>26592</c:v>
                </c:pt>
                <c:pt idx="3357">
                  <c:v>26590</c:v>
                </c:pt>
                <c:pt idx="3358">
                  <c:v>26588</c:v>
                </c:pt>
                <c:pt idx="3359">
                  <c:v>26586</c:v>
                </c:pt>
                <c:pt idx="3360">
                  <c:v>26584</c:v>
                </c:pt>
                <c:pt idx="3361">
                  <c:v>26582</c:v>
                </c:pt>
                <c:pt idx="3362">
                  <c:v>26580</c:v>
                </c:pt>
                <c:pt idx="3363">
                  <c:v>26578</c:v>
                </c:pt>
                <c:pt idx="3364">
                  <c:v>26576</c:v>
                </c:pt>
                <c:pt idx="3365">
                  <c:v>26574</c:v>
                </c:pt>
                <c:pt idx="3366">
                  <c:v>26572</c:v>
                </c:pt>
                <c:pt idx="3367">
                  <c:v>26570</c:v>
                </c:pt>
                <c:pt idx="3368">
                  <c:v>26568</c:v>
                </c:pt>
                <c:pt idx="3369">
                  <c:v>26566</c:v>
                </c:pt>
                <c:pt idx="3370">
                  <c:v>26564</c:v>
                </c:pt>
                <c:pt idx="3371">
                  <c:v>26562</c:v>
                </c:pt>
                <c:pt idx="3372">
                  <c:v>26560</c:v>
                </c:pt>
                <c:pt idx="3373">
                  <c:v>26558</c:v>
                </c:pt>
                <c:pt idx="3374">
                  <c:v>26556</c:v>
                </c:pt>
                <c:pt idx="3375">
                  <c:v>26554</c:v>
                </c:pt>
                <c:pt idx="3376">
                  <c:v>26552</c:v>
                </c:pt>
                <c:pt idx="3377">
                  <c:v>26550</c:v>
                </c:pt>
                <c:pt idx="3378">
                  <c:v>26548</c:v>
                </c:pt>
                <c:pt idx="3379">
                  <c:v>26546</c:v>
                </c:pt>
                <c:pt idx="3380">
                  <c:v>26544</c:v>
                </c:pt>
                <c:pt idx="3381">
                  <c:v>26542</c:v>
                </c:pt>
                <c:pt idx="3382">
                  <c:v>26540</c:v>
                </c:pt>
                <c:pt idx="3383">
                  <c:v>26538</c:v>
                </c:pt>
                <c:pt idx="3384">
                  <c:v>26536</c:v>
                </c:pt>
                <c:pt idx="3385">
                  <c:v>26534</c:v>
                </c:pt>
                <c:pt idx="3386">
                  <c:v>26532</c:v>
                </c:pt>
                <c:pt idx="3387">
                  <c:v>26530</c:v>
                </c:pt>
                <c:pt idx="3388">
                  <c:v>26528</c:v>
                </c:pt>
                <c:pt idx="3389">
                  <c:v>26526</c:v>
                </c:pt>
                <c:pt idx="3390">
                  <c:v>26524</c:v>
                </c:pt>
                <c:pt idx="3391">
                  <c:v>26522</c:v>
                </c:pt>
                <c:pt idx="3392">
                  <c:v>26520</c:v>
                </c:pt>
                <c:pt idx="3393">
                  <c:v>26518</c:v>
                </c:pt>
                <c:pt idx="3394">
                  <c:v>26516</c:v>
                </c:pt>
                <c:pt idx="3395">
                  <c:v>26514</c:v>
                </c:pt>
                <c:pt idx="3396">
                  <c:v>26512</c:v>
                </c:pt>
                <c:pt idx="3397">
                  <c:v>26510</c:v>
                </c:pt>
                <c:pt idx="3398">
                  <c:v>26508</c:v>
                </c:pt>
                <c:pt idx="3399">
                  <c:v>26506</c:v>
                </c:pt>
                <c:pt idx="3400">
                  <c:v>26504</c:v>
                </c:pt>
                <c:pt idx="3401">
                  <c:v>26502</c:v>
                </c:pt>
                <c:pt idx="3402">
                  <c:v>26500</c:v>
                </c:pt>
                <c:pt idx="3403">
                  <c:v>26498</c:v>
                </c:pt>
                <c:pt idx="3404">
                  <c:v>26496</c:v>
                </c:pt>
                <c:pt idx="3405">
                  <c:v>26494</c:v>
                </c:pt>
                <c:pt idx="3406">
                  <c:v>26492</c:v>
                </c:pt>
                <c:pt idx="3407">
                  <c:v>26490</c:v>
                </c:pt>
                <c:pt idx="3408">
                  <c:v>26488</c:v>
                </c:pt>
                <c:pt idx="3409">
                  <c:v>26486</c:v>
                </c:pt>
                <c:pt idx="3410">
                  <c:v>26484</c:v>
                </c:pt>
                <c:pt idx="3411">
                  <c:v>26482</c:v>
                </c:pt>
                <c:pt idx="3412">
                  <c:v>26480</c:v>
                </c:pt>
                <c:pt idx="3413">
                  <c:v>26478</c:v>
                </c:pt>
                <c:pt idx="3414">
                  <c:v>26476</c:v>
                </c:pt>
                <c:pt idx="3415">
                  <c:v>26474</c:v>
                </c:pt>
                <c:pt idx="3416">
                  <c:v>26472</c:v>
                </c:pt>
                <c:pt idx="3417">
                  <c:v>26470</c:v>
                </c:pt>
                <c:pt idx="3418">
                  <c:v>26468</c:v>
                </c:pt>
                <c:pt idx="3419">
                  <c:v>26466</c:v>
                </c:pt>
                <c:pt idx="3420">
                  <c:v>26464</c:v>
                </c:pt>
                <c:pt idx="3421">
                  <c:v>26462</c:v>
                </c:pt>
                <c:pt idx="3422">
                  <c:v>26460</c:v>
                </c:pt>
                <c:pt idx="3423">
                  <c:v>26458</c:v>
                </c:pt>
                <c:pt idx="3424">
                  <c:v>26456</c:v>
                </c:pt>
                <c:pt idx="3425">
                  <c:v>26454</c:v>
                </c:pt>
                <c:pt idx="3426">
                  <c:v>26452</c:v>
                </c:pt>
                <c:pt idx="3427">
                  <c:v>26450</c:v>
                </c:pt>
                <c:pt idx="3428">
                  <c:v>26448</c:v>
                </c:pt>
                <c:pt idx="3429">
                  <c:v>26446</c:v>
                </c:pt>
                <c:pt idx="3430">
                  <c:v>26444</c:v>
                </c:pt>
                <c:pt idx="3431">
                  <c:v>26442</c:v>
                </c:pt>
                <c:pt idx="3432">
                  <c:v>26440</c:v>
                </c:pt>
                <c:pt idx="3433">
                  <c:v>26438</c:v>
                </c:pt>
                <c:pt idx="3434">
                  <c:v>26436</c:v>
                </c:pt>
                <c:pt idx="3435">
                  <c:v>26434</c:v>
                </c:pt>
                <c:pt idx="3436">
                  <c:v>26432</c:v>
                </c:pt>
                <c:pt idx="3437">
                  <c:v>26430</c:v>
                </c:pt>
                <c:pt idx="3438">
                  <c:v>26428</c:v>
                </c:pt>
                <c:pt idx="3439">
                  <c:v>26426</c:v>
                </c:pt>
                <c:pt idx="3440">
                  <c:v>26424</c:v>
                </c:pt>
                <c:pt idx="3441">
                  <c:v>26422</c:v>
                </c:pt>
                <c:pt idx="3442">
                  <c:v>26420</c:v>
                </c:pt>
                <c:pt idx="3443">
                  <c:v>26418</c:v>
                </c:pt>
                <c:pt idx="3444">
                  <c:v>26416</c:v>
                </c:pt>
                <c:pt idx="3445">
                  <c:v>26414</c:v>
                </c:pt>
                <c:pt idx="3446">
                  <c:v>26412</c:v>
                </c:pt>
                <c:pt idx="3447">
                  <c:v>26410</c:v>
                </c:pt>
                <c:pt idx="3448">
                  <c:v>26408</c:v>
                </c:pt>
                <c:pt idx="3449">
                  <c:v>26406</c:v>
                </c:pt>
                <c:pt idx="3450">
                  <c:v>26404</c:v>
                </c:pt>
                <c:pt idx="3451">
                  <c:v>26402</c:v>
                </c:pt>
                <c:pt idx="3452">
                  <c:v>26400</c:v>
                </c:pt>
                <c:pt idx="3453">
                  <c:v>26398</c:v>
                </c:pt>
                <c:pt idx="3454">
                  <c:v>26396</c:v>
                </c:pt>
                <c:pt idx="3455">
                  <c:v>26394</c:v>
                </c:pt>
                <c:pt idx="3456">
                  <c:v>26392</c:v>
                </c:pt>
                <c:pt idx="3457">
                  <c:v>26390</c:v>
                </c:pt>
                <c:pt idx="3458">
                  <c:v>26388</c:v>
                </c:pt>
                <c:pt idx="3459">
                  <c:v>26386</c:v>
                </c:pt>
                <c:pt idx="3460">
                  <c:v>26384</c:v>
                </c:pt>
                <c:pt idx="3461">
                  <c:v>26382</c:v>
                </c:pt>
                <c:pt idx="3462">
                  <c:v>26380</c:v>
                </c:pt>
                <c:pt idx="3463">
                  <c:v>26378</c:v>
                </c:pt>
                <c:pt idx="3464">
                  <c:v>26376</c:v>
                </c:pt>
                <c:pt idx="3465">
                  <c:v>26374</c:v>
                </c:pt>
                <c:pt idx="3466">
                  <c:v>26372</c:v>
                </c:pt>
                <c:pt idx="3467">
                  <c:v>26370</c:v>
                </c:pt>
                <c:pt idx="3468">
                  <c:v>26368</c:v>
                </c:pt>
                <c:pt idx="3469">
                  <c:v>26366</c:v>
                </c:pt>
                <c:pt idx="3470">
                  <c:v>26364</c:v>
                </c:pt>
                <c:pt idx="3471">
                  <c:v>26362</c:v>
                </c:pt>
                <c:pt idx="3472">
                  <c:v>26360</c:v>
                </c:pt>
                <c:pt idx="3473">
                  <c:v>26358</c:v>
                </c:pt>
                <c:pt idx="3474">
                  <c:v>26356</c:v>
                </c:pt>
                <c:pt idx="3475">
                  <c:v>26354</c:v>
                </c:pt>
                <c:pt idx="3476">
                  <c:v>26352</c:v>
                </c:pt>
                <c:pt idx="3477">
                  <c:v>26350</c:v>
                </c:pt>
                <c:pt idx="3478">
                  <c:v>26348</c:v>
                </c:pt>
                <c:pt idx="3479">
                  <c:v>26346</c:v>
                </c:pt>
                <c:pt idx="3480">
                  <c:v>26344</c:v>
                </c:pt>
                <c:pt idx="3481">
                  <c:v>26342</c:v>
                </c:pt>
                <c:pt idx="3482">
                  <c:v>26340</c:v>
                </c:pt>
                <c:pt idx="3483">
                  <c:v>26338</c:v>
                </c:pt>
                <c:pt idx="3484">
                  <c:v>26336</c:v>
                </c:pt>
                <c:pt idx="3485">
                  <c:v>26334</c:v>
                </c:pt>
                <c:pt idx="3486">
                  <c:v>26332</c:v>
                </c:pt>
                <c:pt idx="3487">
                  <c:v>26330</c:v>
                </c:pt>
                <c:pt idx="3488">
                  <c:v>26328</c:v>
                </c:pt>
                <c:pt idx="3489">
                  <c:v>26326</c:v>
                </c:pt>
                <c:pt idx="3490">
                  <c:v>26324</c:v>
                </c:pt>
                <c:pt idx="3491">
                  <c:v>26322</c:v>
                </c:pt>
                <c:pt idx="3492">
                  <c:v>26320</c:v>
                </c:pt>
                <c:pt idx="3493">
                  <c:v>26318</c:v>
                </c:pt>
                <c:pt idx="3494">
                  <c:v>26316</c:v>
                </c:pt>
                <c:pt idx="3495">
                  <c:v>26314</c:v>
                </c:pt>
                <c:pt idx="3496">
                  <c:v>26312</c:v>
                </c:pt>
                <c:pt idx="3497">
                  <c:v>26310</c:v>
                </c:pt>
                <c:pt idx="3498">
                  <c:v>26308</c:v>
                </c:pt>
                <c:pt idx="3499">
                  <c:v>26306</c:v>
                </c:pt>
                <c:pt idx="3500">
                  <c:v>26304</c:v>
                </c:pt>
                <c:pt idx="3501">
                  <c:v>26302</c:v>
                </c:pt>
                <c:pt idx="3502">
                  <c:v>26300</c:v>
                </c:pt>
                <c:pt idx="3503">
                  <c:v>26298</c:v>
                </c:pt>
                <c:pt idx="3504">
                  <c:v>26296</c:v>
                </c:pt>
                <c:pt idx="3505">
                  <c:v>26294</c:v>
                </c:pt>
                <c:pt idx="3506">
                  <c:v>26292</c:v>
                </c:pt>
                <c:pt idx="3507">
                  <c:v>26290</c:v>
                </c:pt>
                <c:pt idx="3508">
                  <c:v>26288</c:v>
                </c:pt>
                <c:pt idx="3509">
                  <c:v>26286</c:v>
                </c:pt>
                <c:pt idx="3510">
                  <c:v>26284</c:v>
                </c:pt>
                <c:pt idx="3511">
                  <c:v>26282</c:v>
                </c:pt>
                <c:pt idx="3512">
                  <c:v>26280</c:v>
                </c:pt>
                <c:pt idx="3513">
                  <c:v>26278</c:v>
                </c:pt>
                <c:pt idx="3514">
                  <c:v>26276</c:v>
                </c:pt>
                <c:pt idx="3515">
                  <c:v>26274</c:v>
                </c:pt>
                <c:pt idx="3516">
                  <c:v>26272</c:v>
                </c:pt>
                <c:pt idx="3517">
                  <c:v>26270</c:v>
                </c:pt>
                <c:pt idx="3518">
                  <c:v>26268</c:v>
                </c:pt>
                <c:pt idx="3519">
                  <c:v>26266</c:v>
                </c:pt>
                <c:pt idx="3520">
                  <c:v>26264</c:v>
                </c:pt>
                <c:pt idx="3521">
                  <c:v>26262</c:v>
                </c:pt>
                <c:pt idx="3522">
                  <c:v>26260</c:v>
                </c:pt>
                <c:pt idx="3523">
                  <c:v>26258</c:v>
                </c:pt>
                <c:pt idx="3524">
                  <c:v>26256</c:v>
                </c:pt>
                <c:pt idx="3525">
                  <c:v>26254</c:v>
                </c:pt>
                <c:pt idx="3526">
                  <c:v>26252</c:v>
                </c:pt>
                <c:pt idx="3527">
                  <c:v>26250</c:v>
                </c:pt>
                <c:pt idx="3528">
                  <c:v>26248</c:v>
                </c:pt>
                <c:pt idx="3529">
                  <c:v>26246</c:v>
                </c:pt>
                <c:pt idx="3530">
                  <c:v>26244</c:v>
                </c:pt>
                <c:pt idx="3531">
                  <c:v>26242</c:v>
                </c:pt>
                <c:pt idx="3532">
                  <c:v>26240</c:v>
                </c:pt>
                <c:pt idx="3533">
                  <c:v>26238</c:v>
                </c:pt>
                <c:pt idx="3534">
                  <c:v>26236</c:v>
                </c:pt>
                <c:pt idx="3535">
                  <c:v>26234</c:v>
                </c:pt>
                <c:pt idx="3536">
                  <c:v>26232</c:v>
                </c:pt>
                <c:pt idx="3537">
                  <c:v>26230</c:v>
                </c:pt>
                <c:pt idx="3538">
                  <c:v>26228</c:v>
                </c:pt>
                <c:pt idx="3539">
                  <c:v>26226</c:v>
                </c:pt>
                <c:pt idx="3540">
                  <c:v>26224</c:v>
                </c:pt>
                <c:pt idx="3541">
                  <c:v>26222</c:v>
                </c:pt>
                <c:pt idx="3542">
                  <c:v>26220</c:v>
                </c:pt>
                <c:pt idx="3543">
                  <c:v>26218</c:v>
                </c:pt>
                <c:pt idx="3544">
                  <c:v>26216</c:v>
                </c:pt>
                <c:pt idx="3545">
                  <c:v>26214</c:v>
                </c:pt>
                <c:pt idx="3546">
                  <c:v>26212</c:v>
                </c:pt>
                <c:pt idx="3547">
                  <c:v>26210</c:v>
                </c:pt>
                <c:pt idx="3548">
                  <c:v>26208</c:v>
                </c:pt>
                <c:pt idx="3549">
                  <c:v>26206</c:v>
                </c:pt>
                <c:pt idx="3550">
                  <c:v>26204</c:v>
                </c:pt>
                <c:pt idx="3551">
                  <c:v>26202</c:v>
                </c:pt>
                <c:pt idx="3552">
                  <c:v>26200</c:v>
                </c:pt>
                <c:pt idx="3553">
                  <c:v>26198</c:v>
                </c:pt>
                <c:pt idx="3554">
                  <c:v>26196</c:v>
                </c:pt>
                <c:pt idx="3555">
                  <c:v>26194</c:v>
                </c:pt>
                <c:pt idx="3556">
                  <c:v>26192</c:v>
                </c:pt>
                <c:pt idx="3557">
                  <c:v>26190</c:v>
                </c:pt>
                <c:pt idx="3558">
                  <c:v>26188</c:v>
                </c:pt>
                <c:pt idx="3559">
                  <c:v>26186</c:v>
                </c:pt>
                <c:pt idx="3560">
                  <c:v>26184</c:v>
                </c:pt>
                <c:pt idx="3561">
                  <c:v>26182</c:v>
                </c:pt>
                <c:pt idx="3562">
                  <c:v>26180</c:v>
                </c:pt>
                <c:pt idx="3563">
                  <c:v>26178</c:v>
                </c:pt>
                <c:pt idx="3564">
                  <c:v>26176</c:v>
                </c:pt>
                <c:pt idx="3565">
                  <c:v>26174</c:v>
                </c:pt>
                <c:pt idx="3566">
                  <c:v>26172</c:v>
                </c:pt>
                <c:pt idx="3567">
                  <c:v>26170</c:v>
                </c:pt>
                <c:pt idx="3568">
                  <c:v>26168</c:v>
                </c:pt>
                <c:pt idx="3569">
                  <c:v>26166</c:v>
                </c:pt>
                <c:pt idx="3570">
                  <c:v>26164</c:v>
                </c:pt>
                <c:pt idx="3571">
                  <c:v>26162</c:v>
                </c:pt>
                <c:pt idx="3572">
                  <c:v>26160</c:v>
                </c:pt>
                <c:pt idx="3573">
                  <c:v>26158</c:v>
                </c:pt>
                <c:pt idx="3574">
                  <c:v>26156</c:v>
                </c:pt>
                <c:pt idx="3575">
                  <c:v>26154</c:v>
                </c:pt>
                <c:pt idx="3576">
                  <c:v>26152</c:v>
                </c:pt>
                <c:pt idx="3577">
                  <c:v>26150</c:v>
                </c:pt>
                <c:pt idx="3578">
                  <c:v>26148</c:v>
                </c:pt>
                <c:pt idx="3579">
                  <c:v>26146</c:v>
                </c:pt>
                <c:pt idx="3580">
                  <c:v>26144</c:v>
                </c:pt>
                <c:pt idx="3581">
                  <c:v>26142</c:v>
                </c:pt>
                <c:pt idx="3582">
                  <c:v>26140</c:v>
                </c:pt>
                <c:pt idx="3583">
                  <c:v>26138</c:v>
                </c:pt>
                <c:pt idx="3584">
                  <c:v>26136</c:v>
                </c:pt>
                <c:pt idx="3585">
                  <c:v>26134</c:v>
                </c:pt>
                <c:pt idx="3586">
                  <c:v>26132</c:v>
                </c:pt>
                <c:pt idx="3587">
                  <c:v>26130</c:v>
                </c:pt>
                <c:pt idx="3588">
                  <c:v>26128</c:v>
                </c:pt>
                <c:pt idx="3589">
                  <c:v>26126</c:v>
                </c:pt>
                <c:pt idx="3590">
                  <c:v>26124</c:v>
                </c:pt>
                <c:pt idx="3591">
                  <c:v>26122</c:v>
                </c:pt>
                <c:pt idx="3592">
                  <c:v>26120</c:v>
                </c:pt>
                <c:pt idx="3593">
                  <c:v>26118</c:v>
                </c:pt>
                <c:pt idx="3594">
                  <c:v>26116</c:v>
                </c:pt>
                <c:pt idx="3595">
                  <c:v>26114</c:v>
                </c:pt>
                <c:pt idx="3596">
                  <c:v>26112</c:v>
                </c:pt>
                <c:pt idx="3597">
                  <c:v>26110</c:v>
                </c:pt>
                <c:pt idx="3598">
                  <c:v>26108</c:v>
                </c:pt>
                <c:pt idx="3599">
                  <c:v>26106</c:v>
                </c:pt>
                <c:pt idx="3600">
                  <c:v>26104</c:v>
                </c:pt>
                <c:pt idx="3601">
                  <c:v>26102</c:v>
                </c:pt>
                <c:pt idx="3602">
                  <c:v>26100</c:v>
                </c:pt>
                <c:pt idx="3603">
                  <c:v>26098</c:v>
                </c:pt>
                <c:pt idx="3604">
                  <c:v>26096</c:v>
                </c:pt>
                <c:pt idx="3605">
                  <c:v>26094</c:v>
                </c:pt>
                <c:pt idx="3606">
                  <c:v>26092</c:v>
                </c:pt>
                <c:pt idx="3607">
                  <c:v>26090</c:v>
                </c:pt>
                <c:pt idx="3608">
                  <c:v>26088</c:v>
                </c:pt>
                <c:pt idx="3609">
                  <c:v>26086</c:v>
                </c:pt>
                <c:pt idx="3610">
                  <c:v>26084</c:v>
                </c:pt>
                <c:pt idx="3611">
                  <c:v>26082</c:v>
                </c:pt>
                <c:pt idx="3612">
                  <c:v>26080</c:v>
                </c:pt>
                <c:pt idx="3613">
                  <c:v>26078</c:v>
                </c:pt>
                <c:pt idx="3614">
                  <c:v>26076</c:v>
                </c:pt>
                <c:pt idx="3615">
                  <c:v>26074</c:v>
                </c:pt>
                <c:pt idx="3616">
                  <c:v>26072</c:v>
                </c:pt>
                <c:pt idx="3617">
                  <c:v>26070</c:v>
                </c:pt>
                <c:pt idx="3618">
                  <c:v>26068</c:v>
                </c:pt>
                <c:pt idx="3619">
                  <c:v>26066</c:v>
                </c:pt>
                <c:pt idx="3620">
                  <c:v>26064</c:v>
                </c:pt>
                <c:pt idx="3621">
                  <c:v>26062</c:v>
                </c:pt>
                <c:pt idx="3622">
                  <c:v>26060</c:v>
                </c:pt>
                <c:pt idx="3623">
                  <c:v>26058</c:v>
                </c:pt>
                <c:pt idx="3624">
                  <c:v>26056</c:v>
                </c:pt>
                <c:pt idx="3625">
                  <c:v>26054</c:v>
                </c:pt>
                <c:pt idx="3626">
                  <c:v>26052</c:v>
                </c:pt>
                <c:pt idx="3627">
                  <c:v>26050</c:v>
                </c:pt>
                <c:pt idx="3628">
                  <c:v>26048</c:v>
                </c:pt>
                <c:pt idx="3629">
                  <c:v>26046</c:v>
                </c:pt>
                <c:pt idx="3630">
                  <c:v>26044</c:v>
                </c:pt>
                <c:pt idx="3631">
                  <c:v>26042</c:v>
                </c:pt>
                <c:pt idx="3632">
                  <c:v>26040</c:v>
                </c:pt>
                <c:pt idx="3633">
                  <c:v>26038</c:v>
                </c:pt>
                <c:pt idx="3634">
                  <c:v>26036</c:v>
                </c:pt>
                <c:pt idx="3635">
                  <c:v>26034</c:v>
                </c:pt>
                <c:pt idx="3636">
                  <c:v>26032</c:v>
                </c:pt>
                <c:pt idx="3637">
                  <c:v>26030</c:v>
                </c:pt>
                <c:pt idx="3638">
                  <c:v>26028</c:v>
                </c:pt>
                <c:pt idx="3639">
                  <c:v>26026</c:v>
                </c:pt>
                <c:pt idx="3640">
                  <c:v>26024</c:v>
                </c:pt>
                <c:pt idx="3641">
                  <c:v>26022</c:v>
                </c:pt>
                <c:pt idx="3642">
                  <c:v>26020</c:v>
                </c:pt>
                <c:pt idx="3643">
                  <c:v>26018</c:v>
                </c:pt>
                <c:pt idx="3644">
                  <c:v>26016</c:v>
                </c:pt>
                <c:pt idx="3645">
                  <c:v>26014</c:v>
                </c:pt>
                <c:pt idx="3646">
                  <c:v>26012</c:v>
                </c:pt>
                <c:pt idx="3647">
                  <c:v>26010</c:v>
                </c:pt>
                <c:pt idx="3648">
                  <c:v>26008</c:v>
                </c:pt>
                <c:pt idx="3649">
                  <c:v>26006</c:v>
                </c:pt>
                <c:pt idx="3650">
                  <c:v>26004</c:v>
                </c:pt>
                <c:pt idx="3651">
                  <c:v>26002</c:v>
                </c:pt>
                <c:pt idx="3652">
                  <c:v>26000</c:v>
                </c:pt>
                <c:pt idx="3653">
                  <c:v>25998</c:v>
                </c:pt>
                <c:pt idx="3654">
                  <c:v>25996</c:v>
                </c:pt>
                <c:pt idx="3655">
                  <c:v>25994</c:v>
                </c:pt>
                <c:pt idx="3656">
                  <c:v>25992</c:v>
                </c:pt>
                <c:pt idx="3657">
                  <c:v>25990</c:v>
                </c:pt>
                <c:pt idx="3658">
                  <c:v>25988</c:v>
                </c:pt>
                <c:pt idx="3659">
                  <c:v>25986</c:v>
                </c:pt>
                <c:pt idx="3660">
                  <c:v>25984</c:v>
                </c:pt>
                <c:pt idx="3661">
                  <c:v>25982</c:v>
                </c:pt>
                <c:pt idx="3662">
                  <c:v>25980</c:v>
                </c:pt>
                <c:pt idx="3663">
                  <c:v>25978</c:v>
                </c:pt>
                <c:pt idx="3664">
                  <c:v>25976</c:v>
                </c:pt>
                <c:pt idx="3665">
                  <c:v>25974</c:v>
                </c:pt>
                <c:pt idx="3666">
                  <c:v>25972</c:v>
                </c:pt>
                <c:pt idx="3667">
                  <c:v>25970</c:v>
                </c:pt>
                <c:pt idx="3668">
                  <c:v>25968</c:v>
                </c:pt>
                <c:pt idx="3669">
                  <c:v>25966</c:v>
                </c:pt>
                <c:pt idx="3670">
                  <c:v>25964</c:v>
                </c:pt>
                <c:pt idx="3671">
                  <c:v>25962</c:v>
                </c:pt>
                <c:pt idx="3672">
                  <c:v>25960</c:v>
                </c:pt>
                <c:pt idx="3673">
                  <c:v>25958</c:v>
                </c:pt>
                <c:pt idx="3674">
                  <c:v>25956</c:v>
                </c:pt>
                <c:pt idx="3675">
                  <c:v>25954</c:v>
                </c:pt>
                <c:pt idx="3676">
                  <c:v>25952</c:v>
                </c:pt>
                <c:pt idx="3677">
                  <c:v>25950</c:v>
                </c:pt>
                <c:pt idx="3678">
                  <c:v>25948</c:v>
                </c:pt>
                <c:pt idx="3679">
                  <c:v>25946</c:v>
                </c:pt>
                <c:pt idx="3680">
                  <c:v>25944</c:v>
                </c:pt>
                <c:pt idx="3681">
                  <c:v>25942</c:v>
                </c:pt>
                <c:pt idx="3682">
                  <c:v>25940</c:v>
                </c:pt>
                <c:pt idx="3683">
                  <c:v>25938</c:v>
                </c:pt>
                <c:pt idx="3684">
                  <c:v>25936</c:v>
                </c:pt>
                <c:pt idx="3685">
                  <c:v>25934</c:v>
                </c:pt>
                <c:pt idx="3686">
                  <c:v>25932</c:v>
                </c:pt>
                <c:pt idx="3687">
                  <c:v>25930</c:v>
                </c:pt>
                <c:pt idx="3688">
                  <c:v>25928</c:v>
                </c:pt>
                <c:pt idx="3689">
                  <c:v>25926</c:v>
                </c:pt>
                <c:pt idx="3690">
                  <c:v>25924</c:v>
                </c:pt>
                <c:pt idx="3691">
                  <c:v>25922</c:v>
                </c:pt>
                <c:pt idx="3692">
                  <c:v>25920</c:v>
                </c:pt>
                <c:pt idx="3693">
                  <c:v>25918</c:v>
                </c:pt>
                <c:pt idx="3694">
                  <c:v>25916</c:v>
                </c:pt>
                <c:pt idx="3695">
                  <c:v>25914</c:v>
                </c:pt>
                <c:pt idx="3696">
                  <c:v>25912</c:v>
                </c:pt>
                <c:pt idx="3697">
                  <c:v>25910</c:v>
                </c:pt>
                <c:pt idx="3698">
                  <c:v>25908</c:v>
                </c:pt>
                <c:pt idx="3699">
                  <c:v>25906</c:v>
                </c:pt>
                <c:pt idx="3700">
                  <c:v>25904</c:v>
                </c:pt>
                <c:pt idx="3701">
                  <c:v>25902</c:v>
                </c:pt>
                <c:pt idx="3702">
                  <c:v>25900</c:v>
                </c:pt>
                <c:pt idx="3703">
                  <c:v>25898</c:v>
                </c:pt>
                <c:pt idx="3704">
                  <c:v>25896</c:v>
                </c:pt>
                <c:pt idx="3705">
                  <c:v>25894</c:v>
                </c:pt>
                <c:pt idx="3706">
                  <c:v>25892</c:v>
                </c:pt>
                <c:pt idx="3707">
                  <c:v>25890</c:v>
                </c:pt>
                <c:pt idx="3708">
                  <c:v>25888</c:v>
                </c:pt>
                <c:pt idx="3709">
                  <c:v>25886</c:v>
                </c:pt>
                <c:pt idx="3710">
                  <c:v>25884</c:v>
                </c:pt>
                <c:pt idx="3711">
                  <c:v>25882</c:v>
                </c:pt>
                <c:pt idx="3712">
                  <c:v>25880</c:v>
                </c:pt>
                <c:pt idx="3713">
                  <c:v>25878</c:v>
                </c:pt>
                <c:pt idx="3714">
                  <c:v>25876</c:v>
                </c:pt>
                <c:pt idx="3715">
                  <c:v>25874</c:v>
                </c:pt>
                <c:pt idx="3716">
                  <c:v>25872</c:v>
                </c:pt>
                <c:pt idx="3717">
                  <c:v>25870</c:v>
                </c:pt>
                <c:pt idx="3718">
                  <c:v>25868</c:v>
                </c:pt>
                <c:pt idx="3719">
                  <c:v>25866</c:v>
                </c:pt>
                <c:pt idx="3720">
                  <c:v>25864</c:v>
                </c:pt>
                <c:pt idx="3721">
                  <c:v>25862</c:v>
                </c:pt>
                <c:pt idx="3722">
                  <c:v>25860</c:v>
                </c:pt>
                <c:pt idx="3723">
                  <c:v>25858</c:v>
                </c:pt>
                <c:pt idx="3724">
                  <c:v>25856</c:v>
                </c:pt>
                <c:pt idx="3725">
                  <c:v>25854</c:v>
                </c:pt>
                <c:pt idx="3726">
                  <c:v>25852</c:v>
                </c:pt>
                <c:pt idx="3727">
                  <c:v>25850</c:v>
                </c:pt>
                <c:pt idx="3728">
                  <c:v>25848</c:v>
                </c:pt>
                <c:pt idx="3729">
                  <c:v>25846</c:v>
                </c:pt>
                <c:pt idx="3730">
                  <c:v>25844</c:v>
                </c:pt>
                <c:pt idx="3731">
                  <c:v>25842</c:v>
                </c:pt>
                <c:pt idx="3732">
                  <c:v>25840</c:v>
                </c:pt>
                <c:pt idx="3733">
                  <c:v>25838</c:v>
                </c:pt>
                <c:pt idx="3734">
                  <c:v>25836</c:v>
                </c:pt>
                <c:pt idx="3735">
                  <c:v>25834</c:v>
                </c:pt>
                <c:pt idx="3736">
                  <c:v>25832</c:v>
                </c:pt>
                <c:pt idx="3737">
                  <c:v>25830</c:v>
                </c:pt>
                <c:pt idx="3738">
                  <c:v>25828</c:v>
                </c:pt>
                <c:pt idx="3739">
                  <c:v>25826</c:v>
                </c:pt>
                <c:pt idx="3740">
                  <c:v>25824</c:v>
                </c:pt>
                <c:pt idx="3741">
                  <c:v>25822</c:v>
                </c:pt>
                <c:pt idx="3742">
                  <c:v>25820</c:v>
                </c:pt>
                <c:pt idx="3743">
                  <c:v>25818</c:v>
                </c:pt>
                <c:pt idx="3744">
                  <c:v>25816</c:v>
                </c:pt>
                <c:pt idx="3745">
                  <c:v>25814</c:v>
                </c:pt>
                <c:pt idx="3746">
                  <c:v>25812</c:v>
                </c:pt>
                <c:pt idx="3747">
                  <c:v>25810</c:v>
                </c:pt>
                <c:pt idx="3748">
                  <c:v>25808</c:v>
                </c:pt>
                <c:pt idx="3749">
                  <c:v>25806</c:v>
                </c:pt>
                <c:pt idx="3750">
                  <c:v>25804</c:v>
                </c:pt>
                <c:pt idx="3751">
                  <c:v>25802</c:v>
                </c:pt>
                <c:pt idx="3752">
                  <c:v>25800</c:v>
                </c:pt>
                <c:pt idx="3753">
                  <c:v>25798</c:v>
                </c:pt>
                <c:pt idx="3754">
                  <c:v>25796</c:v>
                </c:pt>
                <c:pt idx="3755">
                  <c:v>25794</c:v>
                </c:pt>
                <c:pt idx="3756">
                  <c:v>25792</c:v>
                </c:pt>
                <c:pt idx="3757">
                  <c:v>25790</c:v>
                </c:pt>
                <c:pt idx="3758">
                  <c:v>25788</c:v>
                </c:pt>
                <c:pt idx="3759">
                  <c:v>25786</c:v>
                </c:pt>
                <c:pt idx="3760">
                  <c:v>25784</c:v>
                </c:pt>
                <c:pt idx="3761">
                  <c:v>25782</c:v>
                </c:pt>
                <c:pt idx="3762">
                  <c:v>25780</c:v>
                </c:pt>
                <c:pt idx="3763">
                  <c:v>25778</c:v>
                </c:pt>
                <c:pt idx="3764">
                  <c:v>25776</c:v>
                </c:pt>
                <c:pt idx="3765">
                  <c:v>25774</c:v>
                </c:pt>
                <c:pt idx="3766">
                  <c:v>25772</c:v>
                </c:pt>
                <c:pt idx="3767">
                  <c:v>25770</c:v>
                </c:pt>
                <c:pt idx="3768">
                  <c:v>25768</c:v>
                </c:pt>
                <c:pt idx="3769">
                  <c:v>25766</c:v>
                </c:pt>
                <c:pt idx="3770">
                  <c:v>25764</c:v>
                </c:pt>
                <c:pt idx="3771">
                  <c:v>25762</c:v>
                </c:pt>
                <c:pt idx="3772">
                  <c:v>25760</c:v>
                </c:pt>
                <c:pt idx="3773">
                  <c:v>25758</c:v>
                </c:pt>
                <c:pt idx="3774">
                  <c:v>25756</c:v>
                </c:pt>
                <c:pt idx="3775">
                  <c:v>25754</c:v>
                </c:pt>
                <c:pt idx="3776">
                  <c:v>25752</c:v>
                </c:pt>
                <c:pt idx="3777">
                  <c:v>25750</c:v>
                </c:pt>
                <c:pt idx="3778">
                  <c:v>25748</c:v>
                </c:pt>
                <c:pt idx="3779">
                  <c:v>25746</c:v>
                </c:pt>
                <c:pt idx="3780">
                  <c:v>25744</c:v>
                </c:pt>
                <c:pt idx="3781">
                  <c:v>25742</c:v>
                </c:pt>
                <c:pt idx="3782">
                  <c:v>25740</c:v>
                </c:pt>
                <c:pt idx="3783">
                  <c:v>25738</c:v>
                </c:pt>
                <c:pt idx="3784">
                  <c:v>25736</c:v>
                </c:pt>
                <c:pt idx="3785">
                  <c:v>25734</c:v>
                </c:pt>
                <c:pt idx="3786">
                  <c:v>25732</c:v>
                </c:pt>
                <c:pt idx="3787">
                  <c:v>25730</c:v>
                </c:pt>
                <c:pt idx="3788">
                  <c:v>25728</c:v>
                </c:pt>
                <c:pt idx="3789">
                  <c:v>25726</c:v>
                </c:pt>
                <c:pt idx="3790">
                  <c:v>25724</c:v>
                </c:pt>
                <c:pt idx="3791">
                  <c:v>25722</c:v>
                </c:pt>
                <c:pt idx="3792">
                  <c:v>25720</c:v>
                </c:pt>
                <c:pt idx="3793">
                  <c:v>25718</c:v>
                </c:pt>
                <c:pt idx="3794">
                  <c:v>25716</c:v>
                </c:pt>
                <c:pt idx="3795">
                  <c:v>25714</c:v>
                </c:pt>
                <c:pt idx="3796">
                  <c:v>25712</c:v>
                </c:pt>
                <c:pt idx="3797">
                  <c:v>25710</c:v>
                </c:pt>
                <c:pt idx="3798">
                  <c:v>25708</c:v>
                </c:pt>
                <c:pt idx="3799">
                  <c:v>25706</c:v>
                </c:pt>
                <c:pt idx="3800">
                  <c:v>25704</c:v>
                </c:pt>
                <c:pt idx="3801">
                  <c:v>25702</c:v>
                </c:pt>
                <c:pt idx="3802">
                  <c:v>25700</c:v>
                </c:pt>
                <c:pt idx="3803">
                  <c:v>25698</c:v>
                </c:pt>
                <c:pt idx="3804">
                  <c:v>25696</c:v>
                </c:pt>
                <c:pt idx="3805">
                  <c:v>25694</c:v>
                </c:pt>
                <c:pt idx="3806">
                  <c:v>25692</c:v>
                </c:pt>
                <c:pt idx="3807">
                  <c:v>25690</c:v>
                </c:pt>
                <c:pt idx="3808">
                  <c:v>25688</c:v>
                </c:pt>
                <c:pt idx="3809">
                  <c:v>25686</c:v>
                </c:pt>
                <c:pt idx="3810">
                  <c:v>25684</c:v>
                </c:pt>
                <c:pt idx="3811">
                  <c:v>25682</c:v>
                </c:pt>
                <c:pt idx="3812">
                  <c:v>25680</c:v>
                </c:pt>
                <c:pt idx="3813">
                  <c:v>25678</c:v>
                </c:pt>
                <c:pt idx="3814">
                  <c:v>25676</c:v>
                </c:pt>
                <c:pt idx="3815">
                  <c:v>25674</c:v>
                </c:pt>
                <c:pt idx="3816">
                  <c:v>25672</c:v>
                </c:pt>
                <c:pt idx="3817">
                  <c:v>25670</c:v>
                </c:pt>
                <c:pt idx="3818">
                  <c:v>25668</c:v>
                </c:pt>
                <c:pt idx="3819">
                  <c:v>25666</c:v>
                </c:pt>
                <c:pt idx="3820">
                  <c:v>25664</c:v>
                </c:pt>
                <c:pt idx="3821">
                  <c:v>25662</c:v>
                </c:pt>
                <c:pt idx="3822">
                  <c:v>25660</c:v>
                </c:pt>
                <c:pt idx="3823">
                  <c:v>25658</c:v>
                </c:pt>
                <c:pt idx="3824">
                  <c:v>25656</c:v>
                </c:pt>
                <c:pt idx="3825">
                  <c:v>25654</c:v>
                </c:pt>
                <c:pt idx="3826">
                  <c:v>25652</c:v>
                </c:pt>
                <c:pt idx="3827">
                  <c:v>25650</c:v>
                </c:pt>
                <c:pt idx="3828">
                  <c:v>25648</c:v>
                </c:pt>
                <c:pt idx="3829">
                  <c:v>25646</c:v>
                </c:pt>
                <c:pt idx="3830">
                  <c:v>25644</c:v>
                </c:pt>
                <c:pt idx="3831">
                  <c:v>25642</c:v>
                </c:pt>
                <c:pt idx="3832">
                  <c:v>25640</c:v>
                </c:pt>
                <c:pt idx="3833">
                  <c:v>25638</c:v>
                </c:pt>
                <c:pt idx="3834">
                  <c:v>25636</c:v>
                </c:pt>
                <c:pt idx="3835">
                  <c:v>25634</c:v>
                </c:pt>
                <c:pt idx="3836">
                  <c:v>25632</c:v>
                </c:pt>
                <c:pt idx="3837">
                  <c:v>25630</c:v>
                </c:pt>
                <c:pt idx="3838">
                  <c:v>25628</c:v>
                </c:pt>
                <c:pt idx="3839">
                  <c:v>25626</c:v>
                </c:pt>
                <c:pt idx="3840">
                  <c:v>25624</c:v>
                </c:pt>
                <c:pt idx="3841">
                  <c:v>25622</c:v>
                </c:pt>
                <c:pt idx="3842">
                  <c:v>25620</c:v>
                </c:pt>
                <c:pt idx="3843">
                  <c:v>25618</c:v>
                </c:pt>
                <c:pt idx="3844">
                  <c:v>25616</c:v>
                </c:pt>
                <c:pt idx="3845">
                  <c:v>25614</c:v>
                </c:pt>
                <c:pt idx="3846">
                  <c:v>25612</c:v>
                </c:pt>
                <c:pt idx="3847">
                  <c:v>25610</c:v>
                </c:pt>
                <c:pt idx="3848">
                  <c:v>25608</c:v>
                </c:pt>
                <c:pt idx="3849">
                  <c:v>25606</c:v>
                </c:pt>
                <c:pt idx="3850">
                  <c:v>25604</c:v>
                </c:pt>
                <c:pt idx="3851">
                  <c:v>25602</c:v>
                </c:pt>
                <c:pt idx="3852">
                  <c:v>25600</c:v>
                </c:pt>
                <c:pt idx="3853">
                  <c:v>25598</c:v>
                </c:pt>
                <c:pt idx="3854">
                  <c:v>25596</c:v>
                </c:pt>
                <c:pt idx="3855">
                  <c:v>25594</c:v>
                </c:pt>
                <c:pt idx="3856">
                  <c:v>25592</c:v>
                </c:pt>
                <c:pt idx="3857">
                  <c:v>25590</c:v>
                </c:pt>
                <c:pt idx="3858">
                  <c:v>25588</c:v>
                </c:pt>
                <c:pt idx="3859">
                  <c:v>25586</c:v>
                </c:pt>
                <c:pt idx="3860">
                  <c:v>25584</c:v>
                </c:pt>
                <c:pt idx="3861">
                  <c:v>25582</c:v>
                </c:pt>
                <c:pt idx="3862">
                  <c:v>25580</c:v>
                </c:pt>
                <c:pt idx="3863">
                  <c:v>25578</c:v>
                </c:pt>
                <c:pt idx="3864">
                  <c:v>25576</c:v>
                </c:pt>
                <c:pt idx="3865">
                  <c:v>25574</c:v>
                </c:pt>
                <c:pt idx="3866">
                  <c:v>25572</c:v>
                </c:pt>
                <c:pt idx="3867">
                  <c:v>25570</c:v>
                </c:pt>
                <c:pt idx="3868">
                  <c:v>25568</c:v>
                </c:pt>
                <c:pt idx="3869">
                  <c:v>25566</c:v>
                </c:pt>
                <c:pt idx="3870">
                  <c:v>25564</c:v>
                </c:pt>
                <c:pt idx="3871">
                  <c:v>25562</c:v>
                </c:pt>
                <c:pt idx="3872">
                  <c:v>25560</c:v>
                </c:pt>
                <c:pt idx="3873">
                  <c:v>25558</c:v>
                </c:pt>
                <c:pt idx="3874">
                  <c:v>25556</c:v>
                </c:pt>
                <c:pt idx="3875">
                  <c:v>25554</c:v>
                </c:pt>
                <c:pt idx="3876">
                  <c:v>25552</c:v>
                </c:pt>
                <c:pt idx="3877">
                  <c:v>25550</c:v>
                </c:pt>
                <c:pt idx="3878">
                  <c:v>25548</c:v>
                </c:pt>
                <c:pt idx="3879">
                  <c:v>25546</c:v>
                </c:pt>
                <c:pt idx="3880">
                  <c:v>25544</c:v>
                </c:pt>
                <c:pt idx="3881">
                  <c:v>25542</c:v>
                </c:pt>
                <c:pt idx="3882">
                  <c:v>25540</c:v>
                </c:pt>
                <c:pt idx="3883">
                  <c:v>25538</c:v>
                </c:pt>
                <c:pt idx="3884">
                  <c:v>25536</c:v>
                </c:pt>
                <c:pt idx="3885">
                  <c:v>25534</c:v>
                </c:pt>
                <c:pt idx="3886">
                  <c:v>25532</c:v>
                </c:pt>
                <c:pt idx="3887">
                  <c:v>25530</c:v>
                </c:pt>
                <c:pt idx="3888">
                  <c:v>25528</c:v>
                </c:pt>
                <c:pt idx="3889">
                  <c:v>25526</c:v>
                </c:pt>
                <c:pt idx="3890">
                  <c:v>25524</c:v>
                </c:pt>
                <c:pt idx="3891">
                  <c:v>25522</c:v>
                </c:pt>
                <c:pt idx="3892">
                  <c:v>25520</c:v>
                </c:pt>
                <c:pt idx="3893">
                  <c:v>25518</c:v>
                </c:pt>
                <c:pt idx="3894">
                  <c:v>25516</c:v>
                </c:pt>
                <c:pt idx="3895">
                  <c:v>25514</c:v>
                </c:pt>
                <c:pt idx="3896">
                  <c:v>25512</c:v>
                </c:pt>
                <c:pt idx="3897">
                  <c:v>25510</c:v>
                </c:pt>
                <c:pt idx="3898">
                  <c:v>25508</c:v>
                </c:pt>
                <c:pt idx="3899">
                  <c:v>25506</c:v>
                </c:pt>
                <c:pt idx="3900">
                  <c:v>25504</c:v>
                </c:pt>
                <c:pt idx="3901">
                  <c:v>25502</c:v>
                </c:pt>
                <c:pt idx="3902">
                  <c:v>25500</c:v>
                </c:pt>
                <c:pt idx="3903">
                  <c:v>25498</c:v>
                </c:pt>
                <c:pt idx="3904">
                  <c:v>25496</c:v>
                </c:pt>
                <c:pt idx="3905">
                  <c:v>25494</c:v>
                </c:pt>
                <c:pt idx="3906">
                  <c:v>25492</c:v>
                </c:pt>
                <c:pt idx="3907">
                  <c:v>25490</c:v>
                </c:pt>
                <c:pt idx="3908">
                  <c:v>25488</c:v>
                </c:pt>
                <c:pt idx="3909">
                  <c:v>25486</c:v>
                </c:pt>
                <c:pt idx="3910">
                  <c:v>25484</c:v>
                </c:pt>
                <c:pt idx="3911">
                  <c:v>25482</c:v>
                </c:pt>
                <c:pt idx="3912">
                  <c:v>25480</c:v>
                </c:pt>
                <c:pt idx="3913">
                  <c:v>25478</c:v>
                </c:pt>
                <c:pt idx="3914">
                  <c:v>25476</c:v>
                </c:pt>
                <c:pt idx="3915">
                  <c:v>25474</c:v>
                </c:pt>
                <c:pt idx="3916">
                  <c:v>25472</c:v>
                </c:pt>
                <c:pt idx="3917">
                  <c:v>25470</c:v>
                </c:pt>
                <c:pt idx="3918">
                  <c:v>25468</c:v>
                </c:pt>
                <c:pt idx="3919">
                  <c:v>25466</c:v>
                </c:pt>
                <c:pt idx="3920">
                  <c:v>25464</c:v>
                </c:pt>
                <c:pt idx="3921">
                  <c:v>25462</c:v>
                </c:pt>
                <c:pt idx="3922">
                  <c:v>25460</c:v>
                </c:pt>
                <c:pt idx="3923">
                  <c:v>25458</c:v>
                </c:pt>
                <c:pt idx="3924">
                  <c:v>25456</c:v>
                </c:pt>
                <c:pt idx="3925">
                  <c:v>25454</c:v>
                </c:pt>
                <c:pt idx="3926">
                  <c:v>25452</c:v>
                </c:pt>
                <c:pt idx="3927">
                  <c:v>25450</c:v>
                </c:pt>
                <c:pt idx="3928">
                  <c:v>25448</c:v>
                </c:pt>
                <c:pt idx="3929">
                  <c:v>25446</c:v>
                </c:pt>
                <c:pt idx="3930">
                  <c:v>25444</c:v>
                </c:pt>
                <c:pt idx="3931">
                  <c:v>25442</c:v>
                </c:pt>
                <c:pt idx="3932">
                  <c:v>25440</c:v>
                </c:pt>
                <c:pt idx="3933">
                  <c:v>25438</c:v>
                </c:pt>
                <c:pt idx="3934">
                  <c:v>25436</c:v>
                </c:pt>
                <c:pt idx="3935">
                  <c:v>25434</c:v>
                </c:pt>
                <c:pt idx="3936">
                  <c:v>25432</c:v>
                </c:pt>
                <c:pt idx="3937">
                  <c:v>25430</c:v>
                </c:pt>
                <c:pt idx="3938">
                  <c:v>25428</c:v>
                </c:pt>
                <c:pt idx="3939">
                  <c:v>25426</c:v>
                </c:pt>
                <c:pt idx="3940">
                  <c:v>25424</c:v>
                </c:pt>
                <c:pt idx="3941">
                  <c:v>25422</c:v>
                </c:pt>
                <c:pt idx="3942">
                  <c:v>25420</c:v>
                </c:pt>
                <c:pt idx="3943">
                  <c:v>25418</c:v>
                </c:pt>
                <c:pt idx="3944">
                  <c:v>25416</c:v>
                </c:pt>
                <c:pt idx="3945">
                  <c:v>25414</c:v>
                </c:pt>
                <c:pt idx="3946">
                  <c:v>25412</c:v>
                </c:pt>
                <c:pt idx="3947">
                  <c:v>25410</c:v>
                </c:pt>
                <c:pt idx="3948">
                  <c:v>25408</c:v>
                </c:pt>
                <c:pt idx="3949">
                  <c:v>25406</c:v>
                </c:pt>
                <c:pt idx="3950">
                  <c:v>25404</c:v>
                </c:pt>
                <c:pt idx="3951">
                  <c:v>25402</c:v>
                </c:pt>
                <c:pt idx="3952">
                  <c:v>25400</c:v>
                </c:pt>
                <c:pt idx="3953">
                  <c:v>25398</c:v>
                </c:pt>
                <c:pt idx="3954">
                  <c:v>25396</c:v>
                </c:pt>
                <c:pt idx="3955">
                  <c:v>25394</c:v>
                </c:pt>
                <c:pt idx="3956">
                  <c:v>25392</c:v>
                </c:pt>
                <c:pt idx="3957">
                  <c:v>25390</c:v>
                </c:pt>
                <c:pt idx="3958">
                  <c:v>25388</c:v>
                </c:pt>
                <c:pt idx="3959">
                  <c:v>25386</c:v>
                </c:pt>
                <c:pt idx="3960">
                  <c:v>25384</c:v>
                </c:pt>
                <c:pt idx="3961">
                  <c:v>25382</c:v>
                </c:pt>
                <c:pt idx="3962">
                  <c:v>25380</c:v>
                </c:pt>
                <c:pt idx="3963">
                  <c:v>25378</c:v>
                </c:pt>
                <c:pt idx="3964">
                  <c:v>25376</c:v>
                </c:pt>
                <c:pt idx="3965">
                  <c:v>25374</c:v>
                </c:pt>
                <c:pt idx="3966">
                  <c:v>25372</c:v>
                </c:pt>
                <c:pt idx="3967">
                  <c:v>25370</c:v>
                </c:pt>
                <c:pt idx="3968">
                  <c:v>25368</c:v>
                </c:pt>
                <c:pt idx="3969">
                  <c:v>25366</c:v>
                </c:pt>
                <c:pt idx="3970">
                  <c:v>25364</c:v>
                </c:pt>
                <c:pt idx="3971">
                  <c:v>25362</c:v>
                </c:pt>
                <c:pt idx="3972">
                  <c:v>25360</c:v>
                </c:pt>
                <c:pt idx="3973">
                  <c:v>25358</c:v>
                </c:pt>
                <c:pt idx="3974">
                  <c:v>25356</c:v>
                </c:pt>
                <c:pt idx="3975">
                  <c:v>25354</c:v>
                </c:pt>
                <c:pt idx="3976">
                  <c:v>25352</c:v>
                </c:pt>
                <c:pt idx="3977">
                  <c:v>25350</c:v>
                </c:pt>
                <c:pt idx="3978">
                  <c:v>25348</c:v>
                </c:pt>
                <c:pt idx="3979">
                  <c:v>25346</c:v>
                </c:pt>
                <c:pt idx="3980">
                  <c:v>25344</c:v>
                </c:pt>
                <c:pt idx="3981">
                  <c:v>25342</c:v>
                </c:pt>
                <c:pt idx="3982">
                  <c:v>25340</c:v>
                </c:pt>
                <c:pt idx="3983">
                  <c:v>25338</c:v>
                </c:pt>
                <c:pt idx="3984">
                  <c:v>25336</c:v>
                </c:pt>
                <c:pt idx="3985">
                  <c:v>25334</c:v>
                </c:pt>
                <c:pt idx="3986">
                  <c:v>25332</c:v>
                </c:pt>
                <c:pt idx="3987">
                  <c:v>25330</c:v>
                </c:pt>
                <c:pt idx="3988">
                  <c:v>25328</c:v>
                </c:pt>
                <c:pt idx="3989">
                  <c:v>25326</c:v>
                </c:pt>
                <c:pt idx="3990">
                  <c:v>25324</c:v>
                </c:pt>
                <c:pt idx="3991">
                  <c:v>25322</c:v>
                </c:pt>
                <c:pt idx="3992">
                  <c:v>25320</c:v>
                </c:pt>
                <c:pt idx="3993">
                  <c:v>25318</c:v>
                </c:pt>
                <c:pt idx="3994">
                  <c:v>25316</c:v>
                </c:pt>
                <c:pt idx="3995">
                  <c:v>25314</c:v>
                </c:pt>
                <c:pt idx="3996">
                  <c:v>25312</c:v>
                </c:pt>
                <c:pt idx="3997">
                  <c:v>25310</c:v>
                </c:pt>
                <c:pt idx="3998">
                  <c:v>25308</c:v>
                </c:pt>
                <c:pt idx="3999">
                  <c:v>25306</c:v>
                </c:pt>
                <c:pt idx="4000">
                  <c:v>25304</c:v>
                </c:pt>
                <c:pt idx="4001">
                  <c:v>25302</c:v>
                </c:pt>
                <c:pt idx="4002">
                  <c:v>25300</c:v>
                </c:pt>
                <c:pt idx="4003">
                  <c:v>25298</c:v>
                </c:pt>
                <c:pt idx="4004">
                  <c:v>25296</c:v>
                </c:pt>
                <c:pt idx="4005">
                  <c:v>25294</c:v>
                </c:pt>
                <c:pt idx="4006">
                  <c:v>25292</c:v>
                </c:pt>
                <c:pt idx="4007">
                  <c:v>25290</c:v>
                </c:pt>
                <c:pt idx="4008">
                  <c:v>25288</c:v>
                </c:pt>
                <c:pt idx="4009">
                  <c:v>25286</c:v>
                </c:pt>
                <c:pt idx="4010">
                  <c:v>25284</c:v>
                </c:pt>
                <c:pt idx="4011">
                  <c:v>25282</c:v>
                </c:pt>
                <c:pt idx="4012">
                  <c:v>25280</c:v>
                </c:pt>
                <c:pt idx="4013">
                  <c:v>25278</c:v>
                </c:pt>
                <c:pt idx="4014">
                  <c:v>25276</c:v>
                </c:pt>
                <c:pt idx="4015">
                  <c:v>25274</c:v>
                </c:pt>
                <c:pt idx="4016">
                  <c:v>25272</c:v>
                </c:pt>
                <c:pt idx="4017">
                  <c:v>25270</c:v>
                </c:pt>
                <c:pt idx="4018">
                  <c:v>25268</c:v>
                </c:pt>
                <c:pt idx="4019">
                  <c:v>25266</c:v>
                </c:pt>
                <c:pt idx="4020">
                  <c:v>25264</c:v>
                </c:pt>
                <c:pt idx="4021">
                  <c:v>25262</c:v>
                </c:pt>
                <c:pt idx="4022">
                  <c:v>25260</c:v>
                </c:pt>
                <c:pt idx="4023">
                  <c:v>25258</c:v>
                </c:pt>
                <c:pt idx="4024">
                  <c:v>25256</c:v>
                </c:pt>
                <c:pt idx="4025">
                  <c:v>25254</c:v>
                </c:pt>
                <c:pt idx="4026">
                  <c:v>25252</c:v>
                </c:pt>
                <c:pt idx="4027">
                  <c:v>25250</c:v>
                </c:pt>
                <c:pt idx="4028">
                  <c:v>25248</c:v>
                </c:pt>
                <c:pt idx="4029">
                  <c:v>25246</c:v>
                </c:pt>
                <c:pt idx="4030">
                  <c:v>25244</c:v>
                </c:pt>
                <c:pt idx="4031">
                  <c:v>25242</c:v>
                </c:pt>
                <c:pt idx="4032">
                  <c:v>25240</c:v>
                </c:pt>
                <c:pt idx="4033">
                  <c:v>25238</c:v>
                </c:pt>
                <c:pt idx="4034">
                  <c:v>25236</c:v>
                </c:pt>
                <c:pt idx="4035">
                  <c:v>25234</c:v>
                </c:pt>
                <c:pt idx="4036">
                  <c:v>25232</c:v>
                </c:pt>
                <c:pt idx="4037">
                  <c:v>25230</c:v>
                </c:pt>
                <c:pt idx="4038">
                  <c:v>25228</c:v>
                </c:pt>
                <c:pt idx="4039">
                  <c:v>25226</c:v>
                </c:pt>
                <c:pt idx="4040">
                  <c:v>25224</c:v>
                </c:pt>
                <c:pt idx="4041">
                  <c:v>25222</c:v>
                </c:pt>
                <c:pt idx="4042">
                  <c:v>25220</c:v>
                </c:pt>
                <c:pt idx="4043">
                  <c:v>25218</c:v>
                </c:pt>
                <c:pt idx="4044">
                  <c:v>25216</c:v>
                </c:pt>
                <c:pt idx="4045">
                  <c:v>25214</c:v>
                </c:pt>
                <c:pt idx="4046">
                  <c:v>25212</c:v>
                </c:pt>
                <c:pt idx="4047">
                  <c:v>25210</c:v>
                </c:pt>
                <c:pt idx="4048">
                  <c:v>25208</c:v>
                </c:pt>
                <c:pt idx="4049">
                  <c:v>25206</c:v>
                </c:pt>
                <c:pt idx="4050">
                  <c:v>25204</c:v>
                </c:pt>
                <c:pt idx="4051">
                  <c:v>25202</c:v>
                </c:pt>
                <c:pt idx="4052">
                  <c:v>25200</c:v>
                </c:pt>
                <c:pt idx="4053">
                  <c:v>25198</c:v>
                </c:pt>
                <c:pt idx="4054">
                  <c:v>25196</c:v>
                </c:pt>
                <c:pt idx="4055">
                  <c:v>25194</c:v>
                </c:pt>
                <c:pt idx="4056">
                  <c:v>25192</c:v>
                </c:pt>
                <c:pt idx="4057">
                  <c:v>25190</c:v>
                </c:pt>
                <c:pt idx="4058">
                  <c:v>25188</c:v>
                </c:pt>
                <c:pt idx="4059">
                  <c:v>25186</c:v>
                </c:pt>
                <c:pt idx="4060">
                  <c:v>25184</c:v>
                </c:pt>
                <c:pt idx="4061">
                  <c:v>25182</c:v>
                </c:pt>
                <c:pt idx="4062">
                  <c:v>25180</c:v>
                </c:pt>
                <c:pt idx="4063">
                  <c:v>25178</c:v>
                </c:pt>
                <c:pt idx="4064">
                  <c:v>25176</c:v>
                </c:pt>
                <c:pt idx="4065">
                  <c:v>25174</c:v>
                </c:pt>
                <c:pt idx="4066">
                  <c:v>25172</c:v>
                </c:pt>
                <c:pt idx="4067">
                  <c:v>25170</c:v>
                </c:pt>
                <c:pt idx="4068">
                  <c:v>25168</c:v>
                </c:pt>
                <c:pt idx="4069">
                  <c:v>25166</c:v>
                </c:pt>
                <c:pt idx="4070">
                  <c:v>25164</c:v>
                </c:pt>
                <c:pt idx="4071">
                  <c:v>25162</c:v>
                </c:pt>
                <c:pt idx="4072">
                  <c:v>25160</c:v>
                </c:pt>
                <c:pt idx="4073">
                  <c:v>25158</c:v>
                </c:pt>
                <c:pt idx="4074">
                  <c:v>25156</c:v>
                </c:pt>
                <c:pt idx="4075">
                  <c:v>25154</c:v>
                </c:pt>
                <c:pt idx="4076">
                  <c:v>25152</c:v>
                </c:pt>
                <c:pt idx="4077">
                  <c:v>25150</c:v>
                </c:pt>
                <c:pt idx="4078">
                  <c:v>25148</c:v>
                </c:pt>
                <c:pt idx="4079">
                  <c:v>25146</c:v>
                </c:pt>
                <c:pt idx="4080">
                  <c:v>25144</c:v>
                </c:pt>
                <c:pt idx="4081">
                  <c:v>25142</c:v>
                </c:pt>
                <c:pt idx="4082">
                  <c:v>25140</c:v>
                </c:pt>
                <c:pt idx="4083">
                  <c:v>25138</c:v>
                </c:pt>
                <c:pt idx="4084">
                  <c:v>25136</c:v>
                </c:pt>
                <c:pt idx="4085">
                  <c:v>25134</c:v>
                </c:pt>
                <c:pt idx="4086">
                  <c:v>25132</c:v>
                </c:pt>
                <c:pt idx="4087">
                  <c:v>25130</c:v>
                </c:pt>
                <c:pt idx="4088">
                  <c:v>25128</c:v>
                </c:pt>
                <c:pt idx="4089">
                  <c:v>25126</c:v>
                </c:pt>
                <c:pt idx="4090">
                  <c:v>25124</c:v>
                </c:pt>
                <c:pt idx="4091">
                  <c:v>25122</c:v>
                </c:pt>
                <c:pt idx="4092">
                  <c:v>25120</c:v>
                </c:pt>
                <c:pt idx="4093">
                  <c:v>25118</c:v>
                </c:pt>
                <c:pt idx="4094">
                  <c:v>25116</c:v>
                </c:pt>
                <c:pt idx="4095">
                  <c:v>25114</c:v>
                </c:pt>
                <c:pt idx="4096">
                  <c:v>25112</c:v>
                </c:pt>
                <c:pt idx="4097">
                  <c:v>25110</c:v>
                </c:pt>
                <c:pt idx="4098">
                  <c:v>25108</c:v>
                </c:pt>
                <c:pt idx="4099">
                  <c:v>25106</c:v>
                </c:pt>
                <c:pt idx="4100">
                  <c:v>25104</c:v>
                </c:pt>
                <c:pt idx="4101">
                  <c:v>25102</c:v>
                </c:pt>
                <c:pt idx="4102">
                  <c:v>25100</c:v>
                </c:pt>
                <c:pt idx="4103">
                  <c:v>25098</c:v>
                </c:pt>
                <c:pt idx="4104">
                  <c:v>25096</c:v>
                </c:pt>
                <c:pt idx="4105">
                  <c:v>25094</c:v>
                </c:pt>
                <c:pt idx="4106">
                  <c:v>25092</c:v>
                </c:pt>
                <c:pt idx="4107">
                  <c:v>25090</c:v>
                </c:pt>
                <c:pt idx="4108">
                  <c:v>25088</c:v>
                </c:pt>
                <c:pt idx="4109">
                  <c:v>25086</c:v>
                </c:pt>
                <c:pt idx="4110">
                  <c:v>25084</c:v>
                </c:pt>
                <c:pt idx="4111">
                  <c:v>25082</c:v>
                </c:pt>
                <c:pt idx="4112">
                  <c:v>25080</c:v>
                </c:pt>
                <c:pt idx="4113">
                  <c:v>25078</c:v>
                </c:pt>
                <c:pt idx="4114">
                  <c:v>25076</c:v>
                </c:pt>
                <c:pt idx="4115">
                  <c:v>25074</c:v>
                </c:pt>
                <c:pt idx="4116">
                  <c:v>25072</c:v>
                </c:pt>
                <c:pt idx="4117">
                  <c:v>25070</c:v>
                </c:pt>
                <c:pt idx="4118">
                  <c:v>25068</c:v>
                </c:pt>
                <c:pt idx="4119">
                  <c:v>25066</c:v>
                </c:pt>
                <c:pt idx="4120">
                  <c:v>25064</c:v>
                </c:pt>
                <c:pt idx="4121">
                  <c:v>25062</c:v>
                </c:pt>
                <c:pt idx="4122">
                  <c:v>25060</c:v>
                </c:pt>
                <c:pt idx="4123">
                  <c:v>25058</c:v>
                </c:pt>
                <c:pt idx="4124">
                  <c:v>25056</c:v>
                </c:pt>
                <c:pt idx="4125">
                  <c:v>25054</c:v>
                </c:pt>
                <c:pt idx="4126">
                  <c:v>25052</c:v>
                </c:pt>
                <c:pt idx="4127">
                  <c:v>25050</c:v>
                </c:pt>
                <c:pt idx="4128">
                  <c:v>25048</c:v>
                </c:pt>
                <c:pt idx="4129">
                  <c:v>25046</c:v>
                </c:pt>
                <c:pt idx="4130">
                  <c:v>25044</c:v>
                </c:pt>
                <c:pt idx="4131">
                  <c:v>25042</c:v>
                </c:pt>
                <c:pt idx="4132">
                  <c:v>25040</c:v>
                </c:pt>
                <c:pt idx="4133">
                  <c:v>25038</c:v>
                </c:pt>
                <c:pt idx="4134">
                  <c:v>25036</c:v>
                </c:pt>
                <c:pt idx="4135">
                  <c:v>25034</c:v>
                </c:pt>
                <c:pt idx="4136">
                  <c:v>25032</c:v>
                </c:pt>
                <c:pt idx="4137">
                  <c:v>25030</c:v>
                </c:pt>
                <c:pt idx="4138">
                  <c:v>25028</c:v>
                </c:pt>
                <c:pt idx="4139">
                  <c:v>25026</c:v>
                </c:pt>
                <c:pt idx="4140">
                  <c:v>25024</c:v>
                </c:pt>
                <c:pt idx="4141">
                  <c:v>25022</c:v>
                </c:pt>
                <c:pt idx="4142">
                  <c:v>25020</c:v>
                </c:pt>
                <c:pt idx="4143">
                  <c:v>25018</c:v>
                </c:pt>
                <c:pt idx="4144">
                  <c:v>25016</c:v>
                </c:pt>
                <c:pt idx="4145">
                  <c:v>25014</c:v>
                </c:pt>
                <c:pt idx="4146">
                  <c:v>25012</c:v>
                </c:pt>
                <c:pt idx="4147">
                  <c:v>25010</c:v>
                </c:pt>
                <c:pt idx="4148">
                  <c:v>25008</c:v>
                </c:pt>
                <c:pt idx="4149">
                  <c:v>25006</c:v>
                </c:pt>
                <c:pt idx="4150">
                  <c:v>25004</c:v>
                </c:pt>
                <c:pt idx="4151">
                  <c:v>25002</c:v>
                </c:pt>
                <c:pt idx="4152">
                  <c:v>25000</c:v>
                </c:pt>
                <c:pt idx="4153">
                  <c:v>24998</c:v>
                </c:pt>
                <c:pt idx="4154">
                  <c:v>24996</c:v>
                </c:pt>
                <c:pt idx="4155">
                  <c:v>24994</c:v>
                </c:pt>
                <c:pt idx="4156">
                  <c:v>24992</c:v>
                </c:pt>
                <c:pt idx="4157">
                  <c:v>24990</c:v>
                </c:pt>
                <c:pt idx="4158">
                  <c:v>24988</c:v>
                </c:pt>
                <c:pt idx="4159">
                  <c:v>24986</c:v>
                </c:pt>
                <c:pt idx="4160">
                  <c:v>24984</c:v>
                </c:pt>
                <c:pt idx="4161">
                  <c:v>24982</c:v>
                </c:pt>
                <c:pt idx="4162">
                  <c:v>24980</c:v>
                </c:pt>
                <c:pt idx="4163">
                  <c:v>24978</c:v>
                </c:pt>
                <c:pt idx="4164">
                  <c:v>24976</c:v>
                </c:pt>
                <c:pt idx="4165">
                  <c:v>24974</c:v>
                </c:pt>
                <c:pt idx="4166">
                  <c:v>24972</c:v>
                </c:pt>
                <c:pt idx="4167">
                  <c:v>24970</c:v>
                </c:pt>
                <c:pt idx="4168">
                  <c:v>24968</c:v>
                </c:pt>
                <c:pt idx="4169">
                  <c:v>24966</c:v>
                </c:pt>
                <c:pt idx="4170">
                  <c:v>24964</c:v>
                </c:pt>
                <c:pt idx="4171">
                  <c:v>24962</c:v>
                </c:pt>
                <c:pt idx="4172">
                  <c:v>24960</c:v>
                </c:pt>
                <c:pt idx="4173">
                  <c:v>24958</c:v>
                </c:pt>
                <c:pt idx="4174">
                  <c:v>24956</c:v>
                </c:pt>
                <c:pt idx="4175">
                  <c:v>24954</c:v>
                </c:pt>
                <c:pt idx="4176">
                  <c:v>24952</c:v>
                </c:pt>
                <c:pt idx="4177">
                  <c:v>24950</c:v>
                </c:pt>
                <c:pt idx="4178">
                  <c:v>24948</c:v>
                </c:pt>
                <c:pt idx="4179">
                  <c:v>24946</c:v>
                </c:pt>
                <c:pt idx="4180">
                  <c:v>24944</c:v>
                </c:pt>
                <c:pt idx="4181">
                  <c:v>24942</c:v>
                </c:pt>
                <c:pt idx="4182">
                  <c:v>24940</c:v>
                </c:pt>
                <c:pt idx="4183">
                  <c:v>24938</c:v>
                </c:pt>
                <c:pt idx="4184">
                  <c:v>24936</c:v>
                </c:pt>
                <c:pt idx="4185">
                  <c:v>24934</c:v>
                </c:pt>
                <c:pt idx="4186">
                  <c:v>24932</c:v>
                </c:pt>
                <c:pt idx="4187">
                  <c:v>24930</c:v>
                </c:pt>
                <c:pt idx="4188">
                  <c:v>24928</c:v>
                </c:pt>
                <c:pt idx="4189">
                  <c:v>24926</c:v>
                </c:pt>
                <c:pt idx="4190">
                  <c:v>24924</c:v>
                </c:pt>
                <c:pt idx="4191">
                  <c:v>24922</c:v>
                </c:pt>
                <c:pt idx="4192">
                  <c:v>24920</c:v>
                </c:pt>
                <c:pt idx="4193">
                  <c:v>24918</c:v>
                </c:pt>
                <c:pt idx="4194">
                  <c:v>24916</c:v>
                </c:pt>
                <c:pt idx="4195">
                  <c:v>24914</c:v>
                </c:pt>
                <c:pt idx="4196">
                  <c:v>24912</c:v>
                </c:pt>
                <c:pt idx="4197">
                  <c:v>24910</c:v>
                </c:pt>
                <c:pt idx="4198">
                  <c:v>24908</c:v>
                </c:pt>
                <c:pt idx="4199">
                  <c:v>24906</c:v>
                </c:pt>
                <c:pt idx="4200">
                  <c:v>24904</c:v>
                </c:pt>
                <c:pt idx="4201">
                  <c:v>24902</c:v>
                </c:pt>
                <c:pt idx="4202">
                  <c:v>24900</c:v>
                </c:pt>
                <c:pt idx="4203">
                  <c:v>24898</c:v>
                </c:pt>
                <c:pt idx="4204">
                  <c:v>24896</c:v>
                </c:pt>
                <c:pt idx="4205">
                  <c:v>24894</c:v>
                </c:pt>
                <c:pt idx="4206">
                  <c:v>24892</c:v>
                </c:pt>
                <c:pt idx="4207">
                  <c:v>24890</c:v>
                </c:pt>
                <c:pt idx="4208">
                  <c:v>24888</c:v>
                </c:pt>
                <c:pt idx="4209">
                  <c:v>24886</c:v>
                </c:pt>
                <c:pt idx="4210">
                  <c:v>24884</c:v>
                </c:pt>
                <c:pt idx="4211">
                  <c:v>24882</c:v>
                </c:pt>
                <c:pt idx="4212">
                  <c:v>24880</c:v>
                </c:pt>
                <c:pt idx="4213">
                  <c:v>24878</c:v>
                </c:pt>
                <c:pt idx="4214">
                  <c:v>24876</c:v>
                </c:pt>
                <c:pt idx="4215">
                  <c:v>24874</c:v>
                </c:pt>
                <c:pt idx="4216">
                  <c:v>24872</c:v>
                </c:pt>
                <c:pt idx="4217">
                  <c:v>24870</c:v>
                </c:pt>
                <c:pt idx="4218">
                  <c:v>24868</c:v>
                </c:pt>
                <c:pt idx="4219">
                  <c:v>24866</c:v>
                </c:pt>
                <c:pt idx="4220">
                  <c:v>24864</c:v>
                </c:pt>
                <c:pt idx="4221">
                  <c:v>24862</c:v>
                </c:pt>
                <c:pt idx="4222">
                  <c:v>24860</c:v>
                </c:pt>
                <c:pt idx="4223">
                  <c:v>24858</c:v>
                </c:pt>
                <c:pt idx="4224">
                  <c:v>24856</c:v>
                </c:pt>
                <c:pt idx="4225">
                  <c:v>24854</c:v>
                </c:pt>
                <c:pt idx="4226">
                  <c:v>24852</c:v>
                </c:pt>
                <c:pt idx="4227">
                  <c:v>24850</c:v>
                </c:pt>
                <c:pt idx="4228">
                  <c:v>24848</c:v>
                </c:pt>
                <c:pt idx="4229">
                  <c:v>24846</c:v>
                </c:pt>
                <c:pt idx="4230">
                  <c:v>24844</c:v>
                </c:pt>
                <c:pt idx="4231">
                  <c:v>24842</c:v>
                </c:pt>
                <c:pt idx="4232">
                  <c:v>24840</c:v>
                </c:pt>
                <c:pt idx="4233">
                  <c:v>24838</c:v>
                </c:pt>
                <c:pt idx="4234">
                  <c:v>24836</c:v>
                </c:pt>
                <c:pt idx="4235">
                  <c:v>24834</c:v>
                </c:pt>
                <c:pt idx="4236">
                  <c:v>24832</c:v>
                </c:pt>
                <c:pt idx="4237">
                  <c:v>24830</c:v>
                </c:pt>
                <c:pt idx="4238">
                  <c:v>24828</c:v>
                </c:pt>
                <c:pt idx="4239">
                  <c:v>24826</c:v>
                </c:pt>
                <c:pt idx="4240">
                  <c:v>24824</c:v>
                </c:pt>
                <c:pt idx="4241">
                  <c:v>24822</c:v>
                </c:pt>
                <c:pt idx="4242">
                  <c:v>24820</c:v>
                </c:pt>
                <c:pt idx="4243">
                  <c:v>24818</c:v>
                </c:pt>
                <c:pt idx="4244">
                  <c:v>24816</c:v>
                </c:pt>
                <c:pt idx="4245">
                  <c:v>24814</c:v>
                </c:pt>
                <c:pt idx="4246">
                  <c:v>24812</c:v>
                </c:pt>
                <c:pt idx="4247">
                  <c:v>24810</c:v>
                </c:pt>
                <c:pt idx="4248">
                  <c:v>24808</c:v>
                </c:pt>
                <c:pt idx="4249">
                  <c:v>24806</c:v>
                </c:pt>
                <c:pt idx="4250">
                  <c:v>24804</c:v>
                </c:pt>
                <c:pt idx="4251">
                  <c:v>24802</c:v>
                </c:pt>
                <c:pt idx="4252">
                  <c:v>24800</c:v>
                </c:pt>
                <c:pt idx="4253">
                  <c:v>24798</c:v>
                </c:pt>
                <c:pt idx="4254">
                  <c:v>24796</c:v>
                </c:pt>
                <c:pt idx="4255">
                  <c:v>24794</c:v>
                </c:pt>
                <c:pt idx="4256">
                  <c:v>24792</c:v>
                </c:pt>
                <c:pt idx="4257">
                  <c:v>24790</c:v>
                </c:pt>
                <c:pt idx="4258">
                  <c:v>24788</c:v>
                </c:pt>
                <c:pt idx="4259">
                  <c:v>24786</c:v>
                </c:pt>
                <c:pt idx="4260">
                  <c:v>24784</c:v>
                </c:pt>
                <c:pt idx="4261">
                  <c:v>24782</c:v>
                </c:pt>
                <c:pt idx="4262">
                  <c:v>24780</c:v>
                </c:pt>
                <c:pt idx="4263">
                  <c:v>24778</c:v>
                </c:pt>
                <c:pt idx="4264">
                  <c:v>24776</c:v>
                </c:pt>
                <c:pt idx="4265">
                  <c:v>24774</c:v>
                </c:pt>
                <c:pt idx="4266">
                  <c:v>24772</c:v>
                </c:pt>
                <c:pt idx="4267">
                  <c:v>24770</c:v>
                </c:pt>
                <c:pt idx="4268">
                  <c:v>24768</c:v>
                </c:pt>
                <c:pt idx="4269">
                  <c:v>24766</c:v>
                </c:pt>
                <c:pt idx="4270">
                  <c:v>24764</c:v>
                </c:pt>
                <c:pt idx="4271">
                  <c:v>24762</c:v>
                </c:pt>
                <c:pt idx="4272">
                  <c:v>24760</c:v>
                </c:pt>
                <c:pt idx="4273">
                  <c:v>24758</c:v>
                </c:pt>
                <c:pt idx="4274">
                  <c:v>24756</c:v>
                </c:pt>
                <c:pt idx="4275">
                  <c:v>24754</c:v>
                </c:pt>
                <c:pt idx="4276">
                  <c:v>24752</c:v>
                </c:pt>
                <c:pt idx="4277">
                  <c:v>24750</c:v>
                </c:pt>
                <c:pt idx="4278">
                  <c:v>24748</c:v>
                </c:pt>
                <c:pt idx="4279">
                  <c:v>24746</c:v>
                </c:pt>
                <c:pt idx="4280">
                  <c:v>24744</c:v>
                </c:pt>
                <c:pt idx="4281">
                  <c:v>24742</c:v>
                </c:pt>
                <c:pt idx="4282">
                  <c:v>24740</c:v>
                </c:pt>
                <c:pt idx="4283">
                  <c:v>24738</c:v>
                </c:pt>
                <c:pt idx="4284">
                  <c:v>24736</c:v>
                </c:pt>
                <c:pt idx="4285">
                  <c:v>24734</c:v>
                </c:pt>
                <c:pt idx="4286">
                  <c:v>24732</c:v>
                </c:pt>
                <c:pt idx="4287">
                  <c:v>24730</c:v>
                </c:pt>
                <c:pt idx="4288">
                  <c:v>24728</c:v>
                </c:pt>
                <c:pt idx="4289">
                  <c:v>24726</c:v>
                </c:pt>
                <c:pt idx="4290">
                  <c:v>24724</c:v>
                </c:pt>
                <c:pt idx="4291">
                  <c:v>24722</c:v>
                </c:pt>
                <c:pt idx="4292">
                  <c:v>24720</c:v>
                </c:pt>
                <c:pt idx="4293">
                  <c:v>24718</c:v>
                </c:pt>
                <c:pt idx="4294">
                  <c:v>24716</c:v>
                </c:pt>
                <c:pt idx="4295">
                  <c:v>24714</c:v>
                </c:pt>
                <c:pt idx="4296">
                  <c:v>24712</c:v>
                </c:pt>
                <c:pt idx="4297">
                  <c:v>24710</c:v>
                </c:pt>
                <c:pt idx="4298">
                  <c:v>24708</c:v>
                </c:pt>
                <c:pt idx="4299">
                  <c:v>24706</c:v>
                </c:pt>
                <c:pt idx="4300">
                  <c:v>24704</c:v>
                </c:pt>
                <c:pt idx="4301">
                  <c:v>24702</c:v>
                </c:pt>
                <c:pt idx="4302">
                  <c:v>24700</c:v>
                </c:pt>
                <c:pt idx="4303">
                  <c:v>24698</c:v>
                </c:pt>
                <c:pt idx="4304">
                  <c:v>24696</c:v>
                </c:pt>
                <c:pt idx="4305">
                  <c:v>24694</c:v>
                </c:pt>
                <c:pt idx="4306">
                  <c:v>24692</c:v>
                </c:pt>
                <c:pt idx="4307">
                  <c:v>24690</c:v>
                </c:pt>
                <c:pt idx="4308">
                  <c:v>24688</c:v>
                </c:pt>
                <c:pt idx="4309">
                  <c:v>24686</c:v>
                </c:pt>
                <c:pt idx="4310">
                  <c:v>24684</c:v>
                </c:pt>
                <c:pt idx="4311">
                  <c:v>24682</c:v>
                </c:pt>
                <c:pt idx="4312">
                  <c:v>24680</c:v>
                </c:pt>
                <c:pt idx="4313">
                  <c:v>24678</c:v>
                </c:pt>
                <c:pt idx="4314">
                  <c:v>24676</c:v>
                </c:pt>
                <c:pt idx="4315">
                  <c:v>24674</c:v>
                </c:pt>
                <c:pt idx="4316">
                  <c:v>24672</c:v>
                </c:pt>
                <c:pt idx="4317">
                  <c:v>24670</c:v>
                </c:pt>
                <c:pt idx="4318">
                  <c:v>24668</c:v>
                </c:pt>
                <c:pt idx="4319">
                  <c:v>24666</c:v>
                </c:pt>
                <c:pt idx="4320">
                  <c:v>24664</c:v>
                </c:pt>
                <c:pt idx="4321">
                  <c:v>24662</c:v>
                </c:pt>
                <c:pt idx="4322">
                  <c:v>24660</c:v>
                </c:pt>
                <c:pt idx="4323">
                  <c:v>24658</c:v>
                </c:pt>
                <c:pt idx="4324">
                  <c:v>24656</c:v>
                </c:pt>
                <c:pt idx="4325">
                  <c:v>24654</c:v>
                </c:pt>
                <c:pt idx="4326">
                  <c:v>24652</c:v>
                </c:pt>
                <c:pt idx="4327">
                  <c:v>24650</c:v>
                </c:pt>
                <c:pt idx="4328">
                  <c:v>24648</c:v>
                </c:pt>
                <c:pt idx="4329">
                  <c:v>24646</c:v>
                </c:pt>
                <c:pt idx="4330">
                  <c:v>24644</c:v>
                </c:pt>
                <c:pt idx="4331">
                  <c:v>24642</c:v>
                </c:pt>
                <c:pt idx="4332">
                  <c:v>24640</c:v>
                </c:pt>
                <c:pt idx="4333">
                  <c:v>24638</c:v>
                </c:pt>
                <c:pt idx="4334">
                  <c:v>24636</c:v>
                </c:pt>
                <c:pt idx="4335">
                  <c:v>24634</c:v>
                </c:pt>
                <c:pt idx="4336">
                  <c:v>24632</c:v>
                </c:pt>
                <c:pt idx="4337">
                  <c:v>24630</c:v>
                </c:pt>
                <c:pt idx="4338">
                  <c:v>24628</c:v>
                </c:pt>
                <c:pt idx="4339">
                  <c:v>24626</c:v>
                </c:pt>
                <c:pt idx="4340">
                  <c:v>24624</c:v>
                </c:pt>
                <c:pt idx="4341">
                  <c:v>24622</c:v>
                </c:pt>
                <c:pt idx="4342">
                  <c:v>24620</c:v>
                </c:pt>
                <c:pt idx="4343">
                  <c:v>24618</c:v>
                </c:pt>
                <c:pt idx="4344">
                  <c:v>24616</c:v>
                </c:pt>
                <c:pt idx="4345">
                  <c:v>24614</c:v>
                </c:pt>
                <c:pt idx="4346">
                  <c:v>24612</c:v>
                </c:pt>
                <c:pt idx="4347">
                  <c:v>24610</c:v>
                </c:pt>
                <c:pt idx="4348">
                  <c:v>24608</c:v>
                </c:pt>
                <c:pt idx="4349">
                  <c:v>24606</c:v>
                </c:pt>
                <c:pt idx="4350">
                  <c:v>24604</c:v>
                </c:pt>
                <c:pt idx="4351">
                  <c:v>24602</c:v>
                </c:pt>
                <c:pt idx="4352">
                  <c:v>24600</c:v>
                </c:pt>
                <c:pt idx="4353">
                  <c:v>24598</c:v>
                </c:pt>
                <c:pt idx="4354">
                  <c:v>24596</c:v>
                </c:pt>
                <c:pt idx="4355">
                  <c:v>24594</c:v>
                </c:pt>
                <c:pt idx="4356">
                  <c:v>24592</c:v>
                </c:pt>
                <c:pt idx="4357">
                  <c:v>24590</c:v>
                </c:pt>
                <c:pt idx="4358">
                  <c:v>24588</c:v>
                </c:pt>
                <c:pt idx="4359">
                  <c:v>24586</c:v>
                </c:pt>
                <c:pt idx="4360">
                  <c:v>24584</c:v>
                </c:pt>
                <c:pt idx="4361">
                  <c:v>24582</c:v>
                </c:pt>
                <c:pt idx="4362">
                  <c:v>24580</c:v>
                </c:pt>
                <c:pt idx="4363">
                  <c:v>24578</c:v>
                </c:pt>
                <c:pt idx="4364">
                  <c:v>24576</c:v>
                </c:pt>
                <c:pt idx="4365">
                  <c:v>24574</c:v>
                </c:pt>
                <c:pt idx="4366">
                  <c:v>24572</c:v>
                </c:pt>
                <c:pt idx="4367">
                  <c:v>24570</c:v>
                </c:pt>
                <c:pt idx="4368">
                  <c:v>24568</c:v>
                </c:pt>
                <c:pt idx="4369">
                  <c:v>24566</c:v>
                </c:pt>
                <c:pt idx="4370">
                  <c:v>24564</c:v>
                </c:pt>
                <c:pt idx="4371">
                  <c:v>24562</c:v>
                </c:pt>
                <c:pt idx="4372">
                  <c:v>24560</c:v>
                </c:pt>
                <c:pt idx="4373">
                  <c:v>24558</c:v>
                </c:pt>
                <c:pt idx="4374">
                  <c:v>24556</c:v>
                </c:pt>
                <c:pt idx="4375">
                  <c:v>24554</c:v>
                </c:pt>
                <c:pt idx="4376">
                  <c:v>24552</c:v>
                </c:pt>
                <c:pt idx="4377">
                  <c:v>24550</c:v>
                </c:pt>
                <c:pt idx="4378">
                  <c:v>24548</c:v>
                </c:pt>
                <c:pt idx="4379">
                  <c:v>24546</c:v>
                </c:pt>
                <c:pt idx="4380">
                  <c:v>24544</c:v>
                </c:pt>
                <c:pt idx="4381">
                  <c:v>24542</c:v>
                </c:pt>
                <c:pt idx="4382">
                  <c:v>24540</c:v>
                </c:pt>
                <c:pt idx="4383">
                  <c:v>24538</c:v>
                </c:pt>
                <c:pt idx="4384">
                  <c:v>24536</c:v>
                </c:pt>
                <c:pt idx="4385">
                  <c:v>24534</c:v>
                </c:pt>
                <c:pt idx="4386">
                  <c:v>24532</c:v>
                </c:pt>
                <c:pt idx="4387">
                  <c:v>24530</c:v>
                </c:pt>
                <c:pt idx="4388">
                  <c:v>24528</c:v>
                </c:pt>
                <c:pt idx="4389">
                  <c:v>24526</c:v>
                </c:pt>
                <c:pt idx="4390">
                  <c:v>24524</c:v>
                </c:pt>
                <c:pt idx="4391">
                  <c:v>24522</c:v>
                </c:pt>
                <c:pt idx="4392">
                  <c:v>24520</c:v>
                </c:pt>
                <c:pt idx="4393">
                  <c:v>24518</c:v>
                </c:pt>
                <c:pt idx="4394">
                  <c:v>24516</c:v>
                </c:pt>
                <c:pt idx="4395">
                  <c:v>24514</c:v>
                </c:pt>
                <c:pt idx="4396">
                  <c:v>24512</c:v>
                </c:pt>
                <c:pt idx="4397">
                  <c:v>24510</c:v>
                </c:pt>
                <c:pt idx="4398">
                  <c:v>24508</c:v>
                </c:pt>
                <c:pt idx="4399">
                  <c:v>24506</c:v>
                </c:pt>
                <c:pt idx="4400">
                  <c:v>24504</c:v>
                </c:pt>
                <c:pt idx="4401">
                  <c:v>24502</c:v>
                </c:pt>
                <c:pt idx="4402">
                  <c:v>24500</c:v>
                </c:pt>
                <c:pt idx="4403">
                  <c:v>24498</c:v>
                </c:pt>
                <c:pt idx="4404">
                  <c:v>24496</c:v>
                </c:pt>
                <c:pt idx="4405">
                  <c:v>24494</c:v>
                </c:pt>
                <c:pt idx="4406">
                  <c:v>24492</c:v>
                </c:pt>
                <c:pt idx="4407">
                  <c:v>24490</c:v>
                </c:pt>
                <c:pt idx="4408">
                  <c:v>24488</c:v>
                </c:pt>
                <c:pt idx="4409">
                  <c:v>24486</c:v>
                </c:pt>
                <c:pt idx="4410">
                  <c:v>24484</c:v>
                </c:pt>
                <c:pt idx="4411">
                  <c:v>24482</c:v>
                </c:pt>
                <c:pt idx="4412">
                  <c:v>24480</c:v>
                </c:pt>
                <c:pt idx="4413">
                  <c:v>24478</c:v>
                </c:pt>
                <c:pt idx="4414">
                  <c:v>24476</c:v>
                </c:pt>
                <c:pt idx="4415">
                  <c:v>24474</c:v>
                </c:pt>
                <c:pt idx="4416">
                  <c:v>24472</c:v>
                </c:pt>
                <c:pt idx="4417">
                  <c:v>24470</c:v>
                </c:pt>
                <c:pt idx="4418">
                  <c:v>24468</c:v>
                </c:pt>
                <c:pt idx="4419">
                  <c:v>24466</c:v>
                </c:pt>
                <c:pt idx="4420">
                  <c:v>24464</c:v>
                </c:pt>
                <c:pt idx="4421">
                  <c:v>24462</c:v>
                </c:pt>
                <c:pt idx="4422">
                  <c:v>24460</c:v>
                </c:pt>
                <c:pt idx="4423">
                  <c:v>24458</c:v>
                </c:pt>
                <c:pt idx="4424">
                  <c:v>24456</c:v>
                </c:pt>
                <c:pt idx="4425">
                  <c:v>24454</c:v>
                </c:pt>
                <c:pt idx="4426">
                  <c:v>24452</c:v>
                </c:pt>
                <c:pt idx="4427">
                  <c:v>24450</c:v>
                </c:pt>
                <c:pt idx="4428">
                  <c:v>24448</c:v>
                </c:pt>
                <c:pt idx="4429">
                  <c:v>24446</c:v>
                </c:pt>
                <c:pt idx="4430">
                  <c:v>24444</c:v>
                </c:pt>
                <c:pt idx="4431">
                  <c:v>24442</c:v>
                </c:pt>
                <c:pt idx="4432">
                  <c:v>24440</c:v>
                </c:pt>
                <c:pt idx="4433">
                  <c:v>24438</c:v>
                </c:pt>
                <c:pt idx="4434">
                  <c:v>24436</c:v>
                </c:pt>
                <c:pt idx="4435">
                  <c:v>24434</c:v>
                </c:pt>
                <c:pt idx="4436">
                  <c:v>24432</c:v>
                </c:pt>
                <c:pt idx="4437">
                  <c:v>24430</c:v>
                </c:pt>
                <c:pt idx="4438">
                  <c:v>24428</c:v>
                </c:pt>
                <c:pt idx="4439">
                  <c:v>24426</c:v>
                </c:pt>
                <c:pt idx="4440">
                  <c:v>24424</c:v>
                </c:pt>
                <c:pt idx="4441">
                  <c:v>24422</c:v>
                </c:pt>
                <c:pt idx="4442">
                  <c:v>24420</c:v>
                </c:pt>
                <c:pt idx="4443">
                  <c:v>24418</c:v>
                </c:pt>
                <c:pt idx="4444">
                  <c:v>24416</c:v>
                </c:pt>
                <c:pt idx="4445">
                  <c:v>24414</c:v>
                </c:pt>
                <c:pt idx="4446">
                  <c:v>24412</c:v>
                </c:pt>
                <c:pt idx="4447">
                  <c:v>24410</c:v>
                </c:pt>
                <c:pt idx="4448">
                  <c:v>24408</c:v>
                </c:pt>
                <c:pt idx="4449">
                  <c:v>24406</c:v>
                </c:pt>
                <c:pt idx="4450">
                  <c:v>24404</c:v>
                </c:pt>
                <c:pt idx="4451">
                  <c:v>24402</c:v>
                </c:pt>
                <c:pt idx="4452">
                  <c:v>24400</c:v>
                </c:pt>
                <c:pt idx="4453">
                  <c:v>24398</c:v>
                </c:pt>
                <c:pt idx="4454">
                  <c:v>24396</c:v>
                </c:pt>
                <c:pt idx="4455">
                  <c:v>24394</c:v>
                </c:pt>
                <c:pt idx="4456">
                  <c:v>24392</c:v>
                </c:pt>
                <c:pt idx="4457">
                  <c:v>24390</c:v>
                </c:pt>
                <c:pt idx="4458">
                  <c:v>24388</c:v>
                </c:pt>
                <c:pt idx="4459">
                  <c:v>24386</c:v>
                </c:pt>
                <c:pt idx="4460">
                  <c:v>24384</c:v>
                </c:pt>
                <c:pt idx="4461">
                  <c:v>24382</c:v>
                </c:pt>
                <c:pt idx="4462">
                  <c:v>24380</c:v>
                </c:pt>
                <c:pt idx="4463">
                  <c:v>24378</c:v>
                </c:pt>
                <c:pt idx="4464">
                  <c:v>24376</c:v>
                </c:pt>
                <c:pt idx="4465">
                  <c:v>24374</c:v>
                </c:pt>
                <c:pt idx="4466">
                  <c:v>24372</c:v>
                </c:pt>
                <c:pt idx="4467">
                  <c:v>24370</c:v>
                </c:pt>
                <c:pt idx="4468">
                  <c:v>24368</c:v>
                </c:pt>
                <c:pt idx="4469">
                  <c:v>24366</c:v>
                </c:pt>
                <c:pt idx="4470">
                  <c:v>24364</c:v>
                </c:pt>
                <c:pt idx="4471">
                  <c:v>24362</c:v>
                </c:pt>
                <c:pt idx="4472">
                  <c:v>24360</c:v>
                </c:pt>
                <c:pt idx="4473">
                  <c:v>24358</c:v>
                </c:pt>
                <c:pt idx="4474">
                  <c:v>24356</c:v>
                </c:pt>
                <c:pt idx="4475">
                  <c:v>24354</c:v>
                </c:pt>
                <c:pt idx="4476">
                  <c:v>24352</c:v>
                </c:pt>
                <c:pt idx="4477">
                  <c:v>24350</c:v>
                </c:pt>
                <c:pt idx="4478">
                  <c:v>24348</c:v>
                </c:pt>
                <c:pt idx="4479">
                  <c:v>24346</c:v>
                </c:pt>
                <c:pt idx="4480">
                  <c:v>24344</c:v>
                </c:pt>
                <c:pt idx="4481">
                  <c:v>24342</c:v>
                </c:pt>
                <c:pt idx="4482">
                  <c:v>24340</c:v>
                </c:pt>
                <c:pt idx="4483">
                  <c:v>24338</c:v>
                </c:pt>
                <c:pt idx="4484">
                  <c:v>24336</c:v>
                </c:pt>
                <c:pt idx="4485">
                  <c:v>24334</c:v>
                </c:pt>
                <c:pt idx="4486">
                  <c:v>24332</c:v>
                </c:pt>
                <c:pt idx="4487">
                  <c:v>24330</c:v>
                </c:pt>
                <c:pt idx="4488">
                  <c:v>24328</c:v>
                </c:pt>
                <c:pt idx="4489">
                  <c:v>24326</c:v>
                </c:pt>
                <c:pt idx="4490">
                  <c:v>24324</c:v>
                </c:pt>
                <c:pt idx="4491">
                  <c:v>24322</c:v>
                </c:pt>
                <c:pt idx="4492">
                  <c:v>24320</c:v>
                </c:pt>
                <c:pt idx="4493">
                  <c:v>24318</c:v>
                </c:pt>
                <c:pt idx="4494">
                  <c:v>24316</c:v>
                </c:pt>
                <c:pt idx="4495">
                  <c:v>24314</c:v>
                </c:pt>
                <c:pt idx="4496">
                  <c:v>24312</c:v>
                </c:pt>
                <c:pt idx="4497">
                  <c:v>24310</c:v>
                </c:pt>
                <c:pt idx="4498">
                  <c:v>24308</c:v>
                </c:pt>
                <c:pt idx="4499">
                  <c:v>24306</c:v>
                </c:pt>
                <c:pt idx="4500">
                  <c:v>24304</c:v>
                </c:pt>
                <c:pt idx="4501">
                  <c:v>24302</c:v>
                </c:pt>
                <c:pt idx="4502">
                  <c:v>24300</c:v>
                </c:pt>
                <c:pt idx="4503">
                  <c:v>24298</c:v>
                </c:pt>
                <c:pt idx="4504">
                  <c:v>24296</c:v>
                </c:pt>
                <c:pt idx="4505">
                  <c:v>24294</c:v>
                </c:pt>
                <c:pt idx="4506">
                  <c:v>24292</c:v>
                </c:pt>
                <c:pt idx="4507">
                  <c:v>24290</c:v>
                </c:pt>
                <c:pt idx="4508">
                  <c:v>24288</c:v>
                </c:pt>
                <c:pt idx="4509">
                  <c:v>24286</c:v>
                </c:pt>
                <c:pt idx="4510">
                  <c:v>24284</c:v>
                </c:pt>
                <c:pt idx="4511">
                  <c:v>24282</c:v>
                </c:pt>
                <c:pt idx="4512">
                  <c:v>24280</c:v>
                </c:pt>
                <c:pt idx="4513">
                  <c:v>24278</c:v>
                </c:pt>
                <c:pt idx="4514">
                  <c:v>24276</c:v>
                </c:pt>
                <c:pt idx="4515">
                  <c:v>24274</c:v>
                </c:pt>
                <c:pt idx="4516">
                  <c:v>24272</c:v>
                </c:pt>
                <c:pt idx="4517">
                  <c:v>24270</c:v>
                </c:pt>
                <c:pt idx="4518">
                  <c:v>24268</c:v>
                </c:pt>
                <c:pt idx="4519">
                  <c:v>24266</c:v>
                </c:pt>
                <c:pt idx="4520">
                  <c:v>24264</c:v>
                </c:pt>
                <c:pt idx="4521">
                  <c:v>24262</c:v>
                </c:pt>
                <c:pt idx="4522">
                  <c:v>24260</c:v>
                </c:pt>
                <c:pt idx="4523">
                  <c:v>24258</c:v>
                </c:pt>
                <c:pt idx="4524">
                  <c:v>24256</c:v>
                </c:pt>
                <c:pt idx="4525">
                  <c:v>24254</c:v>
                </c:pt>
                <c:pt idx="4526">
                  <c:v>24252</c:v>
                </c:pt>
                <c:pt idx="4527">
                  <c:v>24250</c:v>
                </c:pt>
                <c:pt idx="4528">
                  <c:v>24248</c:v>
                </c:pt>
                <c:pt idx="4529">
                  <c:v>24246</c:v>
                </c:pt>
                <c:pt idx="4530">
                  <c:v>24244</c:v>
                </c:pt>
                <c:pt idx="4531">
                  <c:v>24242</c:v>
                </c:pt>
                <c:pt idx="4532">
                  <c:v>24240</c:v>
                </c:pt>
                <c:pt idx="4533">
                  <c:v>24238</c:v>
                </c:pt>
                <c:pt idx="4534">
                  <c:v>24236</c:v>
                </c:pt>
                <c:pt idx="4535">
                  <c:v>24234</c:v>
                </c:pt>
                <c:pt idx="4536">
                  <c:v>24232</c:v>
                </c:pt>
                <c:pt idx="4537">
                  <c:v>24230</c:v>
                </c:pt>
                <c:pt idx="4538">
                  <c:v>24228</c:v>
                </c:pt>
                <c:pt idx="4539">
                  <c:v>24226</c:v>
                </c:pt>
                <c:pt idx="4540">
                  <c:v>24224</c:v>
                </c:pt>
                <c:pt idx="4541">
                  <c:v>24222</c:v>
                </c:pt>
                <c:pt idx="4542">
                  <c:v>24220</c:v>
                </c:pt>
                <c:pt idx="4543">
                  <c:v>24218</c:v>
                </c:pt>
                <c:pt idx="4544">
                  <c:v>24216</c:v>
                </c:pt>
                <c:pt idx="4545">
                  <c:v>24214</c:v>
                </c:pt>
                <c:pt idx="4546">
                  <c:v>24212</c:v>
                </c:pt>
                <c:pt idx="4547">
                  <c:v>24210</c:v>
                </c:pt>
                <c:pt idx="4548">
                  <c:v>24208</c:v>
                </c:pt>
                <c:pt idx="4549">
                  <c:v>24206</c:v>
                </c:pt>
                <c:pt idx="4550">
                  <c:v>24204</c:v>
                </c:pt>
                <c:pt idx="4551">
                  <c:v>24202</c:v>
                </c:pt>
                <c:pt idx="4552">
                  <c:v>24200</c:v>
                </c:pt>
                <c:pt idx="4553">
                  <c:v>24198</c:v>
                </c:pt>
                <c:pt idx="4554">
                  <c:v>24196</c:v>
                </c:pt>
                <c:pt idx="4555">
                  <c:v>24194</c:v>
                </c:pt>
                <c:pt idx="4556">
                  <c:v>24192</c:v>
                </c:pt>
                <c:pt idx="4557">
                  <c:v>24190</c:v>
                </c:pt>
                <c:pt idx="4558">
                  <c:v>24188</c:v>
                </c:pt>
                <c:pt idx="4559">
                  <c:v>24186</c:v>
                </c:pt>
                <c:pt idx="4560">
                  <c:v>24184</c:v>
                </c:pt>
                <c:pt idx="4561">
                  <c:v>24182</c:v>
                </c:pt>
                <c:pt idx="4562">
                  <c:v>24180</c:v>
                </c:pt>
                <c:pt idx="4563">
                  <c:v>24178</c:v>
                </c:pt>
                <c:pt idx="4564">
                  <c:v>24176</c:v>
                </c:pt>
                <c:pt idx="4565">
                  <c:v>24174</c:v>
                </c:pt>
                <c:pt idx="4566">
                  <c:v>24172</c:v>
                </c:pt>
                <c:pt idx="4567">
                  <c:v>24170</c:v>
                </c:pt>
                <c:pt idx="4568">
                  <c:v>24168</c:v>
                </c:pt>
                <c:pt idx="4569">
                  <c:v>24166</c:v>
                </c:pt>
                <c:pt idx="4570">
                  <c:v>24164</c:v>
                </c:pt>
                <c:pt idx="4571">
                  <c:v>24162</c:v>
                </c:pt>
                <c:pt idx="4572">
                  <c:v>24160</c:v>
                </c:pt>
                <c:pt idx="4573">
                  <c:v>24158</c:v>
                </c:pt>
                <c:pt idx="4574">
                  <c:v>24156</c:v>
                </c:pt>
                <c:pt idx="4575">
                  <c:v>24154</c:v>
                </c:pt>
                <c:pt idx="4576">
                  <c:v>24152</c:v>
                </c:pt>
                <c:pt idx="4577">
                  <c:v>24150</c:v>
                </c:pt>
                <c:pt idx="4578">
                  <c:v>24148</c:v>
                </c:pt>
                <c:pt idx="4579">
                  <c:v>24146</c:v>
                </c:pt>
                <c:pt idx="4580">
                  <c:v>24144</c:v>
                </c:pt>
                <c:pt idx="4581">
                  <c:v>24142</c:v>
                </c:pt>
                <c:pt idx="4582">
                  <c:v>24140</c:v>
                </c:pt>
                <c:pt idx="4583">
                  <c:v>24138</c:v>
                </c:pt>
                <c:pt idx="4584">
                  <c:v>24136</c:v>
                </c:pt>
                <c:pt idx="4585">
                  <c:v>24134</c:v>
                </c:pt>
                <c:pt idx="4586">
                  <c:v>24132</c:v>
                </c:pt>
                <c:pt idx="4587">
                  <c:v>24130</c:v>
                </c:pt>
                <c:pt idx="4588">
                  <c:v>24128</c:v>
                </c:pt>
                <c:pt idx="4589">
                  <c:v>24126</c:v>
                </c:pt>
                <c:pt idx="4590">
                  <c:v>24124</c:v>
                </c:pt>
                <c:pt idx="4591">
                  <c:v>24122</c:v>
                </c:pt>
                <c:pt idx="4592">
                  <c:v>24120</c:v>
                </c:pt>
                <c:pt idx="4593">
                  <c:v>24118</c:v>
                </c:pt>
                <c:pt idx="4594">
                  <c:v>24116</c:v>
                </c:pt>
                <c:pt idx="4595">
                  <c:v>24114</c:v>
                </c:pt>
                <c:pt idx="4596">
                  <c:v>24112</c:v>
                </c:pt>
                <c:pt idx="4597">
                  <c:v>24110</c:v>
                </c:pt>
                <c:pt idx="4598">
                  <c:v>24108</c:v>
                </c:pt>
                <c:pt idx="4599">
                  <c:v>24106</c:v>
                </c:pt>
                <c:pt idx="4600">
                  <c:v>24104</c:v>
                </c:pt>
                <c:pt idx="4601">
                  <c:v>24102</c:v>
                </c:pt>
                <c:pt idx="4602">
                  <c:v>24100</c:v>
                </c:pt>
                <c:pt idx="4603">
                  <c:v>24098</c:v>
                </c:pt>
                <c:pt idx="4604">
                  <c:v>24096</c:v>
                </c:pt>
                <c:pt idx="4605">
                  <c:v>24094</c:v>
                </c:pt>
                <c:pt idx="4606">
                  <c:v>24092</c:v>
                </c:pt>
                <c:pt idx="4607">
                  <c:v>24090</c:v>
                </c:pt>
                <c:pt idx="4608">
                  <c:v>24088</c:v>
                </c:pt>
                <c:pt idx="4609">
                  <c:v>24086</c:v>
                </c:pt>
                <c:pt idx="4610">
                  <c:v>24084</c:v>
                </c:pt>
                <c:pt idx="4611">
                  <c:v>24082</c:v>
                </c:pt>
                <c:pt idx="4612">
                  <c:v>24080</c:v>
                </c:pt>
                <c:pt idx="4613">
                  <c:v>24078</c:v>
                </c:pt>
                <c:pt idx="4614">
                  <c:v>24076</c:v>
                </c:pt>
                <c:pt idx="4615">
                  <c:v>24074</c:v>
                </c:pt>
                <c:pt idx="4616">
                  <c:v>24072</c:v>
                </c:pt>
                <c:pt idx="4617">
                  <c:v>24070</c:v>
                </c:pt>
                <c:pt idx="4618">
                  <c:v>24068</c:v>
                </c:pt>
                <c:pt idx="4619">
                  <c:v>24066</c:v>
                </c:pt>
                <c:pt idx="4620">
                  <c:v>24064</c:v>
                </c:pt>
                <c:pt idx="4621">
                  <c:v>24062</c:v>
                </c:pt>
                <c:pt idx="4622">
                  <c:v>24060</c:v>
                </c:pt>
                <c:pt idx="4623">
                  <c:v>24058</c:v>
                </c:pt>
                <c:pt idx="4624">
                  <c:v>24056</c:v>
                </c:pt>
                <c:pt idx="4625">
                  <c:v>24054</c:v>
                </c:pt>
                <c:pt idx="4626">
                  <c:v>24052</c:v>
                </c:pt>
                <c:pt idx="4627">
                  <c:v>24050</c:v>
                </c:pt>
                <c:pt idx="4628">
                  <c:v>24048</c:v>
                </c:pt>
                <c:pt idx="4629">
                  <c:v>24046</c:v>
                </c:pt>
                <c:pt idx="4630">
                  <c:v>24044</c:v>
                </c:pt>
                <c:pt idx="4631">
                  <c:v>24042</c:v>
                </c:pt>
                <c:pt idx="4632">
                  <c:v>24040</c:v>
                </c:pt>
                <c:pt idx="4633">
                  <c:v>24038</c:v>
                </c:pt>
                <c:pt idx="4634">
                  <c:v>24036</c:v>
                </c:pt>
                <c:pt idx="4635">
                  <c:v>24034</c:v>
                </c:pt>
                <c:pt idx="4636">
                  <c:v>24032</c:v>
                </c:pt>
                <c:pt idx="4637">
                  <c:v>24030</c:v>
                </c:pt>
                <c:pt idx="4638">
                  <c:v>24028</c:v>
                </c:pt>
                <c:pt idx="4639">
                  <c:v>24026</c:v>
                </c:pt>
                <c:pt idx="4640">
                  <c:v>24024</c:v>
                </c:pt>
                <c:pt idx="4641">
                  <c:v>24022</c:v>
                </c:pt>
                <c:pt idx="4642">
                  <c:v>24020</c:v>
                </c:pt>
                <c:pt idx="4643">
                  <c:v>24018</c:v>
                </c:pt>
                <c:pt idx="4644">
                  <c:v>24016</c:v>
                </c:pt>
                <c:pt idx="4645">
                  <c:v>24014</c:v>
                </c:pt>
                <c:pt idx="4646">
                  <c:v>24012</c:v>
                </c:pt>
                <c:pt idx="4647">
                  <c:v>24010</c:v>
                </c:pt>
                <c:pt idx="4648">
                  <c:v>24008</c:v>
                </c:pt>
                <c:pt idx="4649">
                  <c:v>24006</c:v>
                </c:pt>
                <c:pt idx="4650">
                  <c:v>24004</c:v>
                </c:pt>
                <c:pt idx="4651">
                  <c:v>24002</c:v>
                </c:pt>
                <c:pt idx="4652">
                  <c:v>24000</c:v>
                </c:pt>
                <c:pt idx="4653">
                  <c:v>23998</c:v>
                </c:pt>
                <c:pt idx="4654">
                  <c:v>23996</c:v>
                </c:pt>
                <c:pt idx="4655">
                  <c:v>23994</c:v>
                </c:pt>
                <c:pt idx="4656">
                  <c:v>23992</c:v>
                </c:pt>
                <c:pt idx="4657">
                  <c:v>23990</c:v>
                </c:pt>
                <c:pt idx="4658">
                  <c:v>23988</c:v>
                </c:pt>
                <c:pt idx="4659">
                  <c:v>23986</c:v>
                </c:pt>
                <c:pt idx="4660">
                  <c:v>23984</c:v>
                </c:pt>
                <c:pt idx="4661">
                  <c:v>23982</c:v>
                </c:pt>
                <c:pt idx="4662">
                  <c:v>23980</c:v>
                </c:pt>
                <c:pt idx="4663">
                  <c:v>23978</c:v>
                </c:pt>
                <c:pt idx="4664">
                  <c:v>23976</c:v>
                </c:pt>
                <c:pt idx="4665">
                  <c:v>23974</c:v>
                </c:pt>
                <c:pt idx="4666">
                  <c:v>23972</c:v>
                </c:pt>
                <c:pt idx="4667">
                  <c:v>23970</c:v>
                </c:pt>
                <c:pt idx="4668">
                  <c:v>23968</c:v>
                </c:pt>
                <c:pt idx="4669">
                  <c:v>23966</c:v>
                </c:pt>
                <c:pt idx="4670">
                  <c:v>23964</c:v>
                </c:pt>
                <c:pt idx="4671">
                  <c:v>23962</c:v>
                </c:pt>
                <c:pt idx="4672">
                  <c:v>23960</c:v>
                </c:pt>
                <c:pt idx="4673">
                  <c:v>23958</c:v>
                </c:pt>
                <c:pt idx="4674">
                  <c:v>23956</c:v>
                </c:pt>
                <c:pt idx="4675">
                  <c:v>23954</c:v>
                </c:pt>
                <c:pt idx="4676">
                  <c:v>23952</c:v>
                </c:pt>
                <c:pt idx="4677">
                  <c:v>23950</c:v>
                </c:pt>
                <c:pt idx="4678">
                  <c:v>23948</c:v>
                </c:pt>
                <c:pt idx="4679">
                  <c:v>23946</c:v>
                </c:pt>
                <c:pt idx="4680">
                  <c:v>23944</c:v>
                </c:pt>
                <c:pt idx="4681">
                  <c:v>23942</c:v>
                </c:pt>
                <c:pt idx="4682">
                  <c:v>23940</c:v>
                </c:pt>
                <c:pt idx="4683">
                  <c:v>23938</c:v>
                </c:pt>
                <c:pt idx="4684">
                  <c:v>23936</c:v>
                </c:pt>
                <c:pt idx="4685">
                  <c:v>23934</c:v>
                </c:pt>
                <c:pt idx="4686">
                  <c:v>23932</c:v>
                </c:pt>
                <c:pt idx="4687">
                  <c:v>23930</c:v>
                </c:pt>
                <c:pt idx="4688">
                  <c:v>23928</c:v>
                </c:pt>
                <c:pt idx="4689">
                  <c:v>23926</c:v>
                </c:pt>
                <c:pt idx="4690">
                  <c:v>23924</c:v>
                </c:pt>
                <c:pt idx="4691">
                  <c:v>23922</c:v>
                </c:pt>
                <c:pt idx="4692">
                  <c:v>23920</c:v>
                </c:pt>
                <c:pt idx="4693">
                  <c:v>23918</c:v>
                </c:pt>
                <c:pt idx="4694">
                  <c:v>23916</c:v>
                </c:pt>
                <c:pt idx="4695">
                  <c:v>23914</c:v>
                </c:pt>
                <c:pt idx="4696">
                  <c:v>23912</c:v>
                </c:pt>
                <c:pt idx="4697">
                  <c:v>23910</c:v>
                </c:pt>
                <c:pt idx="4698">
                  <c:v>23908</c:v>
                </c:pt>
                <c:pt idx="4699">
                  <c:v>23906</c:v>
                </c:pt>
                <c:pt idx="4700">
                  <c:v>23904</c:v>
                </c:pt>
                <c:pt idx="4701">
                  <c:v>23902</c:v>
                </c:pt>
                <c:pt idx="4702">
                  <c:v>23900</c:v>
                </c:pt>
                <c:pt idx="4703">
                  <c:v>23898</c:v>
                </c:pt>
                <c:pt idx="4704">
                  <c:v>23896</c:v>
                </c:pt>
                <c:pt idx="4705">
                  <c:v>23894</c:v>
                </c:pt>
                <c:pt idx="4706">
                  <c:v>23892</c:v>
                </c:pt>
                <c:pt idx="4707">
                  <c:v>23890</c:v>
                </c:pt>
                <c:pt idx="4708">
                  <c:v>23888</c:v>
                </c:pt>
                <c:pt idx="4709">
                  <c:v>23886</c:v>
                </c:pt>
                <c:pt idx="4710">
                  <c:v>23884</c:v>
                </c:pt>
                <c:pt idx="4711">
                  <c:v>23882</c:v>
                </c:pt>
                <c:pt idx="4712">
                  <c:v>23880</c:v>
                </c:pt>
                <c:pt idx="4713">
                  <c:v>23878</c:v>
                </c:pt>
                <c:pt idx="4714">
                  <c:v>23876</c:v>
                </c:pt>
                <c:pt idx="4715">
                  <c:v>23874</c:v>
                </c:pt>
                <c:pt idx="4716">
                  <c:v>23872</c:v>
                </c:pt>
                <c:pt idx="4717">
                  <c:v>23870</c:v>
                </c:pt>
                <c:pt idx="4718">
                  <c:v>23868</c:v>
                </c:pt>
                <c:pt idx="4719">
                  <c:v>23866</c:v>
                </c:pt>
                <c:pt idx="4720">
                  <c:v>23864</c:v>
                </c:pt>
                <c:pt idx="4721">
                  <c:v>23862</c:v>
                </c:pt>
                <c:pt idx="4722">
                  <c:v>23860</c:v>
                </c:pt>
                <c:pt idx="4723">
                  <c:v>23858</c:v>
                </c:pt>
                <c:pt idx="4724">
                  <c:v>23856</c:v>
                </c:pt>
                <c:pt idx="4725">
                  <c:v>23854</c:v>
                </c:pt>
                <c:pt idx="4726">
                  <c:v>23852</c:v>
                </c:pt>
                <c:pt idx="4727">
                  <c:v>23850</c:v>
                </c:pt>
                <c:pt idx="4728">
                  <c:v>23848</c:v>
                </c:pt>
                <c:pt idx="4729">
                  <c:v>23846</c:v>
                </c:pt>
                <c:pt idx="4730">
                  <c:v>23844</c:v>
                </c:pt>
                <c:pt idx="4731">
                  <c:v>23842</c:v>
                </c:pt>
                <c:pt idx="4732">
                  <c:v>23840</c:v>
                </c:pt>
                <c:pt idx="4733">
                  <c:v>23838</c:v>
                </c:pt>
                <c:pt idx="4734">
                  <c:v>23836</c:v>
                </c:pt>
                <c:pt idx="4735">
                  <c:v>23834</c:v>
                </c:pt>
                <c:pt idx="4736">
                  <c:v>23832</c:v>
                </c:pt>
                <c:pt idx="4737">
                  <c:v>23830</c:v>
                </c:pt>
                <c:pt idx="4738">
                  <c:v>23828</c:v>
                </c:pt>
                <c:pt idx="4739">
                  <c:v>23826</c:v>
                </c:pt>
                <c:pt idx="4740">
                  <c:v>23824</c:v>
                </c:pt>
                <c:pt idx="4741">
                  <c:v>23822</c:v>
                </c:pt>
                <c:pt idx="4742">
                  <c:v>23820</c:v>
                </c:pt>
                <c:pt idx="4743">
                  <c:v>23818</c:v>
                </c:pt>
                <c:pt idx="4744">
                  <c:v>23816</c:v>
                </c:pt>
                <c:pt idx="4745">
                  <c:v>23814</c:v>
                </c:pt>
                <c:pt idx="4746">
                  <c:v>23812</c:v>
                </c:pt>
                <c:pt idx="4747">
                  <c:v>23810</c:v>
                </c:pt>
                <c:pt idx="4748">
                  <c:v>23808</c:v>
                </c:pt>
                <c:pt idx="4749">
                  <c:v>23806</c:v>
                </c:pt>
                <c:pt idx="4750">
                  <c:v>23804</c:v>
                </c:pt>
                <c:pt idx="4751">
                  <c:v>23802</c:v>
                </c:pt>
                <c:pt idx="4752">
                  <c:v>23800</c:v>
                </c:pt>
                <c:pt idx="4753">
                  <c:v>23798</c:v>
                </c:pt>
                <c:pt idx="4754">
                  <c:v>23796</c:v>
                </c:pt>
                <c:pt idx="4755">
                  <c:v>23794</c:v>
                </c:pt>
                <c:pt idx="4756">
                  <c:v>23792</c:v>
                </c:pt>
                <c:pt idx="4757">
                  <c:v>23790</c:v>
                </c:pt>
                <c:pt idx="4758">
                  <c:v>23788</c:v>
                </c:pt>
                <c:pt idx="4759">
                  <c:v>23786</c:v>
                </c:pt>
                <c:pt idx="4760">
                  <c:v>23784</c:v>
                </c:pt>
                <c:pt idx="4761">
                  <c:v>23782</c:v>
                </c:pt>
                <c:pt idx="4762">
                  <c:v>23780</c:v>
                </c:pt>
                <c:pt idx="4763">
                  <c:v>23778</c:v>
                </c:pt>
                <c:pt idx="4764">
                  <c:v>23776</c:v>
                </c:pt>
                <c:pt idx="4765">
                  <c:v>23774</c:v>
                </c:pt>
                <c:pt idx="4766">
                  <c:v>23772</c:v>
                </c:pt>
                <c:pt idx="4767">
                  <c:v>23770</c:v>
                </c:pt>
                <c:pt idx="4768">
                  <c:v>23768</c:v>
                </c:pt>
                <c:pt idx="4769">
                  <c:v>23766</c:v>
                </c:pt>
                <c:pt idx="4770">
                  <c:v>23764</c:v>
                </c:pt>
                <c:pt idx="4771">
                  <c:v>23762</c:v>
                </c:pt>
                <c:pt idx="4772">
                  <c:v>23760</c:v>
                </c:pt>
                <c:pt idx="4773">
                  <c:v>23758</c:v>
                </c:pt>
                <c:pt idx="4774">
                  <c:v>23756</c:v>
                </c:pt>
                <c:pt idx="4775">
                  <c:v>23754</c:v>
                </c:pt>
                <c:pt idx="4776">
                  <c:v>23752</c:v>
                </c:pt>
                <c:pt idx="4777">
                  <c:v>23750</c:v>
                </c:pt>
                <c:pt idx="4778">
                  <c:v>23748</c:v>
                </c:pt>
                <c:pt idx="4779">
                  <c:v>23746</c:v>
                </c:pt>
                <c:pt idx="4780">
                  <c:v>23744</c:v>
                </c:pt>
                <c:pt idx="4781">
                  <c:v>23742</c:v>
                </c:pt>
                <c:pt idx="4782">
                  <c:v>23740</c:v>
                </c:pt>
                <c:pt idx="4783">
                  <c:v>23738</c:v>
                </c:pt>
                <c:pt idx="4784">
                  <c:v>23736</c:v>
                </c:pt>
                <c:pt idx="4785">
                  <c:v>23734</c:v>
                </c:pt>
                <c:pt idx="4786">
                  <c:v>23732</c:v>
                </c:pt>
                <c:pt idx="4787">
                  <c:v>23730</c:v>
                </c:pt>
                <c:pt idx="4788">
                  <c:v>23728</c:v>
                </c:pt>
                <c:pt idx="4789">
                  <c:v>23726</c:v>
                </c:pt>
                <c:pt idx="4790">
                  <c:v>23724</c:v>
                </c:pt>
                <c:pt idx="4791">
                  <c:v>23722</c:v>
                </c:pt>
                <c:pt idx="4792">
                  <c:v>23720</c:v>
                </c:pt>
                <c:pt idx="4793">
                  <c:v>23718</c:v>
                </c:pt>
                <c:pt idx="4794">
                  <c:v>23716</c:v>
                </c:pt>
                <c:pt idx="4795">
                  <c:v>23714</c:v>
                </c:pt>
                <c:pt idx="4796">
                  <c:v>23712</c:v>
                </c:pt>
                <c:pt idx="4797">
                  <c:v>23710</c:v>
                </c:pt>
                <c:pt idx="4798">
                  <c:v>23708</c:v>
                </c:pt>
                <c:pt idx="4799">
                  <c:v>23706</c:v>
                </c:pt>
                <c:pt idx="4800">
                  <c:v>23704</c:v>
                </c:pt>
                <c:pt idx="4801">
                  <c:v>23702</c:v>
                </c:pt>
                <c:pt idx="4802">
                  <c:v>23700</c:v>
                </c:pt>
                <c:pt idx="4803">
                  <c:v>23698</c:v>
                </c:pt>
                <c:pt idx="4804">
                  <c:v>23696</c:v>
                </c:pt>
                <c:pt idx="4805">
                  <c:v>23694</c:v>
                </c:pt>
                <c:pt idx="4806">
                  <c:v>23692</c:v>
                </c:pt>
                <c:pt idx="4807">
                  <c:v>23690</c:v>
                </c:pt>
                <c:pt idx="4808">
                  <c:v>23688</c:v>
                </c:pt>
                <c:pt idx="4809">
                  <c:v>23686</c:v>
                </c:pt>
                <c:pt idx="4810">
                  <c:v>23684</c:v>
                </c:pt>
                <c:pt idx="4811">
                  <c:v>23682</c:v>
                </c:pt>
                <c:pt idx="4812">
                  <c:v>23680</c:v>
                </c:pt>
                <c:pt idx="4813">
                  <c:v>23678</c:v>
                </c:pt>
                <c:pt idx="4814">
                  <c:v>23676</c:v>
                </c:pt>
                <c:pt idx="4815">
                  <c:v>23674</c:v>
                </c:pt>
                <c:pt idx="4816">
                  <c:v>23672</c:v>
                </c:pt>
                <c:pt idx="4817">
                  <c:v>23670</c:v>
                </c:pt>
                <c:pt idx="4818">
                  <c:v>23668</c:v>
                </c:pt>
                <c:pt idx="4819">
                  <c:v>23666</c:v>
                </c:pt>
                <c:pt idx="4820">
                  <c:v>23664</c:v>
                </c:pt>
                <c:pt idx="4821">
                  <c:v>23662</c:v>
                </c:pt>
                <c:pt idx="4822">
                  <c:v>23660</c:v>
                </c:pt>
                <c:pt idx="4823">
                  <c:v>23658</c:v>
                </c:pt>
                <c:pt idx="4824">
                  <c:v>23656</c:v>
                </c:pt>
                <c:pt idx="4825">
                  <c:v>23654</c:v>
                </c:pt>
                <c:pt idx="4826">
                  <c:v>23652</c:v>
                </c:pt>
                <c:pt idx="4827">
                  <c:v>23650</c:v>
                </c:pt>
                <c:pt idx="4828">
                  <c:v>23648</c:v>
                </c:pt>
                <c:pt idx="4829">
                  <c:v>23646</c:v>
                </c:pt>
                <c:pt idx="4830">
                  <c:v>23644</c:v>
                </c:pt>
                <c:pt idx="4831">
                  <c:v>23642</c:v>
                </c:pt>
                <c:pt idx="4832">
                  <c:v>23640</c:v>
                </c:pt>
                <c:pt idx="4833">
                  <c:v>23638</c:v>
                </c:pt>
                <c:pt idx="4834">
                  <c:v>23636</c:v>
                </c:pt>
                <c:pt idx="4835">
                  <c:v>23634</c:v>
                </c:pt>
                <c:pt idx="4836">
                  <c:v>23632</c:v>
                </c:pt>
                <c:pt idx="4837">
                  <c:v>23630</c:v>
                </c:pt>
                <c:pt idx="4838">
                  <c:v>23628</c:v>
                </c:pt>
                <c:pt idx="4839">
                  <c:v>23626</c:v>
                </c:pt>
                <c:pt idx="4840">
                  <c:v>23624</c:v>
                </c:pt>
                <c:pt idx="4841">
                  <c:v>23622</c:v>
                </c:pt>
                <c:pt idx="4842">
                  <c:v>23620</c:v>
                </c:pt>
                <c:pt idx="4843">
                  <c:v>23618</c:v>
                </c:pt>
                <c:pt idx="4844">
                  <c:v>23616</c:v>
                </c:pt>
                <c:pt idx="4845">
                  <c:v>23614</c:v>
                </c:pt>
                <c:pt idx="4846">
                  <c:v>23612</c:v>
                </c:pt>
                <c:pt idx="4847">
                  <c:v>23610</c:v>
                </c:pt>
                <c:pt idx="4848">
                  <c:v>23608</c:v>
                </c:pt>
                <c:pt idx="4849">
                  <c:v>23606</c:v>
                </c:pt>
                <c:pt idx="4850">
                  <c:v>23604</c:v>
                </c:pt>
                <c:pt idx="4851">
                  <c:v>23602</c:v>
                </c:pt>
                <c:pt idx="4852">
                  <c:v>23600</c:v>
                </c:pt>
                <c:pt idx="4853">
                  <c:v>23598</c:v>
                </c:pt>
                <c:pt idx="4854">
                  <c:v>23596</c:v>
                </c:pt>
                <c:pt idx="4855">
                  <c:v>23594</c:v>
                </c:pt>
                <c:pt idx="4856">
                  <c:v>23592</c:v>
                </c:pt>
                <c:pt idx="4857">
                  <c:v>23590</c:v>
                </c:pt>
                <c:pt idx="4858">
                  <c:v>23588</c:v>
                </c:pt>
                <c:pt idx="4859">
                  <c:v>23586</c:v>
                </c:pt>
                <c:pt idx="4860">
                  <c:v>23584</c:v>
                </c:pt>
                <c:pt idx="4861">
                  <c:v>23582</c:v>
                </c:pt>
                <c:pt idx="4862">
                  <c:v>23580</c:v>
                </c:pt>
                <c:pt idx="4863">
                  <c:v>23578</c:v>
                </c:pt>
                <c:pt idx="4864">
                  <c:v>23576</c:v>
                </c:pt>
                <c:pt idx="4865">
                  <c:v>23574</c:v>
                </c:pt>
                <c:pt idx="4866">
                  <c:v>23572</c:v>
                </c:pt>
                <c:pt idx="4867">
                  <c:v>23570</c:v>
                </c:pt>
                <c:pt idx="4868">
                  <c:v>23568</c:v>
                </c:pt>
                <c:pt idx="4869">
                  <c:v>23566</c:v>
                </c:pt>
                <c:pt idx="4870">
                  <c:v>23564</c:v>
                </c:pt>
                <c:pt idx="4871">
                  <c:v>23562</c:v>
                </c:pt>
                <c:pt idx="4872">
                  <c:v>23560</c:v>
                </c:pt>
                <c:pt idx="4873">
                  <c:v>23558</c:v>
                </c:pt>
                <c:pt idx="4874">
                  <c:v>23556</c:v>
                </c:pt>
                <c:pt idx="4875">
                  <c:v>23554</c:v>
                </c:pt>
                <c:pt idx="4876">
                  <c:v>23552</c:v>
                </c:pt>
                <c:pt idx="4877">
                  <c:v>23550</c:v>
                </c:pt>
                <c:pt idx="4878">
                  <c:v>23548</c:v>
                </c:pt>
                <c:pt idx="4879">
                  <c:v>23546</c:v>
                </c:pt>
                <c:pt idx="4880">
                  <c:v>23544</c:v>
                </c:pt>
                <c:pt idx="4881">
                  <c:v>23542</c:v>
                </c:pt>
                <c:pt idx="4882">
                  <c:v>23540</c:v>
                </c:pt>
                <c:pt idx="4883">
                  <c:v>23538</c:v>
                </c:pt>
                <c:pt idx="4884">
                  <c:v>23536</c:v>
                </c:pt>
                <c:pt idx="4885">
                  <c:v>23534</c:v>
                </c:pt>
                <c:pt idx="4886">
                  <c:v>23532</c:v>
                </c:pt>
                <c:pt idx="4887">
                  <c:v>23530</c:v>
                </c:pt>
                <c:pt idx="4888">
                  <c:v>23528</c:v>
                </c:pt>
                <c:pt idx="4889">
                  <c:v>23526</c:v>
                </c:pt>
                <c:pt idx="4890">
                  <c:v>23524</c:v>
                </c:pt>
                <c:pt idx="4891">
                  <c:v>23522</c:v>
                </c:pt>
                <c:pt idx="4892">
                  <c:v>23520</c:v>
                </c:pt>
                <c:pt idx="4893">
                  <c:v>23518</c:v>
                </c:pt>
                <c:pt idx="4894">
                  <c:v>23516</c:v>
                </c:pt>
                <c:pt idx="4895">
                  <c:v>23514</c:v>
                </c:pt>
                <c:pt idx="4896">
                  <c:v>23512</c:v>
                </c:pt>
                <c:pt idx="4897">
                  <c:v>23510</c:v>
                </c:pt>
                <c:pt idx="4898">
                  <c:v>23508</c:v>
                </c:pt>
                <c:pt idx="4899">
                  <c:v>23506</c:v>
                </c:pt>
                <c:pt idx="4900">
                  <c:v>23504</c:v>
                </c:pt>
                <c:pt idx="4901">
                  <c:v>23502</c:v>
                </c:pt>
                <c:pt idx="4902">
                  <c:v>23500</c:v>
                </c:pt>
                <c:pt idx="4903">
                  <c:v>23498</c:v>
                </c:pt>
                <c:pt idx="4904">
                  <c:v>23496</c:v>
                </c:pt>
                <c:pt idx="4905">
                  <c:v>23494</c:v>
                </c:pt>
                <c:pt idx="4906">
                  <c:v>23492</c:v>
                </c:pt>
                <c:pt idx="4907">
                  <c:v>23490</c:v>
                </c:pt>
                <c:pt idx="4908">
                  <c:v>23488</c:v>
                </c:pt>
                <c:pt idx="4909">
                  <c:v>23486</c:v>
                </c:pt>
                <c:pt idx="4910">
                  <c:v>23484</c:v>
                </c:pt>
                <c:pt idx="4911">
                  <c:v>23482</c:v>
                </c:pt>
                <c:pt idx="4912">
                  <c:v>23480</c:v>
                </c:pt>
                <c:pt idx="4913">
                  <c:v>23478</c:v>
                </c:pt>
                <c:pt idx="4914">
                  <c:v>23476</c:v>
                </c:pt>
                <c:pt idx="4915">
                  <c:v>23474</c:v>
                </c:pt>
                <c:pt idx="4916">
                  <c:v>23472</c:v>
                </c:pt>
                <c:pt idx="4917">
                  <c:v>23470</c:v>
                </c:pt>
                <c:pt idx="4918">
                  <c:v>23468</c:v>
                </c:pt>
                <c:pt idx="4919">
                  <c:v>23466</c:v>
                </c:pt>
                <c:pt idx="4920">
                  <c:v>23464</c:v>
                </c:pt>
                <c:pt idx="4921">
                  <c:v>23462</c:v>
                </c:pt>
                <c:pt idx="4922">
                  <c:v>23460</c:v>
                </c:pt>
                <c:pt idx="4923">
                  <c:v>23458</c:v>
                </c:pt>
                <c:pt idx="4924">
                  <c:v>23456</c:v>
                </c:pt>
                <c:pt idx="4925">
                  <c:v>23454</c:v>
                </c:pt>
                <c:pt idx="4926">
                  <c:v>23452</c:v>
                </c:pt>
                <c:pt idx="4927">
                  <c:v>23450</c:v>
                </c:pt>
                <c:pt idx="4928">
                  <c:v>23448</c:v>
                </c:pt>
                <c:pt idx="4929">
                  <c:v>23446</c:v>
                </c:pt>
                <c:pt idx="4930">
                  <c:v>23444</c:v>
                </c:pt>
                <c:pt idx="4931">
                  <c:v>23442</c:v>
                </c:pt>
                <c:pt idx="4932">
                  <c:v>23440</c:v>
                </c:pt>
                <c:pt idx="4933">
                  <c:v>23438</c:v>
                </c:pt>
                <c:pt idx="4934">
                  <c:v>23436</c:v>
                </c:pt>
                <c:pt idx="4935">
                  <c:v>23434</c:v>
                </c:pt>
                <c:pt idx="4936">
                  <c:v>23432</c:v>
                </c:pt>
                <c:pt idx="4937">
                  <c:v>23430</c:v>
                </c:pt>
                <c:pt idx="4938">
                  <c:v>23428</c:v>
                </c:pt>
                <c:pt idx="4939">
                  <c:v>23426</c:v>
                </c:pt>
                <c:pt idx="4940">
                  <c:v>23424</c:v>
                </c:pt>
                <c:pt idx="4941">
                  <c:v>23422</c:v>
                </c:pt>
                <c:pt idx="4942">
                  <c:v>23420</c:v>
                </c:pt>
                <c:pt idx="4943">
                  <c:v>23418</c:v>
                </c:pt>
                <c:pt idx="4944">
                  <c:v>23416</c:v>
                </c:pt>
                <c:pt idx="4945">
                  <c:v>23414</c:v>
                </c:pt>
                <c:pt idx="4946">
                  <c:v>23412</c:v>
                </c:pt>
                <c:pt idx="4947">
                  <c:v>23410</c:v>
                </c:pt>
                <c:pt idx="4948">
                  <c:v>23408</c:v>
                </c:pt>
                <c:pt idx="4949">
                  <c:v>23406</c:v>
                </c:pt>
                <c:pt idx="4950">
                  <c:v>23404</c:v>
                </c:pt>
                <c:pt idx="4951">
                  <c:v>23402</c:v>
                </c:pt>
                <c:pt idx="4952">
                  <c:v>23400</c:v>
                </c:pt>
                <c:pt idx="4953">
                  <c:v>23398</c:v>
                </c:pt>
                <c:pt idx="4954">
                  <c:v>23396</c:v>
                </c:pt>
                <c:pt idx="4955">
                  <c:v>23394</c:v>
                </c:pt>
                <c:pt idx="4956">
                  <c:v>23392</c:v>
                </c:pt>
                <c:pt idx="4957">
                  <c:v>23390</c:v>
                </c:pt>
                <c:pt idx="4958">
                  <c:v>23388</c:v>
                </c:pt>
                <c:pt idx="4959">
                  <c:v>23386</c:v>
                </c:pt>
                <c:pt idx="4960">
                  <c:v>23384</c:v>
                </c:pt>
                <c:pt idx="4961">
                  <c:v>23382</c:v>
                </c:pt>
                <c:pt idx="4962">
                  <c:v>23380</c:v>
                </c:pt>
                <c:pt idx="4963">
                  <c:v>23378</c:v>
                </c:pt>
                <c:pt idx="4964">
                  <c:v>23376</c:v>
                </c:pt>
                <c:pt idx="4965">
                  <c:v>23374</c:v>
                </c:pt>
                <c:pt idx="4966">
                  <c:v>23372</c:v>
                </c:pt>
                <c:pt idx="4967">
                  <c:v>23370</c:v>
                </c:pt>
                <c:pt idx="4968">
                  <c:v>23368</c:v>
                </c:pt>
                <c:pt idx="4969">
                  <c:v>23366</c:v>
                </c:pt>
                <c:pt idx="4970">
                  <c:v>23364</c:v>
                </c:pt>
                <c:pt idx="4971">
                  <c:v>23362</c:v>
                </c:pt>
                <c:pt idx="4972">
                  <c:v>23360</c:v>
                </c:pt>
                <c:pt idx="4973">
                  <c:v>23358</c:v>
                </c:pt>
                <c:pt idx="4974">
                  <c:v>23356</c:v>
                </c:pt>
                <c:pt idx="4975">
                  <c:v>23354</c:v>
                </c:pt>
                <c:pt idx="4976">
                  <c:v>23352</c:v>
                </c:pt>
                <c:pt idx="4977">
                  <c:v>23350</c:v>
                </c:pt>
                <c:pt idx="4978">
                  <c:v>23348</c:v>
                </c:pt>
                <c:pt idx="4979">
                  <c:v>23346</c:v>
                </c:pt>
                <c:pt idx="4980">
                  <c:v>23344</c:v>
                </c:pt>
                <c:pt idx="4981">
                  <c:v>23342</c:v>
                </c:pt>
                <c:pt idx="4982">
                  <c:v>23340</c:v>
                </c:pt>
                <c:pt idx="4983">
                  <c:v>23338</c:v>
                </c:pt>
                <c:pt idx="4984">
                  <c:v>23336</c:v>
                </c:pt>
                <c:pt idx="4985">
                  <c:v>23334</c:v>
                </c:pt>
                <c:pt idx="4986">
                  <c:v>23332</c:v>
                </c:pt>
                <c:pt idx="4987">
                  <c:v>23330</c:v>
                </c:pt>
                <c:pt idx="4988">
                  <c:v>23328</c:v>
                </c:pt>
                <c:pt idx="4989">
                  <c:v>23326</c:v>
                </c:pt>
                <c:pt idx="4990">
                  <c:v>23324</c:v>
                </c:pt>
                <c:pt idx="4991">
                  <c:v>23322</c:v>
                </c:pt>
                <c:pt idx="4992">
                  <c:v>23320</c:v>
                </c:pt>
                <c:pt idx="4993">
                  <c:v>23318</c:v>
                </c:pt>
                <c:pt idx="4994">
                  <c:v>23316</c:v>
                </c:pt>
                <c:pt idx="4995">
                  <c:v>23314</c:v>
                </c:pt>
                <c:pt idx="4996">
                  <c:v>23312</c:v>
                </c:pt>
                <c:pt idx="4997">
                  <c:v>23310</c:v>
                </c:pt>
                <c:pt idx="4998">
                  <c:v>23308</c:v>
                </c:pt>
                <c:pt idx="4999">
                  <c:v>23306</c:v>
                </c:pt>
                <c:pt idx="5000">
                  <c:v>23304</c:v>
                </c:pt>
                <c:pt idx="5001">
                  <c:v>23302</c:v>
                </c:pt>
                <c:pt idx="5002">
                  <c:v>23300</c:v>
                </c:pt>
                <c:pt idx="5003">
                  <c:v>23298</c:v>
                </c:pt>
                <c:pt idx="5004">
                  <c:v>23296</c:v>
                </c:pt>
                <c:pt idx="5005">
                  <c:v>23294</c:v>
                </c:pt>
                <c:pt idx="5006">
                  <c:v>23292</c:v>
                </c:pt>
                <c:pt idx="5007">
                  <c:v>23290</c:v>
                </c:pt>
                <c:pt idx="5008">
                  <c:v>23288</c:v>
                </c:pt>
                <c:pt idx="5009">
                  <c:v>23286</c:v>
                </c:pt>
                <c:pt idx="5010">
                  <c:v>23284</c:v>
                </c:pt>
                <c:pt idx="5011">
                  <c:v>23282</c:v>
                </c:pt>
                <c:pt idx="5012">
                  <c:v>23280</c:v>
                </c:pt>
                <c:pt idx="5013">
                  <c:v>23278</c:v>
                </c:pt>
                <c:pt idx="5014">
                  <c:v>23276</c:v>
                </c:pt>
                <c:pt idx="5015">
                  <c:v>23274</c:v>
                </c:pt>
                <c:pt idx="5016">
                  <c:v>23272</c:v>
                </c:pt>
                <c:pt idx="5017">
                  <c:v>23270</c:v>
                </c:pt>
                <c:pt idx="5018">
                  <c:v>23268</c:v>
                </c:pt>
                <c:pt idx="5019">
                  <c:v>23266</c:v>
                </c:pt>
                <c:pt idx="5020">
                  <c:v>23264</c:v>
                </c:pt>
                <c:pt idx="5021">
                  <c:v>23262</c:v>
                </c:pt>
                <c:pt idx="5022">
                  <c:v>23260</c:v>
                </c:pt>
                <c:pt idx="5023">
                  <c:v>23258</c:v>
                </c:pt>
                <c:pt idx="5024">
                  <c:v>23256</c:v>
                </c:pt>
                <c:pt idx="5025">
                  <c:v>23254</c:v>
                </c:pt>
                <c:pt idx="5026">
                  <c:v>23252</c:v>
                </c:pt>
                <c:pt idx="5027">
                  <c:v>23250</c:v>
                </c:pt>
                <c:pt idx="5028">
                  <c:v>23248</c:v>
                </c:pt>
                <c:pt idx="5029">
                  <c:v>23246</c:v>
                </c:pt>
                <c:pt idx="5030">
                  <c:v>23244</c:v>
                </c:pt>
                <c:pt idx="5031">
                  <c:v>23242</c:v>
                </c:pt>
                <c:pt idx="5032">
                  <c:v>23240</c:v>
                </c:pt>
                <c:pt idx="5033">
                  <c:v>23238</c:v>
                </c:pt>
                <c:pt idx="5034">
                  <c:v>23236</c:v>
                </c:pt>
                <c:pt idx="5035">
                  <c:v>23234</c:v>
                </c:pt>
                <c:pt idx="5036">
                  <c:v>23232</c:v>
                </c:pt>
                <c:pt idx="5037">
                  <c:v>23230</c:v>
                </c:pt>
                <c:pt idx="5038">
                  <c:v>23228</c:v>
                </c:pt>
                <c:pt idx="5039">
                  <c:v>23226</c:v>
                </c:pt>
                <c:pt idx="5040">
                  <c:v>23224</c:v>
                </c:pt>
                <c:pt idx="5041">
                  <c:v>23222</c:v>
                </c:pt>
                <c:pt idx="5042">
                  <c:v>23220</c:v>
                </c:pt>
                <c:pt idx="5043">
                  <c:v>23218</c:v>
                </c:pt>
                <c:pt idx="5044">
                  <c:v>23216</c:v>
                </c:pt>
                <c:pt idx="5045">
                  <c:v>23214</c:v>
                </c:pt>
                <c:pt idx="5046">
                  <c:v>23212</c:v>
                </c:pt>
                <c:pt idx="5047">
                  <c:v>23210</c:v>
                </c:pt>
                <c:pt idx="5048">
                  <c:v>23208</c:v>
                </c:pt>
                <c:pt idx="5049">
                  <c:v>23206</c:v>
                </c:pt>
                <c:pt idx="5050">
                  <c:v>23204</c:v>
                </c:pt>
                <c:pt idx="5051">
                  <c:v>23202</c:v>
                </c:pt>
                <c:pt idx="5052">
                  <c:v>23200</c:v>
                </c:pt>
                <c:pt idx="5053">
                  <c:v>23198</c:v>
                </c:pt>
                <c:pt idx="5054">
                  <c:v>23196</c:v>
                </c:pt>
                <c:pt idx="5055">
                  <c:v>23194</c:v>
                </c:pt>
                <c:pt idx="5056">
                  <c:v>23192</c:v>
                </c:pt>
                <c:pt idx="5057">
                  <c:v>23190</c:v>
                </c:pt>
                <c:pt idx="5058">
                  <c:v>23188</c:v>
                </c:pt>
                <c:pt idx="5059">
                  <c:v>23186</c:v>
                </c:pt>
                <c:pt idx="5060">
                  <c:v>23184</c:v>
                </c:pt>
                <c:pt idx="5061">
                  <c:v>23182</c:v>
                </c:pt>
                <c:pt idx="5062">
                  <c:v>23180</c:v>
                </c:pt>
                <c:pt idx="5063">
                  <c:v>23178</c:v>
                </c:pt>
                <c:pt idx="5064">
                  <c:v>23176</c:v>
                </c:pt>
                <c:pt idx="5065">
                  <c:v>23174</c:v>
                </c:pt>
                <c:pt idx="5066">
                  <c:v>23172</c:v>
                </c:pt>
                <c:pt idx="5067">
                  <c:v>23170</c:v>
                </c:pt>
                <c:pt idx="5068">
                  <c:v>23168</c:v>
                </c:pt>
                <c:pt idx="5069">
                  <c:v>23166</c:v>
                </c:pt>
                <c:pt idx="5070">
                  <c:v>23164</c:v>
                </c:pt>
                <c:pt idx="5071">
                  <c:v>23162</c:v>
                </c:pt>
                <c:pt idx="5072">
                  <c:v>23160</c:v>
                </c:pt>
                <c:pt idx="5073">
                  <c:v>23158</c:v>
                </c:pt>
                <c:pt idx="5074">
                  <c:v>23156</c:v>
                </c:pt>
                <c:pt idx="5075">
                  <c:v>23154</c:v>
                </c:pt>
                <c:pt idx="5076">
                  <c:v>23152</c:v>
                </c:pt>
                <c:pt idx="5077">
                  <c:v>23150</c:v>
                </c:pt>
                <c:pt idx="5078">
                  <c:v>23148</c:v>
                </c:pt>
                <c:pt idx="5079">
                  <c:v>23146</c:v>
                </c:pt>
                <c:pt idx="5080">
                  <c:v>23144</c:v>
                </c:pt>
                <c:pt idx="5081">
                  <c:v>23142</c:v>
                </c:pt>
                <c:pt idx="5082">
                  <c:v>23140</c:v>
                </c:pt>
                <c:pt idx="5083">
                  <c:v>23138</c:v>
                </c:pt>
                <c:pt idx="5084">
                  <c:v>23136</c:v>
                </c:pt>
                <c:pt idx="5085">
                  <c:v>23134</c:v>
                </c:pt>
                <c:pt idx="5086">
                  <c:v>23132</c:v>
                </c:pt>
                <c:pt idx="5087">
                  <c:v>23130</c:v>
                </c:pt>
                <c:pt idx="5088">
                  <c:v>23128</c:v>
                </c:pt>
                <c:pt idx="5089">
                  <c:v>23126</c:v>
                </c:pt>
                <c:pt idx="5090">
                  <c:v>23124</c:v>
                </c:pt>
                <c:pt idx="5091">
                  <c:v>23122</c:v>
                </c:pt>
                <c:pt idx="5092">
                  <c:v>23120</c:v>
                </c:pt>
                <c:pt idx="5093">
                  <c:v>23118</c:v>
                </c:pt>
                <c:pt idx="5094">
                  <c:v>23116</c:v>
                </c:pt>
                <c:pt idx="5095">
                  <c:v>23114</c:v>
                </c:pt>
                <c:pt idx="5096">
                  <c:v>23112</c:v>
                </c:pt>
                <c:pt idx="5097">
                  <c:v>23110</c:v>
                </c:pt>
                <c:pt idx="5098">
                  <c:v>23108</c:v>
                </c:pt>
                <c:pt idx="5099">
                  <c:v>23106</c:v>
                </c:pt>
                <c:pt idx="5100">
                  <c:v>23104</c:v>
                </c:pt>
                <c:pt idx="5101">
                  <c:v>23102</c:v>
                </c:pt>
                <c:pt idx="5102">
                  <c:v>23100</c:v>
                </c:pt>
                <c:pt idx="5103">
                  <c:v>23098</c:v>
                </c:pt>
                <c:pt idx="5104">
                  <c:v>23096</c:v>
                </c:pt>
                <c:pt idx="5105">
                  <c:v>23094</c:v>
                </c:pt>
                <c:pt idx="5106">
                  <c:v>23092</c:v>
                </c:pt>
                <c:pt idx="5107">
                  <c:v>23090</c:v>
                </c:pt>
                <c:pt idx="5108">
                  <c:v>23088</c:v>
                </c:pt>
                <c:pt idx="5109">
                  <c:v>23086</c:v>
                </c:pt>
                <c:pt idx="5110">
                  <c:v>23084</c:v>
                </c:pt>
                <c:pt idx="5111">
                  <c:v>23082</c:v>
                </c:pt>
                <c:pt idx="5112">
                  <c:v>23080</c:v>
                </c:pt>
                <c:pt idx="5113">
                  <c:v>23078</c:v>
                </c:pt>
                <c:pt idx="5114">
                  <c:v>23076</c:v>
                </c:pt>
                <c:pt idx="5115">
                  <c:v>23074</c:v>
                </c:pt>
                <c:pt idx="5116">
                  <c:v>23072</c:v>
                </c:pt>
                <c:pt idx="5117">
                  <c:v>23070</c:v>
                </c:pt>
                <c:pt idx="5118">
                  <c:v>23068</c:v>
                </c:pt>
                <c:pt idx="5119">
                  <c:v>23066</c:v>
                </c:pt>
                <c:pt idx="5120">
                  <c:v>23064</c:v>
                </c:pt>
                <c:pt idx="5121">
                  <c:v>23062</c:v>
                </c:pt>
                <c:pt idx="5122">
                  <c:v>23060</c:v>
                </c:pt>
                <c:pt idx="5123">
                  <c:v>23058</c:v>
                </c:pt>
                <c:pt idx="5124">
                  <c:v>23056</c:v>
                </c:pt>
                <c:pt idx="5125">
                  <c:v>23054</c:v>
                </c:pt>
                <c:pt idx="5126">
                  <c:v>23052</c:v>
                </c:pt>
                <c:pt idx="5127">
                  <c:v>23050</c:v>
                </c:pt>
                <c:pt idx="5128">
                  <c:v>23048</c:v>
                </c:pt>
                <c:pt idx="5129">
                  <c:v>23046</c:v>
                </c:pt>
                <c:pt idx="5130">
                  <c:v>23044</c:v>
                </c:pt>
                <c:pt idx="5131">
                  <c:v>23042</c:v>
                </c:pt>
                <c:pt idx="5132">
                  <c:v>23040</c:v>
                </c:pt>
                <c:pt idx="5133">
                  <c:v>23038</c:v>
                </c:pt>
                <c:pt idx="5134">
                  <c:v>23036</c:v>
                </c:pt>
                <c:pt idx="5135">
                  <c:v>23034</c:v>
                </c:pt>
                <c:pt idx="5136">
                  <c:v>23032</c:v>
                </c:pt>
                <c:pt idx="5137">
                  <c:v>23030</c:v>
                </c:pt>
                <c:pt idx="5138">
                  <c:v>23028</c:v>
                </c:pt>
                <c:pt idx="5139">
                  <c:v>23026</c:v>
                </c:pt>
                <c:pt idx="5140">
                  <c:v>23024</c:v>
                </c:pt>
                <c:pt idx="5141">
                  <c:v>23022</c:v>
                </c:pt>
                <c:pt idx="5142">
                  <c:v>23020</c:v>
                </c:pt>
                <c:pt idx="5143">
                  <c:v>23018</c:v>
                </c:pt>
                <c:pt idx="5144">
                  <c:v>23016</c:v>
                </c:pt>
                <c:pt idx="5145">
                  <c:v>23014</c:v>
                </c:pt>
                <c:pt idx="5146">
                  <c:v>23012</c:v>
                </c:pt>
                <c:pt idx="5147">
                  <c:v>23010</c:v>
                </c:pt>
                <c:pt idx="5148">
                  <c:v>23008</c:v>
                </c:pt>
                <c:pt idx="5149">
                  <c:v>23006</c:v>
                </c:pt>
                <c:pt idx="5150">
                  <c:v>23004</c:v>
                </c:pt>
                <c:pt idx="5151">
                  <c:v>23002</c:v>
                </c:pt>
                <c:pt idx="5152">
                  <c:v>23000</c:v>
                </c:pt>
                <c:pt idx="5153">
                  <c:v>22998</c:v>
                </c:pt>
                <c:pt idx="5154">
                  <c:v>22996</c:v>
                </c:pt>
                <c:pt idx="5155">
                  <c:v>22994</c:v>
                </c:pt>
                <c:pt idx="5156">
                  <c:v>22992</c:v>
                </c:pt>
                <c:pt idx="5157">
                  <c:v>22990</c:v>
                </c:pt>
                <c:pt idx="5158">
                  <c:v>22988</c:v>
                </c:pt>
                <c:pt idx="5159">
                  <c:v>22986</c:v>
                </c:pt>
                <c:pt idx="5160">
                  <c:v>22984</c:v>
                </c:pt>
                <c:pt idx="5161">
                  <c:v>22982</c:v>
                </c:pt>
                <c:pt idx="5162">
                  <c:v>22980</c:v>
                </c:pt>
                <c:pt idx="5163">
                  <c:v>22978</c:v>
                </c:pt>
                <c:pt idx="5164">
                  <c:v>22976</c:v>
                </c:pt>
                <c:pt idx="5165">
                  <c:v>22974</c:v>
                </c:pt>
                <c:pt idx="5166">
                  <c:v>22972</c:v>
                </c:pt>
                <c:pt idx="5167">
                  <c:v>22970</c:v>
                </c:pt>
                <c:pt idx="5168">
                  <c:v>22968</c:v>
                </c:pt>
                <c:pt idx="5169">
                  <c:v>22966</c:v>
                </c:pt>
                <c:pt idx="5170">
                  <c:v>22964</c:v>
                </c:pt>
                <c:pt idx="5171">
                  <c:v>22962</c:v>
                </c:pt>
                <c:pt idx="5172">
                  <c:v>22960</c:v>
                </c:pt>
                <c:pt idx="5173">
                  <c:v>22958</c:v>
                </c:pt>
                <c:pt idx="5174">
                  <c:v>22956</c:v>
                </c:pt>
                <c:pt idx="5175">
                  <c:v>22954</c:v>
                </c:pt>
                <c:pt idx="5176">
                  <c:v>22952</c:v>
                </c:pt>
                <c:pt idx="5177">
                  <c:v>22950</c:v>
                </c:pt>
                <c:pt idx="5178">
                  <c:v>22948</c:v>
                </c:pt>
                <c:pt idx="5179">
                  <c:v>22946</c:v>
                </c:pt>
                <c:pt idx="5180">
                  <c:v>22944</c:v>
                </c:pt>
                <c:pt idx="5181">
                  <c:v>22942</c:v>
                </c:pt>
                <c:pt idx="5182">
                  <c:v>22940</c:v>
                </c:pt>
                <c:pt idx="5183">
                  <c:v>22938</c:v>
                </c:pt>
                <c:pt idx="5184">
                  <c:v>22936</c:v>
                </c:pt>
                <c:pt idx="5185">
                  <c:v>22934</c:v>
                </c:pt>
                <c:pt idx="5186">
                  <c:v>22932</c:v>
                </c:pt>
                <c:pt idx="5187">
                  <c:v>22930</c:v>
                </c:pt>
                <c:pt idx="5188">
                  <c:v>22928</c:v>
                </c:pt>
                <c:pt idx="5189">
                  <c:v>22926</c:v>
                </c:pt>
                <c:pt idx="5190">
                  <c:v>22924</c:v>
                </c:pt>
                <c:pt idx="5191">
                  <c:v>22922</c:v>
                </c:pt>
                <c:pt idx="5192">
                  <c:v>22920</c:v>
                </c:pt>
                <c:pt idx="5193">
                  <c:v>22918</c:v>
                </c:pt>
                <c:pt idx="5194">
                  <c:v>22916</c:v>
                </c:pt>
                <c:pt idx="5195">
                  <c:v>22914</c:v>
                </c:pt>
                <c:pt idx="5196">
                  <c:v>22912</c:v>
                </c:pt>
                <c:pt idx="5197">
                  <c:v>22910</c:v>
                </c:pt>
                <c:pt idx="5198">
                  <c:v>22908</c:v>
                </c:pt>
                <c:pt idx="5199">
                  <c:v>22906</c:v>
                </c:pt>
                <c:pt idx="5200">
                  <c:v>22904</c:v>
                </c:pt>
                <c:pt idx="5201">
                  <c:v>22902</c:v>
                </c:pt>
                <c:pt idx="5202">
                  <c:v>22900</c:v>
                </c:pt>
                <c:pt idx="5203">
                  <c:v>22898</c:v>
                </c:pt>
                <c:pt idx="5204">
                  <c:v>22896</c:v>
                </c:pt>
                <c:pt idx="5205">
                  <c:v>22894</c:v>
                </c:pt>
                <c:pt idx="5206">
                  <c:v>22892</c:v>
                </c:pt>
                <c:pt idx="5207">
                  <c:v>22890</c:v>
                </c:pt>
                <c:pt idx="5208">
                  <c:v>22888</c:v>
                </c:pt>
                <c:pt idx="5209">
                  <c:v>22886</c:v>
                </c:pt>
                <c:pt idx="5210">
                  <c:v>22884</c:v>
                </c:pt>
                <c:pt idx="5211">
                  <c:v>22882</c:v>
                </c:pt>
                <c:pt idx="5212">
                  <c:v>22880</c:v>
                </c:pt>
                <c:pt idx="5213">
                  <c:v>22878</c:v>
                </c:pt>
                <c:pt idx="5214">
                  <c:v>22876</c:v>
                </c:pt>
                <c:pt idx="5215">
                  <c:v>22874</c:v>
                </c:pt>
                <c:pt idx="5216">
                  <c:v>22872</c:v>
                </c:pt>
                <c:pt idx="5217">
                  <c:v>22870</c:v>
                </c:pt>
                <c:pt idx="5218">
                  <c:v>22868</c:v>
                </c:pt>
                <c:pt idx="5219">
                  <c:v>22866</c:v>
                </c:pt>
                <c:pt idx="5220">
                  <c:v>22864</c:v>
                </c:pt>
                <c:pt idx="5221">
                  <c:v>22862</c:v>
                </c:pt>
                <c:pt idx="5222">
                  <c:v>22860</c:v>
                </c:pt>
                <c:pt idx="5223">
                  <c:v>22858</c:v>
                </c:pt>
                <c:pt idx="5224">
                  <c:v>22856</c:v>
                </c:pt>
                <c:pt idx="5225">
                  <c:v>22854</c:v>
                </c:pt>
                <c:pt idx="5226">
                  <c:v>22852</c:v>
                </c:pt>
                <c:pt idx="5227">
                  <c:v>22850</c:v>
                </c:pt>
                <c:pt idx="5228">
                  <c:v>22848</c:v>
                </c:pt>
                <c:pt idx="5229">
                  <c:v>22846</c:v>
                </c:pt>
                <c:pt idx="5230">
                  <c:v>22844</c:v>
                </c:pt>
                <c:pt idx="5231">
                  <c:v>22842</c:v>
                </c:pt>
                <c:pt idx="5232">
                  <c:v>22840</c:v>
                </c:pt>
                <c:pt idx="5233">
                  <c:v>22838</c:v>
                </c:pt>
                <c:pt idx="5234">
                  <c:v>22836</c:v>
                </c:pt>
                <c:pt idx="5235">
                  <c:v>22834</c:v>
                </c:pt>
                <c:pt idx="5236">
                  <c:v>22832</c:v>
                </c:pt>
                <c:pt idx="5237">
                  <c:v>22830</c:v>
                </c:pt>
                <c:pt idx="5238">
                  <c:v>22828</c:v>
                </c:pt>
                <c:pt idx="5239">
                  <c:v>22826</c:v>
                </c:pt>
                <c:pt idx="5240">
                  <c:v>22824</c:v>
                </c:pt>
                <c:pt idx="5241">
                  <c:v>22822</c:v>
                </c:pt>
                <c:pt idx="5242">
                  <c:v>22820</c:v>
                </c:pt>
                <c:pt idx="5243">
                  <c:v>22818</c:v>
                </c:pt>
                <c:pt idx="5244">
                  <c:v>22816</c:v>
                </c:pt>
                <c:pt idx="5245">
                  <c:v>22814</c:v>
                </c:pt>
                <c:pt idx="5246">
                  <c:v>22812</c:v>
                </c:pt>
                <c:pt idx="5247">
                  <c:v>22810</c:v>
                </c:pt>
                <c:pt idx="5248">
                  <c:v>22808</c:v>
                </c:pt>
                <c:pt idx="5249">
                  <c:v>22806</c:v>
                </c:pt>
                <c:pt idx="5250">
                  <c:v>22804</c:v>
                </c:pt>
                <c:pt idx="5251">
                  <c:v>22802</c:v>
                </c:pt>
                <c:pt idx="5252">
                  <c:v>22800</c:v>
                </c:pt>
                <c:pt idx="5253">
                  <c:v>22798</c:v>
                </c:pt>
                <c:pt idx="5254">
                  <c:v>22796</c:v>
                </c:pt>
                <c:pt idx="5255">
                  <c:v>22794</c:v>
                </c:pt>
                <c:pt idx="5256">
                  <c:v>22792</c:v>
                </c:pt>
                <c:pt idx="5257">
                  <c:v>22790</c:v>
                </c:pt>
                <c:pt idx="5258">
                  <c:v>22788</c:v>
                </c:pt>
                <c:pt idx="5259">
                  <c:v>22786</c:v>
                </c:pt>
                <c:pt idx="5260">
                  <c:v>22784</c:v>
                </c:pt>
                <c:pt idx="5261">
                  <c:v>22782</c:v>
                </c:pt>
                <c:pt idx="5262">
                  <c:v>22780</c:v>
                </c:pt>
                <c:pt idx="5263">
                  <c:v>22778</c:v>
                </c:pt>
                <c:pt idx="5264">
                  <c:v>22776</c:v>
                </c:pt>
                <c:pt idx="5265">
                  <c:v>22774</c:v>
                </c:pt>
                <c:pt idx="5266">
                  <c:v>22772</c:v>
                </c:pt>
                <c:pt idx="5267">
                  <c:v>22770</c:v>
                </c:pt>
                <c:pt idx="5268">
                  <c:v>22768</c:v>
                </c:pt>
                <c:pt idx="5269">
                  <c:v>22766</c:v>
                </c:pt>
                <c:pt idx="5270">
                  <c:v>22764</c:v>
                </c:pt>
                <c:pt idx="5271">
                  <c:v>22762</c:v>
                </c:pt>
                <c:pt idx="5272">
                  <c:v>22760</c:v>
                </c:pt>
                <c:pt idx="5273">
                  <c:v>22758</c:v>
                </c:pt>
                <c:pt idx="5274">
                  <c:v>22756</c:v>
                </c:pt>
                <c:pt idx="5275">
                  <c:v>22754</c:v>
                </c:pt>
                <c:pt idx="5276">
                  <c:v>22752</c:v>
                </c:pt>
                <c:pt idx="5277">
                  <c:v>22750</c:v>
                </c:pt>
                <c:pt idx="5278">
                  <c:v>22748</c:v>
                </c:pt>
                <c:pt idx="5279">
                  <c:v>22746</c:v>
                </c:pt>
                <c:pt idx="5280">
                  <c:v>22744</c:v>
                </c:pt>
                <c:pt idx="5281">
                  <c:v>22742</c:v>
                </c:pt>
                <c:pt idx="5282">
                  <c:v>22740</c:v>
                </c:pt>
                <c:pt idx="5283">
                  <c:v>22738</c:v>
                </c:pt>
                <c:pt idx="5284">
                  <c:v>22736</c:v>
                </c:pt>
                <c:pt idx="5285">
                  <c:v>22734</c:v>
                </c:pt>
                <c:pt idx="5286">
                  <c:v>22732</c:v>
                </c:pt>
                <c:pt idx="5287">
                  <c:v>22730</c:v>
                </c:pt>
                <c:pt idx="5288">
                  <c:v>22728</c:v>
                </c:pt>
                <c:pt idx="5289">
                  <c:v>22726</c:v>
                </c:pt>
                <c:pt idx="5290">
                  <c:v>22724</c:v>
                </c:pt>
                <c:pt idx="5291">
                  <c:v>22722</c:v>
                </c:pt>
                <c:pt idx="5292">
                  <c:v>22720</c:v>
                </c:pt>
                <c:pt idx="5293">
                  <c:v>22718</c:v>
                </c:pt>
                <c:pt idx="5294">
                  <c:v>22716</c:v>
                </c:pt>
                <c:pt idx="5295">
                  <c:v>22714</c:v>
                </c:pt>
                <c:pt idx="5296">
                  <c:v>22712</c:v>
                </c:pt>
                <c:pt idx="5297">
                  <c:v>22710</c:v>
                </c:pt>
                <c:pt idx="5298">
                  <c:v>22708</c:v>
                </c:pt>
                <c:pt idx="5299">
                  <c:v>22706</c:v>
                </c:pt>
                <c:pt idx="5300">
                  <c:v>22704</c:v>
                </c:pt>
                <c:pt idx="5301">
                  <c:v>22702</c:v>
                </c:pt>
                <c:pt idx="5302">
                  <c:v>22700</c:v>
                </c:pt>
                <c:pt idx="5303">
                  <c:v>22698</c:v>
                </c:pt>
                <c:pt idx="5304">
                  <c:v>22696</c:v>
                </c:pt>
                <c:pt idx="5305">
                  <c:v>22694</c:v>
                </c:pt>
                <c:pt idx="5306">
                  <c:v>22692</c:v>
                </c:pt>
                <c:pt idx="5307">
                  <c:v>22690</c:v>
                </c:pt>
                <c:pt idx="5308">
                  <c:v>22688</c:v>
                </c:pt>
                <c:pt idx="5309">
                  <c:v>22686</c:v>
                </c:pt>
                <c:pt idx="5310">
                  <c:v>22684</c:v>
                </c:pt>
                <c:pt idx="5311">
                  <c:v>22682</c:v>
                </c:pt>
                <c:pt idx="5312">
                  <c:v>22680</c:v>
                </c:pt>
                <c:pt idx="5313">
                  <c:v>22678</c:v>
                </c:pt>
                <c:pt idx="5314">
                  <c:v>22676</c:v>
                </c:pt>
                <c:pt idx="5315">
                  <c:v>22674</c:v>
                </c:pt>
                <c:pt idx="5316">
                  <c:v>22672</c:v>
                </c:pt>
                <c:pt idx="5317">
                  <c:v>22670</c:v>
                </c:pt>
                <c:pt idx="5318">
                  <c:v>22668</c:v>
                </c:pt>
                <c:pt idx="5319">
                  <c:v>22666</c:v>
                </c:pt>
                <c:pt idx="5320">
                  <c:v>22664</c:v>
                </c:pt>
                <c:pt idx="5321">
                  <c:v>22662</c:v>
                </c:pt>
                <c:pt idx="5322">
                  <c:v>22660</c:v>
                </c:pt>
                <c:pt idx="5323">
                  <c:v>22658</c:v>
                </c:pt>
                <c:pt idx="5324">
                  <c:v>22656</c:v>
                </c:pt>
                <c:pt idx="5325">
                  <c:v>22654</c:v>
                </c:pt>
                <c:pt idx="5326">
                  <c:v>22652</c:v>
                </c:pt>
                <c:pt idx="5327">
                  <c:v>22650</c:v>
                </c:pt>
                <c:pt idx="5328">
                  <c:v>22648</c:v>
                </c:pt>
                <c:pt idx="5329">
                  <c:v>22646</c:v>
                </c:pt>
                <c:pt idx="5330">
                  <c:v>22644</c:v>
                </c:pt>
                <c:pt idx="5331">
                  <c:v>22642</c:v>
                </c:pt>
                <c:pt idx="5332">
                  <c:v>22640</c:v>
                </c:pt>
                <c:pt idx="5333">
                  <c:v>22638</c:v>
                </c:pt>
                <c:pt idx="5334">
                  <c:v>22636</c:v>
                </c:pt>
                <c:pt idx="5335">
                  <c:v>22634</c:v>
                </c:pt>
                <c:pt idx="5336">
                  <c:v>22632</c:v>
                </c:pt>
                <c:pt idx="5337">
                  <c:v>22630</c:v>
                </c:pt>
                <c:pt idx="5338">
                  <c:v>22628</c:v>
                </c:pt>
                <c:pt idx="5339">
                  <c:v>22626</c:v>
                </c:pt>
                <c:pt idx="5340">
                  <c:v>22624</c:v>
                </c:pt>
                <c:pt idx="5341">
                  <c:v>22622</c:v>
                </c:pt>
                <c:pt idx="5342">
                  <c:v>22620</c:v>
                </c:pt>
                <c:pt idx="5343">
                  <c:v>22618</c:v>
                </c:pt>
                <c:pt idx="5344">
                  <c:v>22616</c:v>
                </c:pt>
                <c:pt idx="5345">
                  <c:v>22614</c:v>
                </c:pt>
                <c:pt idx="5346">
                  <c:v>22612</c:v>
                </c:pt>
                <c:pt idx="5347">
                  <c:v>22610</c:v>
                </c:pt>
                <c:pt idx="5348">
                  <c:v>22608</c:v>
                </c:pt>
                <c:pt idx="5349">
                  <c:v>22606</c:v>
                </c:pt>
                <c:pt idx="5350">
                  <c:v>22604</c:v>
                </c:pt>
                <c:pt idx="5351">
                  <c:v>22602</c:v>
                </c:pt>
                <c:pt idx="5352">
                  <c:v>22600</c:v>
                </c:pt>
                <c:pt idx="5353">
                  <c:v>22598</c:v>
                </c:pt>
                <c:pt idx="5354">
                  <c:v>22596</c:v>
                </c:pt>
                <c:pt idx="5355">
                  <c:v>22594</c:v>
                </c:pt>
                <c:pt idx="5356">
                  <c:v>22592</c:v>
                </c:pt>
                <c:pt idx="5357">
                  <c:v>22590</c:v>
                </c:pt>
                <c:pt idx="5358">
                  <c:v>22588</c:v>
                </c:pt>
                <c:pt idx="5359">
                  <c:v>22586</c:v>
                </c:pt>
                <c:pt idx="5360">
                  <c:v>22584</c:v>
                </c:pt>
                <c:pt idx="5361">
                  <c:v>22582</c:v>
                </c:pt>
                <c:pt idx="5362">
                  <c:v>22580</c:v>
                </c:pt>
                <c:pt idx="5363">
                  <c:v>22578</c:v>
                </c:pt>
                <c:pt idx="5364">
                  <c:v>22576</c:v>
                </c:pt>
                <c:pt idx="5365">
                  <c:v>22574</c:v>
                </c:pt>
                <c:pt idx="5366">
                  <c:v>22572</c:v>
                </c:pt>
                <c:pt idx="5367">
                  <c:v>22570</c:v>
                </c:pt>
                <c:pt idx="5368">
                  <c:v>22568</c:v>
                </c:pt>
                <c:pt idx="5369">
                  <c:v>22566</c:v>
                </c:pt>
                <c:pt idx="5370">
                  <c:v>22564</c:v>
                </c:pt>
                <c:pt idx="5371">
                  <c:v>22562</c:v>
                </c:pt>
                <c:pt idx="5372">
                  <c:v>22560</c:v>
                </c:pt>
                <c:pt idx="5373">
                  <c:v>22558</c:v>
                </c:pt>
                <c:pt idx="5374">
                  <c:v>22556</c:v>
                </c:pt>
                <c:pt idx="5375">
                  <c:v>22554</c:v>
                </c:pt>
                <c:pt idx="5376">
                  <c:v>22552</c:v>
                </c:pt>
                <c:pt idx="5377">
                  <c:v>22550</c:v>
                </c:pt>
                <c:pt idx="5378">
                  <c:v>22548</c:v>
                </c:pt>
                <c:pt idx="5379">
                  <c:v>22546</c:v>
                </c:pt>
                <c:pt idx="5380">
                  <c:v>22544</c:v>
                </c:pt>
                <c:pt idx="5381">
                  <c:v>22542</c:v>
                </c:pt>
                <c:pt idx="5382">
                  <c:v>22540</c:v>
                </c:pt>
                <c:pt idx="5383">
                  <c:v>22538</c:v>
                </c:pt>
                <c:pt idx="5384">
                  <c:v>22536</c:v>
                </c:pt>
                <c:pt idx="5385">
                  <c:v>22534</c:v>
                </c:pt>
                <c:pt idx="5386">
                  <c:v>22532</c:v>
                </c:pt>
                <c:pt idx="5387">
                  <c:v>22530</c:v>
                </c:pt>
                <c:pt idx="5388">
                  <c:v>22528</c:v>
                </c:pt>
                <c:pt idx="5389">
                  <c:v>22526</c:v>
                </c:pt>
                <c:pt idx="5390">
                  <c:v>22524</c:v>
                </c:pt>
                <c:pt idx="5391">
                  <c:v>22522</c:v>
                </c:pt>
                <c:pt idx="5392">
                  <c:v>22520</c:v>
                </c:pt>
                <c:pt idx="5393">
                  <c:v>22518</c:v>
                </c:pt>
                <c:pt idx="5394">
                  <c:v>22516</c:v>
                </c:pt>
                <c:pt idx="5395">
                  <c:v>22514</c:v>
                </c:pt>
                <c:pt idx="5396">
                  <c:v>22512</c:v>
                </c:pt>
                <c:pt idx="5397">
                  <c:v>22510</c:v>
                </c:pt>
                <c:pt idx="5398">
                  <c:v>22508</c:v>
                </c:pt>
                <c:pt idx="5399">
                  <c:v>22506</c:v>
                </c:pt>
                <c:pt idx="5400">
                  <c:v>22504</c:v>
                </c:pt>
                <c:pt idx="5401">
                  <c:v>22502</c:v>
                </c:pt>
                <c:pt idx="5402">
                  <c:v>22500</c:v>
                </c:pt>
                <c:pt idx="5403">
                  <c:v>22498</c:v>
                </c:pt>
                <c:pt idx="5404">
                  <c:v>22496</c:v>
                </c:pt>
                <c:pt idx="5405">
                  <c:v>22494</c:v>
                </c:pt>
                <c:pt idx="5406">
                  <c:v>22492</c:v>
                </c:pt>
                <c:pt idx="5407">
                  <c:v>22490</c:v>
                </c:pt>
                <c:pt idx="5408">
                  <c:v>22488</c:v>
                </c:pt>
                <c:pt idx="5409">
                  <c:v>22486</c:v>
                </c:pt>
                <c:pt idx="5410">
                  <c:v>22484</c:v>
                </c:pt>
                <c:pt idx="5411">
                  <c:v>22482</c:v>
                </c:pt>
                <c:pt idx="5412">
                  <c:v>22480</c:v>
                </c:pt>
                <c:pt idx="5413">
                  <c:v>22478</c:v>
                </c:pt>
                <c:pt idx="5414">
                  <c:v>22476</c:v>
                </c:pt>
                <c:pt idx="5415">
                  <c:v>22474</c:v>
                </c:pt>
                <c:pt idx="5416">
                  <c:v>22472</c:v>
                </c:pt>
                <c:pt idx="5417">
                  <c:v>22470</c:v>
                </c:pt>
                <c:pt idx="5418">
                  <c:v>22468</c:v>
                </c:pt>
                <c:pt idx="5419">
                  <c:v>22466</c:v>
                </c:pt>
                <c:pt idx="5420">
                  <c:v>22464</c:v>
                </c:pt>
                <c:pt idx="5421">
                  <c:v>22462</c:v>
                </c:pt>
                <c:pt idx="5422">
                  <c:v>22460</c:v>
                </c:pt>
                <c:pt idx="5423">
                  <c:v>22458</c:v>
                </c:pt>
                <c:pt idx="5424">
                  <c:v>22456</c:v>
                </c:pt>
                <c:pt idx="5425">
                  <c:v>22454</c:v>
                </c:pt>
                <c:pt idx="5426">
                  <c:v>22452</c:v>
                </c:pt>
                <c:pt idx="5427">
                  <c:v>22450</c:v>
                </c:pt>
                <c:pt idx="5428">
                  <c:v>22448</c:v>
                </c:pt>
                <c:pt idx="5429">
                  <c:v>22446</c:v>
                </c:pt>
                <c:pt idx="5430">
                  <c:v>22444</c:v>
                </c:pt>
                <c:pt idx="5431">
                  <c:v>22442</c:v>
                </c:pt>
                <c:pt idx="5432">
                  <c:v>22440</c:v>
                </c:pt>
                <c:pt idx="5433">
                  <c:v>22438</c:v>
                </c:pt>
                <c:pt idx="5434">
                  <c:v>22436</c:v>
                </c:pt>
                <c:pt idx="5435">
                  <c:v>22434</c:v>
                </c:pt>
                <c:pt idx="5436">
                  <c:v>22432</c:v>
                </c:pt>
                <c:pt idx="5437">
                  <c:v>22430</c:v>
                </c:pt>
                <c:pt idx="5438">
                  <c:v>22428</c:v>
                </c:pt>
                <c:pt idx="5439">
                  <c:v>22426</c:v>
                </c:pt>
                <c:pt idx="5440">
                  <c:v>22424</c:v>
                </c:pt>
                <c:pt idx="5441">
                  <c:v>22422</c:v>
                </c:pt>
                <c:pt idx="5442">
                  <c:v>22420</c:v>
                </c:pt>
                <c:pt idx="5443">
                  <c:v>22418</c:v>
                </c:pt>
                <c:pt idx="5444">
                  <c:v>22416</c:v>
                </c:pt>
                <c:pt idx="5445">
                  <c:v>22414</c:v>
                </c:pt>
                <c:pt idx="5446">
                  <c:v>22412</c:v>
                </c:pt>
                <c:pt idx="5447">
                  <c:v>22410</c:v>
                </c:pt>
                <c:pt idx="5448">
                  <c:v>22408</c:v>
                </c:pt>
                <c:pt idx="5449">
                  <c:v>22406</c:v>
                </c:pt>
                <c:pt idx="5450">
                  <c:v>22404</c:v>
                </c:pt>
                <c:pt idx="5451">
                  <c:v>22402</c:v>
                </c:pt>
                <c:pt idx="5452">
                  <c:v>22400</c:v>
                </c:pt>
                <c:pt idx="5453">
                  <c:v>22398</c:v>
                </c:pt>
                <c:pt idx="5454">
                  <c:v>22396</c:v>
                </c:pt>
                <c:pt idx="5455">
                  <c:v>22394</c:v>
                </c:pt>
                <c:pt idx="5456">
                  <c:v>22392</c:v>
                </c:pt>
                <c:pt idx="5457">
                  <c:v>22390</c:v>
                </c:pt>
                <c:pt idx="5458">
                  <c:v>22388</c:v>
                </c:pt>
                <c:pt idx="5459">
                  <c:v>22386</c:v>
                </c:pt>
                <c:pt idx="5460">
                  <c:v>22384</c:v>
                </c:pt>
                <c:pt idx="5461">
                  <c:v>22382</c:v>
                </c:pt>
                <c:pt idx="5462">
                  <c:v>22380</c:v>
                </c:pt>
                <c:pt idx="5463">
                  <c:v>22378</c:v>
                </c:pt>
                <c:pt idx="5464">
                  <c:v>22376</c:v>
                </c:pt>
                <c:pt idx="5465">
                  <c:v>22374</c:v>
                </c:pt>
                <c:pt idx="5466">
                  <c:v>22372</c:v>
                </c:pt>
                <c:pt idx="5467">
                  <c:v>22370</c:v>
                </c:pt>
                <c:pt idx="5468">
                  <c:v>22368</c:v>
                </c:pt>
                <c:pt idx="5469">
                  <c:v>22366</c:v>
                </c:pt>
                <c:pt idx="5470">
                  <c:v>22364</c:v>
                </c:pt>
                <c:pt idx="5471">
                  <c:v>22362</c:v>
                </c:pt>
                <c:pt idx="5472">
                  <c:v>22360</c:v>
                </c:pt>
                <c:pt idx="5473">
                  <c:v>22358</c:v>
                </c:pt>
                <c:pt idx="5474">
                  <c:v>22356</c:v>
                </c:pt>
                <c:pt idx="5475">
                  <c:v>22354</c:v>
                </c:pt>
                <c:pt idx="5476">
                  <c:v>22352</c:v>
                </c:pt>
                <c:pt idx="5477">
                  <c:v>22350</c:v>
                </c:pt>
                <c:pt idx="5478">
                  <c:v>22348</c:v>
                </c:pt>
                <c:pt idx="5479">
                  <c:v>22346</c:v>
                </c:pt>
                <c:pt idx="5480">
                  <c:v>22344</c:v>
                </c:pt>
                <c:pt idx="5481">
                  <c:v>22342</c:v>
                </c:pt>
                <c:pt idx="5482">
                  <c:v>22340</c:v>
                </c:pt>
                <c:pt idx="5483">
                  <c:v>22338</c:v>
                </c:pt>
                <c:pt idx="5484">
                  <c:v>22336</c:v>
                </c:pt>
                <c:pt idx="5485">
                  <c:v>22334</c:v>
                </c:pt>
                <c:pt idx="5486">
                  <c:v>22332</c:v>
                </c:pt>
                <c:pt idx="5487">
                  <c:v>22330</c:v>
                </c:pt>
                <c:pt idx="5488">
                  <c:v>22328</c:v>
                </c:pt>
                <c:pt idx="5489">
                  <c:v>22326</c:v>
                </c:pt>
                <c:pt idx="5490">
                  <c:v>22324</c:v>
                </c:pt>
                <c:pt idx="5491">
                  <c:v>22322</c:v>
                </c:pt>
                <c:pt idx="5492">
                  <c:v>22320</c:v>
                </c:pt>
                <c:pt idx="5493">
                  <c:v>22318</c:v>
                </c:pt>
                <c:pt idx="5494">
                  <c:v>22316</c:v>
                </c:pt>
                <c:pt idx="5495">
                  <c:v>22314</c:v>
                </c:pt>
                <c:pt idx="5496">
                  <c:v>22312</c:v>
                </c:pt>
                <c:pt idx="5497">
                  <c:v>22310</c:v>
                </c:pt>
                <c:pt idx="5498">
                  <c:v>22308</c:v>
                </c:pt>
                <c:pt idx="5499">
                  <c:v>22306</c:v>
                </c:pt>
                <c:pt idx="5500">
                  <c:v>22304</c:v>
                </c:pt>
                <c:pt idx="5501">
                  <c:v>22302</c:v>
                </c:pt>
                <c:pt idx="5502">
                  <c:v>22300</c:v>
                </c:pt>
                <c:pt idx="5503">
                  <c:v>22298</c:v>
                </c:pt>
                <c:pt idx="5504">
                  <c:v>22296</c:v>
                </c:pt>
                <c:pt idx="5505">
                  <c:v>22294</c:v>
                </c:pt>
                <c:pt idx="5506">
                  <c:v>22292</c:v>
                </c:pt>
                <c:pt idx="5507">
                  <c:v>22290</c:v>
                </c:pt>
                <c:pt idx="5508">
                  <c:v>22288</c:v>
                </c:pt>
                <c:pt idx="5509">
                  <c:v>22286</c:v>
                </c:pt>
                <c:pt idx="5510">
                  <c:v>22284</c:v>
                </c:pt>
                <c:pt idx="5511">
                  <c:v>22282</c:v>
                </c:pt>
                <c:pt idx="5512">
                  <c:v>22280</c:v>
                </c:pt>
                <c:pt idx="5513">
                  <c:v>22278</c:v>
                </c:pt>
                <c:pt idx="5514">
                  <c:v>22276</c:v>
                </c:pt>
                <c:pt idx="5515">
                  <c:v>22274</c:v>
                </c:pt>
                <c:pt idx="5516">
                  <c:v>22272</c:v>
                </c:pt>
                <c:pt idx="5517">
                  <c:v>22270</c:v>
                </c:pt>
                <c:pt idx="5518">
                  <c:v>22268</c:v>
                </c:pt>
                <c:pt idx="5519">
                  <c:v>22266</c:v>
                </c:pt>
                <c:pt idx="5520">
                  <c:v>22264</c:v>
                </c:pt>
                <c:pt idx="5521">
                  <c:v>22262</c:v>
                </c:pt>
                <c:pt idx="5522">
                  <c:v>22260</c:v>
                </c:pt>
                <c:pt idx="5523">
                  <c:v>22258</c:v>
                </c:pt>
                <c:pt idx="5524">
                  <c:v>22256</c:v>
                </c:pt>
                <c:pt idx="5525">
                  <c:v>22254</c:v>
                </c:pt>
                <c:pt idx="5526">
                  <c:v>22252</c:v>
                </c:pt>
                <c:pt idx="5527">
                  <c:v>22250</c:v>
                </c:pt>
                <c:pt idx="5528">
                  <c:v>22248</c:v>
                </c:pt>
                <c:pt idx="5529">
                  <c:v>22246</c:v>
                </c:pt>
                <c:pt idx="5530">
                  <c:v>22244</c:v>
                </c:pt>
                <c:pt idx="5531">
                  <c:v>22242</c:v>
                </c:pt>
                <c:pt idx="5532">
                  <c:v>22240</c:v>
                </c:pt>
                <c:pt idx="5533">
                  <c:v>22238</c:v>
                </c:pt>
                <c:pt idx="5534">
                  <c:v>22236</c:v>
                </c:pt>
                <c:pt idx="5535">
                  <c:v>22234</c:v>
                </c:pt>
                <c:pt idx="5536">
                  <c:v>22232</c:v>
                </c:pt>
                <c:pt idx="5537">
                  <c:v>22230</c:v>
                </c:pt>
                <c:pt idx="5538">
                  <c:v>22228</c:v>
                </c:pt>
                <c:pt idx="5539">
                  <c:v>22226</c:v>
                </c:pt>
                <c:pt idx="5540">
                  <c:v>22224</c:v>
                </c:pt>
                <c:pt idx="5541">
                  <c:v>22222</c:v>
                </c:pt>
                <c:pt idx="5542">
                  <c:v>22220</c:v>
                </c:pt>
                <c:pt idx="5543">
                  <c:v>22218</c:v>
                </c:pt>
                <c:pt idx="5544">
                  <c:v>22216</c:v>
                </c:pt>
                <c:pt idx="5545">
                  <c:v>22214</c:v>
                </c:pt>
                <c:pt idx="5546">
                  <c:v>22212</c:v>
                </c:pt>
                <c:pt idx="5547">
                  <c:v>22210</c:v>
                </c:pt>
                <c:pt idx="5548">
                  <c:v>22208</c:v>
                </c:pt>
                <c:pt idx="5549">
                  <c:v>22206</c:v>
                </c:pt>
                <c:pt idx="5550">
                  <c:v>22204</c:v>
                </c:pt>
                <c:pt idx="5551">
                  <c:v>22202</c:v>
                </c:pt>
                <c:pt idx="5552">
                  <c:v>22200</c:v>
                </c:pt>
                <c:pt idx="5553">
                  <c:v>22198</c:v>
                </c:pt>
                <c:pt idx="5554">
                  <c:v>22196</c:v>
                </c:pt>
                <c:pt idx="5555">
                  <c:v>22194</c:v>
                </c:pt>
                <c:pt idx="5556">
                  <c:v>22192</c:v>
                </c:pt>
                <c:pt idx="5557">
                  <c:v>22190</c:v>
                </c:pt>
                <c:pt idx="5558">
                  <c:v>22188</c:v>
                </c:pt>
                <c:pt idx="5559">
                  <c:v>22186</c:v>
                </c:pt>
                <c:pt idx="5560">
                  <c:v>22184</c:v>
                </c:pt>
                <c:pt idx="5561">
                  <c:v>22182</c:v>
                </c:pt>
                <c:pt idx="5562">
                  <c:v>22180</c:v>
                </c:pt>
                <c:pt idx="5563">
                  <c:v>22178</c:v>
                </c:pt>
                <c:pt idx="5564">
                  <c:v>22176</c:v>
                </c:pt>
                <c:pt idx="5565">
                  <c:v>22174</c:v>
                </c:pt>
                <c:pt idx="5566">
                  <c:v>22172</c:v>
                </c:pt>
                <c:pt idx="5567">
                  <c:v>22170</c:v>
                </c:pt>
                <c:pt idx="5568">
                  <c:v>22168</c:v>
                </c:pt>
                <c:pt idx="5569">
                  <c:v>22166</c:v>
                </c:pt>
                <c:pt idx="5570">
                  <c:v>22164</c:v>
                </c:pt>
                <c:pt idx="5571">
                  <c:v>22162</c:v>
                </c:pt>
                <c:pt idx="5572">
                  <c:v>22160</c:v>
                </c:pt>
                <c:pt idx="5573">
                  <c:v>22158</c:v>
                </c:pt>
                <c:pt idx="5574">
                  <c:v>22156</c:v>
                </c:pt>
                <c:pt idx="5575">
                  <c:v>22154</c:v>
                </c:pt>
                <c:pt idx="5576">
                  <c:v>22152</c:v>
                </c:pt>
                <c:pt idx="5577">
                  <c:v>22150</c:v>
                </c:pt>
                <c:pt idx="5578">
                  <c:v>22148</c:v>
                </c:pt>
                <c:pt idx="5579">
                  <c:v>22146</c:v>
                </c:pt>
                <c:pt idx="5580">
                  <c:v>22144</c:v>
                </c:pt>
                <c:pt idx="5581">
                  <c:v>22142</c:v>
                </c:pt>
                <c:pt idx="5582">
                  <c:v>22140</c:v>
                </c:pt>
                <c:pt idx="5583">
                  <c:v>22138</c:v>
                </c:pt>
                <c:pt idx="5584">
                  <c:v>22136</c:v>
                </c:pt>
                <c:pt idx="5585">
                  <c:v>22134</c:v>
                </c:pt>
                <c:pt idx="5586">
                  <c:v>22132</c:v>
                </c:pt>
                <c:pt idx="5587">
                  <c:v>22130</c:v>
                </c:pt>
                <c:pt idx="5588">
                  <c:v>22128</c:v>
                </c:pt>
                <c:pt idx="5589">
                  <c:v>22126</c:v>
                </c:pt>
                <c:pt idx="5590">
                  <c:v>22124</c:v>
                </c:pt>
                <c:pt idx="5591">
                  <c:v>22122</c:v>
                </c:pt>
                <c:pt idx="5592">
                  <c:v>22120</c:v>
                </c:pt>
                <c:pt idx="5593">
                  <c:v>22118</c:v>
                </c:pt>
                <c:pt idx="5594">
                  <c:v>22116</c:v>
                </c:pt>
                <c:pt idx="5595">
                  <c:v>22114</c:v>
                </c:pt>
                <c:pt idx="5596">
                  <c:v>22112</c:v>
                </c:pt>
                <c:pt idx="5597">
                  <c:v>22110</c:v>
                </c:pt>
                <c:pt idx="5598">
                  <c:v>22108</c:v>
                </c:pt>
                <c:pt idx="5599">
                  <c:v>22106</c:v>
                </c:pt>
                <c:pt idx="5600">
                  <c:v>22104</c:v>
                </c:pt>
                <c:pt idx="5601">
                  <c:v>22102</c:v>
                </c:pt>
                <c:pt idx="5602">
                  <c:v>22100</c:v>
                </c:pt>
                <c:pt idx="5603">
                  <c:v>22098</c:v>
                </c:pt>
                <c:pt idx="5604">
                  <c:v>22096</c:v>
                </c:pt>
                <c:pt idx="5605">
                  <c:v>22094</c:v>
                </c:pt>
                <c:pt idx="5606">
                  <c:v>22092</c:v>
                </c:pt>
                <c:pt idx="5607">
                  <c:v>22090</c:v>
                </c:pt>
                <c:pt idx="5608">
                  <c:v>22088</c:v>
                </c:pt>
                <c:pt idx="5609">
                  <c:v>22086</c:v>
                </c:pt>
                <c:pt idx="5610">
                  <c:v>22084</c:v>
                </c:pt>
                <c:pt idx="5611">
                  <c:v>22082</c:v>
                </c:pt>
                <c:pt idx="5612">
                  <c:v>22080</c:v>
                </c:pt>
                <c:pt idx="5613">
                  <c:v>22078</c:v>
                </c:pt>
                <c:pt idx="5614">
                  <c:v>22076</c:v>
                </c:pt>
                <c:pt idx="5615">
                  <c:v>22074</c:v>
                </c:pt>
                <c:pt idx="5616">
                  <c:v>22072</c:v>
                </c:pt>
                <c:pt idx="5617">
                  <c:v>22070</c:v>
                </c:pt>
                <c:pt idx="5618">
                  <c:v>22068</c:v>
                </c:pt>
                <c:pt idx="5619">
                  <c:v>22066</c:v>
                </c:pt>
                <c:pt idx="5620">
                  <c:v>22064</c:v>
                </c:pt>
                <c:pt idx="5621">
                  <c:v>22062</c:v>
                </c:pt>
                <c:pt idx="5622">
                  <c:v>22060</c:v>
                </c:pt>
                <c:pt idx="5623">
                  <c:v>22058</c:v>
                </c:pt>
                <c:pt idx="5624">
                  <c:v>22056</c:v>
                </c:pt>
                <c:pt idx="5625">
                  <c:v>22054</c:v>
                </c:pt>
                <c:pt idx="5626">
                  <c:v>22052</c:v>
                </c:pt>
                <c:pt idx="5627">
                  <c:v>22050</c:v>
                </c:pt>
                <c:pt idx="5628">
                  <c:v>22048</c:v>
                </c:pt>
                <c:pt idx="5629">
                  <c:v>22046</c:v>
                </c:pt>
                <c:pt idx="5630">
                  <c:v>22044</c:v>
                </c:pt>
                <c:pt idx="5631">
                  <c:v>22042</c:v>
                </c:pt>
                <c:pt idx="5632">
                  <c:v>22040</c:v>
                </c:pt>
                <c:pt idx="5633">
                  <c:v>22038</c:v>
                </c:pt>
                <c:pt idx="5634">
                  <c:v>22036</c:v>
                </c:pt>
                <c:pt idx="5635">
                  <c:v>22034</c:v>
                </c:pt>
                <c:pt idx="5636">
                  <c:v>22032</c:v>
                </c:pt>
                <c:pt idx="5637">
                  <c:v>22030</c:v>
                </c:pt>
                <c:pt idx="5638">
                  <c:v>22028</c:v>
                </c:pt>
                <c:pt idx="5639">
                  <c:v>22026</c:v>
                </c:pt>
                <c:pt idx="5640">
                  <c:v>22024</c:v>
                </c:pt>
                <c:pt idx="5641">
                  <c:v>22022</c:v>
                </c:pt>
                <c:pt idx="5642">
                  <c:v>22020</c:v>
                </c:pt>
                <c:pt idx="5643">
                  <c:v>22018</c:v>
                </c:pt>
                <c:pt idx="5644">
                  <c:v>22016</c:v>
                </c:pt>
                <c:pt idx="5645">
                  <c:v>22014</c:v>
                </c:pt>
                <c:pt idx="5646">
                  <c:v>22012</c:v>
                </c:pt>
                <c:pt idx="5647">
                  <c:v>22010</c:v>
                </c:pt>
                <c:pt idx="5648">
                  <c:v>22008</c:v>
                </c:pt>
                <c:pt idx="5649">
                  <c:v>22006</c:v>
                </c:pt>
                <c:pt idx="5650">
                  <c:v>22004</c:v>
                </c:pt>
                <c:pt idx="5651">
                  <c:v>22002</c:v>
                </c:pt>
                <c:pt idx="5652">
                  <c:v>22000</c:v>
                </c:pt>
                <c:pt idx="5653">
                  <c:v>21998</c:v>
                </c:pt>
                <c:pt idx="5654">
                  <c:v>21996</c:v>
                </c:pt>
                <c:pt idx="5655">
                  <c:v>21994</c:v>
                </c:pt>
                <c:pt idx="5656">
                  <c:v>21992</c:v>
                </c:pt>
                <c:pt idx="5657">
                  <c:v>21990</c:v>
                </c:pt>
                <c:pt idx="5658">
                  <c:v>21988</c:v>
                </c:pt>
                <c:pt idx="5659">
                  <c:v>21986</c:v>
                </c:pt>
                <c:pt idx="5660">
                  <c:v>21984</c:v>
                </c:pt>
                <c:pt idx="5661">
                  <c:v>21982</c:v>
                </c:pt>
                <c:pt idx="5662">
                  <c:v>21980</c:v>
                </c:pt>
                <c:pt idx="5663">
                  <c:v>21978</c:v>
                </c:pt>
                <c:pt idx="5664">
                  <c:v>21976</c:v>
                </c:pt>
                <c:pt idx="5665">
                  <c:v>21974</c:v>
                </c:pt>
                <c:pt idx="5666">
                  <c:v>21972</c:v>
                </c:pt>
                <c:pt idx="5667">
                  <c:v>21970</c:v>
                </c:pt>
                <c:pt idx="5668">
                  <c:v>21968</c:v>
                </c:pt>
                <c:pt idx="5669">
                  <c:v>21966</c:v>
                </c:pt>
                <c:pt idx="5670">
                  <c:v>21964</c:v>
                </c:pt>
                <c:pt idx="5671">
                  <c:v>21962</c:v>
                </c:pt>
                <c:pt idx="5672">
                  <c:v>21960</c:v>
                </c:pt>
                <c:pt idx="5673">
                  <c:v>21958</c:v>
                </c:pt>
                <c:pt idx="5674">
                  <c:v>21956</c:v>
                </c:pt>
                <c:pt idx="5675">
                  <c:v>21954</c:v>
                </c:pt>
                <c:pt idx="5676">
                  <c:v>21952</c:v>
                </c:pt>
                <c:pt idx="5677">
                  <c:v>21950</c:v>
                </c:pt>
                <c:pt idx="5678">
                  <c:v>21948</c:v>
                </c:pt>
                <c:pt idx="5679">
                  <c:v>21946</c:v>
                </c:pt>
                <c:pt idx="5680">
                  <c:v>21944</c:v>
                </c:pt>
                <c:pt idx="5681">
                  <c:v>21942</c:v>
                </c:pt>
                <c:pt idx="5682">
                  <c:v>21940</c:v>
                </c:pt>
                <c:pt idx="5683">
                  <c:v>21938</c:v>
                </c:pt>
                <c:pt idx="5684">
                  <c:v>21936</c:v>
                </c:pt>
                <c:pt idx="5685">
                  <c:v>21934</c:v>
                </c:pt>
                <c:pt idx="5686">
                  <c:v>21932</c:v>
                </c:pt>
                <c:pt idx="5687">
                  <c:v>21930</c:v>
                </c:pt>
                <c:pt idx="5688">
                  <c:v>21928</c:v>
                </c:pt>
                <c:pt idx="5689">
                  <c:v>21926</c:v>
                </c:pt>
                <c:pt idx="5690">
                  <c:v>21924</c:v>
                </c:pt>
                <c:pt idx="5691">
                  <c:v>21922</c:v>
                </c:pt>
                <c:pt idx="5692">
                  <c:v>21920</c:v>
                </c:pt>
                <c:pt idx="5693">
                  <c:v>21918</c:v>
                </c:pt>
                <c:pt idx="5694">
                  <c:v>21916</c:v>
                </c:pt>
                <c:pt idx="5695">
                  <c:v>21914</c:v>
                </c:pt>
                <c:pt idx="5696">
                  <c:v>21912</c:v>
                </c:pt>
                <c:pt idx="5697">
                  <c:v>21910</c:v>
                </c:pt>
                <c:pt idx="5698">
                  <c:v>21908</c:v>
                </c:pt>
                <c:pt idx="5699">
                  <c:v>21906</c:v>
                </c:pt>
                <c:pt idx="5700">
                  <c:v>21904</c:v>
                </c:pt>
                <c:pt idx="5701">
                  <c:v>21902</c:v>
                </c:pt>
                <c:pt idx="5702">
                  <c:v>21900</c:v>
                </c:pt>
                <c:pt idx="5703">
                  <c:v>21898</c:v>
                </c:pt>
                <c:pt idx="5704">
                  <c:v>21896</c:v>
                </c:pt>
                <c:pt idx="5705">
                  <c:v>21894</c:v>
                </c:pt>
                <c:pt idx="5706">
                  <c:v>21892</c:v>
                </c:pt>
                <c:pt idx="5707">
                  <c:v>21890</c:v>
                </c:pt>
                <c:pt idx="5708">
                  <c:v>21888</c:v>
                </c:pt>
                <c:pt idx="5709">
                  <c:v>21886</c:v>
                </c:pt>
                <c:pt idx="5710">
                  <c:v>21884</c:v>
                </c:pt>
                <c:pt idx="5711">
                  <c:v>21882</c:v>
                </c:pt>
                <c:pt idx="5712">
                  <c:v>21880</c:v>
                </c:pt>
                <c:pt idx="5713">
                  <c:v>21878</c:v>
                </c:pt>
                <c:pt idx="5714">
                  <c:v>21876</c:v>
                </c:pt>
                <c:pt idx="5715">
                  <c:v>21874</c:v>
                </c:pt>
                <c:pt idx="5716">
                  <c:v>21872</c:v>
                </c:pt>
                <c:pt idx="5717">
                  <c:v>21870</c:v>
                </c:pt>
                <c:pt idx="5718">
                  <c:v>21868</c:v>
                </c:pt>
                <c:pt idx="5719">
                  <c:v>21866</c:v>
                </c:pt>
                <c:pt idx="5720">
                  <c:v>21864</c:v>
                </c:pt>
                <c:pt idx="5721">
                  <c:v>21862</c:v>
                </c:pt>
                <c:pt idx="5722">
                  <c:v>21860</c:v>
                </c:pt>
                <c:pt idx="5723">
                  <c:v>21858</c:v>
                </c:pt>
                <c:pt idx="5724">
                  <c:v>21856</c:v>
                </c:pt>
                <c:pt idx="5725">
                  <c:v>21854</c:v>
                </c:pt>
                <c:pt idx="5726">
                  <c:v>21852</c:v>
                </c:pt>
                <c:pt idx="5727">
                  <c:v>21850</c:v>
                </c:pt>
                <c:pt idx="5728">
                  <c:v>21848</c:v>
                </c:pt>
                <c:pt idx="5729">
                  <c:v>21846</c:v>
                </c:pt>
                <c:pt idx="5730">
                  <c:v>21844</c:v>
                </c:pt>
                <c:pt idx="5731">
                  <c:v>21842</c:v>
                </c:pt>
                <c:pt idx="5732">
                  <c:v>21840</c:v>
                </c:pt>
                <c:pt idx="5733">
                  <c:v>21838</c:v>
                </c:pt>
                <c:pt idx="5734">
                  <c:v>21836</c:v>
                </c:pt>
                <c:pt idx="5735">
                  <c:v>21834</c:v>
                </c:pt>
                <c:pt idx="5736">
                  <c:v>21832</c:v>
                </c:pt>
                <c:pt idx="5737">
                  <c:v>21830</c:v>
                </c:pt>
                <c:pt idx="5738">
                  <c:v>21828</c:v>
                </c:pt>
                <c:pt idx="5739">
                  <c:v>21826</c:v>
                </c:pt>
                <c:pt idx="5740">
                  <c:v>21824</c:v>
                </c:pt>
                <c:pt idx="5741">
                  <c:v>21822</c:v>
                </c:pt>
                <c:pt idx="5742">
                  <c:v>21820</c:v>
                </c:pt>
                <c:pt idx="5743">
                  <c:v>21818</c:v>
                </c:pt>
                <c:pt idx="5744">
                  <c:v>21816</c:v>
                </c:pt>
                <c:pt idx="5745">
                  <c:v>21814</c:v>
                </c:pt>
                <c:pt idx="5746">
                  <c:v>21812</c:v>
                </c:pt>
                <c:pt idx="5747">
                  <c:v>21810</c:v>
                </c:pt>
                <c:pt idx="5748">
                  <c:v>21808</c:v>
                </c:pt>
                <c:pt idx="5749">
                  <c:v>21806</c:v>
                </c:pt>
                <c:pt idx="5750">
                  <c:v>21804</c:v>
                </c:pt>
                <c:pt idx="5751">
                  <c:v>21802</c:v>
                </c:pt>
                <c:pt idx="5752">
                  <c:v>21800</c:v>
                </c:pt>
                <c:pt idx="5753">
                  <c:v>21798</c:v>
                </c:pt>
                <c:pt idx="5754">
                  <c:v>21796</c:v>
                </c:pt>
                <c:pt idx="5755">
                  <c:v>21794</c:v>
                </c:pt>
                <c:pt idx="5756">
                  <c:v>21792</c:v>
                </c:pt>
                <c:pt idx="5757">
                  <c:v>21790</c:v>
                </c:pt>
                <c:pt idx="5758">
                  <c:v>21788</c:v>
                </c:pt>
                <c:pt idx="5759">
                  <c:v>21786</c:v>
                </c:pt>
                <c:pt idx="5760">
                  <c:v>21784</c:v>
                </c:pt>
                <c:pt idx="5761">
                  <c:v>21782</c:v>
                </c:pt>
                <c:pt idx="5762">
                  <c:v>21780</c:v>
                </c:pt>
                <c:pt idx="5763">
                  <c:v>21778</c:v>
                </c:pt>
                <c:pt idx="5764">
                  <c:v>21776</c:v>
                </c:pt>
                <c:pt idx="5765">
                  <c:v>21774</c:v>
                </c:pt>
                <c:pt idx="5766">
                  <c:v>21772</c:v>
                </c:pt>
                <c:pt idx="5767">
                  <c:v>21770</c:v>
                </c:pt>
                <c:pt idx="5768">
                  <c:v>21768</c:v>
                </c:pt>
                <c:pt idx="5769">
                  <c:v>21766</c:v>
                </c:pt>
                <c:pt idx="5770">
                  <c:v>21764</c:v>
                </c:pt>
                <c:pt idx="5771">
                  <c:v>21762</c:v>
                </c:pt>
                <c:pt idx="5772">
                  <c:v>21760</c:v>
                </c:pt>
                <c:pt idx="5773">
                  <c:v>21758</c:v>
                </c:pt>
                <c:pt idx="5774">
                  <c:v>21756</c:v>
                </c:pt>
                <c:pt idx="5775">
                  <c:v>21754</c:v>
                </c:pt>
                <c:pt idx="5776">
                  <c:v>21752</c:v>
                </c:pt>
                <c:pt idx="5777">
                  <c:v>21750</c:v>
                </c:pt>
                <c:pt idx="5778">
                  <c:v>21748</c:v>
                </c:pt>
                <c:pt idx="5779">
                  <c:v>21746</c:v>
                </c:pt>
                <c:pt idx="5780">
                  <c:v>21744</c:v>
                </c:pt>
                <c:pt idx="5781">
                  <c:v>21742</c:v>
                </c:pt>
                <c:pt idx="5782">
                  <c:v>21740</c:v>
                </c:pt>
                <c:pt idx="5783">
                  <c:v>21738</c:v>
                </c:pt>
                <c:pt idx="5784">
                  <c:v>21736</c:v>
                </c:pt>
                <c:pt idx="5785">
                  <c:v>21734</c:v>
                </c:pt>
                <c:pt idx="5786">
                  <c:v>21732</c:v>
                </c:pt>
                <c:pt idx="5787">
                  <c:v>21730</c:v>
                </c:pt>
                <c:pt idx="5788">
                  <c:v>21728</c:v>
                </c:pt>
                <c:pt idx="5789">
                  <c:v>21726</c:v>
                </c:pt>
                <c:pt idx="5790">
                  <c:v>21724</c:v>
                </c:pt>
                <c:pt idx="5791">
                  <c:v>21722</c:v>
                </c:pt>
                <c:pt idx="5792">
                  <c:v>21720</c:v>
                </c:pt>
                <c:pt idx="5793">
                  <c:v>21718</c:v>
                </c:pt>
                <c:pt idx="5794">
                  <c:v>21716</c:v>
                </c:pt>
                <c:pt idx="5795">
                  <c:v>21714</c:v>
                </c:pt>
                <c:pt idx="5796">
                  <c:v>21712</c:v>
                </c:pt>
                <c:pt idx="5797">
                  <c:v>21710</c:v>
                </c:pt>
                <c:pt idx="5798">
                  <c:v>21708</c:v>
                </c:pt>
                <c:pt idx="5799">
                  <c:v>21706</c:v>
                </c:pt>
                <c:pt idx="5800">
                  <c:v>21704</c:v>
                </c:pt>
                <c:pt idx="5801">
                  <c:v>21702</c:v>
                </c:pt>
                <c:pt idx="5802">
                  <c:v>21700</c:v>
                </c:pt>
                <c:pt idx="5803">
                  <c:v>21698</c:v>
                </c:pt>
                <c:pt idx="5804">
                  <c:v>21696</c:v>
                </c:pt>
                <c:pt idx="5805">
                  <c:v>21694</c:v>
                </c:pt>
                <c:pt idx="5806">
                  <c:v>21692</c:v>
                </c:pt>
                <c:pt idx="5807">
                  <c:v>21690</c:v>
                </c:pt>
                <c:pt idx="5808">
                  <c:v>21688</c:v>
                </c:pt>
                <c:pt idx="5809">
                  <c:v>21686</c:v>
                </c:pt>
                <c:pt idx="5810">
                  <c:v>21684</c:v>
                </c:pt>
                <c:pt idx="5811">
                  <c:v>21682</c:v>
                </c:pt>
                <c:pt idx="5812">
                  <c:v>21680</c:v>
                </c:pt>
                <c:pt idx="5813">
                  <c:v>21678</c:v>
                </c:pt>
                <c:pt idx="5814">
                  <c:v>21676</c:v>
                </c:pt>
                <c:pt idx="5815">
                  <c:v>21674</c:v>
                </c:pt>
                <c:pt idx="5816">
                  <c:v>21672</c:v>
                </c:pt>
                <c:pt idx="5817">
                  <c:v>21670</c:v>
                </c:pt>
                <c:pt idx="5818">
                  <c:v>21668</c:v>
                </c:pt>
                <c:pt idx="5819">
                  <c:v>21666</c:v>
                </c:pt>
                <c:pt idx="5820">
                  <c:v>21664</c:v>
                </c:pt>
                <c:pt idx="5821">
                  <c:v>21662</c:v>
                </c:pt>
                <c:pt idx="5822">
                  <c:v>21660</c:v>
                </c:pt>
                <c:pt idx="5823">
                  <c:v>21658</c:v>
                </c:pt>
                <c:pt idx="5824">
                  <c:v>21656</c:v>
                </c:pt>
                <c:pt idx="5825">
                  <c:v>21654</c:v>
                </c:pt>
                <c:pt idx="5826">
                  <c:v>21652</c:v>
                </c:pt>
                <c:pt idx="5827">
                  <c:v>21650</c:v>
                </c:pt>
                <c:pt idx="5828">
                  <c:v>21648</c:v>
                </c:pt>
                <c:pt idx="5829">
                  <c:v>21646</c:v>
                </c:pt>
                <c:pt idx="5830">
                  <c:v>21644</c:v>
                </c:pt>
                <c:pt idx="5831">
                  <c:v>21642</c:v>
                </c:pt>
                <c:pt idx="5832">
                  <c:v>21640</c:v>
                </c:pt>
                <c:pt idx="5833">
                  <c:v>21638</c:v>
                </c:pt>
                <c:pt idx="5834">
                  <c:v>21636</c:v>
                </c:pt>
                <c:pt idx="5835">
                  <c:v>21634</c:v>
                </c:pt>
                <c:pt idx="5836">
                  <c:v>21632</c:v>
                </c:pt>
                <c:pt idx="5837">
                  <c:v>21630</c:v>
                </c:pt>
                <c:pt idx="5838">
                  <c:v>21628</c:v>
                </c:pt>
                <c:pt idx="5839">
                  <c:v>21626</c:v>
                </c:pt>
                <c:pt idx="5840">
                  <c:v>21624</c:v>
                </c:pt>
                <c:pt idx="5841">
                  <c:v>21622</c:v>
                </c:pt>
                <c:pt idx="5842">
                  <c:v>21620</c:v>
                </c:pt>
                <c:pt idx="5843">
                  <c:v>21618</c:v>
                </c:pt>
                <c:pt idx="5844">
                  <c:v>21616</c:v>
                </c:pt>
                <c:pt idx="5845">
                  <c:v>21614</c:v>
                </c:pt>
                <c:pt idx="5846">
                  <c:v>21612</c:v>
                </c:pt>
                <c:pt idx="5847">
                  <c:v>21610</c:v>
                </c:pt>
                <c:pt idx="5848">
                  <c:v>21608</c:v>
                </c:pt>
                <c:pt idx="5849">
                  <c:v>21606</c:v>
                </c:pt>
                <c:pt idx="5850">
                  <c:v>21604</c:v>
                </c:pt>
                <c:pt idx="5851">
                  <c:v>21602</c:v>
                </c:pt>
                <c:pt idx="5852">
                  <c:v>21600</c:v>
                </c:pt>
                <c:pt idx="5853">
                  <c:v>21598</c:v>
                </c:pt>
                <c:pt idx="5854">
                  <c:v>21596</c:v>
                </c:pt>
                <c:pt idx="5855">
                  <c:v>21594</c:v>
                </c:pt>
                <c:pt idx="5856">
                  <c:v>21592</c:v>
                </c:pt>
                <c:pt idx="5857">
                  <c:v>21590</c:v>
                </c:pt>
                <c:pt idx="5858">
                  <c:v>21588</c:v>
                </c:pt>
                <c:pt idx="5859">
                  <c:v>21586</c:v>
                </c:pt>
                <c:pt idx="5860">
                  <c:v>21584</c:v>
                </c:pt>
                <c:pt idx="5861">
                  <c:v>21582</c:v>
                </c:pt>
                <c:pt idx="5862">
                  <c:v>21580</c:v>
                </c:pt>
                <c:pt idx="5863">
                  <c:v>21578</c:v>
                </c:pt>
                <c:pt idx="5864">
                  <c:v>21576</c:v>
                </c:pt>
                <c:pt idx="5865">
                  <c:v>21574</c:v>
                </c:pt>
                <c:pt idx="5866">
                  <c:v>21572</c:v>
                </c:pt>
                <c:pt idx="5867">
                  <c:v>21570</c:v>
                </c:pt>
                <c:pt idx="5868">
                  <c:v>21568</c:v>
                </c:pt>
                <c:pt idx="5869">
                  <c:v>21566</c:v>
                </c:pt>
                <c:pt idx="5870">
                  <c:v>21564</c:v>
                </c:pt>
                <c:pt idx="5871">
                  <c:v>21562</c:v>
                </c:pt>
                <c:pt idx="5872">
                  <c:v>21560</c:v>
                </c:pt>
                <c:pt idx="5873">
                  <c:v>21558</c:v>
                </c:pt>
                <c:pt idx="5874">
                  <c:v>21556</c:v>
                </c:pt>
                <c:pt idx="5875">
                  <c:v>21554</c:v>
                </c:pt>
                <c:pt idx="5876">
                  <c:v>21552</c:v>
                </c:pt>
                <c:pt idx="5877">
                  <c:v>21550</c:v>
                </c:pt>
                <c:pt idx="5878">
                  <c:v>21548</c:v>
                </c:pt>
                <c:pt idx="5879">
                  <c:v>21546</c:v>
                </c:pt>
                <c:pt idx="5880">
                  <c:v>21544</c:v>
                </c:pt>
                <c:pt idx="5881">
                  <c:v>21542</c:v>
                </c:pt>
                <c:pt idx="5882">
                  <c:v>21540</c:v>
                </c:pt>
                <c:pt idx="5883">
                  <c:v>21538</c:v>
                </c:pt>
                <c:pt idx="5884">
                  <c:v>21536</c:v>
                </c:pt>
                <c:pt idx="5885">
                  <c:v>21534</c:v>
                </c:pt>
                <c:pt idx="5886">
                  <c:v>21532</c:v>
                </c:pt>
                <c:pt idx="5887">
                  <c:v>21530</c:v>
                </c:pt>
                <c:pt idx="5888">
                  <c:v>21528</c:v>
                </c:pt>
                <c:pt idx="5889">
                  <c:v>21526</c:v>
                </c:pt>
                <c:pt idx="5890">
                  <c:v>21524</c:v>
                </c:pt>
                <c:pt idx="5891">
                  <c:v>21522</c:v>
                </c:pt>
                <c:pt idx="5892">
                  <c:v>21520</c:v>
                </c:pt>
                <c:pt idx="5893">
                  <c:v>21518</c:v>
                </c:pt>
                <c:pt idx="5894">
                  <c:v>21516</c:v>
                </c:pt>
                <c:pt idx="5895">
                  <c:v>21514</c:v>
                </c:pt>
                <c:pt idx="5896">
                  <c:v>21512</c:v>
                </c:pt>
                <c:pt idx="5897">
                  <c:v>21510</c:v>
                </c:pt>
                <c:pt idx="5898">
                  <c:v>21508</c:v>
                </c:pt>
                <c:pt idx="5899">
                  <c:v>21506</c:v>
                </c:pt>
                <c:pt idx="5900">
                  <c:v>21504</c:v>
                </c:pt>
                <c:pt idx="5901">
                  <c:v>21502</c:v>
                </c:pt>
                <c:pt idx="5902">
                  <c:v>21500</c:v>
                </c:pt>
                <c:pt idx="5903">
                  <c:v>21498</c:v>
                </c:pt>
                <c:pt idx="5904">
                  <c:v>21496</c:v>
                </c:pt>
                <c:pt idx="5905">
                  <c:v>21494</c:v>
                </c:pt>
                <c:pt idx="5906">
                  <c:v>21492</c:v>
                </c:pt>
                <c:pt idx="5907">
                  <c:v>21490</c:v>
                </c:pt>
                <c:pt idx="5908">
                  <c:v>21488</c:v>
                </c:pt>
                <c:pt idx="5909">
                  <c:v>21486</c:v>
                </c:pt>
                <c:pt idx="5910">
                  <c:v>21484</c:v>
                </c:pt>
                <c:pt idx="5911">
                  <c:v>21482</c:v>
                </c:pt>
                <c:pt idx="5912">
                  <c:v>21480</c:v>
                </c:pt>
                <c:pt idx="5913">
                  <c:v>21478</c:v>
                </c:pt>
                <c:pt idx="5914">
                  <c:v>21476</c:v>
                </c:pt>
                <c:pt idx="5915">
                  <c:v>21474</c:v>
                </c:pt>
                <c:pt idx="5916">
                  <c:v>21472</c:v>
                </c:pt>
                <c:pt idx="5917">
                  <c:v>21470</c:v>
                </c:pt>
                <c:pt idx="5918">
                  <c:v>21468</c:v>
                </c:pt>
                <c:pt idx="5919">
                  <c:v>21466</c:v>
                </c:pt>
                <c:pt idx="5920">
                  <c:v>21464</c:v>
                </c:pt>
                <c:pt idx="5921">
                  <c:v>21462</c:v>
                </c:pt>
                <c:pt idx="5922">
                  <c:v>21460</c:v>
                </c:pt>
                <c:pt idx="5923">
                  <c:v>21458</c:v>
                </c:pt>
                <c:pt idx="5924">
                  <c:v>21456</c:v>
                </c:pt>
                <c:pt idx="5925">
                  <c:v>21454</c:v>
                </c:pt>
                <c:pt idx="5926">
                  <c:v>21452</c:v>
                </c:pt>
                <c:pt idx="5927">
                  <c:v>21450</c:v>
                </c:pt>
                <c:pt idx="5928">
                  <c:v>21448</c:v>
                </c:pt>
                <c:pt idx="5929">
                  <c:v>21446</c:v>
                </c:pt>
                <c:pt idx="5930">
                  <c:v>21444</c:v>
                </c:pt>
                <c:pt idx="5931">
                  <c:v>21442</c:v>
                </c:pt>
                <c:pt idx="5932">
                  <c:v>21440</c:v>
                </c:pt>
                <c:pt idx="5933">
                  <c:v>21438</c:v>
                </c:pt>
                <c:pt idx="5934">
                  <c:v>21436</c:v>
                </c:pt>
                <c:pt idx="5935">
                  <c:v>21434</c:v>
                </c:pt>
                <c:pt idx="5936">
                  <c:v>21432</c:v>
                </c:pt>
                <c:pt idx="5937">
                  <c:v>21430</c:v>
                </c:pt>
                <c:pt idx="5938">
                  <c:v>21428</c:v>
                </c:pt>
                <c:pt idx="5939">
                  <c:v>21426</c:v>
                </c:pt>
                <c:pt idx="5940">
                  <c:v>21424</c:v>
                </c:pt>
                <c:pt idx="5941">
                  <c:v>21422</c:v>
                </c:pt>
                <c:pt idx="5942">
                  <c:v>21420</c:v>
                </c:pt>
                <c:pt idx="5943">
                  <c:v>21418</c:v>
                </c:pt>
                <c:pt idx="5944">
                  <c:v>21416</c:v>
                </c:pt>
                <c:pt idx="5945">
                  <c:v>21414</c:v>
                </c:pt>
                <c:pt idx="5946">
                  <c:v>21412</c:v>
                </c:pt>
                <c:pt idx="5947">
                  <c:v>21410</c:v>
                </c:pt>
                <c:pt idx="5948">
                  <c:v>21408</c:v>
                </c:pt>
                <c:pt idx="5949">
                  <c:v>21406</c:v>
                </c:pt>
                <c:pt idx="5950">
                  <c:v>21404</c:v>
                </c:pt>
                <c:pt idx="5951">
                  <c:v>21402</c:v>
                </c:pt>
                <c:pt idx="5952">
                  <c:v>21400</c:v>
                </c:pt>
                <c:pt idx="5953">
                  <c:v>21398</c:v>
                </c:pt>
                <c:pt idx="5954">
                  <c:v>21396</c:v>
                </c:pt>
                <c:pt idx="5955">
                  <c:v>21394</c:v>
                </c:pt>
                <c:pt idx="5956">
                  <c:v>21392</c:v>
                </c:pt>
                <c:pt idx="5957">
                  <c:v>21390</c:v>
                </c:pt>
                <c:pt idx="5958">
                  <c:v>21388</c:v>
                </c:pt>
                <c:pt idx="5959">
                  <c:v>21386</c:v>
                </c:pt>
                <c:pt idx="5960">
                  <c:v>21384</c:v>
                </c:pt>
                <c:pt idx="5961">
                  <c:v>21382</c:v>
                </c:pt>
                <c:pt idx="5962">
                  <c:v>21380</c:v>
                </c:pt>
                <c:pt idx="5963">
                  <c:v>21378</c:v>
                </c:pt>
                <c:pt idx="5964">
                  <c:v>21376</c:v>
                </c:pt>
                <c:pt idx="5965">
                  <c:v>21374</c:v>
                </c:pt>
                <c:pt idx="5966">
                  <c:v>21372</c:v>
                </c:pt>
                <c:pt idx="5967">
                  <c:v>21370</c:v>
                </c:pt>
                <c:pt idx="5968">
                  <c:v>21368</c:v>
                </c:pt>
                <c:pt idx="5969">
                  <c:v>21366</c:v>
                </c:pt>
                <c:pt idx="5970">
                  <c:v>21364</c:v>
                </c:pt>
                <c:pt idx="5971">
                  <c:v>21362</c:v>
                </c:pt>
                <c:pt idx="5972">
                  <c:v>21360</c:v>
                </c:pt>
                <c:pt idx="5973">
                  <c:v>21358</c:v>
                </c:pt>
                <c:pt idx="5974">
                  <c:v>21356</c:v>
                </c:pt>
                <c:pt idx="5975">
                  <c:v>21354</c:v>
                </c:pt>
                <c:pt idx="5976">
                  <c:v>21352</c:v>
                </c:pt>
                <c:pt idx="5977">
                  <c:v>21350</c:v>
                </c:pt>
                <c:pt idx="5978">
                  <c:v>21348</c:v>
                </c:pt>
                <c:pt idx="5979">
                  <c:v>21346</c:v>
                </c:pt>
                <c:pt idx="5980">
                  <c:v>21344</c:v>
                </c:pt>
                <c:pt idx="5981">
                  <c:v>21342</c:v>
                </c:pt>
                <c:pt idx="5982">
                  <c:v>21340</c:v>
                </c:pt>
                <c:pt idx="5983">
                  <c:v>21338</c:v>
                </c:pt>
                <c:pt idx="5984">
                  <c:v>21336</c:v>
                </c:pt>
                <c:pt idx="5985">
                  <c:v>21334</c:v>
                </c:pt>
                <c:pt idx="5986">
                  <c:v>21332</c:v>
                </c:pt>
                <c:pt idx="5987">
                  <c:v>21330</c:v>
                </c:pt>
                <c:pt idx="5988">
                  <c:v>21328</c:v>
                </c:pt>
                <c:pt idx="5989">
                  <c:v>21326</c:v>
                </c:pt>
                <c:pt idx="5990">
                  <c:v>21324</c:v>
                </c:pt>
                <c:pt idx="5991">
                  <c:v>21322</c:v>
                </c:pt>
                <c:pt idx="5992">
                  <c:v>21320</c:v>
                </c:pt>
                <c:pt idx="5993">
                  <c:v>21318</c:v>
                </c:pt>
                <c:pt idx="5994">
                  <c:v>21316</c:v>
                </c:pt>
                <c:pt idx="5995">
                  <c:v>21314</c:v>
                </c:pt>
                <c:pt idx="5996">
                  <c:v>21312</c:v>
                </c:pt>
                <c:pt idx="5997">
                  <c:v>21310</c:v>
                </c:pt>
                <c:pt idx="5998">
                  <c:v>21308</c:v>
                </c:pt>
                <c:pt idx="5999">
                  <c:v>21306</c:v>
                </c:pt>
                <c:pt idx="6000">
                  <c:v>21304</c:v>
                </c:pt>
                <c:pt idx="6001">
                  <c:v>21302</c:v>
                </c:pt>
                <c:pt idx="6002">
                  <c:v>21300</c:v>
                </c:pt>
                <c:pt idx="6003">
                  <c:v>21298</c:v>
                </c:pt>
                <c:pt idx="6004">
                  <c:v>21296</c:v>
                </c:pt>
                <c:pt idx="6005">
                  <c:v>21294</c:v>
                </c:pt>
                <c:pt idx="6006">
                  <c:v>21292</c:v>
                </c:pt>
                <c:pt idx="6007">
                  <c:v>21290</c:v>
                </c:pt>
                <c:pt idx="6008">
                  <c:v>21288</c:v>
                </c:pt>
                <c:pt idx="6009">
                  <c:v>21286</c:v>
                </c:pt>
                <c:pt idx="6010">
                  <c:v>21284</c:v>
                </c:pt>
                <c:pt idx="6011">
                  <c:v>21282</c:v>
                </c:pt>
                <c:pt idx="6012">
                  <c:v>21280</c:v>
                </c:pt>
                <c:pt idx="6013">
                  <c:v>21278</c:v>
                </c:pt>
                <c:pt idx="6014">
                  <c:v>21276</c:v>
                </c:pt>
                <c:pt idx="6015">
                  <c:v>21274</c:v>
                </c:pt>
                <c:pt idx="6016">
                  <c:v>21272</c:v>
                </c:pt>
                <c:pt idx="6017">
                  <c:v>21270</c:v>
                </c:pt>
                <c:pt idx="6018">
                  <c:v>21268</c:v>
                </c:pt>
                <c:pt idx="6019">
                  <c:v>21266</c:v>
                </c:pt>
                <c:pt idx="6020">
                  <c:v>21264</c:v>
                </c:pt>
                <c:pt idx="6021">
                  <c:v>21262</c:v>
                </c:pt>
                <c:pt idx="6022">
                  <c:v>21260</c:v>
                </c:pt>
                <c:pt idx="6023">
                  <c:v>21258</c:v>
                </c:pt>
                <c:pt idx="6024">
                  <c:v>21256</c:v>
                </c:pt>
                <c:pt idx="6025">
                  <c:v>21254</c:v>
                </c:pt>
                <c:pt idx="6026">
                  <c:v>21252</c:v>
                </c:pt>
                <c:pt idx="6027">
                  <c:v>21250</c:v>
                </c:pt>
                <c:pt idx="6028">
                  <c:v>21248</c:v>
                </c:pt>
                <c:pt idx="6029">
                  <c:v>21246</c:v>
                </c:pt>
                <c:pt idx="6030">
                  <c:v>21244</c:v>
                </c:pt>
                <c:pt idx="6031">
                  <c:v>21242</c:v>
                </c:pt>
                <c:pt idx="6032">
                  <c:v>21240</c:v>
                </c:pt>
                <c:pt idx="6033">
                  <c:v>21238</c:v>
                </c:pt>
                <c:pt idx="6034">
                  <c:v>21236</c:v>
                </c:pt>
                <c:pt idx="6035">
                  <c:v>21234</c:v>
                </c:pt>
                <c:pt idx="6036">
                  <c:v>21232</c:v>
                </c:pt>
                <c:pt idx="6037">
                  <c:v>21230</c:v>
                </c:pt>
                <c:pt idx="6038">
                  <c:v>21228</c:v>
                </c:pt>
                <c:pt idx="6039">
                  <c:v>21226</c:v>
                </c:pt>
                <c:pt idx="6040">
                  <c:v>21224</c:v>
                </c:pt>
                <c:pt idx="6041">
                  <c:v>21222</c:v>
                </c:pt>
                <c:pt idx="6042">
                  <c:v>21220</c:v>
                </c:pt>
                <c:pt idx="6043">
                  <c:v>21218</c:v>
                </c:pt>
                <c:pt idx="6044">
                  <c:v>21216</c:v>
                </c:pt>
                <c:pt idx="6045">
                  <c:v>21214</c:v>
                </c:pt>
                <c:pt idx="6046">
                  <c:v>21212</c:v>
                </c:pt>
                <c:pt idx="6047">
                  <c:v>21210</c:v>
                </c:pt>
                <c:pt idx="6048">
                  <c:v>21208</c:v>
                </c:pt>
                <c:pt idx="6049">
                  <c:v>21206</c:v>
                </c:pt>
                <c:pt idx="6050">
                  <c:v>21204</c:v>
                </c:pt>
                <c:pt idx="6051">
                  <c:v>21202</c:v>
                </c:pt>
                <c:pt idx="6052">
                  <c:v>21200</c:v>
                </c:pt>
                <c:pt idx="6053">
                  <c:v>21198</c:v>
                </c:pt>
                <c:pt idx="6054">
                  <c:v>21196</c:v>
                </c:pt>
                <c:pt idx="6055">
                  <c:v>21194</c:v>
                </c:pt>
                <c:pt idx="6056">
                  <c:v>21192</c:v>
                </c:pt>
                <c:pt idx="6057">
                  <c:v>21190</c:v>
                </c:pt>
                <c:pt idx="6058">
                  <c:v>21188</c:v>
                </c:pt>
                <c:pt idx="6059">
                  <c:v>21186</c:v>
                </c:pt>
                <c:pt idx="6060">
                  <c:v>21184</c:v>
                </c:pt>
                <c:pt idx="6061">
                  <c:v>21182</c:v>
                </c:pt>
                <c:pt idx="6062">
                  <c:v>21180</c:v>
                </c:pt>
                <c:pt idx="6063">
                  <c:v>21178</c:v>
                </c:pt>
                <c:pt idx="6064">
                  <c:v>21176</c:v>
                </c:pt>
                <c:pt idx="6065">
                  <c:v>21174</c:v>
                </c:pt>
                <c:pt idx="6066">
                  <c:v>21172</c:v>
                </c:pt>
                <c:pt idx="6067">
                  <c:v>21170</c:v>
                </c:pt>
                <c:pt idx="6068">
                  <c:v>21168</c:v>
                </c:pt>
                <c:pt idx="6069">
                  <c:v>21166</c:v>
                </c:pt>
                <c:pt idx="6070">
                  <c:v>21164</c:v>
                </c:pt>
                <c:pt idx="6071">
                  <c:v>21162</c:v>
                </c:pt>
                <c:pt idx="6072">
                  <c:v>21160</c:v>
                </c:pt>
                <c:pt idx="6073">
                  <c:v>21158</c:v>
                </c:pt>
                <c:pt idx="6074">
                  <c:v>21156</c:v>
                </c:pt>
                <c:pt idx="6075">
                  <c:v>21154</c:v>
                </c:pt>
                <c:pt idx="6076">
                  <c:v>21152</c:v>
                </c:pt>
                <c:pt idx="6077">
                  <c:v>21150</c:v>
                </c:pt>
                <c:pt idx="6078">
                  <c:v>21148</c:v>
                </c:pt>
                <c:pt idx="6079">
                  <c:v>21146</c:v>
                </c:pt>
                <c:pt idx="6080">
                  <c:v>21144</c:v>
                </c:pt>
                <c:pt idx="6081">
                  <c:v>21142</c:v>
                </c:pt>
                <c:pt idx="6082">
                  <c:v>21140</c:v>
                </c:pt>
                <c:pt idx="6083">
                  <c:v>21138</c:v>
                </c:pt>
                <c:pt idx="6084">
                  <c:v>21136</c:v>
                </c:pt>
                <c:pt idx="6085">
                  <c:v>21134</c:v>
                </c:pt>
                <c:pt idx="6086">
                  <c:v>21132</c:v>
                </c:pt>
                <c:pt idx="6087">
                  <c:v>21130</c:v>
                </c:pt>
                <c:pt idx="6088">
                  <c:v>21128</c:v>
                </c:pt>
                <c:pt idx="6089">
                  <c:v>21126</c:v>
                </c:pt>
                <c:pt idx="6090">
                  <c:v>21124</c:v>
                </c:pt>
                <c:pt idx="6091">
                  <c:v>21122</c:v>
                </c:pt>
                <c:pt idx="6092">
                  <c:v>21120</c:v>
                </c:pt>
                <c:pt idx="6093">
                  <c:v>21118</c:v>
                </c:pt>
                <c:pt idx="6094">
                  <c:v>21116</c:v>
                </c:pt>
                <c:pt idx="6095">
                  <c:v>21114</c:v>
                </c:pt>
                <c:pt idx="6096">
                  <c:v>21112</c:v>
                </c:pt>
                <c:pt idx="6097">
                  <c:v>21110</c:v>
                </c:pt>
                <c:pt idx="6098">
                  <c:v>21108</c:v>
                </c:pt>
                <c:pt idx="6099">
                  <c:v>21106</c:v>
                </c:pt>
                <c:pt idx="6100">
                  <c:v>21104</c:v>
                </c:pt>
                <c:pt idx="6101">
                  <c:v>21102</c:v>
                </c:pt>
                <c:pt idx="6102">
                  <c:v>21100</c:v>
                </c:pt>
                <c:pt idx="6103">
                  <c:v>21098</c:v>
                </c:pt>
                <c:pt idx="6104">
                  <c:v>21096</c:v>
                </c:pt>
                <c:pt idx="6105">
                  <c:v>21094</c:v>
                </c:pt>
                <c:pt idx="6106">
                  <c:v>21092</c:v>
                </c:pt>
                <c:pt idx="6107">
                  <c:v>21090</c:v>
                </c:pt>
                <c:pt idx="6108">
                  <c:v>21088</c:v>
                </c:pt>
                <c:pt idx="6109">
                  <c:v>21086</c:v>
                </c:pt>
                <c:pt idx="6110">
                  <c:v>21084</c:v>
                </c:pt>
                <c:pt idx="6111">
                  <c:v>21082</c:v>
                </c:pt>
                <c:pt idx="6112">
                  <c:v>21080</c:v>
                </c:pt>
                <c:pt idx="6113">
                  <c:v>21078</c:v>
                </c:pt>
                <c:pt idx="6114">
                  <c:v>21076</c:v>
                </c:pt>
                <c:pt idx="6115">
                  <c:v>21074</c:v>
                </c:pt>
                <c:pt idx="6116">
                  <c:v>21072</c:v>
                </c:pt>
                <c:pt idx="6117">
                  <c:v>21070</c:v>
                </c:pt>
                <c:pt idx="6118">
                  <c:v>21068</c:v>
                </c:pt>
                <c:pt idx="6119">
                  <c:v>21066</c:v>
                </c:pt>
                <c:pt idx="6120">
                  <c:v>21064</c:v>
                </c:pt>
                <c:pt idx="6121">
                  <c:v>21062</c:v>
                </c:pt>
                <c:pt idx="6122">
                  <c:v>21060</c:v>
                </c:pt>
                <c:pt idx="6123">
                  <c:v>21058</c:v>
                </c:pt>
                <c:pt idx="6124">
                  <c:v>21056</c:v>
                </c:pt>
                <c:pt idx="6125">
                  <c:v>21054</c:v>
                </c:pt>
                <c:pt idx="6126">
                  <c:v>21052</c:v>
                </c:pt>
                <c:pt idx="6127">
                  <c:v>21050</c:v>
                </c:pt>
                <c:pt idx="6128">
                  <c:v>21048</c:v>
                </c:pt>
                <c:pt idx="6129">
                  <c:v>21046</c:v>
                </c:pt>
                <c:pt idx="6130">
                  <c:v>21044</c:v>
                </c:pt>
                <c:pt idx="6131">
                  <c:v>21042</c:v>
                </c:pt>
                <c:pt idx="6132">
                  <c:v>21040</c:v>
                </c:pt>
                <c:pt idx="6133">
                  <c:v>21038</c:v>
                </c:pt>
                <c:pt idx="6134">
                  <c:v>21036</c:v>
                </c:pt>
                <c:pt idx="6135">
                  <c:v>21034</c:v>
                </c:pt>
                <c:pt idx="6136">
                  <c:v>21032</c:v>
                </c:pt>
                <c:pt idx="6137">
                  <c:v>21030</c:v>
                </c:pt>
                <c:pt idx="6138">
                  <c:v>21028</c:v>
                </c:pt>
                <c:pt idx="6139">
                  <c:v>21026</c:v>
                </c:pt>
                <c:pt idx="6140">
                  <c:v>21024</c:v>
                </c:pt>
                <c:pt idx="6141">
                  <c:v>21022</c:v>
                </c:pt>
                <c:pt idx="6142">
                  <c:v>21020</c:v>
                </c:pt>
                <c:pt idx="6143">
                  <c:v>21018</c:v>
                </c:pt>
                <c:pt idx="6144">
                  <c:v>21016</c:v>
                </c:pt>
                <c:pt idx="6145">
                  <c:v>21014</c:v>
                </c:pt>
                <c:pt idx="6146">
                  <c:v>21012</c:v>
                </c:pt>
                <c:pt idx="6147">
                  <c:v>21010</c:v>
                </c:pt>
                <c:pt idx="6148">
                  <c:v>21008</c:v>
                </c:pt>
                <c:pt idx="6149">
                  <c:v>21006</c:v>
                </c:pt>
                <c:pt idx="6150">
                  <c:v>21004</c:v>
                </c:pt>
                <c:pt idx="6151">
                  <c:v>21002</c:v>
                </c:pt>
                <c:pt idx="6152">
                  <c:v>21000</c:v>
                </c:pt>
                <c:pt idx="6153">
                  <c:v>20998</c:v>
                </c:pt>
                <c:pt idx="6154">
                  <c:v>20996</c:v>
                </c:pt>
                <c:pt idx="6155">
                  <c:v>20994</c:v>
                </c:pt>
                <c:pt idx="6156">
                  <c:v>20992</c:v>
                </c:pt>
                <c:pt idx="6157">
                  <c:v>20990</c:v>
                </c:pt>
                <c:pt idx="6158">
                  <c:v>20988</c:v>
                </c:pt>
                <c:pt idx="6159">
                  <c:v>20986</c:v>
                </c:pt>
                <c:pt idx="6160">
                  <c:v>20984</c:v>
                </c:pt>
                <c:pt idx="6161">
                  <c:v>20982</c:v>
                </c:pt>
                <c:pt idx="6162">
                  <c:v>20980</c:v>
                </c:pt>
                <c:pt idx="6163">
                  <c:v>20978</c:v>
                </c:pt>
                <c:pt idx="6164">
                  <c:v>20976</c:v>
                </c:pt>
                <c:pt idx="6165">
                  <c:v>20974</c:v>
                </c:pt>
                <c:pt idx="6166">
                  <c:v>20972</c:v>
                </c:pt>
                <c:pt idx="6167">
                  <c:v>20970</c:v>
                </c:pt>
                <c:pt idx="6168">
                  <c:v>20968</c:v>
                </c:pt>
                <c:pt idx="6169">
                  <c:v>20966</c:v>
                </c:pt>
                <c:pt idx="6170">
                  <c:v>20964</c:v>
                </c:pt>
                <c:pt idx="6171">
                  <c:v>20962</c:v>
                </c:pt>
                <c:pt idx="6172">
                  <c:v>20960</c:v>
                </c:pt>
                <c:pt idx="6173">
                  <c:v>20958</c:v>
                </c:pt>
                <c:pt idx="6174">
                  <c:v>20956</c:v>
                </c:pt>
                <c:pt idx="6175">
                  <c:v>20954</c:v>
                </c:pt>
                <c:pt idx="6176">
                  <c:v>20952</c:v>
                </c:pt>
                <c:pt idx="6177">
                  <c:v>20950</c:v>
                </c:pt>
                <c:pt idx="6178">
                  <c:v>20948</c:v>
                </c:pt>
                <c:pt idx="6179">
                  <c:v>20946</c:v>
                </c:pt>
                <c:pt idx="6180">
                  <c:v>20944</c:v>
                </c:pt>
                <c:pt idx="6181">
                  <c:v>20942</c:v>
                </c:pt>
                <c:pt idx="6182">
                  <c:v>20940</c:v>
                </c:pt>
                <c:pt idx="6183">
                  <c:v>20938</c:v>
                </c:pt>
                <c:pt idx="6184">
                  <c:v>20936</c:v>
                </c:pt>
                <c:pt idx="6185">
                  <c:v>20934</c:v>
                </c:pt>
                <c:pt idx="6186">
                  <c:v>20932</c:v>
                </c:pt>
                <c:pt idx="6187">
                  <c:v>20930</c:v>
                </c:pt>
                <c:pt idx="6188">
                  <c:v>20928</c:v>
                </c:pt>
                <c:pt idx="6189">
                  <c:v>20926</c:v>
                </c:pt>
                <c:pt idx="6190">
                  <c:v>20924</c:v>
                </c:pt>
                <c:pt idx="6191">
                  <c:v>20922</c:v>
                </c:pt>
                <c:pt idx="6192">
                  <c:v>20920</c:v>
                </c:pt>
                <c:pt idx="6193">
                  <c:v>20918</c:v>
                </c:pt>
                <c:pt idx="6194">
                  <c:v>20916</c:v>
                </c:pt>
                <c:pt idx="6195">
                  <c:v>20914</c:v>
                </c:pt>
                <c:pt idx="6196">
                  <c:v>20912</c:v>
                </c:pt>
                <c:pt idx="6197">
                  <c:v>20910</c:v>
                </c:pt>
                <c:pt idx="6198">
                  <c:v>20908</c:v>
                </c:pt>
                <c:pt idx="6199">
                  <c:v>20906</c:v>
                </c:pt>
                <c:pt idx="6200">
                  <c:v>20904</c:v>
                </c:pt>
                <c:pt idx="6201">
                  <c:v>20902</c:v>
                </c:pt>
                <c:pt idx="6202">
                  <c:v>20900</c:v>
                </c:pt>
                <c:pt idx="6203">
                  <c:v>20898</c:v>
                </c:pt>
                <c:pt idx="6204">
                  <c:v>20896</c:v>
                </c:pt>
                <c:pt idx="6205">
                  <c:v>20894</c:v>
                </c:pt>
                <c:pt idx="6206">
                  <c:v>20892</c:v>
                </c:pt>
                <c:pt idx="6207">
                  <c:v>20890</c:v>
                </c:pt>
                <c:pt idx="6208">
                  <c:v>20888</c:v>
                </c:pt>
                <c:pt idx="6209">
                  <c:v>20886</c:v>
                </c:pt>
                <c:pt idx="6210">
                  <c:v>20884</c:v>
                </c:pt>
                <c:pt idx="6211">
                  <c:v>20882</c:v>
                </c:pt>
                <c:pt idx="6212">
                  <c:v>20880</c:v>
                </c:pt>
                <c:pt idx="6213">
                  <c:v>20878</c:v>
                </c:pt>
                <c:pt idx="6214">
                  <c:v>20876</c:v>
                </c:pt>
                <c:pt idx="6215">
                  <c:v>20875</c:v>
                </c:pt>
                <c:pt idx="6216">
                  <c:v>20874</c:v>
                </c:pt>
                <c:pt idx="6217">
                  <c:v>20873</c:v>
                </c:pt>
                <c:pt idx="6218">
                  <c:v>20872</c:v>
                </c:pt>
                <c:pt idx="6219">
                  <c:v>20871</c:v>
                </c:pt>
                <c:pt idx="6220">
                  <c:v>20870</c:v>
                </c:pt>
                <c:pt idx="6221">
                  <c:v>20869</c:v>
                </c:pt>
                <c:pt idx="6222">
                  <c:v>20868</c:v>
                </c:pt>
                <c:pt idx="6223">
                  <c:v>20867</c:v>
                </c:pt>
                <c:pt idx="6224">
                  <c:v>20866</c:v>
                </c:pt>
                <c:pt idx="6225">
                  <c:v>20865</c:v>
                </c:pt>
                <c:pt idx="6226">
                  <c:v>20864</c:v>
                </c:pt>
                <c:pt idx="6227">
                  <c:v>20863</c:v>
                </c:pt>
                <c:pt idx="6228">
                  <c:v>20862</c:v>
                </c:pt>
                <c:pt idx="6229">
                  <c:v>20861</c:v>
                </c:pt>
                <c:pt idx="6230">
                  <c:v>20860</c:v>
                </c:pt>
                <c:pt idx="6231">
                  <c:v>20859</c:v>
                </c:pt>
                <c:pt idx="6232">
                  <c:v>20858</c:v>
                </c:pt>
                <c:pt idx="6233">
                  <c:v>20857</c:v>
                </c:pt>
                <c:pt idx="6234">
                  <c:v>20856</c:v>
                </c:pt>
                <c:pt idx="6235">
                  <c:v>20855</c:v>
                </c:pt>
                <c:pt idx="6236">
                  <c:v>20854</c:v>
                </c:pt>
                <c:pt idx="6237">
                  <c:v>20853</c:v>
                </c:pt>
                <c:pt idx="6238">
                  <c:v>20852</c:v>
                </c:pt>
                <c:pt idx="6239">
                  <c:v>20851</c:v>
                </c:pt>
                <c:pt idx="6240">
                  <c:v>20850</c:v>
                </c:pt>
                <c:pt idx="6241">
                  <c:v>20849</c:v>
                </c:pt>
                <c:pt idx="6242">
                  <c:v>20848</c:v>
                </c:pt>
                <c:pt idx="6243">
                  <c:v>20847</c:v>
                </c:pt>
                <c:pt idx="6244">
                  <c:v>20846</c:v>
                </c:pt>
                <c:pt idx="6245">
                  <c:v>20845</c:v>
                </c:pt>
                <c:pt idx="6246">
                  <c:v>20844</c:v>
                </c:pt>
                <c:pt idx="6247">
                  <c:v>20843</c:v>
                </c:pt>
                <c:pt idx="6248">
                  <c:v>20842</c:v>
                </c:pt>
                <c:pt idx="6249">
                  <c:v>20841</c:v>
                </c:pt>
                <c:pt idx="6250">
                  <c:v>20840</c:v>
                </c:pt>
                <c:pt idx="6251">
                  <c:v>20839</c:v>
                </c:pt>
                <c:pt idx="6252">
                  <c:v>20838</c:v>
                </c:pt>
                <c:pt idx="6253">
                  <c:v>20837</c:v>
                </c:pt>
                <c:pt idx="6254">
                  <c:v>20836</c:v>
                </c:pt>
                <c:pt idx="6255">
                  <c:v>20835</c:v>
                </c:pt>
                <c:pt idx="6256">
                  <c:v>20834</c:v>
                </c:pt>
                <c:pt idx="6257">
                  <c:v>20833</c:v>
                </c:pt>
                <c:pt idx="6258">
                  <c:v>20832</c:v>
                </c:pt>
                <c:pt idx="6259">
                  <c:v>20831</c:v>
                </c:pt>
                <c:pt idx="6260">
                  <c:v>20830</c:v>
                </c:pt>
                <c:pt idx="6261">
                  <c:v>20829</c:v>
                </c:pt>
                <c:pt idx="6262">
                  <c:v>20828</c:v>
                </c:pt>
                <c:pt idx="6263">
                  <c:v>20827</c:v>
                </c:pt>
                <c:pt idx="6264">
                  <c:v>20826</c:v>
                </c:pt>
                <c:pt idx="6265">
                  <c:v>20825</c:v>
                </c:pt>
                <c:pt idx="6266">
                  <c:v>20824</c:v>
                </c:pt>
                <c:pt idx="6267">
                  <c:v>20823</c:v>
                </c:pt>
                <c:pt idx="6268">
                  <c:v>20822</c:v>
                </c:pt>
                <c:pt idx="6269">
                  <c:v>20821</c:v>
                </c:pt>
                <c:pt idx="6270">
                  <c:v>20820</c:v>
                </c:pt>
                <c:pt idx="6271">
                  <c:v>20819</c:v>
                </c:pt>
                <c:pt idx="6272">
                  <c:v>20818</c:v>
                </c:pt>
                <c:pt idx="6273">
                  <c:v>20817</c:v>
                </c:pt>
                <c:pt idx="6274">
                  <c:v>20816</c:v>
                </c:pt>
                <c:pt idx="6275">
                  <c:v>20815</c:v>
                </c:pt>
                <c:pt idx="6276">
                  <c:v>20814</c:v>
                </c:pt>
                <c:pt idx="6277">
                  <c:v>20813</c:v>
                </c:pt>
                <c:pt idx="6278">
                  <c:v>20812</c:v>
                </c:pt>
                <c:pt idx="6279">
                  <c:v>20811</c:v>
                </c:pt>
                <c:pt idx="6280">
                  <c:v>20810</c:v>
                </c:pt>
                <c:pt idx="6281">
                  <c:v>20809</c:v>
                </c:pt>
                <c:pt idx="6282">
                  <c:v>20808</c:v>
                </c:pt>
                <c:pt idx="6283">
                  <c:v>20807</c:v>
                </c:pt>
                <c:pt idx="6284">
                  <c:v>20806</c:v>
                </c:pt>
                <c:pt idx="6285">
                  <c:v>20805</c:v>
                </c:pt>
                <c:pt idx="6286">
                  <c:v>20804</c:v>
                </c:pt>
                <c:pt idx="6287">
                  <c:v>20803</c:v>
                </c:pt>
                <c:pt idx="6288">
                  <c:v>20802</c:v>
                </c:pt>
                <c:pt idx="6289">
                  <c:v>20801</c:v>
                </c:pt>
                <c:pt idx="6290">
                  <c:v>20800</c:v>
                </c:pt>
                <c:pt idx="6291">
                  <c:v>20799</c:v>
                </c:pt>
                <c:pt idx="6292">
                  <c:v>20798</c:v>
                </c:pt>
                <c:pt idx="6293">
                  <c:v>20797</c:v>
                </c:pt>
                <c:pt idx="6294">
                  <c:v>20796</c:v>
                </c:pt>
                <c:pt idx="6295">
                  <c:v>20795</c:v>
                </c:pt>
                <c:pt idx="6296">
                  <c:v>20794</c:v>
                </c:pt>
                <c:pt idx="6297">
                  <c:v>20793</c:v>
                </c:pt>
                <c:pt idx="6298">
                  <c:v>20792</c:v>
                </c:pt>
                <c:pt idx="6299">
                  <c:v>20791</c:v>
                </c:pt>
                <c:pt idx="6300">
                  <c:v>20790</c:v>
                </c:pt>
                <c:pt idx="6301">
                  <c:v>20789</c:v>
                </c:pt>
                <c:pt idx="6302">
                  <c:v>20788</c:v>
                </c:pt>
                <c:pt idx="6303">
                  <c:v>20787</c:v>
                </c:pt>
                <c:pt idx="6304">
                  <c:v>20786</c:v>
                </c:pt>
                <c:pt idx="6305">
                  <c:v>20785</c:v>
                </c:pt>
                <c:pt idx="6306">
                  <c:v>20784</c:v>
                </c:pt>
                <c:pt idx="6307">
                  <c:v>20783</c:v>
                </c:pt>
                <c:pt idx="6308">
                  <c:v>20782</c:v>
                </c:pt>
                <c:pt idx="6309">
                  <c:v>20781</c:v>
                </c:pt>
                <c:pt idx="6310">
                  <c:v>20780</c:v>
                </c:pt>
                <c:pt idx="6311">
                  <c:v>20779</c:v>
                </c:pt>
                <c:pt idx="6312">
                  <c:v>20778</c:v>
                </c:pt>
                <c:pt idx="6313">
                  <c:v>20777</c:v>
                </c:pt>
                <c:pt idx="6314">
                  <c:v>20776</c:v>
                </c:pt>
                <c:pt idx="6315">
                  <c:v>20775</c:v>
                </c:pt>
                <c:pt idx="6316">
                  <c:v>20774</c:v>
                </c:pt>
                <c:pt idx="6317">
                  <c:v>20773</c:v>
                </c:pt>
                <c:pt idx="6318">
                  <c:v>20772</c:v>
                </c:pt>
                <c:pt idx="6319">
                  <c:v>20771</c:v>
                </c:pt>
                <c:pt idx="6320">
                  <c:v>20770</c:v>
                </c:pt>
                <c:pt idx="6321">
                  <c:v>20769</c:v>
                </c:pt>
                <c:pt idx="6322">
                  <c:v>20768</c:v>
                </c:pt>
                <c:pt idx="6323">
                  <c:v>20767</c:v>
                </c:pt>
                <c:pt idx="6324">
                  <c:v>20766</c:v>
                </c:pt>
                <c:pt idx="6325">
                  <c:v>20765</c:v>
                </c:pt>
                <c:pt idx="6326">
                  <c:v>20764</c:v>
                </c:pt>
                <c:pt idx="6327">
                  <c:v>20763</c:v>
                </c:pt>
                <c:pt idx="6328">
                  <c:v>20762</c:v>
                </c:pt>
                <c:pt idx="6329">
                  <c:v>20761</c:v>
                </c:pt>
                <c:pt idx="6330">
                  <c:v>20760</c:v>
                </c:pt>
                <c:pt idx="6331">
                  <c:v>20759</c:v>
                </c:pt>
                <c:pt idx="6332">
                  <c:v>20758</c:v>
                </c:pt>
                <c:pt idx="6333">
                  <c:v>20757</c:v>
                </c:pt>
                <c:pt idx="6334">
                  <c:v>20756</c:v>
                </c:pt>
                <c:pt idx="6335">
                  <c:v>20755</c:v>
                </c:pt>
                <c:pt idx="6336">
                  <c:v>20754</c:v>
                </c:pt>
                <c:pt idx="6337">
                  <c:v>20753</c:v>
                </c:pt>
                <c:pt idx="6338">
                  <c:v>20752</c:v>
                </c:pt>
                <c:pt idx="6339">
                  <c:v>20751</c:v>
                </c:pt>
                <c:pt idx="6340">
                  <c:v>20750</c:v>
                </c:pt>
                <c:pt idx="6341">
                  <c:v>20749</c:v>
                </c:pt>
                <c:pt idx="6342">
                  <c:v>20748</c:v>
                </c:pt>
                <c:pt idx="6343">
                  <c:v>20747</c:v>
                </c:pt>
                <c:pt idx="6344">
                  <c:v>20746</c:v>
                </c:pt>
                <c:pt idx="6345">
                  <c:v>20745</c:v>
                </c:pt>
                <c:pt idx="6346">
                  <c:v>20744</c:v>
                </c:pt>
                <c:pt idx="6347">
                  <c:v>20743</c:v>
                </c:pt>
                <c:pt idx="6348">
                  <c:v>20742</c:v>
                </c:pt>
                <c:pt idx="6349">
                  <c:v>20741</c:v>
                </c:pt>
                <c:pt idx="6350">
                  <c:v>20740</c:v>
                </c:pt>
                <c:pt idx="6351">
                  <c:v>20739</c:v>
                </c:pt>
                <c:pt idx="6352">
                  <c:v>20738</c:v>
                </c:pt>
                <c:pt idx="6353">
                  <c:v>20737</c:v>
                </c:pt>
                <c:pt idx="6354">
                  <c:v>20736</c:v>
                </c:pt>
                <c:pt idx="6355">
                  <c:v>20735</c:v>
                </c:pt>
                <c:pt idx="6356">
                  <c:v>20734</c:v>
                </c:pt>
                <c:pt idx="6357">
                  <c:v>20733</c:v>
                </c:pt>
                <c:pt idx="6358">
                  <c:v>20732</c:v>
                </c:pt>
                <c:pt idx="6359">
                  <c:v>20731</c:v>
                </c:pt>
                <c:pt idx="6360">
                  <c:v>20730</c:v>
                </c:pt>
                <c:pt idx="6361">
                  <c:v>20729</c:v>
                </c:pt>
                <c:pt idx="6362">
                  <c:v>20728</c:v>
                </c:pt>
                <c:pt idx="6363">
                  <c:v>20727</c:v>
                </c:pt>
                <c:pt idx="6364">
                  <c:v>20726</c:v>
                </c:pt>
                <c:pt idx="6365">
                  <c:v>20725</c:v>
                </c:pt>
                <c:pt idx="6366">
                  <c:v>20724</c:v>
                </c:pt>
                <c:pt idx="6367">
                  <c:v>20723</c:v>
                </c:pt>
                <c:pt idx="6368">
                  <c:v>20722</c:v>
                </c:pt>
                <c:pt idx="6369">
                  <c:v>20721</c:v>
                </c:pt>
                <c:pt idx="6370">
                  <c:v>20720</c:v>
                </c:pt>
                <c:pt idx="6371">
                  <c:v>20719</c:v>
                </c:pt>
                <c:pt idx="6372">
                  <c:v>20718</c:v>
                </c:pt>
                <c:pt idx="6373">
                  <c:v>20717</c:v>
                </c:pt>
                <c:pt idx="6374">
                  <c:v>20716</c:v>
                </c:pt>
                <c:pt idx="6375">
                  <c:v>20715</c:v>
                </c:pt>
                <c:pt idx="6376">
                  <c:v>20714</c:v>
                </c:pt>
                <c:pt idx="6377">
                  <c:v>20713</c:v>
                </c:pt>
                <c:pt idx="6378">
                  <c:v>20712</c:v>
                </c:pt>
                <c:pt idx="6379">
                  <c:v>20711</c:v>
                </c:pt>
                <c:pt idx="6380">
                  <c:v>20710</c:v>
                </c:pt>
                <c:pt idx="6381">
                  <c:v>20709</c:v>
                </c:pt>
                <c:pt idx="6382">
                  <c:v>20708</c:v>
                </c:pt>
                <c:pt idx="6383">
                  <c:v>20707</c:v>
                </c:pt>
                <c:pt idx="6384">
                  <c:v>20706</c:v>
                </c:pt>
                <c:pt idx="6385">
                  <c:v>20705</c:v>
                </c:pt>
                <c:pt idx="6386">
                  <c:v>20704</c:v>
                </c:pt>
                <c:pt idx="6387">
                  <c:v>20703</c:v>
                </c:pt>
                <c:pt idx="6388">
                  <c:v>20702</c:v>
                </c:pt>
                <c:pt idx="6389">
                  <c:v>20701</c:v>
                </c:pt>
                <c:pt idx="6390">
                  <c:v>20700</c:v>
                </c:pt>
                <c:pt idx="6391">
                  <c:v>20699</c:v>
                </c:pt>
                <c:pt idx="6392">
                  <c:v>20698</c:v>
                </c:pt>
                <c:pt idx="6393">
                  <c:v>20697</c:v>
                </c:pt>
                <c:pt idx="6394">
                  <c:v>20696</c:v>
                </c:pt>
                <c:pt idx="6395">
                  <c:v>20695</c:v>
                </c:pt>
                <c:pt idx="6396">
                  <c:v>20694</c:v>
                </c:pt>
                <c:pt idx="6397">
                  <c:v>20693</c:v>
                </c:pt>
                <c:pt idx="6398">
                  <c:v>20692</c:v>
                </c:pt>
                <c:pt idx="6399">
                  <c:v>20691</c:v>
                </c:pt>
                <c:pt idx="6400">
                  <c:v>20690</c:v>
                </c:pt>
                <c:pt idx="6401">
                  <c:v>20689</c:v>
                </c:pt>
                <c:pt idx="6402">
                  <c:v>20688</c:v>
                </c:pt>
                <c:pt idx="6403">
                  <c:v>20687</c:v>
                </c:pt>
                <c:pt idx="6404">
                  <c:v>20686</c:v>
                </c:pt>
                <c:pt idx="6405">
                  <c:v>20685</c:v>
                </c:pt>
                <c:pt idx="6406">
                  <c:v>20684</c:v>
                </c:pt>
                <c:pt idx="6407">
                  <c:v>20683</c:v>
                </c:pt>
                <c:pt idx="6408">
                  <c:v>20682</c:v>
                </c:pt>
                <c:pt idx="6409">
                  <c:v>20681</c:v>
                </c:pt>
                <c:pt idx="6410">
                  <c:v>20680</c:v>
                </c:pt>
                <c:pt idx="6411">
                  <c:v>20679</c:v>
                </c:pt>
                <c:pt idx="6412">
                  <c:v>20678</c:v>
                </c:pt>
                <c:pt idx="6413">
                  <c:v>20677</c:v>
                </c:pt>
                <c:pt idx="6414">
                  <c:v>20676</c:v>
                </c:pt>
                <c:pt idx="6415">
                  <c:v>20675</c:v>
                </c:pt>
                <c:pt idx="6416">
                  <c:v>20674</c:v>
                </c:pt>
                <c:pt idx="6417">
                  <c:v>20673</c:v>
                </c:pt>
                <c:pt idx="6418">
                  <c:v>20672</c:v>
                </c:pt>
                <c:pt idx="6419">
                  <c:v>20671</c:v>
                </c:pt>
                <c:pt idx="6420">
                  <c:v>20670</c:v>
                </c:pt>
                <c:pt idx="6421">
                  <c:v>20669</c:v>
                </c:pt>
                <c:pt idx="6422">
                  <c:v>20668</c:v>
                </c:pt>
                <c:pt idx="6423">
                  <c:v>20667</c:v>
                </c:pt>
                <c:pt idx="6424">
                  <c:v>20666</c:v>
                </c:pt>
                <c:pt idx="6425">
                  <c:v>20665</c:v>
                </c:pt>
                <c:pt idx="6426">
                  <c:v>20664</c:v>
                </c:pt>
                <c:pt idx="6427">
                  <c:v>20663</c:v>
                </c:pt>
                <c:pt idx="6428">
                  <c:v>20662</c:v>
                </c:pt>
                <c:pt idx="6429">
                  <c:v>20661</c:v>
                </c:pt>
                <c:pt idx="6430">
                  <c:v>20660</c:v>
                </c:pt>
                <c:pt idx="6431">
                  <c:v>20659</c:v>
                </c:pt>
                <c:pt idx="6432">
                  <c:v>20658</c:v>
                </c:pt>
                <c:pt idx="6433">
                  <c:v>20657</c:v>
                </c:pt>
                <c:pt idx="6434">
                  <c:v>20656</c:v>
                </c:pt>
                <c:pt idx="6435">
                  <c:v>20655</c:v>
                </c:pt>
                <c:pt idx="6436">
                  <c:v>20654</c:v>
                </c:pt>
                <c:pt idx="6437">
                  <c:v>20653</c:v>
                </c:pt>
                <c:pt idx="6438">
                  <c:v>20652</c:v>
                </c:pt>
                <c:pt idx="6439">
                  <c:v>20651</c:v>
                </c:pt>
                <c:pt idx="6440">
                  <c:v>20650</c:v>
                </c:pt>
                <c:pt idx="6441">
                  <c:v>20649</c:v>
                </c:pt>
                <c:pt idx="6442">
                  <c:v>20648</c:v>
                </c:pt>
                <c:pt idx="6443">
                  <c:v>20647</c:v>
                </c:pt>
                <c:pt idx="6444">
                  <c:v>20646</c:v>
                </c:pt>
                <c:pt idx="6445">
                  <c:v>20645</c:v>
                </c:pt>
                <c:pt idx="6446">
                  <c:v>20644</c:v>
                </c:pt>
                <c:pt idx="6447">
                  <c:v>20643</c:v>
                </c:pt>
                <c:pt idx="6448">
                  <c:v>20642</c:v>
                </c:pt>
                <c:pt idx="6449">
                  <c:v>20641</c:v>
                </c:pt>
                <c:pt idx="6450">
                  <c:v>20640</c:v>
                </c:pt>
                <c:pt idx="6451">
                  <c:v>20639</c:v>
                </c:pt>
                <c:pt idx="6452">
                  <c:v>20638</c:v>
                </c:pt>
                <c:pt idx="6453">
                  <c:v>20637</c:v>
                </c:pt>
                <c:pt idx="6454">
                  <c:v>20636</c:v>
                </c:pt>
                <c:pt idx="6455">
                  <c:v>20635</c:v>
                </c:pt>
                <c:pt idx="6456">
                  <c:v>20634</c:v>
                </c:pt>
                <c:pt idx="6457">
                  <c:v>20633</c:v>
                </c:pt>
                <c:pt idx="6458">
                  <c:v>20632</c:v>
                </c:pt>
                <c:pt idx="6459">
                  <c:v>20631</c:v>
                </c:pt>
                <c:pt idx="6460">
                  <c:v>20630</c:v>
                </c:pt>
                <c:pt idx="6461">
                  <c:v>20629</c:v>
                </c:pt>
                <c:pt idx="6462">
                  <c:v>20628</c:v>
                </c:pt>
                <c:pt idx="6463">
                  <c:v>20627</c:v>
                </c:pt>
                <c:pt idx="6464">
                  <c:v>20626</c:v>
                </c:pt>
                <c:pt idx="6465">
                  <c:v>20625</c:v>
                </c:pt>
                <c:pt idx="6466">
                  <c:v>20624</c:v>
                </c:pt>
                <c:pt idx="6467">
                  <c:v>20623</c:v>
                </c:pt>
                <c:pt idx="6468">
                  <c:v>20622</c:v>
                </c:pt>
                <c:pt idx="6469">
                  <c:v>20621</c:v>
                </c:pt>
                <c:pt idx="6470">
                  <c:v>20620</c:v>
                </c:pt>
                <c:pt idx="6471">
                  <c:v>20619</c:v>
                </c:pt>
                <c:pt idx="6472">
                  <c:v>20618</c:v>
                </c:pt>
                <c:pt idx="6473">
                  <c:v>20617</c:v>
                </c:pt>
                <c:pt idx="6474">
                  <c:v>20616</c:v>
                </c:pt>
                <c:pt idx="6475">
                  <c:v>20615</c:v>
                </c:pt>
                <c:pt idx="6476">
                  <c:v>20614</c:v>
                </c:pt>
                <c:pt idx="6477">
                  <c:v>20613</c:v>
                </c:pt>
                <c:pt idx="6478">
                  <c:v>20612</c:v>
                </c:pt>
                <c:pt idx="6479">
                  <c:v>20611</c:v>
                </c:pt>
                <c:pt idx="6480">
                  <c:v>20610</c:v>
                </c:pt>
                <c:pt idx="6481">
                  <c:v>20609</c:v>
                </c:pt>
                <c:pt idx="6482">
                  <c:v>20608</c:v>
                </c:pt>
                <c:pt idx="6483">
                  <c:v>20607</c:v>
                </c:pt>
                <c:pt idx="6484">
                  <c:v>20606</c:v>
                </c:pt>
                <c:pt idx="6485">
                  <c:v>20605</c:v>
                </c:pt>
                <c:pt idx="6486">
                  <c:v>20604</c:v>
                </c:pt>
                <c:pt idx="6487">
                  <c:v>20603</c:v>
                </c:pt>
                <c:pt idx="6488">
                  <c:v>20602</c:v>
                </c:pt>
                <c:pt idx="6489">
                  <c:v>20601</c:v>
                </c:pt>
                <c:pt idx="6490">
                  <c:v>20600</c:v>
                </c:pt>
                <c:pt idx="6491">
                  <c:v>20599</c:v>
                </c:pt>
                <c:pt idx="6492">
                  <c:v>20598</c:v>
                </c:pt>
                <c:pt idx="6493">
                  <c:v>20597</c:v>
                </c:pt>
                <c:pt idx="6494">
                  <c:v>20596</c:v>
                </c:pt>
                <c:pt idx="6495">
                  <c:v>20595</c:v>
                </c:pt>
                <c:pt idx="6496">
                  <c:v>20594</c:v>
                </c:pt>
                <c:pt idx="6497">
                  <c:v>20593</c:v>
                </c:pt>
                <c:pt idx="6498">
                  <c:v>20592</c:v>
                </c:pt>
                <c:pt idx="6499">
                  <c:v>20591</c:v>
                </c:pt>
                <c:pt idx="6500">
                  <c:v>20590</c:v>
                </c:pt>
                <c:pt idx="6501">
                  <c:v>20589</c:v>
                </c:pt>
                <c:pt idx="6502">
                  <c:v>20588</c:v>
                </c:pt>
                <c:pt idx="6503">
                  <c:v>20587</c:v>
                </c:pt>
                <c:pt idx="6504">
                  <c:v>20586</c:v>
                </c:pt>
                <c:pt idx="6505">
                  <c:v>20585</c:v>
                </c:pt>
                <c:pt idx="6506">
                  <c:v>20584</c:v>
                </c:pt>
                <c:pt idx="6507">
                  <c:v>20583</c:v>
                </c:pt>
                <c:pt idx="6508">
                  <c:v>20582</c:v>
                </c:pt>
                <c:pt idx="6509">
                  <c:v>20581</c:v>
                </c:pt>
                <c:pt idx="6510">
                  <c:v>20580</c:v>
                </c:pt>
                <c:pt idx="6511">
                  <c:v>20579</c:v>
                </c:pt>
                <c:pt idx="6512">
                  <c:v>20578</c:v>
                </c:pt>
                <c:pt idx="6513">
                  <c:v>20577</c:v>
                </c:pt>
                <c:pt idx="6514">
                  <c:v>20576</c:v>
                </c:pt>
                <c:pt idx="6515">
                  <c:v>20575</c:v>
                </c:pt>
                <c:pt idx="6516">
                  <c:v>20574</c:v>
                </c:pt>
                <c:pt idx="6517">
                  <c:v>20573</c:v>
                </c:pt>
                <c:pt idx="6518">
                  <c:v>20572</c:v>
                </c:pt>
                <c:pt idx="6519">
                  <c:v>20571</c:v>
                </c:pt>
                <c:pt idx="6520">
                  <c:v>20570</c:v>
                </c:pt>
                <c:pt idx="6521">
                  <c:v>20569</c:v>
                </c:pt>
                <c:pt idx="6522">
                  <c:v>20568</c:v>
                </c:pt>
                <c:pt idx="6523">
                  <c:v>20567</c:v>
                </c:pt>
                <c:pt idx="6524">
                  <c:v>20566</c:v>
                </c:pt>
                <c:pt idx="6525">
                  <c:v>20565</c:v>
                </c:pt>
                <c:pt idx="6526">
                  <c:v>20564</c:v>
                </c:pt>
                <c:pt idx="6527">
                  <c:v>20563</c:v>
                </c:pt>
                <c:pt idx="6528">
                  <c:v>20562</c:v>
                </c:pt>
                <c:pt idx="6529">
                  <c:v>20561</c:v>
                </c:pt>
                <c:pt idx="6530">
                  <c:v>20560</c:v>
                </c:pt>
                <c:pt idx="6531">
                  <c:v>20559</c:v>
                </c:pt>
                <c:pt idx="6532">
                  <c:v>20558</c:v>
                </c:pt>
                <c:pt idx="6533">
                  <c:v>20557</c:v>
                </c:pt>
                <c:pt idx="6534">
                  <c:v>20556</c:v>
                </c:pt>
                <c:pt idx="6535">
                  <c:v>20555</c:v>
                </c:pt>
                <c:pt idx="6536">
                  <c:v>20554</c:v>
                </c:pt>
                <c:pt idx="6537">
                  <c:v>20553</c:v>
                </c:pt>
                <c:pt idx="6538">
                  <c:v>20552</c:v>
                </c:pt>
                <c:pt idx="6539">
                  <c:v>20551</c:v>
                </c:pt>
                <c:pt idx="6540">
                  <c:v>20550</c:v>
                </c:pt>
                <c:pt idx="6541">
                  <c:v>20549</c:v>
                </c:pt>
                <c:pt idx="6542">
                  <c:v>20548</c:v>
                </c:pt>
                <c:pt idx="6543">
                  <c:v>20547</c:v>
                </c:pt>
                <c:pt idx="6544">
                  <c:v>20546</c:v>
                </c:pt>
                <c:pt idx="6545">
                  <c:v>20545</c:v>
                </c:pt>
                <c:pt idx="6546">
                  <c:v>20544</c:v>
                </c:pt>
                <c:pt idx="6547">
                  <c:v>20543</c:v>
                </c:pt>
                <c:pt idx="6548">
                  <c:v>20542</c:v>
                </c:pt>
                <c:pt idx="6549">
                  <c:v>20541</c:v>
                </c:pt>
                <c:pt idx="6550">
                  <c:v>20540</c:v>
                </c:pt>
                <c:pt idx="6551">
                  <c:v>20539</c:v>
                </c:pt>
                <c:pt idx="6552">
                  <c:v>20538</c:v>
                </c:pt>
                <c:pt idx="6553">
                  <c:v>20537</c:v>
                </c:pt>
                <c:pt idx="6554">
                  <c:v>20536</c:v>
                </c:pt>
                <c:pt idx="6555">
                  <c:v>20535</c:v>
                </c:pt>
                <c:pt idx="6556">
                  <c:v>20534</c:v>
                </c:pt>
                <c:pt idx="6557">
                  <c:v>20533</c:v>
                </c:pt>
                <c:pt idx="6558">
                  <c:v>20532</c:v>
                </c:pt>
                <c:pt idx="6559">
                  <c:v>20531</c:v>
                </c:pt>
                <c:pt idx="6560">
                  <c:v>20530</c:v>
                </c:pt>
                <c:pt idx="6561">
                  <c:v>20529</c:v>
                </c:pt>
                <c:pt idx="6562">
                  <c:v>20528</c:v>
                </c:pt>
                <c:pt idx="6563">
                  <c:v>20527</c:v>
                </c:pt>
                <c:pt idx="6564">
                  <c:v>20526</c:v>
                </c:pt>
                <c:pt idx="6565">
                  <c:v>20525</c:v>
                </c:pt>
                <c:pt idx="6566">
                  <c:v>20524</c:v>
                </c:pt>
                <c:pt idx="6567">
                  <c:v>20523</c:v>
                </c:pt>
                <c:pt idx="6568">
                  <c:v>20522</c:v>
                </c:pt>
                <c:pt idx="6569">
                  <c:v>20521</c:v>
                </c:pt>
                <c:pt idx="6570">
                  <c:v>20520</c:v>
                </c:pt>
                <c:pt idx="6571">
                  <c:v>20519</c:v>
                </c:pt>
                <c:pt idx="6572">
                  <c:v>20518</c:v>
                </c:pt>
                <c:pt idx="6573">
                  <c:v>20517</c:v>
                </c:pt>
                <c:pt idx="6574">
                  <c:v>20516</c:v>
                </c:pt>
                <c:pt idx="6575">
                  <c:v>20515</c:v>
                </c:pt>
                <c:pt idx="6576">
                  <c:v>20514</c:v>
                </c:pt>
                <c:pt idx="6577">
                  <c:v>20513</c:v>
                </c:pt>
                <c:pt idx="6578">
                  <c:v>20512</c:v>
                </c:pt>
                <c:pt idx="6579">
                  <c:v>20511</c:v>
                </c:pt>
                <c:pt idx="6580">
                  <c:v>20510</c:v>
                </c:pt>
                <c:pt idx="6581">
                  <c:v>20509</c:v>
                </c:pt>
                <c:pt idx="6582">
                  <c:v>20508</c:v>
                </c:pt>
                <c:pt idx="6583">
                  <c:v>20507</c:v>
                </c:pt>
                <c:pt idx="6584">
                  <c:v>20506</c:v>
                </c:pt>
                <c:pt idx="6585">
                  <c:v>20505</c:v>
                </c:pt>
                <c:pt idx="6586">
                  <c:v>20504</c:v>
                </c:pt>
                <c:pt idx="6587">
                  <c:v>20503</c:v>
                </c:pt>
                <c:pt idx="6588">
                  <c:v>20502</c:v>
                </c:pt>
                <c:pt idx="6589">
                  <c:v>20501</c:v>
                </c:pt>
                <c:pt idx="6590">
                  <c:v>20500</c:v>
                </c:pt>
                <c:pt idx="6591">
                  <c:v>20499</c:v>
                </c:pt>
                <c:pt idx="6592">
                  <c:v>20498</c:v>
                </c:pt>
                <c:pt idx="6593">
                  <c:v>20497</c:v>
                </c:pt>
                <c:pt idx="6594">
                  <c:v>20496</c:v>
                </c:pt>
                <c:pt idx="6595">
                  <c:v>20495</c:v>
                </c:pt>
                <c:pt idx="6596">
                  <c:v>20494</c:v>
                </c:pt>
                <c:pt idx="6597">
                  <c:v>20493</c:v>
                </c:pt>
                <c:pt idx="6598">
                  <c:v>20492</c:v>
                </c:pt>
                <c:pt idx="6599">
                  <c:v>20491</c:v>
                </c:pt>
                <c:pt idx="6600">
                  <c:v>20490</c:v>
                </c:pt>
                <c:pt idx="6601">
                  <c:v>20489</c:v>
                </c:pt>
                <c:pt idx="6602">
                  <c:v>20488</c:v>
                </c:pt>
                <c:pt idx="6603">
                  <c:v>20487</c:v>
                </c:pt>
                <c:pt idx="6604">
                  <c:v>20486</c:v>
                </c:pt>
                <c:pt idx="6605">
                  <c:v>20485</c:v>
                </c:pt>
                <c:pt idx="6606">
                  <c:v>20484</c:v>
                </c:pt>
                <c:pt idx="6607">
                  <c:v>20483</c:v>
                </c:pt>
                <c:pt idx="6608">
                  <c:v>20482</c:v>
                </c:pt>
                <c:pt idx="6609">
                  <c:v>20481</c:v>
                </c:pt>
                <c:pt idx="6610">
                  <c:v>20480</c:v>
                </c:pt>
                <c:pt idx="6611">
                  <c:v>20479</c:v>
                </c:pt>
                <c:pt idx="6612">
                  <c:v>20478</c:v>
                </c:pt>
                <c:pt idx="6613">
                  <c:v>20477</c:v>
                </c:pt>
                <c:pt idx="6614">
                  <c:v>20476</c:v>
                </c:pt>
                <c:pt idx="6615">
                  <c:v>20475</c:v>
                </c:pt>
                <c:pt idx="6616">
                  <c:v>20474</c:v>
                </c:pt>
                <c:pt idx="6617">
                  <c:v>20473</c:v>
                </c:pt>
                <c:pt idx="6618">
                  <c:v>20472</c:v>
                </c:pt>
                <c:pt idx="6619">
                  <c:v>20471</c:v>
                </c:pt>
                <c:pt idx="6620">
                  <c:v>20470</c:v>
                </c:pt>
                <c:pt idx="6621">
                  <c:v>20469</c:v>
                </c:pt>
                <c:pt idx="6622">
                  <c:v>20468</c:v>
                </c:pt>
                <c:pt idx="6623">
                  <c:v>20467</c:v>
                </c:pt>
                <c:pt idx="6624">
                  <c:v>20466</c:v>
                </c:pt>
                <c:pt idx="6625">
                  <c:v>20465</c:v>
                </c:pt>
                <c:pt idx="6626">
                  <c:v>20464</c:v>
                </c:pt>
                <c:pt idx="6627">
                  <c:v>20463</c:v>
                </c:pt>
                <c:pt idx="6628">
                  <c:v>20462</c:v>
                </c:pt>
                <c:pt idx="6629">
                  <c:v>20461</c:v>
                </c:pt>
                <c:pt idx="6630">
                  <c:v>20460</c:v>
                </c:pt>
                <c:pt idx="6631">
                  <c:v>20459</c:v>
                </c:pt>
                <c:pt idx="6632">
                  <c:v>20458</c:v>
                </c:pt>
                <c:pt idx="6633">
                  <c:v>20457</c:v>
                </c:pt>
                <c:pt idx="6634">
                  <c:v>20456</c:v>
                </c:pt>
                <c:pt idx="6635">
                  <c:v>20455</c:v>
                </c:pt>
                <c:pt idx="6636">
                  <c:v>20454</c:v>
                </c:pt>
                <c:pt idx="6637">
                  <c:v>20453</c:v>
                </c:pt>
                <c:pt idx="6638">
                  <c:v>20452</c:v>
                </c:pt>
                <c:pt idx="6639">
                  <c:v>20451</c:v>
                </c:pt>
                <c:pt idx="6640">
                  <c:v>20450</c:v>
                </c:pt>
                <c:pt idx="6641">
                  <c:v>20449</c:v>
                </c:pt>
                <c:pt idx="6642">
                  <c:v>20448</c:v>
                </c:pt>
                <c:pt idx="6643">
                  <c:v>20447</c:v>
                </c:pt>
                <c:pt idx="6644">
                  <c:v>20446</c:v>
                </c:pt>
                <c:pt idx="6645">
                  <c:v>20445</c:v>
                </c:pt>
                <c:pt idx="6646">
                  <c:v>20444</c:v>
                </c:pt>
                <c:pt idx="6647">
                  <c:v>20443</c:v>
                </c:pt>
                <c:pt idx="6648">
                  <c:v>20442</c:v>
                </c:pt>
                <c:pt idx="6649">
                  <c:v>20441</c:v>
                </c:pt>
                <c:pt idx="6650">
                  <c:v>20440</c:v>
                </c:pt>
                <c:pt idx="6651">
                  <c:v>20439</c:v>
                </c:pt>
                <c:pt idx="6652">
                  <c:v>20438</c:v>
                </c:pt>
                <c:pt idx="6653">
                  <c:v>20437</c:v>
                </c:pt>
                <c:pt idx="6654">
                  <c:v>20436</c:v>
                </c:pt>
                <c:pt idx="6655">
                  <c:v>20435</c:v>
                </c:pt>
                <c:pt idx="6656">
                  <c:v>20434</c:v>
                </c:pt>
                <c:pt idx="6657">
                  <c:v>20433</c:v>
                </c:pt>
                <c:pt idx="6658">
                  <c:v>20432</c:v>
                </c:pt>
                <c:pt idx="6659">
                  <c:v>20431</c:v>
                </c:pt>
                <c:pt idx="6660">
                  <c:v>20430</c:v>
                </c:pt>
                <c:pt idx="6661">
                  <c:v>20429</c:v>
                </c:pt>
                <c:pt idx="6662">
                  <c:v>20428</c:v>
                </c:pt>
                <c:pt idx="6663">
                  <c:v>20427</c:v>
                </c:pt>
                <c:pt idx="6664">
                  <c:v>20426</c:v>
                </c:pt>
                <c:pt idx="6665">
                  <c:v>20425</c:v>
                </c:pt>
                <c:pt idx="6666">
                  <c:v>20424</c:v>
                </c:pt>
                <c:pt idx="6667">
                  <c:v>20423</c:v>
                </c:pt>
                <c:pt idx="6668">
                  <c:v>20422</c:v>
                </c:pt>
                <c:pt idx="6669">
                  <c:v>20421</c:v>
                </c:pt>
                <c:pt idx="6670">
                  <c:v>20420</c:v>
                </c:pt>
                <c:pt idx="6671">
                  <c:v>20419</c:v>
                </c:pt>
                <c:pt idx="6672">
                  <c:v>20418</c:v>
                </c:pt>
                <c:pt idx="6673">
                  <c:v>20417</c:v>
                </c:pt>
                <c:pt idx="6674">
                  <c:v>20416</c:v>
                </c:pt>
                <c:pt idx="6675">
                  <c:v>20415</c:v>
                </c:pt>
                <c:pt idx="6676">
                  <c:v>20414</c:v>
                </c:pt>
                <c:pt idx="6677">
                  <c:v>20413</c:v>
                </c:pt>
                <c:pt idx="6678">
                  <c:v>20412</c:v>
                </c:pt>
                <c:pt idx="6679">
                  <c:v>20411</c:v>
                </c:pt>
                <c:pt idx="6680">
                  <c:v>20410</c:v>
                </c:pt>
                <c:pt idx="6681">
                  <c:v>20409</c:v>
                </c:pt>
                <c:pt idx="6682">
                  <c:v>20408</c:v>
                </c:pt>
                <c:pt idx="6683">
                  <c:v>20407</c:v>
                </c:pt>
                <c:pt idx="6684">
                  <c:v>20406</c:v>
                </c:pt>
                <c:pt idx="6685">
                  <c:v>20405</c:v>
                </c:pt>
                <c:pt idx="6686">
                  <c:v>20404</c:v>
                </c:pt>
                <c:pt idx="6687">
                  <c:v>20403</c:v>
                </c:pt>
                <c:pt idx="6688">
                  <c:v>20402</c:v>
                </c:pt>
                <c:pt idx="6689">
                  <c:v>20401</c:v>
                </c:pt>
                <c:pt idx="6690">
                  <c:v>20400</c:v>
                </c:pt>
                <c:pt idx="6691">
                  <c:v>20399</c:v>
                </c:pt>
                <c:pt idx="6692">
                  <c:v>20398</c:v>
                </c:pt>
                <c:pt idx="6693">
                  <c:v>20397</c:v>
                </c:pt>
                <c:pt idx="6694">
                  <c:v>20396</c:v>
                </c:pt>
                <c:pt idx="6695">
                  <c:v>20395</c:v>
                </c:pt>
                <c:pt idx="6696">
                  <c:v>20394</c:v>
                </c:pt>
                <c:pt idx="6697">
                  <c:v>20393</c:v>
                </c:pt>
                <c:pt idx="6698">
                  <c:v>20392</c:v>
                </c:pt>
                <c:pt idx="6699">
                  <c:v>20391</c:v>
                </c:pt>
                <c:pt idx="6700">
                  <c:v>20390</c:v>
                </c:pt>
                <c:pt idx="6701">
                  <c:v>20389</c:v>
                </c:pt>
                <c:pt idx="6702">
                  <c:v>20388</c:v>
                </c:pt>
                <c:pt idx="6703">
                  <c:v>20387</c:v>
                </c:pt>
                <c:pt idx="6704">
                  <c:v>20386</c:v>
                </c:pt>
                <c:pt idx="6705">
                  <c:v>20385</c:v>
                </c:pt>
                <c:pt idx="6706">
                  <c:v>20384</c:v>
                </c:pt>
                <c:pt idx="6707">
                  <c:v>20383</c:v>
                </c:pt>
                <c:pt idx="6708">
                  <c:v>20382</c:v>
                </c:pt>
                <c:pt idx="6709">
                  <c:v>20381</c:v>
                </c:pt>
                <c:pt idx="6710">
                  <c:v>20380</c:v>
                </c:pt>
                <c:pt idx="6711">
                  <c:v>20379</c:v>
                </c:pt>
                <c:pt idx="6712">
                  <c:v>20378</c:v>
                </c:pt>
                <c:pt idx="6713">
                  <c:v>20377</c:v>
                </c:pt>
                <c:pt idx="6714">
                  <c:v>20376</c:v>
                </c:pt>
                <c:pt idx="6715">
                  <c:v>20375</c:v>
                </c:pt>
                <c:pt idx="6716">
                  <c:v>20374</c:v>
                </c:pt>
                <c:pt idx="6717">
                  <c:v>20373</c:v>
                </c:pt>
                <c:pt idx="6718">
                  <c:v>20372</c:v>
                </c:pt>
                <c:pt idx="6719">
                  <c:v>20371</c:v>
                </c:pt>
                <c:pt idx="6720">
                  <c:v>20370</c:v>
                </c:pt>
                <c:pt idx="6721">
                  <c:v>20369</c:v>
                </c:pt>
                <c:pt idx="6722">
                  <c:v>20368</c:v>
                </c:pt>
                <c:pt idx="6723">
                  <c:v>20367</c:v>
                </c:pt>
                <c:pt idx="6724">
                  <c:v>20366</c:v>
                </c:pt>
                <c:pt idx="6725">
                  <c:v>20365</c:v>
                </c:pt>
                <c:pt idx="6726">
                  <c:v>20364</c:v>
                </c:pt>
                <c:pt idx="6727">
                  <c:v>20363</c:v>
                </c:pt>
                <c:pt idx="6728">
                  <c:v>20362</c:v>
                </c:pt>
                <c:pt idx="6729">
                  <c:v>20361</c:v>
                </c:pt>
                <c:pt idx="6730">
                  <c:v>20360</c:v>
                </c:pt>
                <c:pt idx="6731">
                  <c:v>20359</c:v>
                </c:pt>
                <c:pt idx="6732">
                  <c:v>20358</c:v>
                </c:pt>
                <c:pt idx="6733">
                  <c:v>20357</c:v>
                </c:pt>
                <c:pt idx="6734">
                  <c:v>20356</c:v>
                </c:pt>
                <c:pt idx="6735">
                  <c:v>20355</c:v>
                </c:pt>
                <c:pt idx="6736">
                  <c:v>20354</c:v>
                </c:pt>
                <c:pt idx="6737">
                  <c:v>20353</c:v>
                </c:pt>
                <c:pt idx="6738">
                  <c:v>20352</c:v>
                </c:pt>
                <c:pt idx="6739">
                  <c:v>20351</c:v>
                </c:pt>
                <c:pt idx="6740">
                  <c:v>20350</c:v>
                </c:pt>
                <c:pt idx="6741">
                  <c:v>20349</c:v>
                </c:pt>
                <c:pt idx="6742">
                  <c:v>20348</c:v>
                </c:pt>
                <c:pt idx="6743">
                  <c:v>20347</c:v>
                </c:pt>
                <c:pt idx="6744">
                  <c:v>20346</c:v>
                </c:pt>
                <c:pt idx="6745">
                  <c:v>20345</c:v>
                </c:pt>
                <c:pt idx="6746">
                  <c:v>20344</c:v>
                </c:pt>
                <c:pt idx="6747">
                  <c:v>20343</c:v>
                </c:pt>
                <c:pt idx="6748">
                  <c:v>20342</c:v>
                </c:pt>
                <c:pt idx="6749">
                  <c:v>20341</c:v>
                </c:pt>
                <c:pt idx="6750">
                  <c:v>20340</c:v>
                </c:pt>
                <c:pt idx="6751">
                  <c:v>20339</c:v>
                </c:pt>
                <c:pt idx="6752">
                  <c:v>20338</c:v>
                </c:pt>
                <c:pt idx="6753">
                  <c:v>20337</c:v>
                </c:pt>
                <c:pt idx="6754">
                  <c:v>20336</c:v>
                </c:pt>
                <c:pt idx="6755">
                  <c:v>20335</c:v>
                </c:pt>
                <c:pt idx="6756">
                  <c:v>20334</c:v>
                </c:pt>
                <c:pt idx="6757">
                  <c:v>20333</c:v>
                </c:pt>
                <c:pt idx="6758">
                  <c:v>20332</c:v>
                </c:pt>
                <c:pt idx="6759">
                  <c:v>20331</c:v>
                </c:pt>
                <c:pt idx="6760">
                  <c:v>20330</c:v>
                </c:pt>
                <c:pt idx="6761">
                  <c:v>20329</c:v>
                </c:pt>
                <c:pt idx="6762">
                  <c:v>20328</c:v>
                </c:pt>
                <c:pt idx="6763">
                  <c:v>20327</c:v>
                </c:pt>
                <c:pt idx="6764">
                  <c:v>20326</c:v>
                </c:pt>
                <c:pt idx="6765">
                  <c:v>20325</c:v>
                </c:pt>
                <c:pt idx="6766">
                  <c:v>20324</c:v>
                </c:pt>
                <c:pt idx="6767">
                  <c:v>20323</c:v>
                </c:pt>
                <c:pt idx="6768">
                  <c:v>20322</c:v>
                </c:pt>
                <c:pt idx="6769">
                  <c:v>20321</c:v>
                </c:pt>
                <c:pt idx="6770">
                  <c:v>20320</c:v>
                </c:pt>
                <c:pt idx="6771">
                  <c:v>20319</c:v>
                </c:pt>
                <c:pt idx="6772">
                  <c:v>20318</c:v>
                </c:pt>
                <c:pt idx="6773">
                  <c:v>20317</c:v>
                </c:pt>
                <c:pt idx="6774">
                  <c:v>20316</c:v>
                </c:pt>
                <c:pt idx="6775">
                  <c:v>20315</c:v>
                </c:pt>
                <c:pt idx="6776">
                  <c:v>20314</c:v>
                </c:pt>
                <c:pt idx="6777">
                  <c:v>20313</c:v>
                </c:pt>
                <c:pt idx="6778">
                  <c:v>20312</c:v>
                </c:pt>
                <c:pt idx="6779">
                  <c:v>20311</c:v>
                </c:pt>
                <c:pt idx="6780">
                  <c:v>20310</c:v>
                </c:pt>
                <c:pt idx="6781">
                  <c:v>20309</c:v>
                </c:pt>
                <c:pt idx="6782">
                  <c:v>20308</c:v>
                </c:pt>
                <c:pt idx="6783">
                  <c:v>20307</c:v>
                </c:pt>
                <c:pt idx="6784">
                  <c:v>20306</c:v>
                </c:pt>
                <c:pt idx="6785">
                  <c:v>20305</c:v>
                </c:pt>
                <c:pt idx="6786">
                  <c:v>20304</c:v>
                </c:pt>
                <c:pt idx="6787">
                  <c:v>20303</c:v>
                </c:pt>
                <c:pt idx="6788">
                  <c:v>20302</c:v>
                </c:pt>
                <c:pt idx="6789">
                  <c:v>20301</c:v>
                </c:pt>
                <c:pt idx="6790">
                  <c:v>20300</c:v>
                </c:pt>
                <c:pt idx="6791">
                  <c:v>20299</c:v>
                </c:pt>
                <c:pt idx="6792">
                  <c:v>20298</c:v>
                </c:pt>
                <c:pt idx="6793">
                  <c:v>20297</c:v>
                </c:pt>
                <c:pt idx="6794">
                  <c:v>20296</c:v>
                </c:pt>
                <c:pt idx="6795">
                  <c:v>20295</c:v>
                </c:pt>
                <c:pt idx="6796">
                  <c:v>20294</c:v>
                </c:pt>
                <c:pt idx="6797">
                  <c:v>20293</c:v>
                </c:pt>
                <c:pt idx="6798">
                  <c:v>20292</c:v>
                </c:pt>
                <c:pt idx="6799">
                  <c:v>20291</c:v>
                </c:pt>
                <c:pt idx="6800">
                  <c:v>20290</c:v>
                </c:pt>
                <c:pt idx="6801">
                  <c:v>20289</c:v>
                </c:pt>
                <c:pt idx="6802">
                  <c:v>20288</c:v>
                </c:pt>
                <c:pt idx="6803">
                  <c:v>20287</c:v>
                </c:pt>
                <c:pt idx="6804">
                  <c:v>20286</c:v>
                </c:pt>
                <c:pt idx="6805">
                  <c:v>20285</c:v>
                </c:pt>
                <c:pt idx="6806">
                  <c:v>20284</c:v>
                </c:pt>
                <c:pt idx="6807">
                  <c:v>20283</c:v>
                </c:pt>
                <c:pt idx="6808">
                  <c:v>20282</c:v>
                </c:pt>
                <c:pt idx="6809">
                  <c:v>20281</c:v>
                </c:pt>
                <c:pt idx="6810">
                  <c:v>20280</c:v>
                </c:pt>
                <c:pt idx="6811">
                  <c:v>20279</c:v>
                </c:pt>
                <c:pt idx="6812">
                  <c:v>20278</c:v>
                </c:pt>
                <c:pt idx="6813">
                  <c:v>20277</c:v>
                </c:pt>
                <c:pt idx="6814">
                  <c:v>20276</c:v>
                </c:pt>
                <c:pt idx="6815">
                  <c:v>20275</c:v>
                </c:pt>
                <c:pt idx="6816">
                  <c:v>20274</c:v>
                </c:pt>
                <c:pt idx="6817">
                  <c:v>20273</c:v>
                </c:pt>
                <c:pt idx="6818">
                  <c:v>20272</c:v>
                </c:pt>
                <c:pt idx="6819">
                  <c:v>20271</c:v>
                </c:pt>
                <c:pt idx="6820">
                  <c:v>20270</c:v>
                </c:pt>
                <c:pt idx="6821">
                  <c:v>20269</c:v>
                </c:pt>
                <c:pt idx="6822">
                  <c:v>20268</c:v>
                </c:pt>
                <c:pt idx="6823">
                  <c:v>20267</c:v>
                </c:pt>
                <c:pt idx="6824">
                  <c:v>20266</c:v>
                </c:pt>
                <c:pt idx="6825">
                  <c:v>20265</c:v>
                </c:pt>
                <c:pt idx="6826">
                  <c:v>20264</c:v>
                </c:pt>
                <c:pt idx="6827">
                  <c:v>20263</c:v>
                </c:pt>
                <c:pt idx="6828">
                  <c:v>20262</c:v>
                </c:pt>
                <c:pt idx="6829">
                  <c:v>20261</c:v>
                </c:pt>
                <c:pt idx="6830">
                  <c:v>20260</c:v>
                </c:pt>
                <c:pt idx="6831">
                  <c:v>20259</c:v>
                </c:pt>
                <c:pt idx="6832">
                  <c:v>20258</c:v>
                </c:pt>
                <c:pt idx="6833">
                  <c:v>20257</c:v>
                </c:pt>
                <c:pt idx="6834">
                  <c:v>20256</c:v>
                </c:pt>
                <c:pt idx="6835">
                  <c:v>20255</c:v>
                </c:pt>
                <c:pt idx="6836">
                  <c:v>20254</c:v>
                </c:pt>
                <c:pt idx="6837">
                  <c:v>20253</c:v>
                </c:pt>
                <c:pt idx="6838">
                  <c:v>20252</c:v>
                </c:pt>
                <c:pt idx="6839">
                  <c:v>20251</c:v>
                </c:pt>
                <c:pt idx="6840">
                  <c:v>20250</c:v>
                </c:pt>
                <c:pt idx="6841">
                  <c:v>20249</c:v>
                </c:pt>
                <c:pt idx="6842">
                  <c:v>20248</c:v>
                </c:pt>
                <c:pt idx="6843">
                  <c:v>20247</c:v>
                </c:pt>
                <c:pt idx="6844">
                  <c:v>20246</c:v>
                </c:pt>
                <c:pt idx="6845">
                  <c:v>20245</c:v>
                </c:pt>
                <c:pt idx="6846">
                  <c:v>20244</c:v>
                </c:pt>
                <c:pt idx="6847">
                  <c:v>20243</c:v>
                </c:pt>
                <c:pt idx="6848">
                  <c:v>20242</c:v>
                </c:pt>
                <c:pt idx="6849">
                  <c:v>20241</c:v>
                </c:pt>
                <c:pt idx="6850">
                  <c:v>20240</c:v>
                </c:pt>
                <c:pt idx="6851">
                  <c:v>20239</c:v>
                </c:pt>
                <c:pt idx="6852">
                  <c:v>20238</c:v>
                </c:pt>
                <c:pt idx="6853">
                  <c:v>20237</c:v>
                </c:pt>
                <c:pt idx="6854">
                  <c:v>20236</c:v>
                </c:pt>
                <c:pt idx="6855">
                  <c:v>20235</c:v>
                </c:pt>
                <c:pt idx="6856">
                  <c:v>20234</c:v>
                </c:pt>
                <c:pt idx="6857">
                  <c:v>20233</c:v>
                </c:pt>
                <c:pt idx="6858">
                  <c:v>20232</c:v>
                </c:pt>
                <c:pt idx="6859">
                  <c:v>20231</c:v>
                </c:pt>
                <c:pt idx="6860">
                  <c:v>20230</c:v>
                </c:pt>
                <c:pt idx="6861">
                  <c:v>20229</c:v>
                </c:pt>
                <c:pt idx="6862">
                  <c:v>20228</c:v>
                </c:pt>
                <c:pt idx="6863">
                  <c:v>20227</c:v>
                </c:pt>
                <c:pt idx="6864">
                  <c:v>20226</c:v>
                </c:pt>
                <c:pt idx="6865">
                  <c:v>20225</c:v>
                </c:pt>
                <c:pt idx="6866">
                  <c:v>20224</c:v>
                </c:pt>
                <c:pt idx="6867">
                  <c:v>20223</c:v>
                </c:pt>
                <c:pt idx="6868">
                  <c:v>20222</c:v>
                </c:pt>
                <c:pt idx="6869">
                  <c:v>20221</c:v>
                </c:pt>
                <c:pt idx="6870">
                  <c:v>20220</c:v>
                </c:pt>
                <c:pt idx="6871">
                  <c:v>20219</c:v>
                </c:pt>
                <c:pt idx="6872">
                  <c:v>20218</c:v>
                </c:pt>
                <c:pt idx="6873">
                  <c:v>20217</c:v>
                </c:pt>
                <c:pt idx="6874">
                  <c:v>20216</c:v>
                </c:pt>
                <c:pt idx="6875">
                  <c:v>20215</c:v>
                </c:pt>
                <c:pt idx="6876">
                  <c:v>20214</c:v>
                </c:pt>
                <c:pt idx="6877">
                  <c:v>20213</c:v>
                </c:pt>
                <c:pt idx="6878">
                  <c:v>20212</c:v>
                </c:pt>
                <c:pt idx="6879">
                  <c:v>20211</c:v>
                </c:pt>
                <c:pt idx="6880">
                  <c:v>20210</c:v>
                </c:pt>
                <c:pt idx="6881">
                  <c:v>20209</c:v>
                </c:pt>
                <c:pt idx="6882">
                  <c:v>20208</c:v>
                </c:pt>
                <c:pt idx="6883">
                  <c:v>20207</c:v>
                </c:pt>
                <c:pt idx="6884">
                  <c:v>20206</c:v>
                </c:pt>
                <c:pt idx="6885">
                  <c:v>20205</c:v>
                </c:pt>
                <c:pt idx="6886">
                  <c:v>20204</c:v>
                </c:pt>
                <c:pt idx="6887">
                  <c:v>20203</c:v>
                </c:pt>
                <c:pt idx="6888">
                  <c:v>20202</c:v>
                </c:pt>
                <c:pt idx="6889">
                  <c:v>20201</c:v>
                </c:pt>
                <c:pt idx="6890">
                  <c:v>20200</c:v>
                </c:pt>
                <c:pt idx="6891">
                  <c:v>20199</c:v>
                </c:pt>
                <c:pt idx="6892">
                  <c:v>20198</c:v>
                </c:pt>
                <c:pt idx="6893">
                  <c:v>20197</c:v>
                </c:pt>
                <c:pt idx="6894">
                  <c:v>20196</c:v>
                </c:pt>
                <c:pt idx="6895">
                  <c:v>20195</c:v>
                </c:pt>
                <c:pt idx="6896">
                  <c:v>20194</c:v>
                </c:pt>
                <c:pt idx="6897">
                  <c:v>20193</c:v>
                </c:pt>
                <c:pt idx="6898">
                  <c:v>20192</c:v>
                </c:pt>
                <c:pt idx="6899">
                  <c:v>20191</c:v>
                </c:pt>
                <c:pt idx="6900">
                  <c:v>20190</c:v>
                </c:pt>
                <c:pt idx="6901">
                  <c:v>20189</c:v>
                </c:pt>
                <c:pt idx="6902">
                  <c:v>20188</c:v>
                </c:pt>
                <c:pt idx="6903">
                  <c:v>20187</c:v>
                </c:pt>
                <c:pt idx="6904">
                  <c:v>20186</c:v>
                </c:pt>
                <c:pt idx="6905">
                  <c:v>20185</c:v>
                </c:pt>
                <c:pt idx="6906">
                  <c:v>20184</c:v>
                </c:pt>
                <c:pt idx="6907">
                  <c:v>20183</c:v>
                </c:pt>
                <c:pt idx="6908">
                  <c:v>20182</c:v>
                </c:pt>
                <c:pt idx="6909">
                  <c:v>20181</c:v>
                </c:pt>
                <c:pt idx="6910">
                  <c:v>20180</c:v>
                </c:pt>
                <c:pt idx="6911">
                  <c:v>20179</c:v>
                </c:pt>
                <c:pt idx="6912">
                  <c:v>20178</c:v>
                </c:pt>
                <c:pt idx="6913">
                  <c:v>20177</c:v>
                </c:pt>
                <c:pt idx="6914">
                  <c:v>20176</c:v>
                </c:pt>
                <c:pt idx="6915">
                  <c:v>20175</c:v>
                </c:pt>
                <c:pt idx="6916">
                  <c:v>20174</c:v>
                </c:pt>
                <c:pt idx="6917">
                  <c:v>20173</c:v>
                </c:pt>
                <c:pt idx="6918">
                  <c:v>20172</c:v>
                </c:pt>
                <c:pt idx="6919">
                  <c:v>20171</c:v>
                </c:pt>
                <c:pt idx="6920">
                  <c:v>20170</c:v>
                </c:pt>
                <c:pt idx="6921">
                  <c:v>20169</c:v>
                </c:pt>
                <c:pt idx="6922">
                  <c:v>20168</c:v>
                </c:pt>
                <c:pt idx="6923">
                  <c:v>20167</c:v>
                </c:pt>
                <c:pt idx="6924">
                  <c:v>20166</c:v>
                </c:pt>
                <c:pt idx="6925">
                  <c:v>20165</c:v>
                </c:pt>
                <c:pt idx="6926">
                  <c:v>20164</c:v>
                </c:pt>
                <c:pt idx="6927">
                  <c:v>20163</c:v>
                </c:pt>
                <c:pt idx="6928">
                  <c:v>20162</c:v>
                </c:pt>
                <c:pt idx="6929">
                  <c:v>20161</c:v>
                </c:pt>
                <c:pt idx="6930">
                  <c:v>20160</c:v>
                </c:pt>
                <c:pt idx="6931">
                  <c:v>20159</c:v>
                </c:pt>
                <c:pt idx="6932">
                  <c:v>20158</c:v>
                </c:pt>
                <c:pt idx="6933">
                  <c:v>20157</c:v>
                </c:pt>
                <c:pt idx="6934">
                  <c:v>20156</c:v>
                </c:pt>
                <c:pt idx="6935">
                  <c:v>20155</c:v>
                </c:pt>
                <c:pt idx="6936">
                  <c:v>20154</c:v>
                </c:pt>
                <c:pt idx="6937">
                  <c:v>20153</c:v>
                </c:pt>
                <c:pt idx="6938">
                  <c:v>20152</c:v>
                </c:pt>
                <c:pt idx="6939">
                  <c:v>20151</c:v>
                </c:pt>
                <c:pt idx="6940">
                  <c:v>20150</c:v>
                </c:pt>
                <c:pt idx="6941">
                  <c:v>20149</c:v>
                </c:pt>
                <c:pt idx="6942">
                  <c:v>20148</c:v>
                </c:pt>
                <c:pt idx="6943">
                  <c:v>20147</c:v>
                </c:pt>
                <c:pt idx="6944">
                  <c:v>20146</c:v>
                </c:pt>
                <c:pt idx="6945">
                  <c:v>20145</c:v>
                </c:pt>
                <c:pt idx="6946">
                  <c:v>20144</c:v>
                </c:pt>
                <c:pt idx="6947">
                  <c:v>20143</c:v>
                </c:pt>
                <c:pt idx="6948">
                  <c:v>20142</c:v>
                </c:pt>
                <c:pt idx="6949">
                  <c:v>20141</c:v>
                </c:pt>
                <c:pt idx="6950">
                  <c:v>20140</c:v>
                </c:pt>
                <c:pt idx="6951">
                  <c:v>20139</c:v>
                </c:pt>
                <c:pt idx="6952">
                  <c:v>20138</c:v>
                </c:pt>
                <c:pt idx="6953">
                  <c:v>20137</c:v>
                </c:pt>
                <c:pt idx="6954">
                  <c:v>20136</c:v>
                </c:pt>
                <c:pt idx="6955">
                  <c:v>20135</c:v>
                </c:pt>
                <c:pt idx="6956">
                  <c:v>20134</c:v>
                </c:pt>
                <c:pt idx="6957">
                  <c:v>20133</c:v>
                </c:pt>
                <c:pt idx="6958">
                  <c:v>20132</c:v>
                </c:pt>
                <c:pt idx="6959">
                  <c:v>20131</c:v>
                </c:pt>
                <c:pt idx="6960">
                  <c:v>20130</c:v>
                </c:pt>
                <c:pt idx="6961">
                  <c:v>20129</c:v>
                </c:pt>
                <c:pt idx="6962">
                  <c:v>20128</c:v>
                </c:pt>
                <c:pt idx="6963">
                  <c:v>20127</c:v>
                </c:pt>
                <c:pt idx="6964">
                  <c:v>20126</c:v>
                </c:pt>
                <c:pt idx="6965">
                  <c:v>20125</c:v>
                </c:pt>
                <c:pt idx="6966">
                  <c:v>20124</c:v>
                </c:pt>
                <c:pt idx="6967">
                  <c:v>20123</c:v>
                </c:pt>
                <c:pt idx="6968">
                  <c:v>20122</c:v>
                </c:pt>
                <c:pt idx="6969">
                  <c:v>20121</c:v>
                </c:pt>
                <c:pt idx="6970">
                  <c:v>20120</c:v>
                </c:pt>
                <c:pt idx="6971">
                  <c:v>20119</c:v>
                </c:pt>
                <c:pt idx="6972">
                  <c:v>20118</c:v>
                </c:pt>
                <c:pt idx="6973">
                  <c:v>20117</c:v>
                </c:pt>
                <c:pt idx="6974">
                  <c:v>20116</c:v>
                </c:pt>
                <c:pt idx="6975">
                  <c:v>20115</c:v>
                </c:pt>
                <c:pt idx="6976">
                  <c:v>20114</c:v>
                </c:pt>
                <c:pt idx="6977">
                  <c:v>20113</c:v>
                </c:pt>
                <c:pt idx="6978">
                  <c:v>20112</c:v>
                </c:pt>
                <c:pt idx="6979">
                  <c:v>20111</c:v>
                </c:pt>
                <c:pt idx="6980">
                  <c:v>20110</c:v>
                </c:pt>
                <c:pt idx="6981">
                  <c:v>20109</c:v>
                </c:pt>
                <c:pt idx="6982">
                  <c:v>20108</c:v>
                </c:pt>
                <c:pt idx="6983">
                  <c:v>20107</c:v>
                </c:pt>
                <c:pt idx="6984">
                  <c:v>20106</c:v>
                </c:pt>
                <c:pt idx="6985">
                  <c:v>20105</c:v>
                </c:pt>
                <c:pt idx="6986">
                  <c:v>20104</c:v>
                </c:pt>
                <c:pt idx="6987">
                  <c:v>20103</c:v>
                </c:pt>
                <c:pt idx="6988">
                  <c:v>20102</c:v>
                </c:pt>
                <c:pt idx="6989">
                  <c:v>20101</c:v>
                </c:pt>
                <c:pt idx="6990">
                  <c:v>20100</c:v>
                </c:pt>
                <c:pt idx="6991">
                  <c:v>20099</c:v>
                </c:pt>
                <c:pt idx="6992">
                  <c:v>20098</c:v>
                </c:pt>
                <c:pt idx="6993">
                  <c:v>20097</c:v>
                </c:pt>
                <c:pt idx="6994">
                  <c:v>20096</c:v>
                </c:pt>
                <c:pt idx="6995">
                  <c:v>20095</c:v>
                </c:pt>
                <c:pt idx="6996">
                  <c:v>20094</c:v>
                </c:pt>
                <c:pt idx="6997">
                  <c:v>20093</c:v>
                </c:pt>
                <c:pt idx="6998">
                  <c:v>20092</c:v>
                </c:pt>
                <c:pt idx="6999">
                  <c:v>20091</c:v>
                </c:pt>
                <c:pt idx="7000">
                  <c:v>20090</c:v>
                </c:pt>
                <c:pt idx="7001">
                  <c:v>20089</c:v>
                </c:pt>
                <c:pt idx="7002">
                  <c:v>20088</c:v>
                </c:pt>
                <c:pt idx="7003">
                  <c:v>20087</c:v>
                </c:pt>
                <c:pt idx="7004">
                  <c:v>20086</c:v>
                </c:pt>
                <c:pt idx="7005">
                  <c:v>20085</c:v>
                </c:pt>
                <c:pt idx="7006">
                  <c:v>20084</c:v>
                </c:pt>
                <c:pt idx="7007">
                  <c:v>20083</c:v>
                </c:pt>
                <c:pt idx="7008">
                  <c:v>20082</c:v>
                </c:pt>
                <c:pt idx="7009">
                  <c:v>20081</c:v>
                </c:pt>
                <c:pt idx="7010">
                  <c:v>20080</c:v>
                </c:pt>
                <c:pt idx="7011">
                  <c:v>20079</c:v>
                </c:pt>
                <c:pt idx="7012">
                  <c:v>20078</c:v>
                </c:pt>
                <c:pt idx="7013">
                  <c:v>20077</c:v>
                </c:pt>
                <c:pt idx="7014">
                  <c:v>20076</c:v>
                </c:pt>
                <c:pt idx="7015">
                  <c:v>20075</c:v>
                </c:pt>
                <c:pt idx="7016">
                  <c:v>20074</c:v>
                </c:pt>
                <c:pt idx="7017">
                  <c:v>20073</c:v>
                </c:pt>
                <c:pt idx="7018">
                  <c:v>20072</c:v>
                </c:pt>
                <c:pt idx="7019">
                  <c:v>20071</c:v>
                </c:pt>
                <c:pt idx="7020">
                  <c:v>20070</c:v>
                </c:pt>
                <c:pt idx="7021">
                  <c:v>20069</c:v>
                </c:pt>
                <c:pt idx="7022">
                  <c:v>20068</c:v>
                </c:pt>
                <c:pt idx="7023">
                  <c:v>20067</c:v>
                </c:pt>
                <c:pt idx="7024">
                  <c:v>20066</c:v>
                </c:pt>
                <c:pt idx="7025">
                  <c:v>20065</c:v>
                </c:pt>
                <c:pt idx="7026">
                  <c:v>20064</c:v>
                </c:pt>
                <c:pt idx="7027">
                  <c:v>20063</c:v>
                </c:pt>
                <c:pt idx="7028">
                  <c:v>20062</c:v>
                </c:pt>
                <c:pt idx="7029">
                  <c:v>20061</c:v>
                </c:pt>
                <c:pt idx="7030">
                  <c:v>20060</c:v>
                </c:pt>
                <c:pt idx="7031">
                  <c:v>20059</c:v>
                </c:pt>
                <c:pt idx="7032">
                  <c:v>20058</c:v>
                </c:pt>
                <c:pt idx="7033">
                  <c:v>20057</c:v>
                </c:pt>
                <c:pt idx="7034">
                  <c:v>20056</c:v>
                </c:pt>
                <c:pt idx="7035">
                  <c:v>20055</c:v>
                </c:pt>
                <c:pt idx="7036">
                  <c:v>20054</c:v>
                </c:pt>
                <c:pt idx="7037">
                  <c:v>20053</c:v>
                </c:pt>
                <c:pt idx="7038">
                  <c:v>20052</c:v>
                </c:pt>
                <c:pt idx="7039">
                  <c:v>20051</c:v>
                </c:pt>
                <c:pt idx="7040">
                  <c:v>20050</c:v>
                </c:pt>
                <c:pt idx="7041">
                  <c:v>20049</c:v>
                </c:pt>
                <c:pt idx="7042">
                  <c:v>20048</c:v>
                </c:pt>
                <c:pt idx="7043">
                  <c:v>20047</c:v>
                </c:pt>
                <c:pt idx="7044">
                  <c:v>20046</c:v>
                </c:pt>
                <c:pt idx="7045">
                  <c:v>20045</c:v>
                </c:pt>
                <c:pt idx="7046">
                  <c:v>20044</c:v>
                </c:pt>
                <c:pt idx="7047">
                  <c:v>20043</c:v>
                </c:pt>
                <c:pt idx="7048">
                  <c:v>20042</c:v>
                </c:pt>
                <c:pt idx="7049">
                  <c:v>20041</c:v>
                </c:pt>
                <c:pt idx="7050">
                  <c:v>20040</c:v>
                </c:pt>
                <c:pt idx="7051">
                  <c:v>20039</c:v>
                </c:pt>
                <c:pt idx="7052">
                  <c:v>20038</c:v>
                </c:pt>
                <c:pt idx="7053">
                  <c:v>20037</c:v>
                </c:pt>
                <c:pt idx="7054">
                  <c:v>20036</c:v>
                </c:pt>
                <c:pt idx="7055">
                  <c:v>20035</c:v>
                </c:pt>
                <c:pt idx="7056">
                  <c:v>20034</c:v>
                </c:pt>
                <c:pt idx="7057">
                  <c:v>20033</c:v>
                </c:pt>
                <c:pt idx="7058">
                  <c:v>20032</c:v>
                </c:pt>
                <c:pt idx="7059">
                  <c:v>20031</c:v>
                </c:pt>
                <c:pt idx="7060">
                  <c:v>20030</c:v>
                </c:pt>
                <c:pt idx="7061">
                  <c:v>20029</c:v>
                </c:pt>
                <c:pt idx="7062">
                  <c:v>20028</c:v>
                </c:pt>
                <c:pt idx="7063">
                  <c:v>20027</c:v>
                </c:pt>
                <c:pt idx="7064">
                  <c:v>20026</c:v>
                </c:pt>
                <c:pt idx="7065">
                  <c:v>20025</c:v>
                </c:pt>
                <c:pt idx="7066">
                  <c:v>20024</c:v>
                </c:pt>
                <c:pt idx="7067">
                  <c:v>20023</c:v>
                </c:pt>
                <c:pt idx="7068">
                  <c:v>20022</c:v>
                </c:pt>
                <c:pt idx="7069">
                  <c:v>20021</c:v>
                </c:pt>
                <c:pt idx="7070">
                  <c:v>20020</c:v>
                </c:pt>
                <c:pt idx="7071">
                  <c:v>20019</c:v>
                </c:pt>
                <c:pt idx="7072">
                  <c:v>20018</c:v>
                </c:pt>
                <c:pt idx="7073">
                  <c:v>20017</c:v>
                </c:pt>
                <c:pt idx="7074">
                  <c:v>20016</c:v>
                </c:pt>
                <c:pt idx="7075">
                  <c:v>20015</c:v>
                </c:pt>
                <c:pt idx="7076">
                  <c:v>20014</c:v>
                </c:pt>
                <c:pt idx="7077">
                  <c:v>20013</c:v>
                </c:pt>
                <c:pt idx="7078">
                  <c:v>20012</c:v>
                </c:pt>
                <c:pt idx="7079">
                  <c:v>20011</c:v>
                </c:pt>
                <c:pt idx="7080">
                  <c:v>20010</c:v>
                </c:pt>
                <c:pt idx="7081">
                  <c:v>20009</c:v>
                </c:pt>
                <c:pt idx="7082">
                  <c:v>20008</c:v>
                </c:pt>
                <c:pt idx="7083">
                  <c:v>20007</c:v>
                </c:pt>
                <c:pt idx="7084">
                  <c:v>20006</c:v>
                </c:pt>
                <c:pt idx="7085">
                  <c:v>20005</c:v>
                </c:pt>
                <c:pt idx="7086">
                  <c:v>20004</c:v>
                </c:pt>
                <c:pt idx="7087">
                  <c:v>20003</c:v>
                </c:pt>
                <c:pt idx="7088">
                  <c:v>20002</c:v>
                </c:pt>
                <c:pt idx="7089">
                  <c:v>20001</c:v>
                </c:pt>
                <c:pt idx="7090">
                  <c:v>20000</c:v>
                </c:pt>
                <c:pt idx="7091">
                  <c:v>19999</c:v>
                </c:pt>
                <c:pt idx="7092">
                  <c:v>19998</c:v>
                </c:pt>
                <c:pt idx="7093">
                  <c:v>19997</c:v>
                </c:pt>
                <c:pt idx="7094">
                  <c:v>19996</c:v>
                </c:pt>
                <c:pt idx="7095">
                  <c:v>19995</c:v>
                </c:pt>
                <c:pt idx="7096">
                  <c:v>19994</c:v>
                </c:pt>
                <c:pt idx="7097">
                  <c:v>19993</c:v>
                </c:pt>
                <c:pt idx="7098">
                  <c:v>19992</c:v>
                </c:pt>
                <c:pt idx="7099">
                  <c:v>19991</c:v>
                </c:pt>
                <c:pt idx="7100">
                  <c:v>19990</c:v>
                </c:pt>
                <c:pt idx="7101">
                  <c:v>19989</c:v>
                </c:pt>
                <c:pt idx="7102">
                  <c:v>19988</c:v>
                </c:pt>
                <c:pt idx="7103">
                  <c:v>19987</c:v>
                </c:pt>
                <c:pt idx="7104">
                  <c:v>19986</c:v>
                </c:pt>
                <c:pt idx="7105">
                  <c:v>19985</c:v>
                </c:pt>
                <c:pt idx="7106">
                  <c:v>19984</c:v>
                </c:pt>
                <c:pt idx="7107">
                  <c:v>19983</c:v>
                </c:pt>
                <c:pt idx="7108">
                  <c:v>19982</c:v>
                </c:pt>
                <c:pt idx="7109">
                  <c:v>19981</c:v>
                </c:pt>
                <c:pt idx="7110">
                  <c:v>19980</c:v>
                </c:pt>
                <c:pt idx="7111">
                  <c:v>19979</c:v>
                </c:pt>
                <c:pt idx="7112">
                  <c:v>19978</c:v>
                </c:pt>
                <c:pt idx="7113">
                  <c:v>19977</c:v>
                </c:pt>
                <c:pt idx="7114">
                  <c:v>19976</c:v>
                </c:pt>
                <c:pt idx="7115">
                  <c:v>19975</c:v>
                </c:pt>
                <c:pt idx="7116">
                  <c:v>19974</c:v>
                </c:pt>
                <c:pt idx="7117">
                  <c:v>19973</c:v>
                </c:pt>
                <c:pt idx="7118">
                  <c:v>19972</c:v>
                </c:pt>
                <c:pt idx="7119">
                  <c:v>19971</c:v>
                </c:pt>
                <c:pt idx="7120">
                  <c:v>19970</c:v>
                </c:pt>
                <c:pt idx="7121">
                  <c:v>19969</c:v>
                </c:pt>
                <c:pt idx="7122">
                  <c:v>19968</c:v>
                </c:pt>
                <c:pt idx="7123">
                  <c:v>19967</c:v>
                </c:pt>
                <c:pt idx="7124">
                  <c:v>19966</c:v>
                </c:pt>
                <c:pt idx="7125">
                  <c:v>19965</c:v>
                </c:pt>
                <c:pt idx="7126">
                  <c:v>19964</c:v>
                </c:pt>
                <c:pt idx="7127">
                  <c:v>19963</c:v>
                </c:pt>
                <c:pt idx="7128">
                  <c:v>19962</c:v>
                </c:pt>
                <c:pt idx="7129">
                  <c:v>19961</c:v>
                </c:pt>
                <c:pt idx="7130">
                  <c:v>19960</c:v>
                </c:pt>
                <c:pt idx="7131">
                  <c:v>19959</c:v>
                </c:pt>
                <c:pt idx="7132">
                  <c:v>19958</c:v>
                </c:pt>
                <c:pt idx="7133">
                  <c:v>19957</c:v>
                </c:pt>
                <c:pt idx="7134">
                  <c:v>19956</c:v>
                </c:pt>
                <c:pt idx="7135">
                  <c:v>19955</c:v>
                </c:pt>
                <c:pt idx="7136">
                  <c:v>19954</c:v>
                </c:pt>
                <c:pt idx="7137">
                  <c:v>19953</c:v>
                </c:pt>
                <c:pt idx="7138">
                  <c:v>19952</c:v>
                </c:pt>
                <c:pt idx="7139">
                  <c:v>19951</c:v>
                </c:pt>
                <c:pt idx="7140">
                  <c:v>19950</c:v>
                </c:pt>
                <c:pt idx="7141">
                  <c:v>19949</c:v>
                </c:pt>
                <c:pt idx="7142">
                  <c:v>19948</c:v>
                </c:pt>
                <c:pt idx="7143">
                  <c:v>19947</c:v>
                </c:pt>
                <c:pt idx="7144">
                  <c:v>19946</c:v>
                </c:pt>
                <c:pt idx="7145">
                  <c:v>19945</c:v>
                </c:pt>
                <c:pt idx="7146">
                  <c:v>19944</c:v>
                </c:pt>
                <c:pt idx="7147">
                  <c:v>19943</c:v>
                </c:pt>
                <c:pt idx="7148">
                  <c:v>19942</c:v>
                </c:pt>
                <c:pt idx="7149">
                  <c:v>19941</c:v>
                </c:pt>
                <c:pt idx="7150">
                  <c:v>19940</c:v>
                </c:pt>
                <c:pt idx="7151">
                  <c:v>19939</c:v>
                </c:pt>
                <c:pt idx="7152">
                  <c:v>19938</c:v>
                </c:pt>
                <c:pt idx="7153">
                  <c:v>19937</c:v>
                </c:pt>
                <c:pt idx="7154">
                  <c:v>19936</c:v>
                </c:pt>
                <c:pt idx="7155">
                  <c:v>19935</c:v>
                </c:pt>
                <c:pt idx="7156">
                  <c:v>19934</c:v>
                </c:pt>
                <c:pt idx="7157">
                  <c:v>19933</c:v>
                </c:pt>
                <c:pt idx="7158">
                  <c:v>19932</c:v>
                </c:pt>
                <c:pt idx="7159">
                  <c:v>19931</c:v>
                </c:pt>
                <c:pt idx="7160">
                  <c:v>19930</c:v>
                </c:pt>
                <c:pt idx="7161">
                  <c:v>19929</c:v>
                </c:pt>
                <c:pt idx="7162">
                  <c:v>19928</c:v>
                </c:pt>
                <c:pt idx="7163">
                  <c:v>19927</c:v>
                </c:pt>
                <c:pt idx="7164">
                  <c:v>19926</c:v>
                </c:pt>
                <c:pt idx="7165">
                  <c:v>19925</c:v>
                </c:pt>
                <c:pt idx="7166">
                  <c:v>19924</c:v>
                </c:pt>
                <c:pt idx="7167">
                  <c:v>19923</c:v>
                </c:pt>
                <c:pt idx="7168">
                  <c:v>19922</c:v>
                </c:pt>
                <c:pt idx="7169">
                  <c:v>19921</c:v>
                </c:pt>
                <c:pt idx="7170">
                  <c:v>19920</c:v>
                </c:pt>
                <c:pt idx="7171">
                  <c:v>19919</c:v>
                </c:pt>
                <c:pt idx="7172">
                  <c:v>19918</c:v>
                </c:pt>
                <c:pt idx="7173">
                  <c:v>19917</c:v>
                </c:pt>
                <c:pt idx="7174">
                  <c:v>19916</c:v>
                </c:pt>
                <c:pt idx="7175">
                  <c:v>19915</c:v>
                </c:pt>
                <c:pt idx="7176">
                  <c:v>19914</c:v>
                </c:pt>
                <c:pt idx="7177">
                  <c:v>19913</c:v>
                </c:pt>
                <c:pt idx="7178">
                  <c:v>19912</c:v>
                </c:pt>
                <c:pt idx="7179">
                  <c:v>19911</c:v>
                </c:pt>
                <c:pt idx="7180">
                  <c:v>19910</c:v>
                </c:pt>
                <c:pt idx="7181">
                  <c:v>19909</c:v>
                </c:pt>
                <c:pt idx="7182">
                  <c:v>19908</c:v>
                </c:pt>
                <c:pt idx="7183">
                  <c:v>19907</c:v>
                </c:pt>
                <c:pt idx="7184">
                  <c:v>19906</c:v>
                </c:pt>
                <c:pt idx="7185">
                  <c:v>19905</c:v>
                </c:pt>
                <c:pt idx="7186">
                  <c:v>19904</c:v>
                </c:pt>
                <c:pt idx="7187">
                  <c:v>19903</c:v>
                </c:pt>
                <c:pt idx="7188">
                  <c:v>19902</c:v>
                </c:pt>
                <c:pt idx="7189">
                  <c:v>19901</c:v>
                </c:pt>
                <c:pt idx="7190">
                  <c:v>19900</c:v>
                </c:pt>
                <c:pt idx="7191">
                  <c:v>19899</c:v>
                </c:pt>
                <c:pt idx="7192">
                  <c:v>19898</c:v>
                </c:pt>
                <c:pt idx="7193">
                  <c:v>19897</c:v>
                </c:pt>
                <c:pt idx="7194">
                  <c:v>19896</c:v>
                </c:pt>
                <c:pt idx="7195">
                  <c:v>19895</c:v>
                </c:pt>
                <c:pt idx="7196">
                  <c:v>19894</c:v>
                </c:pt>
                <c:pt idx="7197">
                  <c:v>19893</c:v>
                </c:pt>
                <c:pt idx="7198">
                  <c:v>19892</c:v>
                </c:pt>
                <c:pt idx="7199">
                  <c:v>19891</c:v>
                </c:pt>
                <c:pt idx="7200">
                  <c:v>19890</c:v>
                </c:pt>
                <c:pt idx="7201">
                  <c:v>19889</c:v>
                </c:pt>
                <c:pt idx="7202">
                  <c:v>19888</c:v>
                </c:pt>
                <c:pt idx="7203">
                  <c:v>19887</c:v>
                </c:pt>
                <c:pt idx="7204">
                  <c:v>19886</c:v>
                </c:pt>
                <c:pt idx="7205">
                  <c:v>19885</c:v>
                </c:pt>
                <c:pt idx="7206">
                  <c:v>19884</c:v>
                </c:pt>
                <c:pt idx="7207">
                  <c:v>19883</c:v>
                </c:pt>
                <c:pt idx="7208">
                  <c:v>19882</c:v>
                </c:pt>
                <c:pt idx="7209">
                  <c:v>19881</c:v>
                </c:pt>
                <c:pt idx="7210">
                  <c:v>19880</c:v>
                </c:pt>
                <c:pt idx="7211">
                  <c:v>19879</c:v>
                </c:pt>
                <c:pt idx="7212">
                  <c:v>19878</c:v>
                </c:pt>
                <c:pt idx="7213">
                  <c:v>19877</c:v>
                </c:pt>
                <c:pt idx="7214">
                  <c:v>19876</c:v>
                </c:pt>
                <c:pt idx="7215">
                  <c:v>19875</c:v>
                </c:pt>
                <c:pt idx="7216">
                  <c:v>19874</c:v>
                </c:pt>
                <c:pt idx="7217">
                  <c:v>19873</c:v>
                </c:pt>
                <c:pt idx="7218">
                  <c:v>19872</c:v>
                </c:pt>
                <c:pt idx="7219">
                  <c:v>19871</c:v>
                </c:pt>
                <c:pt idx="7220">
                  <c:v>19870</c:v>
                </c:pt>
                <c:pt idx="7221">
                  <c:v>19869</c:v>
                </c:pt>
                <c:pt idx="7222">
                  <c:v>19868</c:v>
                </c:pt>
                <c:pt idx="7223">
                  <c:v>19867</c:v>
                </c:pt>
                <c:pt idx="7224">
                  <c:v>19866</c:v>
                </c:pt>
                <c:pt idx="7225">
                  <c:v>19865</c:v>
                </c:pt>
                <c:pt idx="7226">
                  <c:v>19864</c:v>
                </c:pt>
                <c:pt idx="7227">
                  <c:v>19863</c:v>
                </c:pt>
                <c:pt idx="7228">
                  <c:v>19862</c:v>
                </c:pt>
                <c:pt idx="7229">
                  <c:v>19861</c:v>
                </c:pt>
                <c:pt idx="7230">
                  <c:v>19860</c:v>
                </c:pt>
                <c:pt idx="7231">
                  <c:v>19859</c:v>
                </c:pt>
                <c:pt idx="7232">
                  <c:v>19858</c:v>
                </c:pt>
                <c:pt idx="7233">
                  <c:v>19857</c:v>
                </c:pt>
                <c:pt idx="7234">
                  <c:v>19856</c:v>
                </c:pt>
                <c:pt idx="7235">
                  <c:v>19855</c:v>
                </c:pt>
                <c:pt idx="7236">
                  <c:v>19854</c:v>
                </c:pt>
                <c:pt idx="7237">
                  <c:v>19853</c:v>
                </c:pt>
                <c:pt idx="7238">
                  <c:v>19852</c:v>
                </c:pt>
                <c:pt idx="7239">
                  <c:v>19851</c:v>
                </c:pt>
                <c:pt idx="7240">
                  <c:v>19850</c:v>
                </c:pt>
                <c:pt idx="7241">
                  <c:v>19849</c:v>
                </c:pt>
                <c:pt idx="7242">
                  <c:v>19848</c:v>
                </c:pt>
                <c:pt idx="7243">
                  <c:v>19847</c:v>
                </c:pt>
                <c:pt idx="7244">
                  <c:v>19846</c:v>
                </c:pt>
                <c:pt idx="7245">
                  <c:v>19845</c:v>
                </c:pt>
                <c:pt idx="7246">
                  <c:v>19844</c:v>
                </c:pt>
                <c:pt idx="7247">
                  <c:v>19843</c:v>
                </c:pt>
                <c:pt idx="7248">
                  <c:v>19842</c:v>
                </c:pt>
                <c:pt idx="7249">
                  <c:v>19841</c:v>
                </c:pt>
                <c:pt idx="7250">
                  <c:v>19840</c:v>
                </c:pt>
                <c:pt idx="7251">
                  <c:v>19839</c:v>
                </c:pt>
                <c:pt idx="7252">
                  <c:v>19838</c:v>
                </c:pt>
                <c:pt idx="7253">
                  <c:v>19837</c:v>
                </c:pt>
                <c:pt idx="7254">
                  <c:v>19836</c:v>
                </c:pt>
                <c:pt idx="7255">
                  <c:v>19835</c:v>
                </c:pt>
                <c:pt idx="7256">
                  <c:v>19834</c:v>
                </c:pt>
                <c:pt idx="7257">
                  <c:v>19833</c:v>
                </c:pt>
                <c:pt idx="7258">
                  <c:v>19832</c:v>
                </c:pt>
                <c:pt idx="7259">
                  <c:v>19831</c:v>
                </c:pt>
                <c:pt idx="7260">
                  <c:v>19830</c:v>
                </c:pt>
                <c:pt idx="7261">
                  <c:v>19829</c:v>
                </c:pt>
                <c:pt idx="7262">
                  <c:v>19828</c:v>
                </c:pt>
                <c:pt idx="7263">
                  <c:v>19827</c:v>
                </c:pt>
                <c:pt idx="7264">
                  <c:v>19826</c:v>
                </c:pt>
                <c:pt idx="7265">
                  <c:v>19825</c:v>
                </c:pt>
                <c:pt idx="7266">
                  <c:v>19824</c:v>
                </c:pt>
                <c:pt idx="7267">
                  <c:v>19823</c:v>
                </c:pt>
                <c:pt idx="7268">
                  <c:v>19822</c:v>
                </c:pt>
                <c:pt idx="7269">
                  <c:v>19821</c:v>
                </c:pt>
                <c:pt idx="7270">
                  <c:v>19820</c:v>
                </c:pt>
                <c:pt idx="7271">
                  <c:v>19819</c:v>
                </c:pt>
                <c:pt idx="7272">
                  <c:v>19818</c:v>
                </c:pt>
                <c:pt idx="7273">
                  <c:v>19817</c:v>
                </c:pt>
                <c:pt idx="7274">
                  <c:v>19816</c:v>
                </c:pt>
                <c:pt idx="7275">
                  <c:v>19815</c:v>
                </c:pt>
                <c:pt idx="7276">
                  <c:v>19814</c:v>
                </c:pt>
                <c:pt idx="7277">
                  <c:v>19813</c:v>
                </c:pt>
                <c:pt idx="7278">
                  <c:v>19812</c:v>
                </c:pt>
                <c:pt idx="7279">
                  <c:v>19811</c:v>
                </c:pt>
                <c:pt idx="7280">
                  <c:v>19810</c:v>
                </c:pt>
                <c:pt idx="7281">
                  <c:v>19809</c:v>
                </c:pt>
                <c:pt idx="7282">
                  <c:v>19808</c:v>
                </c:pt>
                <c:pt idx="7283">
                  <c:v>19807</c:v>
                </c:pt>
                <c:pt idx="7284">
                  <c:v>19806</c:v>
                </c:pt>
                <c:pt idx="7285">
                  <c:v>19805</c:v>
                </c:pt>
                <c:pt idx="7286">
                  <c:v>19804</c:v>
                </c:pt>
                <c:pt idx="7287">
                  <c:v>19803</c:v>
                </c:pt>
                <c:pt idx="7288">
                  <c:v>19802</c:v>
                </c:pt>
                <c:pt idx="7289">
                  <c:v>19801</c:v>
                </c:pt>
                <c:pt idx="7290">
                  <c:v>19800</c:v>
                </c:pt>
                <c:pt idx="7291">
                  <c:v>19799</c:v>
                </c:pt>
                <c:pt idx="7292">
                  <c:v>19798</c:v>
                </c:pt>
                <c:pt idx="7293">
                  <c:v>19797</c:v>
                </c:pt>
                <c:pt idx="7294">
                  <c:v>19796</c:v>
                </c:pt>
                <c:pt idx="7295">
                  <c:v>19795</c:v>
                </c:pt>
                <c:pt idx="7296">
                  <c:v>19794</c:v>
                </c:pt>
                <c:pt idx="7297">
                  <c:v>19793</c:v>
                </c:pt>
                <c:pt idx="7298">
                  <c:v>19792</c:v>
                </c:pt>
                <c:pt idx="7299">
                  <c:v>19791</c:v>
                </c:pt>
                <c:pt idx="7300">
                  <c:v>19790</c:v>
                </c:pt>
                <c:pt idx="7301">
                  <c:v>19789</c:v>
                </c:pt>
                <c:pt idx="7302">
                  <c:v>19788</c:v>
                </c:pt>
                <c:pt idx="7303">
                  <c:v>19787</c:v>
                </c:pt>
                <c:pt idx="7304">
                  <c:v>19786</c:v>
                </c:pt>
                <c:pt idx="7305">
                  <c:v>19785</c:v>
                </c:pt>
                <c:pt idx="7306">
                  <c:v>19784</c:v>
                </c:pt>
                <c:pt idx="7307">
                  <c:v>19783</c:v>
                </c:pt>
                <c:pt idx="7308">
                  <c:v>19782</c:v>
                </c:pt>
                <c:pt idx="7309">
                  <c:v>19781</c:v>
                </c:pt>
                <c:pt idx="7310">
                  <c:v>19780</c:v>
                </c:pt>
                <c:pt idx="7311">
                  <c:v>19779</c:v>
                </c:pt>
                <c:pt idx="7312">
                  <c:v>19778</c:v>
                </c:pt>
                <c:pt idx="7313">
                  <c:v>19777</c:v>
                </c:pt>
                <c:pt idx="7314">
                  <c:v>19776</c:v>
                </c:pt>
                <c:pt idx="7315">
                  <c:v>19775</c:v>
                </c:pt>
                <c:pt idx="7316">
                  <c:v>19774</c:v>
                </c:pt>
                <c:pt idx="7317">
                  <c:v>19773</c:v>
                </c:pt>
                <c:pt idx="7318">
                  <c:v>19772</c:v>
                </c:pt>
                <c:pt idx="7319">
                  <c:v>19771</c:v>
                </c:pt>
                <c:pt idx="7320">
                  <c:v>19770</c:v>
                </c:pt>
                <c:pt idx="7321">
                  <c:v>19769</c:v>
                </c:pt>
                <c:pt idx="7322">
                  <c:v>19768</c:v>
                </c:pt>
                <c:pt idx="7323">
                  <c:v>19767</c:v>
                </c:pt>
                <c:pt idx="7324">
                  <c:v>19766</c:v>
                </c:pt>
                <c:pt idx="7325">
                  <c:v>19765</c:v>
                </c:pt>
                <c:pt idx="7326">
                  <c:v>19764</c:v>
                </c:pt>
                <c:pt idx="7327">
                  <c:v>19763</c:v>
                </c:pt>
                <c:pt idx="7328">
                  <c:v>19762</c:v>
                </c:pt>
                <c:pt idx="7329">
                  <c:v>19761</c:v>
                </c:pt>
                <c:pt idx="7330">
                  <c:v>19760</c:v>
                </c:pt>
                <c:pt idx="7331">
                  <c:v>19759</c:v>
                </c:pt>
                <c:pt idx="7332">
                  <c:v>19758</c:v>
                </c:pt>
                <c:pt idx="7333">
                  <c:v>19757</c:v>
                </c:pt>
                <c:pt idx="7334">
                  <c:v>19756</c:v>
                </c:pt>
                <c:pt idx="7335">
                  <c:v>19755</c:v>
                </c:pt>
                <c:pt idx="7336">
                  <c:v>19754</c:v>
                </c:pt>
                <c:pt idx="7337">
                  <c:v>19753</c:v>
                </c:pt>
                <c:pt idx="7338">
                  <c:v>19752</c:v>
                </c:pt>
                <c:pt idx="7339">
                  <c:v>19751</c:v>
                </c:pt>
                <c:pt idx="7340">
                  <c:v>19750</c:v>
                </c:pt>
                <c:pt idx="7341">
                  <c:v>19749</c:v>
                </c:pt>
                <c:pt idx="7342">
                  <c:v>19748</c:v>
                </c:pt>
                <c:pt idx="7343">
                  <c:v>19747</c:v>
                </c:pt>
                <c:pt idx="7344">
                  <c:v>19746</c:v>
                </c:pt>
                <c:pt idx="7345">
                  <c:v>19745</c:v>
                </c:pt>
                <c:pt idx="7346">
                  <c:v>19744</c:v>
                </c:pt>
                <c:pt idx="7347">
                  <c:v>19743</c:v>
                </c:pt>
                <c:pt idx="7348">
                  <c:v>19742</c:v>
                </c:pt>
                <c:pt idx="7349">
                  <c:v>19741</c:v>
                </c:pt>
                <c:pt idx="7350">
                  <c:v>19740</c:v>
                </c:pt>
                <c:pt idx="7351">
                  <c:v>19739</c:v>
                </c:pt>
                <c:pt idx="7352">
                  <c:v>19738</c:v>
                </c:pt>
                <c:pt idx="7353">
                  <c:v>19737</c:v>
                </c:pt>
                <c:pt idx="7354">
                  <c:v>19736</c:v>
                </c:pt>
                <c:pt idx="7355">
                  <c:v>19735</c:v>
                </c:pt>
                <c:pt idx="7356">
                  <c:v>19734</c:v>
                </c:pt>
                <c:pt idx="7357">
                  <c:v>19733</c:v>
                </c:pt>
                <c:pt idx="7358">
                  <c:v>19732</c:v>
                </c:pt>
                <c:pt idx="7359">
                  <c:v>19731</c:v>
                </c:pt>
                <c:pt idx="7360">
                  <c:v>19730</c:v>
                </c:pt>
                <c:pt idx="7361">
                  <c:v>19729</c:v>
                </c:pt>
                <c:pt idx="7362">
                  <c:v>19728</c:v>
                </c:pt>
                <c:pt idx="7363">
                  <c:v>19727</c:v>
                </c:pt>
                <c:pt idx="7364">
                  <c:v>19726</c:v>
                </c:pt>
                <c:pt idx="7365">
                  <c:v>19725</c:v>
                </c:pt>
                <c:pt idx="7366">
                  <c:v>19724</c:v>
                </c:pt>
                <c:pt idx="7367">
                  <c:v>19723</c:v>
                </c:pt>
                <c:pt idx="7368">
                  <c:v>19722</c:v>
                </c:pt>
                <c:pt idx="7369">
                  <c:v>19721</c:v>
                </c:pt>
                <c:pt idx="7370">
                  <c:v>19720</c:v>
                </c:pt>
                <c:pt idx="7371">
                  <c:v>19719</c:v>
                </c:pt>
                <c:pt idx="7372">
                  <c:v>19718</c:v>
                </c:pt>
                <c:pt idx="7373">
                  <c:v>19717</c:v>
                </c:pt>
                <c:pt idx="7374">
                  <c:v>19716</c:v>
                </c:pt>
                <c:pt idx="7375">
                  <c:v>19715</c:v>
                </c:pt>
                <c:pt idx="7376">
                  <c:v>19714</c:v>
                </c:pt>
                <c:pt idx="7377">
                  <c:v>19713</c:v>
                </c:pt>
                <c:pt idx="7378">
                  <c:v>19712</c:v>
                </c:pt>
                <c:pt idx="7379">
                  <c:v>19711</c:v>
                </c:pt>
                <c:pt idx="7380">
                  <c:v>19710</c:v>
                </c:pt>
                <c:pt idx="7381">
                  <c:v>19709</c:v>
                </c:pt>
                <c:pt idx="7382">
                  <c:v>19708</c:v>
                </c:pt>
                <c:pt idx="7383">
                  <c:v>19707</c:v>
                </c:pt>
                <c:pt idx="7384">
                  <c:v>19706</c:v>
                </c:pt>
                <c:pt idx="7385">
                  <c:v>19705</c:v>
                </c:pt>
                <c:pt idx="7386">
                  <c:v>19704</c:v>
                </c:pt>
                <c:pt idx="7387">
                  <c:v>19703</c:v>
                </c:pt>
                <c:pt idx="7388">
                  <c:v>19702</c:v>
                </c:pt>
                <c:pt idx="7389">
                  <c:v>19701</c:v>
                </c:pt>
                <c:pt idx="7390">
                  <c:v>19700</c:v>
                </c:pt>
                <c:pt idx="7391">
                  <c:v>19699</c:v>
                </c:pt>
                <c:pt idx="7392">
                  <c:v>19698</c:v>
                </c:pt>
                <c:pt idx="7393">
                  <c:v>19697</c:v>
                </c:pt>
                <c:pt idx="7394">
                  <c:v>19696</c:v>
                </c:pt>
                <c:pt idx="7395">
                  <c:v>19695</c:v>
                </c:pt>
                <c:pt idx="7396">
                  <c:v>19694</c:v>
                </c:pt>
                <c:pt idx="7397">
                  <c:v>19693</c:v>
                </c:pt>
                <c:pt idx="7398">
                  <c:v>19692</c:v>
                </c:pt>
                <c:pt idx="7399">
                  <c:v>19691</c:v>
                </c:pt>
                <c:pt idx="7400">
                  <c:v>19690</c:v>
                </c:pt>
                <c:pt idx="7401">
                  <c:v>19689</c:v>
                </c:pt>
                <c:pt idx="7402">
                  <c:v>19688</c:v>
                </c:pt>
                <c:pt idx="7403">
                  <c:v>19687</c:v>
                </c:pt>
                <c:pt idx="7404">
                  <c:v>19686</c:v>
                </c:pt>
                <c:pt idx="7405">
                  <c:v>19685</c:v>
                </c:pt>
                <c:pt idx="7406">
                  <c:v>19684</c:v>
                </c:pt>
                <c:pt idx="7407">
                  <c:v>19683</c:v>
                </c:pt>
                <c:pt idx="7408">
                  <c:v>19682</c:v>
                </c:pt>
                <c:pt idx="7409">
                  <c:v>19681</c:v>
                </c:pt>
                <c:pt idx="7410">
                  <c:v>19680</c:v>
                </c:pt>
                <c:pt idx="7411">
                  <c:v>19679</c:v>
                </c:pt>
                <c:pt idx="7412">
                  <c:v>19678</c:v>
                </c:pt>
                <c:pt idx="7413">
                  <c:v>19677</c:v>
                </c:pt>
                <c:pt idx="7414">
                  <c:v>19676</c:v>
                </c:pt>
                <c:pt idx="7415">
                  <c:v>19675</c:v>
                </c:pt>
                <c:pt idx="7416">
                  <c:v>19674</c:v>
                </c:pt>
                <c:pt idx="7417">
                  <c:v>19673</c:v>
                </c:pt>
                <c:pt idx="7418">
                  <c:v>19672</c:v>
                </c:pt>
                <c:pt idx="7419">
                  <c:v>19671</c:v>
                </c:pt>
                <c:pt idx="7420">
                  <c:v>19670</c:v>
                </c:pt>
                <c:pt idx="7421">
                  <c:v>19669</c:v>
                </c:pt>
                <c:pt idx="7422">
                  <c:v>19668</c:v>
                </c:pt>
                <c:pt idx="7423">
                  <c:v>19667</c:v>
                </c:pt>
                <c:pt idx="7424">
                  <c:v>19666</c:v>
                </c:pt>
                <c:pt idx="7425">
                  <c:v>19665</c:v>
                </c:pt>
                <c:pt idx="7426">
                  <c:v>19664</c:v>
                </c:pt>
                <c:pt idx="7427">
                  <c:v>19663</c:v>
                </c:pt>
                <c:pt idx="7428">
                  <c:v>19662</c:v>
                </c:pt>
                <c:pt idx="7429">
                  <c:v>19661</c:v>
                </c:pt>
                <c:pt idx="7430">
                  <c:v>19660</c:v>
                </c:pt>
                <c:pt idx="7431">
                  <c:v>19659</c:v>
                </c:pt>
                <c:pt idx="7432">
                  <c:v>19658</c:v>
                </c:pt>
                <c:pt idx="7433">
                  <c:v>19657</c:v>
                </c:pt>
                <c:pt idx="7434">
                  <c:v>19656</c:v>
                </c:pt>
                <c:pt idx="7435">
                  <c:v>19655</c:v>
                </c:pt>
                <c:pt idx="7436">
                  <c:v>19654</c:v>
                </c:pt>
                <c:pt idx="7437">
                  <c:v>19653</c:v>
                </c:pt>
                <c:pt idx="7438">
                  <c:v>19652</c:v>
                </c:pt>
                <c:pt idx="7439">
                  <c:v>19651</c:v>
                </c:pt>
                <c:pt idx="7440">
                  <c:v>19650</c:v>
                </c:pt>
                <c:pt idx="7441">
                  <c:v>19649</c:v>
                </c:pt>
                <c:pt idx="7442">
                  <c:v>19648</c:v>
                </c:pt>
                <c:pt idx="7443">
                  <c:v>19647</c:v>
                </c:pt>
                <c:pt idx="7444">
                  <c:v>19646</c:v>
                </c:pt>
                <c:pt idx="7445">
                  <c:v>19645</c:v>
                </c:pt>
                <c:pt idx="7446">
                  <c:v>19644</c:v>
                </c:pt>
                <c:pt idx="7447">
                  <c:v>19643</c:v>
                </c:pt>
                <c:pt idx="7448">
                  <c:v>19642</c:v>
                </c:pt>
                <c:pt idx="7449">
                  <c:v>19641</c:v>
                </c:pt>
                <c:pt idx="7450">
                  <c:v>19640</c:v>
                </c:pt>
                <c:pt idx="7451">
                  <c:v>19639</c:v>
                </c:pt>
                <c:pt idx="7452">
                  <c:v>19638</c:v>
                </c:pt>
                <c:pt idx="7453">
                  <c:v>19637</c:v>
                </c:pt>
                <c:pt idx="7454">
                  <c:v>19636</c:v>
                </c:pt>
                <c:pt idx="7455">
                  <c:v>19635</c:v>
                </c:pt>
                <c:pt idx="7456">
                  <c:v>19634</c:v>
                </c:pt>
                <c:pt idx="7457">
                  <c:v>19633</c:v>
                </c:pt>
                <c:pt idx="7458">
                  <c:v>19632</c:v>
                </c:pt>
                <c:pt idx="7459">
                  <c:v>19631</c:v>
                </c:pt>
                <c:pt idx="7460">
                  <c:v>19630</c:v>
                </c:pt>
                <c:pt idx="7461">
                  <c:v>19629</c:v>
                </c:pt>
                <c:pt idx="7462">
                  <c:v>19628</c:v>
                </c:pt>
                <c:pt idx="7463">
                  <c:v>19627</c:v>
                </c:pt>
                <c:pt idx="7464">
                  <c:v>19626</c:v>
                </c:pt>
                <c:pt idx="7465">
                  <c:v>19625</c:v>
                </c:pt>
                <c:pt idx="7466">
                  <c:v>19624</c:v>
                </c:pt>
                <c:pt idx="7467">
                  <c:v>19623</c:v>
                </c:pt>
                <c:pt idx="7468">
                  <c:v>19622</c:v>
                </c:pt>
                <c:pt idx="7469">
                  <c:v>19621</c:v>
                </c:pt>
                <c:pt idx="7470">
                  <c:v>19620</c:v>
                </c:pt>
                <c:pt idx="7471">
                  <c:v>19619</c:v>
                </c:pt>
                <c:pt idx="7472">
                  <c:v>19618</c:v>
                </c:pt>
                <c:pt idx="7473">
                  <c:v>19617</c:v>
                </c:pt>
                <c:pt idx="7474">
                  <c:v>19616</c:v>
                </c:pt>
                <c:pt idx="7475">
                  <c:v>19615</c:v>
                </c:pt>
                <c:pt idx="7476">
                  <c:v>19614</c:v>
                </c:pt>
                <c:pt idx="7477">
                  <c:v>19613</c:v>
                </c:pt>
                <c:pt idx="7478">
                  <c:v>19612</c:v>
                </c:pt>
                <c:pt idx="7479">
                  <c:v>19611</c:v>
                </c:pt>
                <c:pt idx="7480">
                  <c:v>19610</c:v>
                </c:pt>
                <c:pt idx="7481">
                  <c:v>19609</c:v>
                </c:pt>
                <c:pt idx="7482">
                  <c:v>19608</c:v>
                </c:pt>
                <c:pt idx="7483">
                  <c:v>19607</c:v>
                </c:pt>
                <c:pt idx="7484">
                  <c:v>19606</c:v>
                </c:pt>
                <c:pt idx="7485">
                  <c:v>19605</c:v>
                </c:pt>
                <c:pt idx="7486">
                  <c:v>19604</c:v>
                </c:pt>
                <c:pt idx="7487">
                  <c:v>19603</c:v>
                </c:pt>
                <c:pt idx="7488">
                  <c:v>19602</c:v>
                </c:pt>
                <c:pt idx="7489">
                  <c:v>19601</c:v>
                </c:pt>
                <c:pt idx="7490">
                  <c:v>19600</c:v>
                </c:pt>
                <c:pt idx="7491">
                  <c:v>19599</c:v>
                </c:pt>
                <c:pt idx="7492">
                  <c:v>19598</c:v>
                </c:pt>
                <c:pt idx="7493">
                  <c:v>19597</c:v>
                </c:pt>
                <c:pt idx="7494">
                  <c:v>19596</c:v>
                </c:pt>
                <c:pt idx="7495">
                  <c:v>19595</c:v>
                </c:pt>
                <c:pt idx="7496">
                  <c:v>19594</c:v>
                </c:pt>
                <c:pt idx="7497">
                  <c:v>19593</c:v>
                </c:pt>
                <c:pt idx="7498">
                  <c:v>19592</c:v>
                </c:pt>
                <c:pt idx="7499">
                  <c:v>19591</c:v>
                </c:pt>
                <c:pt idx="7500">
                  <c:v>19590</c:v>
                </c:pt>
                <c:pt idx="7501">
                  <c:v>19589</c:v>
                </c:pt>
                <c:pt idx="7502">
                  <c:v>19588</c:v>
                </c:pt>
                <c:pt idx="7503">
                  <c:v>19587</c:v>
                </c:pt>
                <c:pt idx="7504">
                  <c:v>19586</c:v>
                </c:pt>
                <c:pt idx="7505">
                  <c:v>19585</c:v>
                </c:pt>
                <c:pt idx="7506">
                  <c:v>19584</c:v>
                </c:pt>
                <c:pt idx="7507">
                  <c:v>19583</c:v>
                </c:pt>
                <c:pt idx="7508">
                  <c:v>19582</c:v>
                </c:pt>
                <c:pt idx="7509">
                  <c:v>19581</c:v>
                </c:pt>
                <c:pt idx="7510">
                  <c:v>19580</c:v>
                </c:pt>
                <c:pt idx="7511">
                  <c:v>19579</c:v>
                </c:pt>
                <c:pt idx="7512">
                  <c:v>19578</c:v>
                </c:pt>
                <c:pt idx="7513">
                  <c:v>19577</c:v>
                </c:pt>
                <c:pt idx="7514">
                  <c:v>19576</c:v>
                </c:pt>
                <c:pt idx="7515">
                  <c:v>19575</c:v>
                </c:pt>
                <c:pt idx="7516">
                  <c:v>19574</c:v>
                </c:pt>
                <c:pt idx="7517">
                  <c:v>19573</c:v>
                </c:pt>
                <c:pt idx="7518">
                  <c:v>19572</c:v>
                </c:pt>
                <c:pt idx="7519">
                  <c:v>19571</c:v>
                </c:pt>
                <c:pt idx="7520">
                  <c:v>19570</c:v>
                </c:pt>
                <c:pt idx="7521">
                  <c:v>19569</c:v>
                </c:pt>
                <c:pt idx="7522">
                  <c:v>19568</c:v>
                </c:pt>
                <c:pt idx="7523">
                  <c:v>19567</c:v>
                </c:pt>
                <c:pt idx="7524">
                  <c:v>19566</c:v>
                </c:pt>
                <c:pt idx="7525">
                  <c:v>19565</c:v>
                </c:pt>
                <c:pt idx="7526">
                  <c:v>19564</c:v>
                </c:pt>
                <c:pt idx="7527">
                  <c:v>19563</c:v>
                </c:pt>
                <c:pt idx="7528">
                  <c:v>19562</c:v>
                </c:pt>
                <c:pt idx="7529">
                  <c:v>19561</c:v>
                </c:pt>
                <c:pt idx="7530">
                  <c:v>19560</c:v>
                </c:pt>
                <c:pt idx="7531">
                  <c:v>19559</c:v>
                </c:pt>
                <c:pt idx="7532">
                  <c:v>19558</c:v>
                </c:pt>
                <c:pt idx="7533">
                  <c:v>19557</c:v>
                </c:pt>
                <c:pt idx="7534">
                  <c:v>19556</c:v>
                </c:pt>
                <c:pt idx="7535">
                  <c:v>19555</c:v>
                </c:pt>
                <c:pt idx="7536">
                  <c:v>19554</c:v>
                </c:pt>
                <c:pt idx="7537">
                  <c:v>19553</c:v>
                </c:pt>
                <c:pt idx="7538">
                  <c:v>19552</c:v>
                </c:pt>
                <c:pt idx="7539">
                  <c:v>19551</c:v>
                </c:pt>
                <c:pt idx="7540">
                  <c:v>19550</c:v>
                </c:pt>
                <c:pt idx="7541">
                  <c:v>19549</c:v>
                </c:pt>
                <c:pt idx="7542">
                  <c:v>19548</c:v>
                </c:pt>
                <c:pt idx="7543">
                  <c:v>19547</c:v>
                </c:pt>
                <c:pt idx="7544">
                  <c:v>19546</c:v>
                </c:pt>
                <c:pt idx="7545">
                  <c:v>19545</c:v>
                </c:pt>
                <c:pt idx="7546">
                  <c:v>19544</c:v>
                </c:pt>
                <c:pt idx="7547">
                  <c:v>19543</c:v>
                </c:pt>
                <c:pt idx="7548">
                  <c:v>19542</c:v>
                </c:pt>
                <c:pt idx="7549">
                  <c:v>19541</c:v>
                </c:pt>
                <c:pt idx="7550">
                  <c:v>19540</c:v>
                </c:pt>
                <c:pt idx="7551">
                  <c:v>19539</c:v>
                </c:pt>
                <c:pt idx="7552">
                  <c:v>19538</c:v>
                </c:pt>
                <c:pt idx="7553">
                  <c:v>19537</c:v>
                </c:pt>
                <c:pt idx="7554">
                  <c:v>19536</c:v>
                </c:pt>
                <c:pt idx="7555">
                  <c:v>19535</c:v>
                </c:pt>
                <c:pt idx="7556">
                  <c:v>19534</c:v>
                </c:pt>
                <c:pt idx="7557">
                  <c:v>19533</c:v>
                </c:pt>
                <c:pt idx="7558">
                  <c:v>19532</c:v>
                </c:pt>
                <c:pt idx="7559">
                  <c:v>19531</c:v>
                </c:pt>
                <c:pt idx="7560">
                  <c:v>19530</c:v>
                </c:pt>
                <c:pt idx="7561">
                  <c:v>19529</c:v>
                </c:pt>
                <c:pt idx="7562">
                  <c:v>19528</c:v>
                </c:pt>
                <c:pt idx="7563">
                  <c:v>19527</c:v>
                </c:pt>
                <c:pt idx="7564">
                  <c:v>19526</c:v>
                </c:pt>
                <c:pt idx="7565">
                  <c:v>19525</c:v>
                </c:pt>
                <c:pt idx="7566">
                  <c:v>19524</c:v>
                </c:pt>
                <c:pt idx="7567">
                  <c:v>19523</c:v>
                </c:pt>
                <c:pt idx="7568">
                  <c:v>19522</c:v>
                </c:pt>
                <c:pt idx="7569">
                  <c:v>19521</c:v>
                </c:pt>
                <c:pt idx="7570">
                  <c:v>19520</c:v>
                </c:pt>
                <c:pt idx="7571">
                  <c:v>19519</c:v>
                </c:pt>
                <c:pt idx="7572">
                  <c:v>19518</c:v>
                </c:pt>
                <c:pt idx="7573">
                  <c:v>19517</c:v>
                </c:pt>
                <c:pt idx="7574">
                  <c:v>19516</c:v>
                </c:pt>
                <c:pt idx="7575">
                  <c:v>19515</c:v>
                </c:pt>
                <c:pt idx="7576">
                  <c:v>19514</c:v>
                </c:pt>
                <c:pt idx="7577">
                  <c:v>19513</c:v>
                </c:pt>
                <c:pt idx="7578">
                  <c:v>19512</c:v>
                </c:pt>
                <c:pt idx="7579">
                  <c:v>19511</c:v>
                </c:pt>
                <c:pt idx="7580">
                  <c:v>19510</c:v>
                </c:pt>
                <c:pt idx="7581">
                  <c:v>19509</c:v>
                </c:pt>
                <c:pt idx="7582">
                  <c:v>19508</c:v>
                </c:pt>
                <c:pt idx="7583">
                  <c:v>19507</c:v>
                </c:pt>
                <c:pt idx="7584">
                  <c:v>19506</c:v>
                </c:pt>
                <c:pt idx="7585">
                  <c:v>19505</c:v>
                </c:pt>
                <c:pt idx="7586">
                  <c:v>19504</c:v>
                </c:pt>
                <c:pt idx="7587">
                  <c:v>19503</c:v>
                </c:pt>
                <c:pt idx="7588">
                  <c:v>19502</c:v>
                </c:pt>
                <c:pt idx="7589">
                  <c:v>19501</c:v>
                </c:pt>
                <c:pt idx="7590">
                  <c:v>19500</c:v>
                </c:pt>
                <c:pt idx="7591">
                  <c:v>19499</c:v>
                </c:pt>
                <c:pt idx="7592">
                  <c:v>19498</c:v>
                </c:pt>
                <c:pt idx="7593">
                  <c:v>19497</c:v>
                </c:pt>
                <c:pt idx="7594">
                  <c:v>19496</c:v>
                </c:pt>
                <c:pt idx="7595">
                  <c:v>19495</c:v>
                </c:pt>
                <c:pt idx="7596">
                  <c:v>19494</c:v>
                </c:pt>
                <c:pt idx="7597">
                  <c:v>19493</c:v>
                </c:pt>
                <c:pt idx="7598">
                  <c:v>19492</c:v>
                </c:pt>
                <c:pt idx="7599">
                  <c:v>19491</c:v>
                </c:pt>
                <c:pt idx="7600">
                  <c:v>19490</c:v>
                </c:pt>
                <c:pt idx="7601">
                  <c:v>19489</c:v>
                </c:pt>
                <c:pt idx="7602">
                  <c:v>19488</c:v>
                </c:pt>
                <c:pt idx="7603">
                  <c:v>19487</c:v>
                </c:pt>
                <c:pt idx="7604">
                  <c:v>19486</c:v>
                </c:pt>
                <c:pt idx="7605">
                  <c:v>19485</c:v>
                </c:pt>
                <c:pt idx="7606">
                  <c:v>19484</c:v>
                </c:pt>
                <c:pt idx="7607">
                  <c:v>19483</c:v>
                </c:pt>
                <c:pt idx="7608">
                  <c:v>19482</c:v>
                </c:pt>
                <c:pt idx="7609">
                  <c:v>19481</c:v>
                </c:pt>
                <c:pt idx="7610">
                  <c:v>19480</c:v>
                </c:pt>
                <c:pt idx="7611">
                  <c:v>19479</c:v>
                </c:pt>
                <c:pt idx="7612">
                  <c:v>19478</c:v>
                </c:pt>
                <c:pt idx="7613">
                  <c:v>19477</c:v>
                </c:pt>
                <c:pt idx="7614">
                  <c:v>19476</c:v>
                </c:pt>
                <c:pt idx="7615">
                  <c:v>19475</c:v>
                </c:pt>
                <c:pt idx="7616">
                  <c:v>19474</c:v>
                </c:pt>
                <c:pt idx="7617">
                  <c:v>19473</c:v>
                </c:pt>
                <c:pt idx="7618">
                  <c:v>19472</c:v>
                </c:pt>
                <c:pt idx="7619">
                  <c:v>19471</c:v>
                </c:pt>
                <c:pt idx="7620">
                  <c:v>19470</c:v>
                </c:pt>
                <c:pt idx="7621">
                  <c:v>19469</c:v>
                </c:pt>
                <c:pt idx="7622">
                  <c:v>19468</c:v>
                </c:pt>
                <c:pt idx="7623">
                  <c:v>19467</c:v>
                </c:pt>
                <c:pt idx="7624">
                  <c:v>19466</c:v>
                </c:pt>
                <c:pt idx="7625">
                  <c:v>19465</c:v>
                </c:pt>
                <c:pt idx="7626">
                  <c:v>19464</c:v>
                </c:pt>
                <c:pt idx="7627">
                  <c:v>19463</c:v>
                </c:pt>
                <c:pt idx="7628">
                  <c:v>19462</c:v>
                </c:pt>
                <c:pt idx="7629">
                  <c:v>19461</c:v>
                </c:pt>
                <c:pt idx="7630">
                  <c:v>19460</c:v>
                </c:pt>
                <c:pt idx="7631">
                  <c:v>19459</c:v>
                </c:pt>
                <c:pt idx="7632">
                  <c:v>19458</c:v>
                </c:pt>
                <c:pt idx="7633">
                  <c:v>19457</c:v>
                </c:pt>
                <c:pt idx="7634">
                  <c:v>19456</c:v>
                </c:pt>
                <c:pt idx="7635">
                  <c:v>19455</c:v>
                </c:pt>
                <c:pt idx="7636">
                  <c:v>19454</c:v>
                </c:pt>
                <c:pt idx="7637">
                  <c:v>19453</c:v>
                </c:pt>
                <c:pt idx="7638">
                  <c:v>19452</c:v>
                </c:pt>
                <c:pt idx="7639">
                  <c:v>19451</c:v>
                </c:pt>
                <c:pt idx="7640">
                  <c:v>19450</c:v>
                </c:pt>
                <c:pt idx="7641">
                  <c:v>19449</c:v>
                </c:pt>
                <c:pt idx="7642">
                  <c:v>19448</c:v>
                </c:pt>
                <c:pt idx="7643">
                  <c:v>19447</c:v>
                </c:pt>
                <c:pt idx="7644">
                  <c:v>19446</c:v>
                </c:pt>
                <c:pt idx="7645">
                  <c:v>19445</c:v>
                </c:pt>
                <c:pt idx="7646">
                  <c:v>19444</c:v>
                </c:pt>
                <c:pt idx="7647">
                  <c:v>19443</c:v>
                </c:pt>
                <c:pt idx="7648">
                  <c:v>19442</c:v>
                </c:pt>
                <c:pt idx="7649">
                  <c:v>19441</c:v>
                </c:pt>
                <c:pt idx="7650">
                  <c:v>19440</c:v>
                </c:pt>
                <c:pt idx="7651">
                  <c:v>19439</c:v>
                </c:pt>
                <c:pt idx="7652">
                  <c:v>19438</c:v>
                </c:pt>
                <c:pt idx="7653">
                  <c:v>19437</c:v>
                </c:pt>
                <c:pt idx="7654">
                  <c:v>19436</c:v>
                </c:pt>
                <c:pt idx="7655">
                  <c:v>19435</c:v>
                </c:pt>
                <c:pt idx="7656">
                  <c:v>19434</c:v>
                </c:pt>
                <c:pt idx="7657">
                  <c:v>19433</c:v>
                </c:pt>
                <c:pt idx="7658">
                  <c:v>19432</c:v>
                </c:pt>
                <c:pt idx="7659">
                  <c:v>19431</c:v>
                </c:pt>
                <c:pt idx="7660">
                  <c:v>19430</c:v>
                </c:pt>
                <c:pt idx="7661">
                  <c:v>19429</c:v>
                </c:pt>
                <c:pt idx="7662">
                  <c:v>19428</c:v>
                </c:pt>
                <c:pt idx="7663">
                  <c:v>19427</c:v>
                </c:pt>
                <c:pt idx="7664">
                  <c:v>19426</c:v>
                </c:pt>
                <c:pt idx="7665">
                  <c:v>19425</c:v>
                </c:pt>
                <c:pt idx="7666">
                  <c:v>19424</c:v>
                </c:pt>
                <c:pt idx="7667">
                  <c:v>19423</c:v>
                </c:pt>
                <c:pt idx="7668">
                  <c:v>19422</c:v>
                </c:pt>
                <c:pt idx="7669">
                  <c:v>19421</c:v>
                </c:pt>
                <c:pt idx="7670">
                  <c:v>19420</c:v>
                </c:pt>
                <c:pt idx="7671">
                  <c:v>19419</c:v>
                </c:pt>
                <c:pt idx="7672">
                  <c:v>19418</c:v>
                </c:pt>
                <c:pt idx="7673">
                  <c:v>19417</c:v>
                </c:pt>
                <c:pt idx="7674">
                  <c:v>19416</c:v>
                </c:pt>
                <c:pt idx="7675">
                  <c:v>19415</c:v>
                </c:pt>
                <c:pt idx="7676">
                  <c:v>19414</c:v>
                </c:pt>
                <c:pt idx="7677">
                  <c:v>19413</c:v>
                </c:pt>
                <c:pt idx="7678">
                  <c:v>19412</c:v>
                </c:pt>
                <c:pt idx="7679">
                  <c:v>19411</c:v>
                </c:pt>
                <c:pt idx="7680">
                  <c:v>19410</c:v>
                </c:pt>
                <c:pt idx="7681">
                  <c:v>19409</c:v>
                </c:pt>
                <c:pt idx="7682">
                  <c:v>19408</c:v>
                </c:pt>
                <c:pt idx="7683">
                  <c:v>19407</c:v>
                </c:pt>
                <c:pt idx="7684">
                  <c:v>19406</c:v>
                </c:pt>
                <c:pt idx="7685">
                  <c:v>19405</c:v>
                </c:pt>
                <c:pt idx="7686">
                  <c:v>19404</c:v>
                </c:pt>
                <c:pt idx="7687">
                  <c:v>19403</c:v>
                </c:pt>
                <c:pt idx="7688">
                  <c:v>19402</c:v>
                </c:pt>
                <c:pt idx="7689">
                  <c:v>19401</c:v>
                </c:pt>
                <c:pt idx="7690">
                  <c:v>19400</c:v>
                </c:pt>
                <c:pt idx="7691">
                  <c:v>19399</c:v>
                </c:pt>
                <c:pt idx="7692">
                  <c:v>19398</c:v>
                </c:pt>
                <c:pt idx="7693">
                  <c:v>19397</c:v>
                </c:pt>
                <c:pt idx="7694">
                  <c:v>19396</c:v>
                </c:pt>
                <c:pt idx="7695">
                  <c:v>19395</c:v>
                </c:pt>
                <c:pt idx="7696">
                  <c:v>19394</c:v>
                </c:pt>
                <c:pt idx="7697">
                  <c:v>19393</c:v>
                </c:pt>
                <c:pt idx="7698">
                  <c:v>19392</c:v>
                </c:pt>
                <c:pt idx="7699">
                  <c:v>19391</c:v>
                </c:pt>
                <c:pt idx="7700">
                  <c:v>19390</c:v>
                </c:pt>
                <c:pt idx="7701">
                  <c:v>19389</c:v>
                </c:pt>
                <c:pt idx="7702">
                  <c:v>19388</c:v>
                </c:pt>
                <c:pt idx="7703">
                  <c:v>19387</c:v>
                </c:pt>
                <c:pt idx="7704">
                  <c:v>19386</c:v>
                </c:pt>
                <c:pt idx="7705">
                  <c:v>19385</c:v>
                </c:pt>
                <c:pt idx="7706">
                  <c:v>19384</c:v>
                </c:pt>
                <c:pt idx="7707">
                  <c:v>19383</c:v>
                </c:pt>
                <c:pt idx="7708">
                  <c:v>19382</c:v>
                </c:pt>
                <c:pt idx="7709">
                  <c:v>19381</c:v>
                </c:pt>
                <c:pt idx="7710">
                  <c:v>19380</c:v>
                </c:pt>
                <c:pt idx="7711">
                  <c:v>19379</c:v>
                </c:pt>
                <c:pt idx="7712">
                  <c:v>19378</c:v>
                </c:pt>
                <c:pt idx="7713">
                  <c:v>19377</c:v>
                </c:pt>
                <c:pt idx="7714">
                  <c:v>19376</c:v>
                </c:pt>
                <c:pt idx="7715">
                  <c:v>19375</c:v>
                </c:pt>
                <c:pt idx="7716">
                  <c:v>19374</c:v>
                </c:pt>
                <c:pt idx="7717">
                  <c:v>19373</c:v>
                </c:pt>
                <c:pt idx="7718">
                  <c:v>19372</c:v>
                </c:pt>
                <c:pt idx="7719">
                  <c:v>19371</c:v>
                </c:pt>
                <c:pt idx="7720">
                  <c:v>19370</c:v>
                </c:pt>
                <c:pt idx="7721">
                  <c:v>19369</c:v>
                </c:pt>
                <c:pt idx="7722">
                  <c:v>19368</c:v>
                </c:pt>
                <c:pt idx="7723">
                  <c:v>19367</c:v>
                </c:pt>
                <c:pt idx="7724">
                  <c:v>19366</c:v>
                </c:pt>
                <c:pt idx="7725">
                  <c:v>19365</c:v>
                </c:pt>
                <c:pt idx="7726">
                  <c:v>19364</c:v>
                </c:pt>
                <c:pt idx="7727">
                  <c:v>19363</c:v>
                </c:pt>
                <c:pt idx="7728">
                  <c:v>19362</c:v>
                </c:pt>
                <c:pt idx="7729">
                  <c:v>19361</c:v>
                </c:pt>
                <c:pt idx="7730">
                  <c:v>19360</c:v>
                </c:pt>
                <c:pt idx="7731">
                  <c:v>19359</c:v>
                </c:pt>
                <c:pt idx="7732">
                  <c:v>19358</c:v>
                </c:pt>
                <c:pt idx="7733">
                  <c:v>19357</c:v>
                </c:pt>
                <c:pt idx="7734">
                  <c:v>19356</c:v>
                </c:pt>
                <c:pt idx="7735">
                  <c:v>19355</c:v>
                </c:pt>
                <c:pt idx="7736">
                  <c:v>19354</c:v>
                </c:pt>
                <c:pt idx="7737">
                  <c:v>19353</c:v>
                </c:pt>
                <c:pt idx="7738">
                  <c:v>19352</c:v>
                </c:pt>
                <c:pt idx="7739">
                  <c:v>19351</c:v>
                </c:pt>
                <c:pt idx="7740">
                  <c:v>19350</c:v>
                </c:pt>
                <c:pt idx="7741">
                  <c:v>19349</c:v>
                </c:pt>
                <c:pt idx="7742">
                  <c:v>19348</c:v>
                </c:pt>
                <c:pt idx="7743">
                  <c:v>19347</c:v>
                </c:pt>
                <c:pt idx="7744">
                  <c:v>19346</c:v>
                </c:pt>
                <c:pt idx="7745">
                  <c:v>19345</c:v>
                </c:pt>
                <c:pt idx="7746">
                  <c:v>19344</c:v>
                </c:pt>
                <c:pt idx="7747">
                  <c:v>19343</c:v>
                </c:pt>
                <c:pt idx="7748">
                  <c:v>19342</c:v>
                </c:pt>
                <c:pt idx="7749">
                  <c:v>19341</c:v>
                </c:pt>
                <c:pt idx="7750">
                  <c:v>19340</c:v>
                </c:pt>
                <c:pt idx="7751">
                  <c:v>19339</c:v>
                </c:pt>
                <c:pt idx="7752">
                  <c:v>19338</c:v>
                </c:pt>
                <c:pt idx="7753">
                  <c:v>19337</c:v>
                </c:pt>
                <c:pt idx="7754">
                  <c:v>19336</c:v>
                </c:pt>
                <c:pt idx="7755">
                  <c:v>19335</c:v>
                </c:pt>
                <c:pt idx="7756">
                  <c:v>19334</c:v>
                </c:pt>
                <c:pt idx="7757">
                  <c:v>19333</c:v>
                </c:pt>
                <c:pt idx="7758">
                  <c:v>19332</c:v>
                </c:pt>
                <c:pt idx="7759">
                  <c:v>19331</c:v>
                </c:pt>
                <c:pt idx="7760">
                  <c:v>19330</c:v>
                </c:pt>
                <c:pt idx="7761">
                  <c:v>19329</c:v>
                </c:pt>
                <c:pt idx="7762">
                  <c:v>19328</c:v>
                </c:pt>
                <c:pt idx="7763">
                  <c:v>19327</c:v>
                </c:pt>
                <c:pt idx="7764">
                  <c:v>19326</c:v>
                </c:pt>
                <c:pt idx="7765">
                  <c:v>19325</c:v>
                </c:pt>
                <c:pt idx="7766">
                  <c:v>19324</c:v>
                </c:pt>
                <c:pt idx="7767">
                  <c:v>19323</c:v>
                </c:pt>
                <c:pt idx="7768">
                  <c:v>19322</c:v>
                </c:pt>
                <c:pt idx="7769">
                  <c:v>19321</c:v>
                </c:pt>
                <c:pt idx="7770">
                  <c:v>19320</c:v>
                </c:pt>
                <c:pt idx="7771">
                  <c:v>19319</c:v>
                </c:pt>
                <c:pt idx="7772">
                  <c:v>19318</c:v>
                </c:pt>
                <c:pt idx="7773">
                  <c:v>19317</c:v>
                </c:pt>
                <c:pt idx="7774">
                  <c:v>19316</c:v>
                </c:pt>
                <c:pt idx="7775">
                  <c:v>19315</c:v>
                </c:pt>
                <c:pt idx="7776">
                  <c:v>19314</c:v>
                </c:pt>
                <c:pt idx="7777">
                  <c:v>19313</c:v>
                </c:pt>
                <c:pt idx="7778">
                  <c:v>19312</c:v>
                </c:pt>
                <c:pt idx="7779">
                  <c:v>19311</c:v>
                </c:pt>
                <c:pt idx="7780">
                  <c:v>19310</c:v>
                </c:pt>
                <c:pt idx="7781">
                  <c:v>19309</c:v>
                </c:pt>
                <c:pt idx="7782">
                  <c:v>19308</c:v>
                </c:pt>
                <c:pt idx="7783">
                  <c:v>19307</c:v>
                </c:pt>
                <c:pt idx="7784">
                  <c:v>19306</c:v>
                </c:pt>
                <c:pt idx="7785">
                  <c:v>19305</c:v>
                </c:pt>
                <c:pt idx="7786">
                  <c:v>19304</c:v>
                </c:pt>
                <c:pt idx="7787">
                  <c:v>19303</c:v>
                </c:pt>
                <c:pt idx="7788">
                  <c:v>19302</c:v>
                </c:pt>
                <c:pt idx="7789">
                  <c:v>19301</c:v>
                </c:pt>
                <c:pt idx="7790">
                  <c:v>19300</c:v>
                </c:pt>
                <c:pt idx="7791">
                  <c:v>19299</c:v>
                </c:pt>
                <c:pt idx="7792">
                  <c:v>19298</c:v>
                </c:pt>
                <c:pt idx="7793">
                  <c:v>19297</c:v>
                </c:pt>
                <c:pt idx="7794">
                  <c:v>19296</c:v>
                </c:pt>
                <c:pt idx="7795">
                  <c:v>19295</c:v>
                </c:pt>
                <c:pt idx="7796">
                  <c:v>19294</c:v>
                </c:pt>
                <c:pt idx="7797">
                  <c:v>19293</c:v>
                </c:pt>
                <c:pt idx="7798">
                  <c:v>19292</c:v>
                </c:pt>
                <c:pt idx="7799">
                  <c:v>19291</c:v>
                </c:pt>
                <c:pt idx="7800">
                  <c:v>19290</c:v>
                </c:pt>
                <c:pt idx="7801">
                  <c:v>19289</c:v>
                </c:pt>
                <c:pt idx="7802">
                  <c:v>19288</c:v>
                </c:pt>
                <c:pt idx="7803">
                  <c:v>19287</c:v>
                </c:pt>
                <c:pt idx="7804">
                  <c:v>19286</c:v>
                </c:pt>
                <c:pt idx="7805">
                  <c:v>19285</c:v>
                </c:pt>
                <c:pt idx="7806">
                  <c:v>19284</c:v>
                </c:pt>
                <c:pt idx="7807">
                  <c:v>19283</c:v>
                </c:pt>
                <c:pt idx="7808">
                  <c:v>19282</c:v>
                </c:pt>
                <c:pt idx="7809">
                  <c:v>19281</c:v>
                </c:pt>
                <c:pt idx="7810">
                  <c:v>19280</c:v>
                </c:pt>
                <c:pt idx="7811">
                  <c:v>19279</c:v>
                </c:pt>
                <c:pt idx="7812">
                  <c:v>19278</c:v>
                </c:pt>
                <c:pt idx="7813">
                  <c:v>19277</c:v>
                </c:pt>
                <c:pt idx="7814">
                  <c:v>19276</c:v>
                </c:pt>
                <c:pt idx="7815">
                  <c:v>19275</c:v>
                </c:pt>
                <c:pt idx="7816">
                  <c:v>19274</c:v>
                </c:pt>
                <c:pt idx="7817">
                  <c:v>19273</c:v>
                </c:pt>
                <c:pt idx="7818">
                  <c:v>19272</c:v>
                </c:pt>
                <c:pt idx="7819">
                  <c:v>19271</c:v>
                </c:pt>
                <c:pt idx="7820">
                  <c:v>19270</c:v>
                </c:pt>
                <c:pt idx="7821">
                  <c:v>19269</c:v>
                </c:pt>
                <c:pt idx="7822">
                  <c:v>19268</c:v>
                </c:pt>
                <c:pt idx="7823">
                  <c:v>19267</c:v>
                </c:pt>
                <c:pt idx="7824">
                  <c:v>19266</c:v>
                </c:pt>
                <c:pt idx="7825">
                  <c:v>19265</c:v>
                </c:pt>
                <c:pt idx="7826">
                  <c:v>19264</c:v>
                </c:pt>
                <c:pt idx="7827">
                  <c:v>19263</c:v>
                </c:pt>
                <c:pt idx="7828">
                  <c:v>19262</c:v>
                </c:pt>
                <c:pt idx="7829">
                  <c:v>19261</c:v>
                </c:pt>
                <c:pt idx="7830">
                  <c:v>19260</c:v>
                </c:pt>
                <c:pt idx="7831">
                  <c:v>19259</c:v>
                </c:pt>
                <c:pt idx="7832">
                  <c:v>19258</c:v>
                </c:pt>
                <c:pt idx="7833">
                  <c:v>19257</c:v>
                </c:pt>
                <c:pt idx="7834">
                  <c:v>19256</c:v>
                </c:pt>
                <c:pt idx="7835">
                  <c:v>19255</c:v>
                </c:pt>
                <c:pt idx="7836">
                  <c:v>19254</c:v>
                </c:pt>
                <c:pt idx="7837">
                  <c:v>19253</c:v>
                </c:pt>
                <c:pt idx="7838">
                  <c:v>19252</c:v>
                </c:pt>
                <c:pt idx="7839">
                  <c:v>19251</c:v>
                </c:pt>
                <c:pt idx="7840">
                  <c:v>19250</c:v>
                </c:pt>
                <c:pt idx="7841">
                  <c:v>19249</c:v>
                </c:pt>
                <c:pt idx="7842">
                  <c:v>19248</c:v>
                </c:pt>
                <c:pt idx="7843">
                  <c:v>19247</c:v>
                </c:pt>
                <c:pt idx="7844">
                  <c:v>19246</c:v>
                </c:pt>
                <c:pt idx="7845">
                  <c:v>19245</c:v>
                </c:pt>
                <c:pt idx="7846">
                  <c:v>19244</c:v>
                </c:pt>
                <c:pt idx="7847">
                  <c:v>19243</c:v>
                </c:pt>
                <c:pt idx="7848">
                  <c:v>19242</c:v>
                </c:pt>
                <c:pt idx="7849">
                  <c:v>19241</c:v>
                </c:pt>
                <c:pt idx="7850">
                  <c:v>19240</c:v>
                </c:pt>
                <c:pt idx="7851">
                  <c:v>19239</c:v>
                </c:pt>
                <c:pt idx="7852">
                  <c:v>19238</c:v>
                </c:pt>
                <c:pt idx="7853">
                  <c:v>19237</c:v>
                </c:pt>
                <c:pt idx="7854">
                  <c:v>19236</c:v>
                </c:pt>
                <c:pt idx="7855">
                  <c:v>19235</c:v>
                </c:pt>
                <c:pt idx="7856">
                  <c:v>19234</c:v>
                </c:pt>
                <c:pt idx="7857">
                  <c:v>19233</c:v>
                </c:pt>
                <c:pt idx="7858">
                  <c:v>19232</c:v>
                </c:pt>
                <c:pt idx="7859">
                  <c:v>19231</c:v>
                </c:pt>
                <c:pt idx="7860">
                  <c:v>19230</c:v>
                </c:pt>
                <c:pt idx="7861">
                  <c:v>19229</c:v>
                </c:pt>
                <c:pt idx="7862">
                  <c:v>19228</c:v>
                </c:pt>
                <c:pt idx="7863">
                  <c:v>19227</c:v>
                </c:pt>
                <c:pt idx="7864">
                  <c:v>19226</c:v>
                </c:pt>
                <c:pt idx="7865">
                  <c:v>19225</c:v>
                </c:pt>
                <c:pt idx="7866">
                  <c:v>19224</c:v>
                </c:pt>
                <c:pt idx="7867">
                  <c:v>19223</c:v>
                </c:pt>
                <c:pt idx="7868">
                  <c:v>19222</c:v>
                </c:pt>
                <c:pt idx="7869">
                  <c:v>19221</c:v>
                </c:pt>
                <c:pt idx="7870">
                  <c:v>19220</c:v>
                </c:pt>
                <c:pt idx="7871">
                  <c:v>19219</c:v>
                </c:pt>
                <c:pt idx="7872">
                  <c:v>19218</c:v>
                </c:pt>
                <c:pt idx="7873">
                  <c:v>19217</c:v>
                </c:pt>
                <c:pt idx="7874">
                  <c:v>19216</c:v>
                </c:pt>
                <c:pt idx="7875">
                  <c:v>19215</c:v>
                </c:pt>
                <c:pt idx="7876">
                  <c:v>19214</c:v>
                </c:pt>
                <c:pt idx="7877">
                  <c:v>19213</c:v>
                </c:pt>
                <c:pt idx="7878">
                  <c:v>19212</c:v>
                </c:pt>
                <c:pt idx="7879">
                  <c:v>19211</c:v>
                </c:pt>
                <c:pt idx="7880">
                  <c:v>19210</c:v>
                </c:pt>
                <c:pt idx="7881">
                  <c:v>19209</c:v>
                </c:pt>
                <c:pt idx="7882">
                  <c:v>19208</c:v>
                </c:pt>
                <c:pt idx="7883">
                  <c:v>19207</c:v>
                </c:pt>
                <c:pt idx="7884">
                  <c:v>19206</c:v>
                </c:pt>
                <c:pt idx="7885">
                  <c:v>19205</c:v>
                </c:pt>
                <c:pt idx="7886">
                  <c:v>19204</c:v>
                </c:pt>
                <c:pt idx="7887">
                  <c:v>19203</c:v>
                </c:pt>
                <c:pt idx="7888">
                  <c:v>19202</c:v>
                </c:pt>
                <c:pt idx="7889">
                  <c:v>19201</c:v>
                </c:pt>
                <c:pt idx="7890">
                  <c:v>19200</c:v>
                </c:pt>
                <c:pt idx="7891">
                  <c:v>19199</c:v>
                </c:pt>
                <c:pt idx="7892">
                  <c:v>19198</c:v>
                </c:pt>
                <c:pt idx="7893">
                  <c:v>19197</c:v>
                </c:pt>
                <c:pt idx="7894">
                  <c:v>19196</c:v>
                </c:pt>
                <c:pt idx="7895">
                  <c:v>19195</c:v>
                </c:pt>
                <c:pt idx="7896">
                  <c:v>19194</c:v>
                </c:pt>
                <c:pt idx="7897">
                  <c:v>19193</c:v>
                </c:pt>
                <c:pt idx="7898">
                  <c:v>19192</c:v>
                </c:pt>
                <c:pt idx="7899">
                  <c:v>19191</c:v>
                </c:pt>
                <c:pt idx="7900">
                  <c:v>19190</c:v>
                </c:pt>
                <c:pt idx="7901">
                  <c:v>19189</c:v>
                </c:pt>
                <c:pt idx="7902">
                  <c:v>19188</c:v>
                </c:pt>
                <c:pt idx="7903">
                  <c:v>19187</c:v>
                </c:pt>
                <c:pt idx="7904">
                  <c:v>19186</c:v>
                </c:pt>
                <c:pt idx="7905">
                  <c:v>19185</c:v>
                </c:pt>
                <c:pt idx="7906">
                  <c:v>19184</c:v>
                </c:pt>
                <c:pt idx="7907">
                  <c:v>19183</c:v>
                </c:pt>
                <c:pt idx="7908">
                  <c:v>19182</c:v>
                </c:pt>
                <c:pt idx="7909">
                  <c:v>19181</c:v>
                </c:pt>
                <c:pt idx="7910">
                  <c:v>19180</c:v>
                </c:pt>
                <c:pt idx="7911">
                  <c:v>19179</c:v>
                </c:pt>
                <c:pt idx="7912">
                  <c:v>19178</c:v>
                </c:pt>
                <c:pt idx="7913">
                  <c:v>19177</c:v>
                </c:pt>
                <c:pt idx="7914">
                  <c:v>19176</c:v>
                </c:pt>
                <c:pt idx="7915">
                  <c:v>19175</c:v>
                </c:pt>
                <c:pt idx="7916">
                  <c:v>19174</c:v>
                </c:pt>
                <c:pt idx="7917">
                  <c:v>19173</c:v>
                </c:pt>
                <c:pt idx="7918">
                  <c:v>19172</c:v>
                </c:pt>
                <c:pt idx="7919">
                  <c:v>19171</c:v>
                </c:pt>
                <c:pt idx="7920">
                  <c:v>19170</c:v>
                </c:pt>
                <c:pt idx="7921">
                  <c:v>19169</c:v>
                </c:pt>
                <c:pt idx="7922">
                  <c:v>19168</c:v>
                </c:pt>
                <c:pt idx="7923">
                  <c:v>19167</c:v>
                </c:pt>
                <c:pt idx="7924">
                  <c:v>19166</c:v>
                </c:pt>
                <c:pt idx="7925">
                  <c:v>19165</c:v>
                </c:pt>
                <c:pt idx="7926">
                  <c:v>19164</c:v>
                </c:pt>
                <c:pt idx="7927">
                  <c:v>19163</c:v>
                </c:pt>
                <c:pt idx="7928">
                  <c:v>19162</c:v>
                </c:pt>
                <c:pt idx="7929">
                  <c:v>19161</c:v>
                </c:pt>
                <c:pt idx="7930">
                  <c:v>19160</c:v>
                </c:pt>
                <c:pt idx="7931">
                  <c:v>19159</c:v>
                </c:pt>
                <c:pt idx="7932">
                  <c:v>19158</c:v>
                </c:pt>
                <c:pt idx="7933">
                  <c:v>19157</c:v>
                </c:pt>
                <c:pt idx="7934">
                  <c:v>19156</c:v>
                </c:pt>
                <c:pt idx="7935">
                  <c:v>19155</c:v>
                </c:pt>
                <c:pt idx="7936">
                  <c:v>19154</c:v>
                </c:pt>
                <c:pt idx="7937">
                  <c:v>19153</c:v>
                </c:pt>
                <c:pt idx="7938">
                  <c:v>19152</c:v>
                </c:pt>
                <c:pt idx="7939">
                  <c:v>19151</c:v>
                </c:pt>
                <c:pt idx="7940">
                  <c:v>19150</c:v>
                </c:pt>
                <c:pt idx="7941">
                  <c:v>19149</c:v>
                </c:pt>
                <c:pt idx="7942">
                  <c:v>19148</c:v>
                </c:pt>
                <c:pt idx="7943">
                  <c:v>19147</c:v>
                </c:pt>
                <c:pt idx="7944">
                  <c:v>19146</c:v>
                </c:pt>
                <c:pt idx="7945">
                  <c:v>19145</c:v>
                </c:pt>
                <c:pt idx="7946">
                  <c:v>19144</c:v>
                </c:pt>
                <c:pt idx="7947">
                  <c:v>19143</c:v>
                </c:pt>
                <c:pt idx="7948">
                  <c:v>19142</c:v>
                </c:pt>
                <c:pt idx="7949">
                  <c:v>19141</c:v>
                </c:pt>
                <c:pt idx="7950">
                  <c:v>19140</c:v>
                </c:pt>
                <c:pt idx="7951">
                  <c:v>19139</c:v>
                </c:pt>
                <c:pt idx="7952">
                  <c:v>19138</c:v>
                </c:pt>
                <c:pt idx="7953">
                  <c:v>19137</c:v>
                </c:pt>
                <c:pt idx="7954">
                  <c:v>19136</c:v>
                </c:pt>
                <c:pt idx="7955">
                  <c:v>19135</c:v>
                </c:pt>
                <c:pt idx="7956">
                  <c:v>19134</c:v>
                </c:pt>
                <c:pt idx="7957">
                  <c:v>19133</c:v>
                </c:pt>
                <c:pt idx="7958">
                  <c:v>19132</c:v>
                </c:pt>
                <c:pt idx="7959">
                  <c:v>19131</c:v>
                </c:pt>
                <c:pt idx="7960">
                  <c:v>19130</c:v>
                </c:pt>
                <c:pt idx="7961">
                  <c:v>19129</c:v>
                </c:pt>
                <c:pt idx="7962">
                  <c:v>19128</c:v>
                </c:pt>
                <c:pt idx="7963">
                  <c:v>19127</c:v>
                </c:pt>
                <c:pt idx="7964">
                  <c:v>19126</c:v>
                </c:pt>
                <c:pt idx="7965">
                  <c:v>19125</c:v>
                </c:pt>
                <c:pt idx="7966">
                  <c:v>19124</c:v>
                </c:pt>
                <c:pt idx="7967">
                  <c:v>19123</c:v>
                </c:pt>
                <c:pt idx="7968">
                  <c:v>19122</c:v>
                </c:pt>
                <c:pt idx="7969">
                  <c:v>19121</c:v>
                </c:pt>
                <c:pt idx="7970">
                  <c:v>19120</c:v>
                </c:pt>
                <c:pt idx="7971">
                  <c:v>19119</c:v>
                </c:pt>
                <c:pt idx="7972">
                  <c:v>19118</c:v>
                </c:pt>
                <c:pt idx="7973">
                  <c:v>19117</c:v>
                </c:pt>
                <c:pt idx="7974">
                  <c:v>19116</c:v>
                </c:pt>
                <c:pt idx="7975">
                  <c:v>19115</c:v>
                </c:pt>
                <c:pt idx="7976">
                  <c:v>19114</c:v>
                </c:pt>
                <c:pt idx="7977">
                  <c:v>19113</c:v>
                </c:pt>
                <c:pt idx="7978">
                  <c:v>19112</c:v>
                </c:pt>
                <c:pt idx="7979">
                  <c:v>19111</c:v>
                </c:pt>
                <c:pt idx="7980">
                  <c:v>19110</c:v>
                </c:pt>
                <c:pt idx="7981">
                  <c:v>19109</c:v>
                </c:pt>
                <c:pt idx="7982">
                  <c:v>19108</c:v>
                </c:pt>
                <c:pt idx="7983">
                  <c:v>19107</c:v>
                </c:pt>
                <c:pt idx="7984">
                  <c:v>19106</c:v>
                </c:pt>
                <c:pt idx="7985">
                  <c:v>19105</c:v>
                </c:pt>
                <c:pt idx="7986">
                  <c:v>19104</c:v>
                </c:pt>
                <c:pt idx="7987">
                  <c:v>19103</c:v>
                </c:pt>
                <c:pt idx="7988">
                  <c:v>19102</c:v>
                </c:pt>
                <c:pt idx="7989">
                  <c:v>19101</c:v>
                </c:pt>
                <c:pt idx="7990">
                  <c:v>19100</c:v>
                </c:pt>
                <c:pt idx="7991">
                  <c:v>19099</c:v>
                </c:pt>
                <c:pt idx="7992">
                  <c:v>19098</c:v>
                </c:pt>
                <c:pt idx="7993">
                  <c:v>19097</c:v>
                </c:pt>
                <c:pt idx="7994">
                  <c:v>19096</c:v>
                </c:pt>
                <c:pt idx="7995">
                  <c:v>19095</c:v>
                </c:pt>
                <c:pt idx="7996">
                  <c:v>19094</c:v>
                </c:pt>
                <c:pt idx="7997">
                  <c:v>19093</c:v>
                </c:pt>
                <c:pt idx="7998">
                  <c:v>19092</c:v>
                </c:pt>
                <c:pt idx="7999">
                  <c:v>19091</c:v>
                </c:pt>
                <c:pt idx="8000">
                  <c:v>19090</c:v>
                </c:pt>
                <c:pt idx="8001">
                  <c:v>19089</c:v>
                </c:pt>
                <c:pt idx="8002">
                  <c:v>19088</c:v>
                </c:pt>
                <c:pt idx="8003">
                  <c:v>19087</c:v>
                </c:pt>
                <c:pt idx="8004">
                  <c:v>19086</c:v>
                </c:pt>
                <c:pt idx="8005">
                  <c:v>19085</c:v>
                </c:pt>
                <c:pt idx="8006">
                  <c:v>19084</c:v>
                </c:pt>
                <c:pt idx="8007">
                  <c:v>19083</c:v>
                </c:pt>
                <c:pt idx="8008">
                  <c:v>19082</c:v>
                </c:pt>
                <c:pt idx="8009">
                  <c:v>19081</c:v>
                </c:pt>
                <c:pt idx="8010">
                  <c:v>19080</c:v>
                </c:pt>
                <c:pt idx="8011">
                  <c:v>19079</c:v>
                </c:pt>
                <c:pt idx="8012">
                  <c:v>19078</c:v>
                </c:pt>
                <c:pt idx="8013">
                  <c:v>19077</c:v>
                </c:pt>
                <c:pt idx="8014">
                  <c:v>19076</c:v>
                </c:pt>
                <c:pt idx="8015">
                  <c:v>19075</c:v>
                </c:pt>
                <c:pt idx="8016">
                  <c:v>19074</c:v>
                </c:pt>
                <c:pt idx="8017">
                  <c:v>19073</c:v>
                </c:pt>
                <c:pt idx="8018">
                  <c:v>19072</c:v>
                </c:pt>
                <c:pt idx="8019">
                  <c:v>19071</c:v>
                </c:pt>
                <c:pt idx="8020">
                  <c:v>19070</c:v>
                </c:pt>
                <c:pt idx="8021">
                  <c:v>19069</c:v>
                </c:pt>
                <c:pt idx="8022">
                  <c:v>19068</c:v>
                </c:pt>
                <c:pt idx="8023">
                  <c:v>19067</c:v>
                </c:pt>
                <c:pt idx="8024">
                  <c:v>19066</c:v>
                </c:pt>
                <c:pt idx="8025">
                  <c:v>19065</c:v>
                </c:pt>
                <c:pt idx="8026">
                  <c:v>19064</c:v>
                </c:pt>
                <c:pt idx="8027">
                  <c:v>19063</c:v>
                </c:pt>
                <c:pt idx="8028">
                  <c:v>19062</c:v>
                </c:pt>
                <c:pt idx="8029">
                  <c:v>19061</c:v>
                </c:pt>
                <c:pt idx="8030">
                  <c:v>19060</c:v>
                </c:pt>
                <c:pt idx="8031">
                  <c:v>19059</c:v>
                </c:pt>
                <c:pt idx="8032">
                  <c:v>19058</c:v>
                </c:pt>
                <c:pt idx="8033">
                  <c:v>19057</c:v>
                </c:pt>
                <c:pt idx="8034">
                  <c:v>19056</c:v>
                </c:pt>
                <c:pt idx="8035">
                  <c:v>19055</c:v>
                </c:pt>
                <c:pt idx="8036">
                  <c:v>19054</c:v>
                </c:pt>
                <c:pt idx="8037">
                  <c:v>19053</c:v>
                </c:pt>
                <c:pt idx="8038">
                  <c:v>19052</c:v>
                </c:pt>
                <c:pt idx="8039">
                  <c:v>19051</c:v>
                </c:pt>
                <c:pt idx="8040">
                  <c:v>19050</c:v>
                </c:pt>
                <c:pt idx="8041">
                  <c:v>19049</c:v>
                </c:pt>
                <c:pt idx="8042">
                  <c:v>19048</c:v>
                </c:pt>
                <c:pt idx="8043">
                  <c:v>19047</c:v>
                </c:pt>
                <c:pt idx="8044">
                  <c:v>19046</c:v>
                </c:pt>
                <c:pt idx="8045">
                  <c:v>19045</c:v>
                </c:pt>
                <c:pt idx="8046">
                  <c:v>19044</c:v>
                </c:pt>
                <c:pt idx="8047">
                  <c:v>19043</c:v>
                </c:pt>
                <c:pt idx="8048">
                  <c:v>19042</c:v>
                </c:pt>
                <c:pt idx="8049">
                  <c:v>19041</c:v>
                </c:pt>
                <c:pt idx="8050">
                  <c:v>19040</c:v>
                </c:pt>
                <c:pt idx="8051">
                  <c:v>19039</c:v>
                </c:pt>
                <c:pt idx="8052">
                  <c:v>19038</c:v>
                </c:pt>
                <c:pt idx="8053">
                  <c:v>19037</c:v>
                </c:pt>
                <c:pt idx="8054">
                  <c:v>19036</c:v>
                </c:pt>
                <c:pt idx="8055">
                  <c:v>19035</c:v>
                </c:pt>
                <c:pt idx="8056">
                  <c:v>19034</c:v>
                </c:pt>
                <c:pt idx="8057">
                  <c:v>19033</c:v>
                </c:pt>
                <c:pt idx="8058">
                  <c:v>19032</c:v>
                </c:pt>
                <c:pt idx="8059">
                  <c:v>19031</c:v>
                </c:pt>
                <c:pt idx="8060">
                  <c:v>19030</c:v>
                </c:pt>
                <c:pt idx="8061">
                  <c:v>19029</c:v>
                </c:pt>
                <c:pt idx="8062">
                  <c:v>19028</c:v>
                </c:pt>
                <c:pt idx="8063">
                  <c:v>19027</c:v>
                </c:pt>
                <c:pt idx="8064">
                  <c:v>19026</c:v>
                </c:pt>
                <c:pt idx="8065">
                  <c:v>19025</c:v>
                </c:pt>
                <c:pt idx="8066">
                  <c:v>19024</c:v>
                </c:pt>
                <c:pt idx="8067">
                  <c:v>19023</c:v>
                </c:pt>
                <c:pt idx="8068">
                  <c:v>19022</c:v>
                </c:pt>
                <c:pt idx="8069">
                  <c:v>19021</c:v>
                </c:pt>
                <c:pt idx="8070">
                  <c:v>19020</c:v>
                </c:pt>
                <c:pt idx="8071">
                  <c:v>19019</c:v>
                </c:pt>
                <c:pt idx="8072">
                  <c:v>19018</c:v>
                </c:pt>
                <c:pt idx="8073">
                  <c:v>19017</c:v>
                </c:pt>
                <c:pt idx="8074">
                  <c:v>19016</c:v>
                </c:pt>
                <c:pt idx="8075">
                  <c:v>19015</c:v>
                </c:pt>
                <c:pt idx="8076">
                  <c:v>19014</c:v>
                </c:pt>
                <c:pt idx="8077">
                  <c:v>19013</c:v>
                </c:pt>
                <c:pt idx="8078">
                  <c:v>19012</c:v>
                </c:pt>
                <c:pt idx="8079">
                  <c:v>19011</c:v>
                </c:pt>
                <c:pt idx="8080">
                  <c:v>19010</c:v>
                </c:pt>
                <c:pt idx="8081">
                  <c:v>19009</c:v>
                </c:pt>
                <c:pt idx="8082">
                  <c:v>19008</c:v>
                </c:pt>
                <c:pt idx="8083">
                  <c:v>19007</c:v>
                </c:pt>
                <c:pt idx="8084">
                  <c:v>19006</c:v>
                </c:pt>
                <c:pt idx="8085">
                  <c:v>19005</c:v>
                </c:pt>
                <c:pt idx="8086">
                  <c:v>19004</c:v>
                </c:pt>
                <c:pt idx="8087">
                  <c:v>19003</c:v>
                </c:pt>
                <c:pt idx="8088">
                  <c:v>19002</c:v>
                </c:pt>
                <c:pt idx="8089">
                  <c:v>19001</c:v>
                </c:pt>
                <c:pt idx="8090">
                  <c:v>19000</c:v>
                </c:pt>
                <c:pt idx="8091">
                  <c:v>18999</c:v>
                </c:pt>
                <c:pt idx="8092">
                  <c:v>18998</c:v>
                </c:pt>
                <c:pt idx="8093">
                  <c:v>18997</c:v>
                </c:pt>
                <c:pt idx="8094">
                  <c:v>18996</c:v>
                </c:pt>
                <c:pt idx="8095">
                  <c:v>18995</c:v>
                </c:pt>
                <c:pt idx="8096">
                  <c:v>18994</c:v>
                </c:pt>
                <c:pt idx="8097">
                  <c:v>18993</c:v>
                </c:pt>
                <c:pt idx="8098">
                  <c:v>18992</c:v>
                </c:pt>
                <c:pt idx="8099">
                  <c:v>18991</c:v>
                </c:pt>
                <c:pt idx="8100">
                  <c:v>18990</c:v>
                </c:pt>
                <c:pt idx="8101">
                  <c:v>18989</c:v>
                </c:pt>
                <c:pt idx="8102">
                  <c:v>18988</c:v>
                </c:pt>
                <c:pt idx="8103">
                  <c:v>18987</c:v>
                </c:pt>
                <c:pt idx="8104">
                  <c:v>18986</c:v>
                </c:pt>
                <c:pt idx="8105">
                  <c:v>18985</c:v>
                </c:pt>
                <c:pt idx="8106">
                  <c:v>18984</c:v>
                </c:pt>
                <c:pt idx="8107">
                  <c:v>18983</c:v>
                </c:pt>
                <c:pt idx="8108">
                  <c:v>18982</c:v>
                </c:pt>
                <c:pt idx="8109">
                  <c:v>18981</c:v>
                </c:pt>
                <c:pt idx="8110">
                  <c:v>18980</c:v>
                </c:pt>
                <c:pt idx="8111">
                  <c:v>18979</c:v>
                </c:pt>
                <c:pt idx="8112">
                  <c:v>18978</c:v>
                </c:pt>
                <c:pt idx="8113">
                  <c:v>18977</c:v>
                </c:pt>
                <c:pt idx="8114">
                  <c:v>18976</c:v>
                </c:pt>
                <c:pt idx="8115">
                  <c:v>18975</c:v>
                </c:pt>
                <c:pt idx="8116">
                  <c:v>18974</c:v>
                </c:pt>
                <c:pt idx="8117">
                  <c:v>18973</c:v>
                </c:pt>
                <c:pt idx="8118">
                  <c:v>18972</c:v>
                </c:pt>
                <c:pt idx="8119">
                  <c:v>18971</c:v>
                </c:pt>
                <c:pt idx="8120">
                  <c:v>18970</c:v>
                </c:pt>
                <c:pt idx="8121">
                  <c:v>18969</c:v>
                </c:pt>
                <c:pt idx="8122">
                  <c:v>18968</c:v>
                </c:pt>
                <c:pt idx="8123">
                  <c:v>18967</c:v>
                </c:pt>
                <c:pt idx="8124">
                  <c:v>18966</c:v>
                </c:pt>
                <c:pt idx="8125">
                  <c:v>18965</c:v>
                </c:pt>
                <c:pt idx="8126">
                  <c:v>18964</c:v>
                </c:pt>
                <c:pt idx="8127">
                  <c:v>18963</c:v>
                </c:pt>
                <c:pt idx="8128">
                  <c:v>18962</c:v>
                </c:pt>
                <c:pt idx="8129">
                  <c:v>18961</c:v>
                </c:pt>
                <c:pt idx="8130">
                  <c:v>18960</c:v>
                </c:pt>
                <c:pt idx="8131">
                  <c:v>18959</c:v>
                </c:pt>
                <c:pt idx="8132">
                  <c:v>18958</c:v>
                </c:pt>
                <c:pt idx="8133">
                  <c:v>18957</c:v>
                </c:pt>
                <c:pt idx="8134">
                  <c:v>18956</c:v>
                </c:pt>
                <c:pt idx="8135">
                  <c:v>18955</c:v>
                </c:pt>
                <c:pt idx="8136">
                  <c:v>18954</c:v>
                </c:pt>
                <c:pt idx="8137">
                  <c:v>18953</c:v>
                </c:pt>
                <c:pt idx="8138">
                  <c:v>18952</c:v>
                </c:pt>
                <c:pt idx="8139">
                  <c:v>18951</c:v>
                </c:pt>
                <c:pt idx="8140">
                  <c:v>18950</c:v>
                </c:pt>
                <c:pt idx="8141">
                  <c:v>18949</c:v>
                </c:pt>
                <c:pt idx="8142">
                  <c:v>18948</c:v>
                </c:pt>
                <c:pt idx="8143">
                  <c:v>18947</c:v>
                </c:pt>
                <c:pt idx="8144">
                  <c:v>18946</c:v>
                </c:pt>
                <c:pt idx="8145">
                  <c:v>18945</c:v>
                </c:pt>
                <c:pt idx="8146">
                  <c:v>18944</c:v>
                </c:pt>
                <c:pt idx="8147">
                  <c:v>18943</c:v>
                </c:pt>
                <c:pt idx="8148">
                  <c:v>18942</c:v>
                </c:pt>
                <c:pt idx="8149">
                  <c:v>18941</c:v>
                </c:pt>
                <c:pt idx="8150">
                  <c:v>18940</c:v>
                </c:pt>
                <c:pt idx="8151">
                  <c:v>18939</c:v>
                </c:pt>
                <c:pt idx="8152">
                  <c:v>18938</c:v>
                </c:pt>
                <c:pt idx="8153">
                  <c:v>18937</c:v>
                </c:pt>
                <c:pt idx="8154">
                  <c:v>18936</c:v>
                </c:pt>
                <c:pt idx="8155">
                  <c:v>18935</c:v>
                </c:pt>
                <c:pt idx="8156">
                  <c:v>18934</c:v>
                </c:pt>
                <c:pt idx="8157">
                  <c:v>18933</c:v>
                </c:pt>
                <c:pt idx="8158">
                  <c:v>18932</c:v>
                </c:pt>
                <c:pt idx="8159">
                  <c:v>18931</c:v>
                </c:pt>
                <c:pt idx="8160">
                  <c:v>18930</c:v>
                </c:pt>
                <c:pt idx="8161">
                  <c:v>18929</c:v>
                </c:pt>
                <c:pt idx="8162">
                  <c:v>18928</c:v>
                </c:pt>
                <c:pt idx="8163">
                  <c:v>18927</c:v>
                </c:pt>
                <c:pt idx="8164">
                  <c:v>18926</c:v>
                </c:pt>
                <c:pt idx="8165">
                  <c:v>18925</c:v>
                </c:pt>
                <c:pt idx="8166">
                  <c:v>18924</c:v>
                </c:pt>
                <c:pt idx="8167">
                  <c:v>18923</c:v>
                </c:pt>
                <c:pt idx="8168">
                  <c:v>18922</c:v>
                </c:pt>
                <c:pt idx="8169">
                  <c:v>18921</c:v>
                </c:pt>
                <c:pt idx="8170">
                  <c:v>18920</c:v>
                </c:pt>
                <c:pt idx="8171">
                  <c:v>18919</c:v>
                </c:pt>
                <c:pt idx="8172">
                  <c:v>18918</c:v>
                </c:pt>
                <c:pt idx="8173">
                  <c:v>18917</c:v>
                </c:pt>
                <c:pt idx="8174">
                  <c:v>18916</c:v>
                </c:pt>
                <c:pt idx="8175">
                  <c:v>18915</c:v>
                </c:pt>
                <c:pt idx="8176">
                  <c:v>18914</c:v>
                </c:pt>
                <c:pt idx="8177">
                  <c:v>18913</c:v>
                </c:pt>
                <c:pt idx="8178">
                  <c:v>18912</c:v>
                </c:pt>
                <c:pt idx="8179">
                  <c:v>18911</c:v>
                </c:pt>
                <c:pt idx="8180">
                  <c:v>18910</c:v>
                </c:pt>
                <c:pt idx="8181">
                  <c:v>18909</c:v>
                </c:pt>
                <c:pt idx="8182">
                  <c:v>18908</c:v>
                </c:pt>
                <c:pt idx="8183">
                  <c:v>18907</c:v>
                </c:pt>
                <c:pt idx="8184">
                  <c:v>18906</c:v>
                </c:pt>
                <c:pt idx="8185">
                  <c:v>18905</c:v>
                </c:pt>
                <c:pt idx="8186">
                  <c:v>18904</c:v>
                </c:pt>
                <c:pt idx="8187">
                  <c:v>18903</c:v>
                </c:pt>
                <c:pt idx="8188">
                  <c:v>18902</c:v>
                </c:pt>
                <c:pt idx="8189">
                  <c:v>18901</c:v>
                </c:pt>
                <c:pt idx="8190">
                  <c:v>18900</c:v>
                </c:pt>
                <c:pt idx="8191">
                  <c:v>18899</c:v>
                </c:pt>
                <c:pt idx="8192">
                  <c:v>18898</c:v>
                </c:pt>
                <c:pt idx="8193">
                  <c:v>18897</c:v>
                </c:pt>
                <c:pt idx="8194">
                  <c:v>18896</c:v>
                </c:pt>
                <c:pt idx="8195">
                  <c:v>18895</c:v>
                </c:pt>
                <c:pt idx="8196">
                  <c:v>18894</c:v>
                </c:pt>
                <c:pt idx="8197">
                  <c:v>18893</c:v>
                </c:pt>
                <c:pt idx="8198">
                  <c:v>18892</c:v>
                </c:pt>
                <c:pt idx="8199">
                  <c:v>18891</c:v>
                </c:pt>
                <c:pt idx="8200">
                  <c:v>18890</c:v>
                </c:pt>
                <c:pt idx="8201">
                  <c:v>18889</c:v>
                </c:pt>
                <c:pt idx="8202">
                  <c:v>18888</c:v>
                </c:pt>
                <c:pt idx="8203">
                  <c:v>18887</c:v>
                </c:pt>
                <c:pt idx="8204">
                  <c:v>18886</c:v>
                </c:pt>
                <c:pt idx="8205">
                  <c:v>18885</c:v>
                </c:pt>
                <c:pt idx="8206">
                  <c:v>18884</c:v>
                </c:pt>
                <c:pt idx="8207">
                  <c:v>18883</c:v>
                </c:pt>
                <c:pt idx="8208">
                  <c:v>18882</c:v>
                </c:pt>
                <c:pt idx="8209">
                  <c:v>18881</c:v>
                </c:pt>
                <c:pt idx="8210">
                  <c:v>18880</c:v>
                </c:pt>
                <c:pt idx="8211">
                  <c:v>18879</c:v>
                </c:pt>
                <c:pt idx="8212">
                  <c:v>18878</c:v>
                </c:pt>
                <c:pt idx="8213">
                  <c:v>18877</c:v>
                </c:pt>
                <c:pt idx="8214">
                  <c:v>18876</c:v>
                </c:pt>
                <c:pt idx="8215">
                  <c:v>18875</c:v>
                </c:pt>
                <c:pt idx="8216">
                  <c:v>18874</c:v>
                </c:pt>
                <c:pt idx="8217">
                  <c:v>18873</c:v>
                </c:pt>
                <c:pt idx="8218">
                  <c:v>18872</c:v>
                </c:pt>
                <c:pt idx="8219">
                  <c:v>18871</c:v>
                </c:pt>
                <c:pt idx="8220">
                  <c:v>18870</c:v>
                </c:pt>
                <c:pt idx="8221">
                  <c:v>18869</c:v>
                </c:pt>
                <c:pt idx="8222">
                  <c:v>18868</c:v>
                </c:pt>
                <c:pt idx="8223">
                  <c:v>18867</c:v>
                </c:pt>
                <c:pt idx="8224">
                  <c:v>18866</c:v>
                </c:pt>
                <c:pt idx="8225">
                  <c:v>18865</c:v>
                </c:pt>
                <c:pt idx="8226">
                  <c:v>18864</c:v>
                </c:pt>
                <c:pt idx="8227">
                  <c:v>18863</c:v>
                </c:pt>
                <c:pt idx="8228">
                  <c:v>18862</c:v>
                </c:pt>
                <c:pt idx="8229">
                  <c:v>18861</c:v>
                </c:pt>
                <c:pt idx="8230">
                  <c:v>18860</c:v>
                </c:pt>
                <c:pt idx="8231">
                  <c:v>18859</c:v>
                </c:pt>
                <c:pt idx="8232">
                  <c:v>18858</c:v>
                </c:pt>
                <c:pt idx="8233">
                  <c:v>18857</c:v>
                </c:pt>
                <c:pt idx="8234">
                  <c:v>18856</c:v>
                </c:pt>
                <c:pt idx="8235">
                  <c:v>18855</c:v>
                </c:pt>
                <c:pt idx="8236">
                  <c:v>18854</c:v>
                </c:pt>
                <c:pt idx="8237">
                  <c:v>18853</c:v>
                </c:pt>
                <c:pt idx="8238">
                  <c:v>18852</c:v>
                </c:pt>
                <c:pt idx="8239">
                  <c:v>18851</c:v>
                </c:pt>
                <c:pt idx="8240">
                  <c:v>18850</c:v>
                </c:pt>
                <c:pt idx="8241">
                  <c:v>18849</c:v>
                </c:pt>
                <c:pt idx="8242">
                  <c:v>18848</c:v>
                </c:pt>
                <c:pt idx="8243">
                  <c:v>18847</c:v>
                </c:pt>
                <c:pt idx="8244">
                  <c:v>18846</c:v>
                </c:pt>
                <c:pt idx="8245">
                  <c:v>18845</c:v>
                </c:pt>
                <c:pt idx="8246">
                  <c:v>18844</c:v>
                </c:pt>
                <c:pt idx="8247">
                  <c:v>18843</c:v>
                </c:pt>
                <c:pt idx="8248">
                  <c:v>18842</c:v>
                </c:pt>
                <c:pt idx="8249">
                  <c:v>18841</c:v>
                </c:pt>
                <c:pt idx="8250">
                  <c:v>18840</c:v>
                </c:pt>
                <c:pt idx="8251">
                  <c:v>18839</c:v>
                </c:pt>
                <c:pt idx="8252">
                  <c:v>18838</c:v>
                </c:pt>
                <c:pt idx="8253">
                  <c:v>18837</c:v>
                </c:pt>
                <c:pt idx="8254">
                  <c:v>18836</c:v>
                </c:pt>
                <c:pt idx="8255">
                  <c:v>18835</c:v>
                </c:pt>
                <c:pt idx="8256">
                  <c:v>18834</c:v>
                </c:pt>
                <c:pt idx="8257">
                  <c:v>18833</c:v>
                </c:pt>
                <c:pt idx="8258">
                  <c:v>18832</c:v>
                </c:pt>
                <c:pt idx="8259">
                  <c:v>18831</c:v>
                </c:pt>
                <c:pt idx="8260">
                  <c:v>18830</c:v>
                </c:pt>
                <c:pt idx="8261">
                  <c:v>18829</c:v>
                </c:pt>
                <c:pt idx="8262">
                  <c:v>18828</c:v>
                </c:pt>
                <c:pt idx="8263">
                  <c:v>18827</c:v>
                </c:pt>
                <c:pt idx="8264">
                  <c:v>18826</c:v>
                </c:pt>
                <c:pt idx="8265">
                  <c:v>18825</c:v>
                </c:pt>
                <c:pt idx="8266">
                  <c:v>18824</c:v>
                </c:pt>
                <c:pt idx="8267">
                  <c:v>18823</c:v>
                </c:pt>
                <c:pt idx="8268">
                  <c:v>18822</c:v>
                </c:pt>
                <c:pt idx="8269">
                  <c:v>18821</c:v>
                </c:pt>
                <c:pt idx="8270">
                  <c:v>18820</c:v>
                </c:pt>
                <c:pt idx="8271">
                  <c:v>18819</c:v>
                </c:pt>
                <c:pt idx="8272">
                  <c:v>18818</c:v>
                </c:pt>
                <c:pt idx="8273">
                  <c:v>18817</c:v>
                </c:pt>
                <c:pt idx="8274">
                  <c:v>18816</c:v>
                </c:pt>
                <c:pt idx="8275">
                  <c:v>18815</c:v>
                </c:pt>
                <c:pt idx="8276">
                  <c:v>18814</c:v>
                </c:pt>
                <c:pt idx="8277">
                  <c:v>18813</c:v>
                </c:pt>
                <c:pt idx="8278">
                  <c:v>18812</c:v>
                </c:pt>
                <c:pt idx="8279">
                  <c:v>18811</c:v>
                </c:pt>
                <c:pt idx="8280">
                  <c:v>18810</c:v>
                </c:pt>
                <c:pt idx="8281">
                  <c:v>18809</c:v>
                </c:pt>
                <c:pt idx="8282">
                  <c:v>18808</c:v>
                </c:pt>
                <c:pt idx="8283">
                  <c:v>18807</c:v>
                </c:pt>
                <c:pt idx="8284">
                  <c:v>18806</c:v>
                </c:pt>
                <c:pt idx="8285">
                  <c:v>18805</c:v>
                </c:pt>
                <c:pt idx="8286">
                  <c:v>18804</c:v>
                </c:pt>
                <c:pt idx="8287">
                  <c:v>18803</c:v>
                </c:pt>
                <c:pt idx="8288">
                  <c:v>18802</c:v>
                </c:pt>
                <c:pt idx="8289">
                  <c:v>18801</c:v>
                </c:pt>
                <c:pt idx="8290">
                  <c:v>18800</c:v>
                </c:pt>
                <c:pt idx="8291">
                  <c:v>18799</c:v>
                </c:pt>
                <c:pt idx="8292">
                  <c:v>18798</c:v>
                </c:pt>
                <c:pt idx="8293">
                  <c:v>18797</c:v>
                </c:pt>
                <c:pt idx="8294">
                  <c:v>18796</c:v>
                </c:pt>
                <c:pt idx="8295">
                  <c:v>18795</c:v>
                </c:pt>
                <c:pt idx="8296">
                  <c:v>18794</c:v>
                </c:pt>
                <c:pt idx="8297">
                  <c:v>18793</c:v>
                </c:pt>
                <c:pt idx="8298">
                  <c:v>18792</c:v>
                </c:pt>
                <c:pt idx="8299">
                  <c:v>18791</c:v>
                </c:pt>
                <c:pt idx="8300">
                  <c:v>18790</c:v>
                </c:pt>
                <c:pt idx="8301">
                  <c:v>18789</c:v>
                </c:pt>
                <c:pt idx="8302">
                  <c:v>18788</c:v>
                </c:pt>
                <c:pt idx="8303">
                  <c:v>18787</c:v>
                </c:pt>
                <c:pt idx="8304">
                  <c:v>18786</c:v>
                </c:pt>
                <c:pt idx="8305">
                  <c:v>18785</c:v>
                </c:pt>
                <c:pt idx="8306">
                  <c:v>18784</c:v>
                </c:pt>
                <c:pt idx="8307">
                  <c:v>18783</c:v>
                </c:pt>
                <c:pt idx="8308">
                  <c:v>18782</c:v>
                </c:pt>
                <c:pt idx="8309">
                  <c:v>18781</c:v>
                </c:pt>
                <c:pt idx="8310">
                  <c:v>18780</c:v>
                </c:pt>
                <c:pt idx="8311">
                  <c:v>18779</c:v>
                </c:pt>
                <c:pt idx="8312">
                  <c:v>18778</c:v>
                </c:pt>
                <c:pt idx="8313">
                  <c:v>18777</c:v>
                </c:pt>
                <c:pt idx="8314">
                  <c:v>18776</c:v>
                </c:pt>
                <c:pt idx="8315">
                  <c:v>18775</c:v>
                </c:pt>
                <c:pt idx="8316">
                  <c:v>18774</c:v>
                </c:pt>
                <c:pt idx="8317">
                  <c:v>18773</c:v>
                </c:pt>
                <c:pt idx="8318">
                  <c:v>18772</c:v>
                </c:pt>
                <c:pt idx="8319">
                  <c:v>18771</c:v>
                </c:pt>
                <c:pt idx="8320">
                  <c:v>18770</c:v>
                </c:pt>
                <c:pt idx="8321">
                  <c:v>18769</c:v>
                </c:pt>
                <c:pt idx="8322">
                  <c:v>18768</c:v>
                </c:pt>
                <c:pt idx="8323">
                  <c:v>18767</c:v>
                </c:pt>
                <c:pt idx="8324">
                  <c:v>18766</c:v>
                </c:pt>
                <c:pt idx="8325">
                  <c:v>18765</c:v>
                </c:pt>
                <c:pt idx="8326">
                  <c:v>18764</c:v>
                </c:pt>
                <c:pt idx="8327">
                  <c:v>18763</c:v>
                </c:pt>
                <c:pt idx="8328">
                  <c:v>18762</c:v>
                </c:pt>
                <c:pt idx="8329">
                  <c:v>18761</c:v>
                </c:pt>
                <c:pt idx="8330">
                  <c:v>18760</c:v>
                </c:pt>
                <c:pt idx="8331">
                  <c:v>18759</c:v>
                </c:pt>
                <c:pt idx="8332">
                  <c:v>18758</c:v>
                </c:pt>
                <c:pt idx="8333">
                  <c:v>18757</c:v>
                </c:pt>
                <c:pt idx="8334">
                  <c:v>18756</c:v>
                </c:pt>
                <c:pt idx="8335">
                  <c:v>18755</c:v>
                </c:pt>
                <c:pt idx="8336">
                  <c:v>18754</c:v>
                </c:pt>
                <c:pt idx="8337">
                  <c:v>18753</c:v>
                </c:pt>
                <c:pt idx="8338">
                  <c:v>18752</c:v>
                </c:pt>
                <c:pt idx="8339">
                  <c:v>18751</c:v>
                </c:pt>
                <c:pt idx="8340">
                  <c:v>18750</c:v>
                </c:pt>
                <c:pt idx="8341">
                  <c:v>18749</c:v>
                </c:pt>
                <c:pt idx="8342">
                  <c:v>18748</c:v>
                </c:pt>
                <c:pt idx="8343">
                  <c:v>18747</c:v>
                </c:pt>
                <c:pt idx="8344">
                  <c:v>18746</c:v>
                </c:pt>
                <c:pt idx="8345">
                  <c:v>18745</c:v>
                </c:pt>
                <c:pt idx="8346">
                  <c:v>18744</c:v>
                </c:pt>
                <c:pt idx="8347">
                  <c:v>18743</c:v>
                </c:pt>
                <c:pt idx="8348">
                  <c:v>18742</c:v>
                </c:pt>
                <c:pt idx="8349">
                  <c:v>18741</c:v>
                </c:pt>
                <c:pt idx="8350">
                  <c:v>18740</c:v>
                </c:pt>
                <c:pt idx="8351">
                  <c:v>18739</c:v>
                </c:pt>
                <c:pt idx="8352">
                  <c:v>18738</c:v>
                </c:pt>
                <c:pt idx="8353">
                  <c:v>18737</c:v>
                </c:pt>
                <c:pt idx="8354">
                  <c:v>18736</c:v>
                </c:pt>
                <c:pt idx="8355">
                  <c:v>18735</c:v>
                </c:pt>
                <c:pt idx="8356">
                  <c:v>18734</c:v>
                </c:pt>
                <c:pt idx="8357">
                  <c:v>18733</c:v>
                </c:pt>
                <c:pt idx="8358">
                  <c:v>18732</c:v>
                </c:pt>
                <c:pt idx="8359">
                  <c:v>18731</c:v>
                </c:pt>
                <c:pt idx="8360">
                  <c:v>18730</c:v>
                </c:pt>
                <c:pt idx="8361">
                  <c:v>18729</c:v>
                </c:pt>
                <c:pt idx="8362">
                  <c:v>18728</c:v>
                </c:pt>
                <c:pt idx="8363">
                  <c:v>18727</c:v>
                </c:pt>
                <c:pt idx="8364">
                  <c:v>18726</c:v>
                </c:pt>
                <c:pt idx="8365">
                  <c:v>18725</c:v>
                </c:pt>
                <c:pt idx="8366">
                  <c:v>18724</c:v>
                </c:pt>
                <c:pt idx="8367">
                  <c:v>18723</c:v>
                </c:pt>
                <c:pt idx="8368">
                  <c:v>18722</c:v>
                </c:pt>
                <c:pt idx="8369">
                  <c:v>18721</c:v>
                </c:pt>
                <c:pt idx="8370">
                  <c:v>18720</c:v>
                </c:pt>
                <c:pt idx="8371">
                  <c:v>18719</c:v>
                </c:pt>
                <c:pt idx="8372">
                  <c:v>18718</c:v>
                </c:pt>
                <c:pt idx="8373">
                  <c:v>18717</c:v>
                </c:pt>
                <c:pt idx="8374">
                  <c:v>18716</c:v>
                </c:pt>
                <c:pt idx="8375">
                  <c:v>18715</c:v>
                </c:pt>
                <c:pt idx="8376">
                  <c:v>18714</c:v>
                </c:pt>
                <c:pt idx="8377">
                  <c:v>18713</c:v>
                </c:pt>
                <c:pt idx="8378">
                  <c:v>18712</c:v>
                </c:pt>
                <c:pt idx="8379">
                  <c:v>18711</c:v>
                </c:pt>
                <c:pt idx="8380">
                  <c:v>18710</c:v>
                </c:pt>
                <c:pt idx="8381">
                  <c:v>18709</c:v>
                </c:pt>
                <c:pt idx="8382">
                  <c:v>18708</c:v>
                </c:pt>
                <c:pt idx="8383">
                  <c:v>18707</c:v>
                </c:pt>
                <c:pt idx="8384">
                  <c:v>18706</c:v>
                </c:pt>
                <c:pt idx="8385">
                  <c:v>18705</c:v>
                </c:pt>
                <c:pt idx="8386">
                  <c:v>18704</c:v>
                </c:pt>
                <c:pt idx="8387">
                  <c:v>18703</c:v>
                </c:pt>
                <c:pt idx="8388">
                  <c:v>18702</c:v>
                </c:pt>
                <c:pt idx="8389">
                  <c:v>18701</c:v>
                </c:pt>
                <c:pt idx="8390">
                  <c:v>18700</c:v>
                </c:pt>
                <c:pt idx="8391">
                  <c:v>18699</c:v>
                </c:pt>
                <c:pt idx="8392">
                  <c:v>18698</c:v>
                </c:pt>
                <c:pt idx="8393">
                  <c:v>18697</c:v>
                </c:pt>
                <c:pt idx="8394">
                  <c:v>18696</c:v>
                </c:pt>
                <c:pt idx="8395">
                  <c:v>18695</c:v>
                </c:pt>
                <c:pt idx="8396">
                  <c:v>18694</c:v>
                </c:pt>
                <c:pt idx="8397">
                  <c:v>18693</c:v>
                </c:pt>
                <c:pt idx="8398">
                  <c:v>18692</c:v>
                </c:pt>
                <c:pt idx="8399">
                  <c:v>18691</c:v>
                </c:pt>
                <c:pt idx="8400">
                  <c:v>18690</c:v>
                </c:pt>
                <c:pt idx="8401">
                  <c:v>18689</c:v>
                </c:pt>
                <c:pt idx="8402">
                  <c:v>18688</c:v>
                </c:pt>
                <c:pt idx="8403">
                  <c:v>18687</c:v>
                </c:pt>
                <c:pt idx="8404">
                  <c:v>18686</c:v>
                </c:pt>
                <c:pt idx="8405">
                  <c:v>18685</c:v>
                </c:pt>
                <c:pt idx="8406">
                  <c:v>18684</c:v>
                </c:pt>
                <c:pt idx="8407">
                  <c:v>18683</c:v>
                </c:pt>
                <c:pt idx="8408">
                  <c:v>18682</c:v>
                </c:pt>
                <c:pt idx="8409">
                  <c:v>18681</c:v>
                </c:pt>
                <c:pt idx="8410">
                  <c:v>18680</c:v>
                </c:pt>
                <c:pt idx="8411">
                  <c:v>18679</c:v>
                </c:pt>
                <c:pt idx="8412">
                  <c:v>18678</c:v>
                </c:pt>
                <c:pt idx="8413">
                  <c:v>18677</c:v>
                </c:pt>
                <c:pt idx="8414">
                  <c:v>18676</c:v>
                </c:pt>
                <c:pt idx="8415">
                  <c:v>18675</c:v>
                </c:pt>
                <c:pt idx="8416">
                  <c:v>18674</c:v>
                </c:pt>
                <c:pt idx="8417">
                  <c:v>18673</c:v>
                </c:pt>
                <c:pt idx="8418">
                  <c:v>18672</c:v>
                </c:pt>
                <c:pt idx="8419">
                  <c:v>18671</c:v>
                </c:pt>
                <c:pt idx="8420">
                  <c:v>18670</c:v>
                </c:pt>
                <c:pt idx="8421">
                  <c:v>18669</c:v>
                </c:pt>
                <c:pt idx="8422">
                  <c:v>18668</c:v>
                </c:pt>
                <c:pt idx="8423">
                  <c:v>18667</c:v>
                </c:pt>
                <c:pt idx="8424">
                  <c:v>18666</c:v>
                </c:pt>
                <c:pt idx="8425">
                  <c:v>18665</c:v>
                </c:pt>
                <c:pt idx="8426">
                  <c:v>18664</c:v>
                </c:pt>
                <c:pt idx="8427">
                  <c:v>18663</c:v>
                </c:pt>
                <c:pt idx="8428">
                  <c:v>18662</c:v>
                </c:pt>
                <c:pt idx="8429">
                  <c:v>18661</c:v>
                </c:pt>
                <c:pt idx="8430">
                  <c:v>18660</c:v>
                </c:pt>
                <c:pt idx="8431">
                  <c:v>18659</c:v>
                </c:pt>
                <c:pt idx="8432">
                  <c:v>18658</c:v>
                </c:pt>
                <c:pt idx="8433">
                  <c:v>18657</c:v>
                </c:pt>
                <c:pt idx="8434">
                  <c:v>18656</c:v>
                </c:pt>
                <c:pt idx="8435">
                  <c:v>18655</c:v>
                </c:pt>
                <c:pt idx="8436">
                  <c:v>18654</c:v>
                </c:pt>
                <c:pt idx="8437">
                  <c:v>18653</c:v>
                </c:pt>
                <c:pt idx="8438">
                  <c:v>18652</c:v>
                </c:pt>
                <c:pt idx="8439">
                  <c:v>18651</c:v>
                </c:pt>
                <c:pt idx="8440">
                  <c:v>18650</c:v>
                </c:pt>
                <c:pt idx="8441">
                  <c:v>18649</c:v>
                </c:pt>
                <c:pt idx="8442">
                  <c:v>18648</c:v>
                </c:pt>
                <c:pt idx="8443">
                  <c:v>18647</c:v>
                </c:pt>
                <c:pt idx="8444">
                  <c:v>18646</c:v>
                </c:pt>
                <c:pt idx="8445">
                  <c:v>18645</c:v>
                </c:pt>
                <c:pt idx="8446">
                  <c:v>18644</c:v>
                </c:pt>
                <c:pt idx="8447">
                  <c:v>18643</c:v>
                </c:pt>
                <c:pt idx="8448">
                  <c:v>18642</c:v>
                </c:pt>
                <c:pt idx="8449">
                  <c:v>18641</c:v>
                </c:pt>
                <c:pt idx="8450">
                  <c:v>18640</c:v>
                </c:pt>
                <c:pt idx="8451">
                  <c:v>18639</c:v>
                </c:pt>
                <c:pt idx="8452">
                  <c:v>18638</c:v>
                </c:pt>
                <c:pt idx="8453">
                  <c:v>18637</c:v>
                </c:pt>
                <c:pt idx="8454">
                  <c:v>18636</c:v>
                </c:pt>
                <c:pt idx="8455">
                  <c:v>18635</c:v>
                </c:pt>
                <c:pt idx="8456">
                  <c:v>18634</c:v>
                </c:pt>
                <c:pt idx="8457">
                  <c:v>18633</c:v>
                </c:pt>
                <c:pt idx="8458">
                  <c:v>18632</c:v>
                </c:pt>
                <c:pt idx="8459">
                  <c:v>18631</c:v>
                </c:pt>
                <c:pt idx="8460">
                  <c:v>18630</c:v>
                </c:pt>
                <c:pt idx="8461">
                  <c:v>18629</c:v>
                </c:pt>
                <c:pt idx="8462">
                  <c:v>18628</c:v>
                </c:pt>
                <c:pt idx="8463">
                  <c:v>18627</c:v>
                </c:pt>
                <c:pt idx="8464">
                  <c:v>18626</c:v>
                </c:pt>
                <c:pt idx="8465">
                  <c:v>18625</c:v>
                </c:pt>
                <c:pt idx="8466">
                  <c:v>18624</c:v>
                </c:pt>
                <c:pt idx="8467">
                  <c:v>18623</c:v>
                </c:pt>
                <c:pt idx="8468">
                  <c:v>18622</c:v>
                </c:pt>
                <c:pt idx="8469">
                  <c:v>18621</c:v>
                </c:pt>
                <c:pt idx="8470">
                  <c:v>18620</c:v>
                </c:pt>
                <c:pt idx="8471">
                  <c:v>18619</c:v>
                </c:pt>
                <c:pt idx="8472">
                  <c:v>18618</c:v>
                </c:pt>
                <c:pt idx="8473">
                  <c:v>18617</c:v>
                </c:pt>
                <c:pt idx="8474">
                  <c:v>18616</c:v>
                </c:pt>
                <c:pt idx="8475">
                  <c:v>18615</c:v>
                </c:pt>
                <c:pt idx="8476">
                  <c:v>18614</c:v>
                </c:pt>
                <c:pt idx="8477">
                  <c:v>18613</c:v>
                </c:pt>
                <c:pt idx="8478">
                  <c:v>18612</c:v>
                </c:pt>
                <c:pt idx="8479">
                  <c:v>18611</c:v>
                </c:pt>
                <c:pt idx="8480">
                  <c:v>18610</c:v>
                </c:pt>
                <c:pt idx="8481">
                  <c:v>18609</c:v>
                </c:pt>
                <c:pt idx="8482">
                  <c:v>18608</c:v>
                </c:pt>
                <c:pt idx="8483">
                  <c:v>18607</c:v>
                </c:pt>
                <c:pt idx="8484">
                  <c:v>18606</c:v>
                </c:pt>
                <c:pt idx="8485">
                  <c:v>18605</c:v>
                </c:pt>
                <c:pt idx="8486">
                  <c:v>18604</c:v>
                </c:pt>
                <c:pt idx="8487">
                  <c:v>18603</c:v>
                </c:pt>
                <c:pt idx="8488">
                  <c:v>18602</c:v>
                </c:pt>
                <c:pt idx="8489">
                  <c:v>18601</c:v>
                </c:pt>
                <c:pt idx="8490">
                  <c:v>18600</c:v>
                </c:pt>
                <c:pt idx="8491">
                  <c:v>18599</c:v>
                </c:pt>
                <c:pt idx="8492">
                  <c:v>18598</c:v>
                </c:pt>
                <c:pt idx="8493">
                  <c:v>18597</c:v>
                </c:pt>
                <c:pt idx="8494">
                  <c:v>18596</c:v>
                </c:pt>
                <c:pt idx="8495">
                  <c:v>18595</c:v>
                </c:pt>
                <c:pt idx="8496">
                  <c:v>18594</c:v>
                </c:pt>
                <c:pt idx="8497">
                  <c:v>18593</c:v>
                </c:pt>
                <c:pt idx="8498">
                  <c:v>18592</c:v>
                </c:pt>
                <c:pt idx="8499">
                  <c:v>18591</c:v>
                </c:pt>
                <c:pt idx="8500">
                  <c:v>18590</c:v>
                </c:pt>
                <c:pt idx="8501">
                  <c:v>18589</c:v>
                </c:pt>
                <c:pt idx="8502">
                  <c:v>18588</c:v>
                </c:pt>
                <c:pt idx="8503">
                  <c:v>18587</c:v>
                </c:pt>
                <c:pt idx="8504">
                  <c:v>18586</c:v>
                </c:pt>
                <c:pt idx="8505">
                  <c:v>18585</c:v>
                </c:pt>
                <c:pt idx="8506">
                  <c:v>18584</c:v>
                </c:pt>
                <c:pt idx="8507">
                  <c:v>18583</c:v>
                </c:pt>
                <c:pt idx="8508">
                  <c:v>18582</c:v>
                </c:pt>
                <c:pt idx="8509">
                  <c:v>18581</c:v>
                </c:pt>
                <c:pt idx="8510">
                  <c:v>18580</c:v>
                </c:pt>
                <c:pt idx="8511">
                  <c:v>18579</c:v>
                </c:pt>
                <c:pt idx="8512">
                  <c:v>18578</c:v>
                </c:pt>
                <c:pt idx="8513">
                  <c:v>18577</c:v>
                </c:pt>
                <c:pt idx="8514">
                  <c:v>18576</c:v>
                </c:pt>
                <c:pt idx="8515">
                  <c:v>18575</c:v>
                </c:pt>
                <c:pt idx="8516">
                  <c:v>18574</c:v>
                </c:pt>
                <c:pt idx="8517">
                  <c:v>18573</c:v>
                </c:pt>
                <c:pt idx="8518">
                  <c:v>18572</c:v>
                </c:pt>
                <c:pt idx="8519">
                  <c:v>18571</c:v>
                </c:pt>
                <c:pt idx="8520">
                  <c:v>18570</c:v>
                </c:pt>
                <c:pt idx="8521">
                  <c:v>18569</c:v>
                </c:pt>
                <c:pt idx="8522">
                  <c:v>18568</c:v>
                </c:pt>
                <c:pt idx="8523">
                  <c:v>18567</c:v>
                </c:pt>
                <c:pt idx="8524">
                  <c:v>18566</c:v>
                </c:pt>
                <c:pt idx="8525">
                  <c:v>18565</c:v>
                </c:pt>
                <c:pt idx="8526">
                  <c:v>18564</c:v>
                </c:pt>
                <c:pt idx="8527">
                  <c:v>18563</c:v>
                </c:pt>
                <c:pt idx="8528">
                  <c:v>18562</c:v>
                </c:pt>
                <c:pt idx="8529">
                  <c:v>18561</c:v>
                </c:pt>
                <c:pt idx="8530">
                  <c:v>18560</c:v>
                </c:pt>
                <c:pt idx="8531">
                  <c:v>18559</c:v>
                </c:pt>
                <c:pt idx="8532">
                  <c:v>18558</c:v>
                </c:pt>
                <c:pt idx="8533">
                  <c:v>18557</c:v>
                </c:pt>
                <c:pt idx="8534">
                  <c:v>18556</c:v>
                </c:pt>
                <c:pt idx="8535">
                  <c:v>18555</c:v>
                </c:pt>
                <c:pt idx="8536">
                  <c:v>18554</c:v>
                </c:pt>
                <c:pt idx="8537">
                  <c:v>18553</c:v>
                </c:pt>
                <c:pt idx="8538">
                  <c:v>18552</c:v>
                </c:pt>
                <c:pt idx="8539">
                  <c:v>18551</c:v>
                </c:pt>
                <c:pt idx="8540">
                  <c:v>18550</c:v>
                </c:pt>
                <c:pt idx="8541">
                  <c:v>18549</c:v>
                </c:pt>
                <c:pt idx="8542">
                  <c:v>18548</c:v>
                </c:pt>
                <c:pt idx="8543">
                  <c:v>18547</c:v>
                </c:pt>
                <c:pt idx="8544">
                  <c:v>18546</c:v>
                </c:pt>
                <c:pt idx="8545">
                  <c:v>18545</c:v>
                </c:pt>
                <c:pt idx="8546">
                  <c:v>18544</c:v>
                </c:pt>
                <c:pt idx="8547">
                  <c:v>18543</c:v>
                </c:pt>
                <c:pt idx="8548">
                  <c:v>18542</c:v>
                </c:pt>
                <c:pt idx="8549">
                  <c:v>18541</c:v>
                </c:pt>
                <c:pt idx="8550">
                  <c:v>18540</c:v>
                </c:pt>
                <c:pt idx="8551">
                  <c:v>18539</c:v>
                </c:pt>
                <c:pt idx="8552">
                  <c:v>18538</c:v>
                </c:pt>
                <c:pt idx="8553">
                  <c:v>18537</c:v>
                </c:pt>
                <c:pt idx="8554">
                  <c:v>18536</c:v>
                </c:pt>
                <c:pt idx="8555">
                  <c:v>18535</c:v>
                </c:pt>
                <c:pt idx="8556">
                  <c:v>18534</c:v>
                </c:pt>
                <c:pt idx="8557">
                  <c:v>18533</c:v>
                </c:pt>
                <c:pt idx="8558">
                  <c:v>18532</c:v>
                </c:pt>
                <c:pt idx="8559">
                  <c:v>18531</c:v>
                </c:pt>
                <c:pt idx="8560">
                  <c:v>18530</c:v>
                </c:pt>
                <c:pt idx="8561">
                  <c:v>18529</c:v>
                </c:pt>
                <c:pt idx="8562">
                  <c:v>18528</c:v>
                </c:pt>
                <c:pt idx="8563">
                  <c:v>18527</c:v>
                </c:pt>
                <c:pt idx="8564">
                  <c:v>18526</c:v>
                </c:pt>
                <c:pt idx="8565">
                  <c:v>18525</c:v>
                </c:pt>
                <c:pt idx="8566">
                  <c:v>18524</c:v>
                </c:pt>
                <c:pt idx="8567">
                  <c:v>18523</c:v>
                </c:pt>
                <c:pt idx="8568">
                  <c:v>18522</c:v>
                </c:pt>
                <c:pt idx="8569">
                  <c:v>18521</c:v>
                </c:pt>
                <c:pt idx="8570">
                  <c:v>18520</c:v>
                </c:pt>
                <c:pt idx="8571">
                  <c:v>18519</c:v>
                </c:pt>
                <c:pt idx="8572">
                  <c:v>18518</c:v>
                </c:pt>
                <c:pt idx="8573">
                  <c:v>18517</c:v>
                </c:pt>
                <c:pt idx="8574">
                  <c:v>18516</c:v>
                </c:pt>
                <c:pt idx="8575">
                  <c:v>18515</c:v>
                </c:pt>
                <c:pt idx="8576">
                  <c:v>18514</c:v>
                </c:pt>
                <c:pt idx="8577">
                  <c:v>18513</c:v>
                </c:pt>
                <c:pt idx="8578">
                  <c:v>18512</c:v>
                </c:pt>
                <c:pt idx="8579">
                  <c:v>18511</c:v>
                </c:pt>
                <c:pt idx="8580">
                  <c:v>18510</c:v>
                </c:pt>
                <c:pt idx="8581">
                  <c:v>18509</c:v>
                </c:pt>
                <c:pt idx="8582">
                  <c:v>18508</c:v>
                </c:pt>
                <c:pt idx="8583">
                  <c:v>18507</c:v>
                </c:pt>
                <c:pt idx="8584">
                  <c:v>18506</c:v>
                </c:pt>
                <c:pt idx="8585">
                  <c:v>18505</c:v>
                </c:pt>
                <c:pt idx="8586">
                  <c:v>18504</c:v>
                </c:pt>
                <c:pt idx="8587">
                  <c:v>18503</c:v>
                </c:pt>
                <c:pt idx="8588">
                  <c:v>18502</c:v>
                </c:pt>
                <c:pt idx="8589">
                  <c:v>18501</c:v>
                </c:pt>
                <c:pt idx="8590">
                  <c:v>18500</c:v>
                </c:pt>
                <c:pt idx="8591">
                  <c:v>18499</c:v>
                </c:pt>
                <c:pt idx="8592">
                  <c:v>18498</c:v>
                </c:pt>
                <c:pt idx="8593">
                  <c:v>18497</c:v>
                </c:pt>
                <c:pt idx="8594">
                  <c:v>18496</c:v>
                </c:pt>
                <c:pt idx="8595">
                  <c:v>18495</c:v>
                </c:pt>
                <c:pt idx="8596">
                  <c:v>18494</c:v>
                </c:pt>
                <c:pt idx="8597">
                  <c:v>18493</c:v>
                </c:pt>
                <c:pt idx="8598">
                  <c:v>18492</c:v>
                </c:pt>
                <c:pt idx="8599">
                  <c:v>18491</c:v>
                </c:pt>
                <c:pt idx="8600">
                  <c:v>18490</c:v>
                </c:pt>
                <c:pt idx="8601">
                  <c:v>18489</c:v>
                </c:pt>
                <c:pt idx="8602">
                  <c:v>18488</c:v>
                </c:pt>
                <c:pt idx="8603">
                  <c:v>18487</c:v>
                </c:pt>
                <c:pt idx="8604">
                  <c:v>18486</c:v>
                </c:pt>
                <c:pt idx="8605">
                  <c:v>18485</c:v>
                </c:pt>
                <c:pt idx="8606">
                  <c:v>18484</c:v>
                </c:pt>
                <c:pt idx="8607">
                  <c:v>18483</c:v>
                </c:pt>
                <c:pt idx="8608">
                  <c:v>18482</c:v>
                </c:pt>
                <c:pt idx="8609">
                  <c:v>18481</c:v>
                </c:pt>
                <c:pt idx="8610">
                  <c:v>18480</c:v>
                </c:pt>
                <c:pt idx="8611">
                  <c:v>18479</c:v>
                </c:pt>
                <c:pt idx="8612">
                  <c:v>18478</c:v>
                </c:pt>
                <c:pt idx="8613">
                  <c:v>18477</c:v>
                </c:pt>
                <c:pt idx="8614">
                  <c:v>18476</c:v>
                </c:pt>
                <c:pt idx="8615">
                  <c:v>18475</c:v>
                </c:pt>
                <c:pt idx="8616">
                  <c:v>18474</c:v>
                </c:pt>
                <c:pt idx="8617">
                  <c:v>18473</c:v>
                </c:pt>
                <c:pt idx="8618">
                  <c:v>18472</c:v>
                </c:pt>
                <c:pt idx="8619">
                  <c:v>18471</c:v>
                </c:pt>
                <c:pt idx="8620">
                  <c:v>18470</c:v>
                </c:pt>
                <c:pt idx="8621">
                  <c:v>18469</c:v>
                </c:pt>
                <c:pt idx="8622">
                  <c:v>18468</c:v>
                </c:pt>
                <c:pt idx="8623">
                  <c:v>18467</c:v>
                </c:pt>
                <c:pt idx="8624">
                  <c:v>18466</c:v>
                </c:pt>
                <c:pt idx="8625">
                  <c:v>18465</c:v>
                </c:pt>
                <c:pt idx="8626">
                  <c:v>18464</c:v>
                </c:pt>
                <c:pt idx="8627">
                  <c:v>18463</c:v>
                </c:pt>
                <c:pt idx="8628">
                  <c:v>18462</c:v>
                </c:pt>
                <c:pt idx="8629">
                  <c:v>18461</c:v>
                </c:pt>
                <c:pt idx="8630">
                  <c:v>18460</c:v>
                </c:pt>
                <c:pt idx="8631">
                  <c:v>18459</c:v>
                </c:pt>
                <c:pt idx="8632">
                  <c:v>18458</c:v>
                </c:pt>
                <c:pt idx="8633">
                  <c:v>18457</c:v>
                </c:pt>
                <c:pt idx="8634">
                  <c:v>18456</c:v>
                </c:pt>
                <c:pt idx="8635">
                  <c:v>18455</c:v>
                </c:pt>
                <c:pt idx="8636">
                  <c:v>18454</c:v>
                </c:pt>
                <c:pt idx="8637">
                  <c:v>18453</c:v>
                </c:pt>
                <c:pt idx="8638">
                  <c:v>18452</c:v>
                </c:pt>
                <c:pt idx="8639">
                  <c:v>18451</c:v>
                </c:pt>
                <c:pt idx="8640">
                  <c:v>18450</c:v>
                </c:pt>
                <c:pt idx="8641">
                  <c:v>18449</c:v>
                </c:pt>
                <c:pt idx="8642">
                  <c:v>18448</c:v>
                </c:pt>
                <c:pt idx="8643">
                  <c:v>18447</c:v>
                </c:pt>
                <c:pt idx="8644">
                  <c:v>18446</c:v>
                </c:pt>
                <c:pt idx="8645">
                  <c:v>18445</c:v>
                </c:pt>
                <c:pt idx="8646">
                  <c:v>18444</c:v>
                </c:pt>
                <c:pt idx="8647">
                  <c:v>18443</c:v>
                </c:pt>
                <c:pt idx="8648">
                  <c:v>18442</c:v>
                </c:pt>
                <c:pt idx="8649">
                  <c:v>18441</c:v>
                </c:pt>
                <c:pt idx="8650">
                  <c:v>18440</c:v>
                </c:pt>
                <c:pt idx="8651">
                  <c:v>18439</c:v>
                </c:pt>
                <c:pt idx="8652">
                  <c:v>18438</c:v>
                </c:pt>
                <c:pt idx="8653">
                  <c:v>18437</c:v>
                </c:pt>
                <c:pt idx="8654">
                  <c:v>18436</c:v>
                </c:pt>
                <c:pt idx="8655">
                  <c:v>18435</c:v>
                </c:pt>
                <c:pt idx="8656">
                  <c:v>18434</c:v>
                </c:pt>
                <c:pt idx="8657">
                  <c:v>18433</c:v>
                </c:pt>
                <c:pt idx="8658">
                  <c:v>18432</c:v>
                </c:pt>
                <c:pt idx="8659">
                  <c:v>18431</c:v>
                </c:pt>
                <c:pt idx="8660">
                  <c:v>18430</c:v>
                </c:pt>
                <c:pt idx="8661">
                  <c:v>18429</c:v>
                </c:pt>
                <c:pt idx="8662">
                  <c:v>18428</c:v>
                </c:pt>
                <c:pt idx="8663">
                  <c:v>18427</c:v>
                </c:pt>
                <c:pt idx="8664">
                  <c:v>18426</c:v>
                </c:pt>
                <c:pt idx="8665">
                  <c:v>18425</c:v>
                </c:pt>
                <c:pt idx="8666">
                  <c:v>18424</c:v>
                </c:pt>
                <c:pt idx="8667">
                  <c:v>18423</c:v>
                </c:pt>
                <c:pt idx="8668">
                  <c:v>18422</c:v>
                </c:pt>
                <c:pt idx="8669">
                  <c:v>18421</c:v>
                </c:pt>
                <c:pt idx="8670">
                  <c:v>18420</c:v>
                </c:pt>
                <c:pt idx="8671">
                  <c:v>18419</c:v>
                </c:pt>
                <c:pt idx="8672">
                  <c:v>18418</c:v>
                </c:pt>
                <c:pt idx="8673">
                  <c:v>18417</c:v>
                </c:pt>
                <c:pt idx="8674">
                  <c:v>18416</c:v>
                </c:pt>
                <c:pt idx="8675">
                  <c:v>18415</c:v>
                </c:pt>
                <c:pt idx="8676">
                  <c:v>18414</c:v>
                </c:pt>
                <c:pt idx="8677">
                  <c:v>18413</c:v>
                </c:pt>
                <c:pt idx="8678">
                  <c:v>18412</c:v>
                </c:pt>
                <c:pt idx="8679">
                  <c:v>18411</c:v>
                </c:pt>
                <c:pt idx="8680">
                  <c:v>18410</c:v>
                </c:pt>
                <c:pt idx="8681">
                  <c:v>18409</c:v>
                </c:pt>
                <c:pt idx="8682">
                  <c:v>18408</c:v>
                </c:pt>
                <c:pt idx="8683">
                  <c:v>18407</c:v>
                </c:pt>
                <c:pt idx="8684">
                  <c:v>18406</c:v>
                </c:pt>
                <c:pt idx="8685">
                  <c:v>18405</c:v>
                </c:pt>
                <c:pt idx="8686">
                  <c:v>18404</c:v>
                </c:pt>
                <c:pt idx="8687">
                  <c:v>18403</c:v>
                </c:pt>
                <c:pt idx="8688">
                  <c:v>18402</c:v>
                </c:pt>
                <c:pt idx="8689">
                  <c:v>18401</c:v>
                </c:pt>
                <c:pt idx="8690">
                  <c:v>18400</c:v>
                </c:pt>
                <c:pt idx="8691">
                  <c:v>18399</c:v>
                </c:pt>
                <c:pt idx="8692">
                  <c:v>18398</c:v>
                </c:pt>
                <c:pt idx="8693">
                  <c:v>18397</c:v>
                </c:pt>
                <c:pt idx="8694">
                  <c:v>18396</c:v>
                </c:pt>
                <c:pt idx="8695">
                  <c:v>18395</c:v>
                </c:pt>
                <c:pt idx="8696">
                  <c:v>18394</c:v>
                </c:pt>
                <c:pt idx="8697">
                  <c:v>18393</c:v>
                </c:pt>
                <c:pt idx="8698">
                  <c:v>18392</c:v>
                </c:pt>
                <c:pt idx="8699">
                  <c:v>18391</c:v>
                </c:pt>
                <c:pt idx="8700">
                  <c:v>18390</c:v>
                </c:pt>
                <c:pt idx="8701">
                  <c:v>18389</c:v>
                </c:pt>
                <c:pt idx="8702">
                  <c:v>18388</c:v>
                </c:pt>
                <c:pt idx="8703">
                  <c:v>18387</c:v>
                </c:pt>
                <c:pt idx="8704">
                  <c:v>18386</c:v>
                </c:pt>
                <c:pt idx="8705">
                  <c:v>18385</c:v>
                </c:pt>
                <c:pt idx="8706">
                  <c:v>18384</c:v>
                </c:pt>
                <c:pt idx="8707">
                  <c:v>18383</c:v>
                </c:pt>
                <c:pt idx="8708">
                  <c:v>18382</c:v>
                </c:pt>
                <c:pt idx="8709">
                  <c:v>18381</c:v>
                </c:pt>
                <c:pt idx="8710">
                  <c:v>18380</c:v>
                </c:pt>
                <c:pt idx="8711">
                  <c:v>18379</c:v>
                </c:pt>
                <c:pt idx="8712">
                  <c:v>18378</c:v>
                </c:pt>
                <c:pt idx="8713">
                  <c:v>18377</c:v>
                </c:pt>
                <c:pt idx="8714">
                  <c:v>18376</c:v>
                </c:pt>
                <c:pt idx="8715">
                  <c:v>18375</c:v>
                </c:pt>
                <c:pt idx="8716">
                  <c:v>18374</c:v>
                </c:pt>
                <c:pt idx="8717">
                  <c:v>18373</c:v>
                </c:pt>
                <c:pt idx="8718">
                  <c:v>18372</c:v>
                </c:pt>
                <c:pt idx="8719">
                  <c:v>18371</c:v>
                </c:pt>
                <c:pt idx="8720">
                  <c:v>18370</c:v>
                </c:pt>
                <c:pt idx="8721">
                  <c:v>18369</c:v>
                </c:pt>
                <c:pt idx="8722">
                  <c:v>18368</c:v>
                </c:pt>
                <c:pt idx="8723">
                  <c:v>18367</c:v>
                </c:pt>
                <c:pt idx="8724">
                  <c:v>18366</c:v>
                </c:pt>
                <c:pt idx="8725">
                  <c:v>18365</c:v>
                </c:pt>
                <c:pt idx="8726">
                  <c:v>18364</c:v>
                </c:pt>
                <c:pt idx="8727">
                  <c:v>18363</c:v>
                </c:pt>
                <c:pt idx="8728">
                  <c:v>18362</c:v>
                </c:pt>
                <c:pt idx="8729">
                  <c:v>18361</c:v>
                </c:pt>
                <c:pt idx="8730">
                  <c:v>18360</c:v>
                </c:pt>
                <c:pt idx="8731">
                  <c:v>18359</c:v>
                </c:pt>
                <c:pt idx="8732">
                  <c:v>18358</c:v>
                </c:pt>
                <c:pt idx="8733">
                  <c:v>18357</c:v>
                </c:pt>
                <c:pt idx="8734">
                  <c:v>18356</c:v>
                </c:pt>
                <c:pt idx="8735">
                  <c:v>18355</c:v>
                </c:pt>
                <c:pt idx="8736">
                  <c:v>18354</c:v>
                </c:pt>
                <c:pt idx="8737">
                  <c:v>18353</c:v>
                </c:pt>
                <c:pt idx="8738">
                  <c:v>18352</c:v>
                </c:pt>
                <c:pt idx="8739">
                  <c:v>18351</c:v>
                </c:pt>
                <c:pt idx="8740">
                  <c:v>18350</c:v>
                </c:pt>
                <c:pt idx="8741">
                  <c:v>18349</c:v>
                </c:pt>
                <c:pt idx="8742">
                  <c:v>18348</c:v>
                </c:pt>
                <c:pt idx="8743">
                  <c:v>18347</c:v>
                </c:pt>
                <c:pt idx="8744">
                  <c:v>18346</c:v>
                </c:pt>
                <c:pt idx="8745">
                  <c:v>18345</c:v>
                </c:pt>
                <c:pt idx="8746">
                  <c:v>18344</c:v>
                </c:pt>
                <c:pt idx="8747">
                  <c:v>18343</c:v>
                </c:pt>
                <c:pt idx="8748">
                  <c:v>18342</c:v>
                </c:pt>
                <c:pt idx="8749">
                  <c:v>18341</c:v>
                </c:pt>
                <c:pt idx="8750">
                  <c:v>18340</c:v>
                </c:pt>
                <c:pt idx="8751">
                  <c:v>18339</c:v>
                </c:pt>
                <c:pt idx="8752">
                  <c:v>18338</c:v>
                </c:pt>
                <c:pt idx="8753">
                  <c:v>18337</c:v>
                </c:pt>
                <c:pt idx="8754">
                  <c:v>18336</c:v>
                </c:pt>
                <c:pt idx="8755">
                  <c:v>18335</c:v>
                </c:pt>
                <c:pt idx="8756">
                  <c:v>18334</c:v>
                </c:pt>
                <c:pt idx="8757">
                  <c:v>18333</c:v>
                </c:pt>
                <c:pt idx="8758">
                  <c:v>18332</c:v>
                </c:pt>
                <c:pt idx="8759">
                  <c:v>18331</c:v>
                </c:pt>
              </c:numCache>
            </c:numRef>
          </c:val>
          <c:extLst>
            <c:ext xmlns:c15="http://schemas.microsoft.com/office/drawing/2012/chart" uri="{02D57815-91ED-43cb-92C2-25804820EDAC}">
              <c15:filteredCategoryTitle>
                <c15:cat>
                  <c:multiLvlStrRef>
                    <c:extLst>
                      <c:ext uri="{02D57815-91ED-43cb-92C2-25804820EDAC}">
                        <c15:formulaRef>
                          <c15:sqref>#REF!</c15:sqref>
                        </c15:formulaRef>
                      </c:ext>
                    </c:extLst>
                  </c:multiLvlStrRef>
                </c15:cat>
              </c15:filteredCategoryTitle>
            </c:ext>
          </c:extLst>
        </c:ser>
        <c:ser>
          <c:idx val="3"/>
          <c:order val="1"/>
          <c:tx>
            <c:strRef>
              <c:f>'[NYCC 8760 Gap v3 Med Thermal.xlsx]Load Price Curves'!$D$1</c:f>
              <c:strCache>
                <c:ptCount val="1"/>
                <c:pt idx="0">
                  <c:v>RTP/LR/Solar/Storage</c:v>
                </c:pt>
              </c:strCache>
            </c:strRef>
          </c:tx>
          <c:spPr>
            <a:ln w="28575" cap="rnd">
              <a:solidFill>
                <a:schemeClr val="accent2"/>
              </a:solidFill>
              <a:round/>
            </a:ln>
            <a:effectLst/>
          </c:spPr>
          <c:marker>
            <c:symbol val="none"/>
          </c:marker>
          <c:val>
            <c:numRef>
              <c:f>'[NYCC 8760 Gap v3 Med Thermal.xlsx]Load Price Curves'!$D$2:$D$8761</c:f>
              <c:numCache>
                <c:formatCode>#,##0</c:formatCode>
                <c:ptCount val="8760"/>
                <c:pt idx="0">
                  <c:v>58000</c:v>
                </c:pt>
                <c:pt idx="1">
                  <c:v>56800</c:v>
                </c:pt>
                <c:pt idx="2">
                  <c:v>56800</c:v>
                </c:pt>
                <c:pt idx="3">
                  <c:v>56800</c:v>
                </c:pt>
                <c:pt idx="4">
                  <c:v>56800</c:v>
                </c:pt>
                <c:pt idx="5">
                  <c:v>56552</c:v>
                </c:pt>
                <c:pt idx="6">
                  <c:v>55108</c:v>
                </c:pt>
                <c:pt idx="7">
                  <c:v>54937</c:v>
                </c:pt>
                <c:pt idx="8">
                  <c:v>54573</c:v>
                </c:pt>
                <c:pt idx="9">
                  <c:v>54384</c:v>
                </c:pt>
                <c:pt idx="10">
                  <c:v>54143</c:v>
                </c:pt>
                <c:pt idx="11">
                  <c:v>54068</c:v>
                </c:pt>
                <c:pt idx="12">
                  <c:v>54056</c:v>
                </c:pt>
                <c:pt idx="13">
                  <c:v>53899.17391304348</c:v>
                </c:pt>
                <c:pt idx="14">
                  <c:v>53885</c:v>
                </c:pt>
                <c:pt idx="15">
                  <c:v>53875</c:v>
                </c:pt>
                <c:pt idx="16">
                  <c:v>52926</c:v>
                </c:pt>
                <c:pt idx="17">
                  <c:v>52841</c:v>
                </c:pt>
                <c:pt idx="18">
                  <c:v>52290</c:v>
                </c:pt>
                <c:pt idx="19">
                  <c:v>52167</c:v>
                </c:pt>
                <c:pt idx="20">
                  <c:v>52069</c:v>
                </c:pt>
                <c:pt idx="21">
                  <c:v>52017</c:v>
                </c:pt>
                <c:pt idx="22">
                  <c:v>52000</c:v>
                </c:pt>
                <c:pt idx="23">
                  <c:v>52000</c:v>
                </c:pt>
                <c:pt idx="24">
                  <c:v>52000</c:v>
                </c:pt>
                <c:pt idx="25">
                  <c:v>52000</c:v>
                </c:pt>
                <c:pt idx="26">
                  <c:v>52000</c:v>
                </c:pt>
                <c:pt idx="27">
                  <c:v>51992</c:v>
                </c:pt>
                <c:pt idx="28">
                  <c:v>51985</c:v>
                </c:pt>
                <c:pt idx="29">
                  <c:v>51818</c:v>
                </c:pt>
                <c:pt idx="30">
                  <c:v>51766</c:v>
                </c:pt>
                <c:pt idx="31">
                  <c:v>51759</c:v>
                </c:pt>
                <c:pt idx="32">
                  <c:v>51751</c:v>
                </c:pt>
                <c:pt idx="33">
                  <c:v>51726</c:v>
                </c:pt>
                <c:pt idx="34">
                  <c:v>51596</c:v>
                </c:pt>
                <c:pt idx="35">
                  <c:v>51456</c:v>
                </c:pt>
                <c:pt idx="36">
                  <c:v>51411</c:v>
                </c:pt>
                <c:pt idx="37">
                  <c:v>51396</c:v>
                </c:pt>
                <c:pt idx="38">
                  <c:v>51217</c:v>
                </c:pt>
                <c:pt idx="39">
                  <c:v>51092</c:v>
                </c:pt>
                <c:pt idx="40">
                  <c:v>51084</c:v>
                </c:pt>
                <c:pt idx="41">
                  <c:v>51082</c:v>
                </c:pt>
                <c:pt idx="42">
                  <c:v>50996</c:v>
                </c:pt>
                <c:pt idx="43">
                  <c:v>50958</c:v>
                </c:pt>
                <c:pt idx="44">
                  <c:v>50945</c:v>
                </c:pt>
                <c:pt idx="45">
                  <c:v>50897</c:v>
                </c:pt>
                <c:pt idx="46">
                  <c:v>50847</c:v>
                </c:pt>
                <c:pt idx="47">
                  <c:v>50800</c:v>
                </c:pt>
                <c:pt idx="48">
                  <c:v>50800</c:v>
                </c:pt>
                <c:pt idx="49">
                  <c:v>50800</c:v>
                </c:pt>
                <c:pt idx="50">
                  <c:v>50800</c:v>
                </c:pt>
                <c:pt idx="51">
                  <c:v>50800</c:v>
                </c:pt>
                <c:pt idx="52">
                  <c:v>50800</c:v>
                </c:pt>
                <c:pt idx="53">
                  <c:v>50800</c:v>
                </c:pt>
                <c:pt idx="54">
                  <c:v>50800</c:v>
                </c:pt>
                <c:pt idx="55">
                  <c:v>50800</c:v>
                </c:pt>
                <c:pt idx="56">
                  <c:v>50800</c:v>
                </c:pt>
                <c:pt idx="57">
                  <c:v>50800</c:v>
                </c:pt>
                <c:pt idx="58">
                  <c:v>50800</c:v>
                </c:pt>
                <c:pt idx="59">
                  <c:v>50800</c:v>
                </c:pt>
                <c:pt idx="60">
                  <c:v>50800</c:v>
                </c:pt>
                <c:pt idx="61">
                  <c:v>50800</c:v>
                </c:pt>
                <c:pt idx="62">
                  <c:v>50800</c:v>
                </c:pt>
                <c:pt idx="63">
                  <c:v>50800</c:v>
                </c:pt>
                <c:pt idx="64">
                  <c:v>50800</c:v>
                </c:pt>
                <c:pt idx="65">
                  <c:v>50800</c:v>
                </c:pt>
                <c:pt idx="66">
                  <c:v>50800</c:v>
                </c:pt>
                <c:pt idx="67">
                  <c:v>50791</c:v>
                </c:pt>
                <c:pt idx="68">
                  <c:v>50785</c:v>
                </c:pt>
                <c:pt idx="69">
                  <c:v>50759</c:v>
                </c:pt>
                <c:pt idx="70">
                  <c:v>50756</c:v>
                </c:pt>
                <c:pt idx="71">
                  <c:v>50672</c:v>
                </c:pt>
                <c:pt idx="72">
                  <c:v>50652</c:v>
                </c:pt>
                <c:pt idx="73">
                  <c:v>50608</c:v>
                </c:pt>
                <c:pt idx="74">
                  <c:v>50536</c:v>
                </c:pt>
                <c:pt idx="75">
                  <c:v>50518</c:v>
                </c:pt>
                <c:pt idx="76">
                  <c:v>50462</c:v>
                </c:pt>
                <c:pt idx="77">
                  <c:v>50455</c:v>
                </c:pt>
                <c:pt idx="78">
                  <c:v>50447</c:v>
                </c:pt>
                <c:pt idx="79">
                  <c:v>50446</c:v>
                </c:pt>
                <c:pt idx="80">
                  <c:v>50435</c:v>
                </c:pt>
                <c:pt idx="81">
                  <c:v>50385</c:v>
                </c:pt>
                <c:pt idx="82">
                  <c:v>50366</c:v>
                </c:pt>
                <c:pt idx="83">
                  <c:v>50359</c:v>
                </c:pt>
                <c:pt idx="84">
                  <c:v>50306</c:v>
                </c:pt>
                <c:pt idx="85">
                  <c:v>50292</c:v>
                </c:pt>
                <c:pt idx="86">
                  <c:v>50226</c:v>
                </c:pt>
                <c:pt idx="87">
                  <c:v>50206</c:v>
                </c:pt>
                <c:pt idx="88">
                  <c:v>50203</c:v>
                </c:pt>
                <c:pt idx="89">
                  <c:v>50199</c:v>
                </c:pt>
                <c:pt idx="90">
                  <c:v>50157</c:v>
                </c:pt>
                <c:pt idx="91">
                  <c:v>50156</c:v>
                </c:pt>
                <c:pt idx="92">
                  <c:v>50135</c:v>
                </c:pt>
                <c:pt idx="93">
                  <c:v>50112</c:v>
                </c:pt>
                <c:pt idx="94">
                  <c:v>50061</c:v>
                </c:pt>
                <c:pt idx="95">
                  <c:v>50035</c:v>
                </c:pt>
                <c:pt idx="96">
                  <c:v>50015</c:v>
                </c:pt>
                <c:pt idx="97">
                  <c:v>49959</c:v>
                </c:pt>
                <c:pt idx="98">
                  <c:v>49937</c:v>
                </c:pt>
                <c:pt idx="99">
                  <c:v>49881</c:v>
                </c:pt>
                <c:pt idx="100">
                  <c:v>49860</c:v>
                </c:pt>
                <c:pt idx="101">
                  <c:v>49850</c:v>
                </c:pt>
                <c:pt idx="102">
                  <c:v>49846</c:v>
                </c:pt>
                <c:pt idx="103">
                  <c:v>49839</c:v>
                </c:pt>
                <c:pt idx="104">
                  <c:v>49832</c:v>
                </c:pt>
                <c:pt idx="105">
                  <c:v>49829</c:v>
                </c:pt>
                <c:pt idx="106">
                  <c:v>49825</c:v>
                </c:pt>
                <c:pt idx="107">
                  <c:v>49791</c:v>
                </c:pt>
                <c:pt idx="108">
                  <c:v>49783</c:v>
                </c:pt>
                <c:pt idx="109">
                  <c:v>49750</c:v>
                </c:pt>
                <c:pt idx="110">
                  <c:v>49729</c:v>
                </c:pt>
                <c:pt idx="111">
                  <c:v>49692</c:v>
                </c:pt>
                <c:pt idx="112">
                  <c:v>49689</c:v>
                </c:pt>
                <c:pt idx="113">
                  <c:v>49680</c:v>
                </c:pt>
                <c:pt idx="114">
                  <c:v>49659</c:v>
                </c:pt>
                <c:pt idx="115">
                  <c:v>49646</c:v>
                </c:pt>
                <c:pt idx="116">
                  <c:v>49552</c:v>
                </c:pt>
                <c:pt idx="117">
                  <c:v>49542</c:v>
                </c:pt>
                <c:pt idx="118">
                  <c:v>49524</c:v>
                </c:pt>
                <c:pt idx="119">
                  <c:v>49515</c:v>
                </c:pt>
                <c:pt idx="120">
                  <c:v>49510</c:v>
                </c:pt>
                <c:pt idx="121">
                  <c:v>49503</c:v>
                </c:pt>
                <c:pt idx="122">
                  <c:v>49496</c:v>
                </c:pt>
                <c:pt idx="123">
                  <c:v>49463</c:v>
                </c:pt>
                <c:pt idx="124">
                  <c:v>49440</c:v>
                </c:pt>
                <c:pt idx="125">
                  <c:v>49387</c:v>
                </c:pt>
                <c:pt idx="126">
                  <c:v>49377</c:v>
                </c:pt>
                <c:pt idx="127">
                  <c:v>49377</c:v>
                </c:pt>
                <c:pt idx="128">
                  <c:v>49307</c:v>
                </c:pt>
                <c:pt idx="129">
                  <c:v>49299</c:v>
                </c:pt>
                <c:pt idx="130">
                  <c:v>49254</c:v>
                </c:pt>
                <c:pt idx="131">
                  <c:v>49237</c:v>
                </c:pt>
                <c:pt idx="132">
                  <c:v>49233</c:v>
                </c:pt>
                <c:pt idx="133">
                  <c:v>49223</c:v>
                </c:pt>
                <c:pt idx="134">
                  <c:v>49169</c:v>
                </c:pt>
                <c:pt idx="135">
                  <c:v>49132</c:v>
                </c:pt>
                <c:pt idx="136">
                  <c:v>49131</c:v>
                </c:pt>
                <c:pt idx="137">
                  <c:v>49125</c:v>
                </c:pt>
                <c:pt idx="138">
                  <c:v>49118</c:v>
                </c:pt>
                <c:pt idx="139">
                  <c:v>49081</c:v>
                </c:pt>
                <c:pt idx="140">
                  <c:v>49076</c:v>
                </c:pt>
                <c:pt idx="141">
                  <c:v>49041</c:v>
                </c:pt>
                <c:pt idx="142">
                  <c:v>49037</c:v>
                </c:pt>
                <c:pt idx="143">
                  <c:v>49015</c:v>
                </c:pt>
                <c:pt idx="144">
                  <c:v>49010</c:v>
                </c:pt>
                <c:pt idx="145">
                  <c:v>48961</c:v>
                </c:pt>
                <c:pt idx="146">
                  <c:v>48958</c:v>
                </c:pt>
                <c:pt idx="147">
                  <c:v>48920</c:v>
                </c:pt>
                <c:pt idx="148">
                  <c:v>48846</c:v>
                </c:pt>
                <c:pt idx="149">
                  <c:v>48800</c:v>
                </c:pt>
                <c:pt idx="150">
                  <c:v>48800</c:v>
                </c:pt>
                <c:pt idx="151">
                  <c:v>48765</c:v>
                </c:pt>
                <c:pt idx="152">
                  <c:v>48738</c:v>
                </c:pt>
                <c:pt idx="153">
                  <c:v>48716</c:v>
                </c:pt>
                <c:pt idx="154">
                  <c:v>48704</c:v>
                </c:pt>
                <c:pt idx="155">
                  <c:v>48704</c:v>
                </c:pt>
                <c:pt idx="156">
                  <c:v>48695</c:v>
                </c:pt>
                <c:pt idx="157">
                  <c:v>48674</c:v>
                </c:pt>
                <c:pt idx="158">
                  <c:v>48673</c:v>
                </c:pt>
                <c:pt idx="159">
                  <c:v>48670</c:v>
                </c:pt>
                <c:pt idx="160">
                  <c:v>48660</c:v>
                </c:pt>
                <c:pt idx="161">
                  <c:v>48659</c:v>
                </c:pt>
                <c:pt idx="162">
                  <c:v>48656</c:v>
                </c:pt>
                <c:pt idx="163">
                  <c:v>48655</c:v>
                </c:pt>
                <c:pt idx="164">
                  <c:v>48649</c:v>
                </c:pt>
                <c:pt idx="165">
                  <c:v>48625</c:v>
                </c:pt>
                <c:pt idx="166">
                  <c:v>48596</c:v>
                </c:pt>
                <c:pt idx="167">
                  <c:v>48593</c:v>
                </c:pt>
                <c:pt idx="168">
                  <c:v>48572</c:v>
                </c:pt>
                <c:pt idx="169">
                  <c:v>48569</c:v>
                </c:pt>
                <c:pt idx="170">
                  <c:v>48565</c:v>
                </c:pt>
                <c:pt idx="171">
                  <c:v>48558</c:v>
                </c:pt>
                <c:pt idx="172">
                  <c:v>48548</c:v>
                </c:pt>
                <c:pt idx="173">
                  <c:v>48528</c:v>
                </c:pt>
                <c:pt idx="174">
                  <c:v>48506</c:v>
                </c:pt>
                <c:pt idx="175">
                  <c:v>48499</c:v>
                </c:pt>
                <c:pt idx="176">
                  <c:v>48495</c:v>
                </c:pt>
                <c:pt idx="177">
                  <c:v>48467</c:v>
                </c:pt>
                <c:pt idx="178">
                  <c:v>48460</c:v>
                </c:pt>
                <c:pt idx="179">
                  <c:v>48457</c:v>
                </c:pt>
                <c:pt idx="180">
                  <c:v>48443</c:v>
                </c:pt>
                <c:pt idx="181">
                  <c:v>48436</c:v>
                </c:pt>
                <c:pt idx="182">
                  <c:v>48429</c:v>
                </c:pt>
                <c:pt idx="183">
                  <c:v>48404</c:v>
                </c:pt>
                <c:pt idx="184">
                  <c:v>48395</c:v>
                </c:pt>
                <c:pt idx="185">
                  <c:v>48376</c:v>
                </c:pt>
                <c:pt idx="186">
                  <c:v>48348</c:v>
                </c:pt>
                <c:pt idx="187">
                  <c:v>48343</c:v>
                </c:pt>
                <c:pt idx="188">
                  <c:v>48338</c:v>
                </c:pt>
                <c:pt idx="189">
                  <c:v>48331</c:v>
                </c:pt>
                <c:pt idx="190">
                  <c:v>48327</c:v>
                </c:pt>
                <c:pt idx="191">
                  <c:v>48292</c:v>
                </c:pt>
                <c:pt idx="192">
                  <c:v>48278</c:v>
                </c:pt>
                <c:pt idx="193">
                  <c:v>48264</c:v>
                </c:pt>
                <c:pt idx="194">
                  <c:v>48257</c:v>
                </c:pt>
                <c:pt idx="195">
                  <c:v>48233</c:v>
                </c:pt>
                <c:pt idx="196">
                  <c:v>48226</c:v>
                </c:pt>
                <c:pt idx="197">
                  <c:v>48201</c:v>
                </c:pt>
                <c:pt idx="198">
                  <c:v>48199</c:v>
                </c:pt>
                <c:pt idx="199">
                  <c:v>48187</c:v>
                </c:pt>
                <c:pt idx="200">
                  <c:v>48173</c:v>
                </c:pt>
                <c:pt idx="201">
                  <c:v>48156</c:v>
                </c:pt>
                <c:pt idx="202">
                  <c:v>48154</c:v>
                </c:pt>
                <c:pt idx="203">
                  <c:v>48128</c:v>
                </c:pt>
                <c:pt idx="204">
                  <c:v>48124</c:v>
                </c:pt>
                <c:pt idx="205">
                  <c:v>48121</c:v>
                </c:pt>
                <c:pt idx="206">
                  <c:v>48110</c:v>
                </c:pt>
                <c:pt idx="207">
                  <c:v>48096</c:v>
                </c:pt>
                <c:pt idx="208">
                  <c:v>48051</c:v>
                </c:pt>
                <c:pt idx="209">
                  <c:v>48028</c:v>
                </c:pt>
                <c:pt idx="210">
                  <c:v>48027.217391304344</c:v>
                </c:pt>
                <c:pt idx="211">
                  <c:v>48026</c:v>
                </c:pt>
                <c:pt idx="212">
                  <c:v>48023</c:v>
                </c:pt>
                <c:pt idx="213">
                  <c:v>48012</c:v>
                </c:pt>
                <c:pt idx="214">
                  <c:v>47991</c:v>
                </c:pt>
                <c:pt idx="215">
                  <c:v>47974</c:v>
                </c:pt>
                <c:pt idx="216">
                  <c:v>47967</c:v>
                </c:pt>
                <c:pt idx="217">
                  <c:v>47960</c:v>
                </c:pt>
                <c:pt idx="218">
                  <c:v>47953</c:v>
                </c:pt>
                <c:pt idx="219">
                  <c:v>47911</c:v>
                </c:pt>
                <c:pt idx="220">
                  <c:v>47907</c:v>
                </c:pt>
                <c:pt idx="221">
                  <c:v>47890</c:v>
                </c:pt>
                <c:pt idx="222">
                  <c:v>47890</c:v>
                </c:pt>
                <c:pt idx="223">
                  <c:v>47883</c:v>
                </c:pt>
                <c:pt idx="224">
                  <c:v>47855</c:v>
                </c:pt>
                <c:pt idx="225">
                  <c:v>47827</c:v>
                </c:pt>
                <c:pt idx="226">
                  <c:v>47820</c:v>
                </c:pt>
                <c:pt idx="227">
                  <c:v>47806</c:v>
                </c:pt>
                <c:pt idx="228">
                  <c:v>47799</c:v>
                </c:pt>
                <c:pt idx="229">
                  <c:v>47795</c:v>
                </c:pt>
                <c:pt idx="230">
                  <c:v>47790</c:v>
                </c:pt>
                <c:pt idx="231">
                  <c:v>47774</c:v>
                </c:pt>
                <c:pt idx="232">
                  <c:v>47760</c:v>
                </c:pt>
                <c:pt idx="233">
                  <c:v>47757</c:v>
                </c:pt>
                <c:pt idx="234">
                  <c:v>47750</c:v>
                </c:pt>
                <c:pt idx="235">
                  <c:v>47697</c:v>
                </c:pt>
                <c:pt idx="236">
                  <c:v>47673</c:v>
                </c:pt>
                <c:pt idx="237">
                  <c:v>47663</c:v>
                </c:pt>
                <c:pt idx="238">
                  <c:v>47658</c:v>
                </c:pt>
                <c:pt idx="239">
                  <c:v>47648</c:v>
                </c:pt>
                <c:pt idx="240">
                  <c:v>47631</c:v>
                </c:pt>
                <c:pt idx="241">
                  <c:v>47599.608695652183</c:v>
                </c:pt>
                <c:pt idx="242">
                  <c:v>47599</c:v>
                </c:pt>
                <c:pt idx="243">
                  <c:v>47596</c:v>
                </c:pt>
                <c:pt idx="244">
                  <c:v>47571</c:v>
                </c:pt>
                <c:pt idx="245">
                  <c:v>47563</c:v>
                </c:pt>
                <c:pt idx="246">
                  <c:v>47543</c:v>
                </c:pt>
                <c:pt idx="247">
                  <c:v>47533</c:v>
                </c:pt>
                <c:pt idx="248">
                  <c:v>47527</c:v>
                </c:pt>
                <c:pt idx="249">
                  <c:v>47505</c:v>
                </c:pt>
                <c:pt idx="250">
                  <c:v>47477</c:v>
                </c:pt>
                <c:pt idx="251">
                  <c:v>47407</c:v>
                </c:pt>
                <c:pt idx="252">
                  <c:v>47403</c:v>
                </c:pt>
                <c:pt idx="253">
                  <c:v>47392</c:v>
                </c:pt>
                <c:pt idx="254">
                  <c:v>47337</c:v>
                </c:pt>
                <c:pt idx="255">
                  <c:v>47309</c:v>
                </c:pt>
                <c:pt idx="256">
                  <c:v>47288</c:v>
                </c:pt>
                <c:pt idx="257">
                  <c:v>47281</c:v>
                </c:pt>
                <c:pt idx="258">
                  <c:v>47259</c:v>
                </c:pt>
                <c:pt idx="259">
                  <c:v>47228</c:v>
                </c:pt>
                <c:pt idx="260">
                  <c:v>47218</c:v>
                </c:pt>
                <c:pt idx="261">
                  <c:v>47158</c:v>
                </c:pt>
                <c:pt idx="262">
                  <c:v>47141</c:v>
                </c:pt>
                <c:pt idx="263">
                  <c:v>47137</c:v>
                </c:pt>
                <c:pt idx="264">
                  <c:v>47125</c:v>
                </c:pt>
                <c:pt idx="265">
                  <c:v>47109</c:v>
                </c:pt>
                <c:pt idx="266">
                  <c:v>47102</c:v>
                </c:pt>
                <c:pt idx="267">
                  <c:v>47094</c:v>
                </c:pt>
                <c:pt idx="268">
                  <c:v>47067</c:v>
                </c:pt>
                <c:pt idx="269">
                  <c:v>47060</c:v>
                </c:pt>
                <c:pt idx="270">
                  <c:v>47050</c:v>
                </c:pt>
                <c:pt idx="271">
                  <c:v>47032</c:v>
                </c:pt>
                <c:pt idx="272">
                  <c:v>47025</c:v>
                </c:pt>
                <c:pt idx="273">
                  <c:v>47022</c:v>
                </c:pt>
                <c:pt idx="274">
                  <c:v>47011</c:v>
                </c:pt>
                <c:pt idx="275">
                  <c:v>46990</c:v>
                </c:pt>
                <c:pt idx="276">
                  <c:v>46982</c:v>
                </c:pt>
                <c:pt idx="277">
                  <c:v>46980</c:v>
                </c:pt>
                <c:pt idx="278">
                  <c:v>46975</c:v>
                </c:pt>
                <c:pt idx="279">
                  <c:v>46965</c:v>
                </c:pt>
                <c:pt idx="280">
                  <c:v>46964</c:v>
                </c:pt>
                <c:pt idx="281">
                  <c:v>46962</c:v>
                </c:pt>
                <c:pt idx="282">
                  <c:v>46959</c:v>
                </c:pt>
                <c:pt idx="283">
                  <c:v>46958</c:v>
                </c:pt>
                <c:pt idx="284">
                  <c:v>46944</c:v>
                </c:pt>
                <c:pt idx="285">
                  <c:v>46941</c:v>
                </c:pt>
                <c:pt idx="286">
                  <c:v>46846</c:v>
                </c:pt>
                <c:pt idx="287">
                  <c:v>46843</c:v>
                </c:pt>
                <c:pt idx="288">
                  <c:v>46840</c:v>
                </c:pt>
                <c:pt idx="289">
                  <c:v>46829</c:v>
                </c:pt>
                <c:pt idx="290">
                  <c:v>46822</c:v>
                </c:pt>
                <c:pt idx="291">
                  <c:v>46808</c:v>
                </c:pt>
                <c:pt idx="292">
                  <c:v>46801</c:v>
                </c:pt>
                <c:pt idx="293">
                  <c:v>46795</c:v>
                </c:pt>
                <c:pt idx="294">
                  <c:v>46794</c:v>
                </c:pt>
                <c:pt idx="295">
                  <c:v>46758</c:v>
                </c:pt>
                <c:pt idx="296">
                  <c:v>46740</c:v>
                </c:pt>
                <c:pt idx="297">
                  <c:v>46728</c:v>
                </c:pt>
                <c:pt idx="298">
                  <c:v>46724</c:v>
                </c:pt>
                <c:pt idx="299">
                  <c:v>46721</c:v>
                </c:pt>
                <c:pt idx="300">
                  <c:v>46717</c:v>
                </c:pt>
                <c:pt idx="301">
                  <c:v>46714</c:v>
                </c:pt>
                <c:pt idx="302">
                  <c:v>46703</c:v>
                </c:pt>
                <c:pt idx="303">
                  <c:v>46698</c:v>
                </c:pt>
                <c:pt idx="304">
                  <c:v>46686</c:v>
                </c:pt>
                <c:pt idx="305">
                  <c:v>46682</c:v>
                </c:pt>
                <c:pt idx="306">
                  <c:v>46665</c:v>
                </c:pt>
                <c:pt idx="307">
                  <c:v>46663</c:v>
                </c:pt>
                <c:pt idx="308">
                  <c:v>46661</c:v>
                </c:pt>
                <c:pt idx="309">
                  <c:v>46654</c:v>
                </c:pt>
                <c:pt idx="310">
                  <c:v>46651</c:v>
                </c:pt>
                <c:pt idx="311">
                  <c:v>46644</c:v>
                </c:pt>
                <c:pt idx="312">
                  <c:v>46591</c:v>
                </c:pt>
                <c:pt idx="313">
                  <c:v>46581</c:v>
                </c:pt>
                <c:pt idx="314">
                  <c:v>46546</c:v>
                </c:pt>
                <c:pt idx="315">
                  <c:v>46518</c:v>
                </c:pt>
                <c:pt idx="316">
                  <c:v>46493</c:v>
                </c:pt>
                <c:pt idx="317">
                  <c:v>46490</c:v>
                </c:pt>
                <c:pt idx="318">
                  <c:v>46488</c:v>
                </c:pt>
                <c:pt idx="319">
                  <c:v>46486</c:v>
                </c:pt>
                <c:pt idx="320">
                  <c:v>46421</c:v>
                </c:pt>
                <c:pt idx="321">
                  <c:v>46420</c:v>
                </c:pt>
                <c:pt idx="322">
                  <c:v>46406</c:v>
                </c:pt>
                <c:pt idx="323">
                  <c:v>46400</c:v>
                </c:pt>
                <c:pt idx="324">
                  <c:v>46392</c:v>
                </c:pt>
                <c:pt idx="325">
                  <c:v>46373</c:v>
                </c:pt>
                <c:pt idx="326">
                  <c:v>46360</c:v>
                </c:pt>
                <c:pt idx="327">
                  <c:v>46357</c:v>
                </c:pt>
                <c:pt idx="328">
                  <c:v>46353</c:v>
                </c:pt>
                <c:pt idx="329">
                  <c:v>46349</c:v>
                </c:pt>
                <c:pt idx="330">
                  <c:v>46297</c:v>
                </c:pt>
                <c:pt idx="331">
                  <c:v>46287</c:v>
                </c:pt>
                <c:pt idx="332">
                  <c:v>46280</c:v>
                </c:pt>
                <c:pt idx="333">
                  <c:v>46270</c:v>
                </c:pt>
                <c:pt idx="334">
                  <c:v>46266</c:v>
                </c:pt>
                <c:pt idx="335">
                  <c:v>46245</c:v>
                </c:pt>
                <c:pt idx="336">
                  <c:v>46231</c:v>
                </c:pt>
                <c:pt idx="337">
                  <c:v>46213</c:v>
                </c:pt>
                <c:pt idx="338">
                  <c:v>46196</c:v>
                </c:pt>
                <c:pt idx="339">
                  <c:v>46192</c:v>
                </c:pt>
                <c:pt idx="340">
                  <c:v>46185</c:v>
                </c:pt>
                <c:pt idx="341">
                  <c:v>46182</c:v>
                </c:pt>
                <c:pt idx="342">
                  <c:v>46182</c:v>
                </c:pt>
                <c:pt idx="343">
                  <c:v>46175</c:v>
                </c:pt>
                <c:pt idx="344">
                  <c:v>46168</c:v>
                </c:pt>
                <c:pt idx="345">
                  <c:v>46164</c:v>
                </c:pt>
                <c:pt idx="346">
                  <c:v>46157</c:v>
                </c:pt>
                <c:pt idx="347">
                  <c:v>46151</c:v>
                </c:pt>
                <c:pt idx="348">
                  <c:v>46140</c:v>
                </c:pt>
                <c:pt idx="349">
                  <c:v>46129</c:v>
                </c:pt>
                <c:pt idx="350">
                  <c:v>46123.739130434784</c:v>
                </c:pt>
                <c:pt idx="351">
                  <c:v>46122</c:v>
                </c:pt>
                <c:pt idx="352">
                  <c:v>46122</c:v>
                </c:pt>
                <c:pt idx="353">
                  <c:v>46115</c:v>
                </c:pt>
                <c:pt idx="354">
                  <c:v>46112</c:v>
                </c:pt>
                <c:pt idx="355">
                  <c:v>46094</c:v>
                </c:pt>
                <c:pt idx="356">
                  <c:v>46093</c:v>
                </c:pt>
                <c:pt idx="357">
                  <c:v>46084</c:v>
                </c:pt>
                <c:pt idx="358">
                  <c:v>46073</c:v>
                </c:pt>
                <c:pt idx="359">
                  <c:v>46067</c:v>
                </c:pt>
                <c:pt idx="360">
                  <c:v>46059</c:v>
                </c:pt>
                <c:pt idx="361">
                  <c:v>46052</c:v>
                </c:pt>
                <c:pt idx="362">
                  <c:v>46044</c:v>
                </c:pt>
                <c:pt idx="363">
                  <c:v>46042</c:v>
                </c:pt>
                <c:pt idx="364">
                  <c:v>46038</c:v>
                </c:pt>
                <c:pt idx="365">
                  <c:v>46017</c:v>
                </c:pt>
                <c:pt idx="366">
                  <c:v>46014</c:v>
                </c:pt>
                <c:pt idx="367">
                  <c:v>45989</c:v>
                </c:pt>
                <c:pt idx="368">
                  <c:v>45975</c:v>
                </c:pt>
                <c:pt idx="369">
                  <c:v>45954</c:v>
                </c:pt>
                <c:pt idx="370">
                  <c:v>45940</c:v>
                </c:pt>
                <c:pt idx="371">
                  <c:v>45927</c:v>
                </c:pt>
                <c:pt idx="372">
                  <c:v>45923</c:v>
                </c:pt>
                <c:pt idx="373">
                  <c:v>45907</c:v>
                </c:pt>
                <c:pt idx="374">
                  <c:v>45906</c:v>
                </c:pt>
                <c:pt idx="375">
                  <c:v>45896.304347826095</c:v>
                </c:pt>
                <c:pt idx="376">
                  <c:v>45891</c:v>
                </c:pt>
                <c:pt idx="377">
                  <c:v>45881</c:v>
                </c:pt>
                <c:pt idx="378">
                  <c:v>45861</c:v>
                </c:pt>
                <c:pt idx="379">
                  <c:v>45849</c:v>
                </c:pt>
                <c:pt idx="380">
                  <c:v>45834.478260869568</c:v>
                </c:pt>
                <c:pt idx="381">
                  <c:v>45822</c:v>
                </c:pt>
                <c:pt idx="382">
                  <c:v>45803</c:v>
                </c:pt>
                <c:pt idx="383">
                  <c:v>45802</c:v>
                </c:pt>
                <c:pt idx="384">
                  <c:v>45800</c:v>
                </c:pt>
                <c:pt idx="385">
                  <c:v>45789</c:v>
                </c:pt>
                <c:pt idx="386">
                  <c:v>45786</c:v>
                </c:pt>
                <c:pt idx="387">
                  <c:v>45782</c:v>
                </c:pt>
                <c:pt idx="388">
                  <c:v>45755</c:v>
                </c:pt>
                <c:pt idx="389">
                  <c:v>45754</c:v>
                </c:pt>
                <c:pt idx="390">
                  <c:v>45748</c:v>
                </c:pt>
                <c:pt idx="391">
                  <c:v>45744</c:v>
                </c:pt>
                <c:pt idx="392">
                  <c:v>45716</c:v>
                </c:pt>
                <c:pt idx="393">
                  <c:v>45671</c:v>
                </c:pt>
                <c:pt idx="394">
                  <c:v>45665</c:v>
                </c:pt>
                <c:pt idx="395">
                  <c:v>45618</c:v>
                </c:pt>
                <c:pt idx="396">
                  <c:v>45597</c:v>
                </c:pt>
                <c:pt idx="397">
                  <c:v>45583</c:v>
                </c:pt>
                <c:pt idx="398">
                  <c:v>45576</c:v>
                </c:pt>
                <c:pt idx="399">
                  <c:v>45556</c:v>
                </c:pt>
                <c:pt idx="400">
                  <c:v>45554</c:v>
                </c:pt>
                <c:pt idx="401">
                  <c:v>45545</c:v>
                </c:pt>
                <c:pt idx="402">
                  <c:v>45541</c:v>
                </c:pt>
                <c:pt idx="403">
                  <c:v>45533</c:v>
                </c:pt>
                <c:pt idx="404">
                  <c:v>45527</c:v>
                </c:pt>
                <c:pt idx="405">
                  <c:v>45521</c:v>
                </c:pt>
                <c:pt idx="406">
                  <c:v>45496</c:v>
                </c:pt>
                <c:pt idx="407">
                  <c:v>45489</c:v>
                </c:pt>
                <c:pt idx="408">
                  <c:v>45482</c:v>
                </c:pt>
                <c:pt idx="409">
                  <c:v>45475</c:v>
                </c:pt>
                <c:pt idx="410">
                  <c:v>45447</c:v>
                </c:pt>
                <c:pt idx="411">
                  <c:v>45436</c:v>
                </c:pt>
                <c:pt idx="412">
                  <c:v>45429</c:v>
                </c:pt>
                <c:pt idx="413">
                  <c:v>45419</c:v>
                </c:pt>
                <c:pt idx="414">
                  <c:v>45415</c:v>
                </c:pt>
                <c:pt idx="415">
                  <c:v>45413.391304347831</c:v>
                </c:pt>
                <c:pt idx="416">
                  <c:v>45412</c:v>
                </c:pt>
                <c:pt idx="417">
                  <c:v>45408</c:v>
                </c:pt>
                <c:pt idx="418">
                  <c:v>45405</c:v>
                </c:pt>
                <c:pt idx="419">
                  <c:v>45384</c:v>
                </c:pt>
                <c:pt idx="420">
                  <c:v>45379</c:v>
                </c:pt>
                <c:pt idx="421">
                  <c:v>45377</c:v>
                </c:pt>
                <c:pt idx="422">
                  <c:v>45370</c:v>
                </c:pt>
                <c:pt idx="423">
                  <c:v>45368</c:v>
                </c:pt>
                <c:pt idx="424">
                  <c:v>45359</c:v>
                </c:pt>
                <c:pt idx="425">
                  <c:v>45352</c:v>
                </c:pt>
                <c:pt idx="426">
                  <c:v>45334</c:v>
                </c:pt>
                <c:pt idx="427">
                  <c:v>45325</c:v>
                </c:pt>
                <c:pt idx="428">
                  <c:v>45324</c:v>
                </c:pt>
                <c:pt idx="429">
                  <c:v>45321</c:v>
                </c:pt>
                <c:pt idx="430">
                  <c:v>45314</c:v>
                </c:pt>
                <c:pt idx="431">
                  <c:v>45305</c:v>
                </c:pt>
                <c:pt idx="432">
                  <c:v>45293</c:v>
                </c:pt>
                <c:pt idx="433">
                  <c:v>45287</c:v>
                </c:pt>
                <c:pt idx="434">
                  <c:v>45275</c:v>
                </c:pt>
                <c:pt idx="435">
                  <c:v>45275</c:v>
                </c:pt>
                <c:pt idx="436">
                  <c:v>45265</c:v>
                </c:pt>
                <c:pt idx="437">
                  <c:v>45244</c:v>
                </c:pt>
                <c:pt idx="438">
                  <c:v>45237</c:v>
                </c:pt>
                <c:pt idx="439">
                  <c:v>45223</c:v>
                </c:pt>
                <c:pt idx="440">
                  <c:v>45198</c:v>
                </c:pt>
                <c:pt idx="441">
                  <c:v>45181</c:v>
                </c:pt>
                <c:pt idx="442">
                  <c:v>45170</c:v>
                </c:pt>
                <c:pt idx="443">
                  <c:v>45163</c:v>
                </c:pt>
                <c:pt idx="444">
                  <c:v>45156</c:v>
                </c:pt>
                <c:pt idx="445">
                  <c:v>45135</c:v>
                </c:pt>
                <c:pt idx="446">
                  <c:v>45121</c:v>
                </c:pt>
                <c:pt idx="447">
                  <c:v>45121</c:v>
                </c:pt>
                <c:pt idx="448">
                  <c:v>45120.086956521736</c:v>
                </c:pt>
                <c:pt idx="449">
                  <c:v>45111</c:v>
                </c:pt>
                <c:pt idx="450">
                  <c:v>45094</c:v>
                </c:pt>
                <c:pt idx="451">
                  <c:v>45086</c:v>
                </c:pt>
                <c:pt idx="452">
                  <c:v>45083</c:v>
                </c:pt>
                <c:pt idx="453">
                  <c:v>45072</c:v>
                </c:pt>
                <c:pt idx="454">
                  <c:v>45069</c:v>
                </c:pt>
                <c:pt idx="455">
                  <c:v>45067.608695652183</c:v>
                </c:pt>
                <c:pt idx="456">
                  <c:v>45058</c:v>
                </c:pt>
                <c:pt idx="457">
                  <c:v>45055</c:v>
                </c:pt>
                <c:pt idx="458">
                  <c:v>45048.391304347831</c:v>
                </c:pt>
                <c:pt idx="459">
                  <c:v>45037</c:v>
                </c:pt>
                <c:pt idx="460">
                  <c:v>45027</c:v>
                </c:pt>
                <c:pt idx="461">
                  <c:v>45023</c:v>
                </c:pt>
                <c:pt idx="462">
                  <c:v>45009</c:v>
                </c:pt>
                <c:pt idx="463">
                  <c:v>44988</c:v>
                </c:pt>
                <c:pt idx="464">
                  <c:v>44986</c:v>
                </c:pt>
                <c:pt idx="465">
                  <c:v>44960</c:v>
                </c:pt>
                <c:pt idx="466">
                  <c:v>44955</c:v>
                </c:pt>
                <c:pt idx="467">
                  <c:v>44954</c:v>
                </c:pt>
                <c:pt idx="468">
                  <c:v>44953</c:v>
                </c:pt>
                <c:pt idx="469">
                  <c:v>44936</c:v>
                </c:pt>
                <c:pt idx="470">
                  <c:v>44924</c:v>
                </c:pt>
                <c:pt idx="471">
                  <c:v>44917</c:v>
                </c:pt>
                <c:pt idx="472">
                  <c:v>44913</c:v>
                </c:pt>
                <c:pt idx="473">
                  <c:v>44908.217391304344</c:v>
                </c:pt>
                <c:pt idx="474">
                  <c:v>44901</c:v>
                </c:pt>
                <c:pt idx="475">
                  <c:v>44887</c:v>
                </c:pt>
                <c:pt idx="476">
                  <c:v>44880</c:v>
                </c:pt>
                <c:pt idx="477">
                  <c:v>44874</c:v>
                </c:pt>
                <c:pt idx="478">
                  <c:v>44869</c:v>
                </c:pt>
                <c:pt idx="479">
                  <c:v>44846</c:v>
                </c:pt>
                <c:pt idx="480">
                  <c:v>44845</c:v>
                </c:pt>
                <c:pt idx="481">
                  <c:v>44842</c:v>
                </c:pt>
                <c:pt idx="482">
                  <c:v>44841</c:v>
                </c:pt>
                <c:pt idx="483">
                  <c:v>44806</c:v>
                </c:pt>
                <c:pt idx="484">
                  <c:v>44803</c:v>
                </c:pt>
                <c:pt idx="485">
                  <c:v>44803</c:v>
                </c:pt>
                <c:pt idx="486">
                  <c:v>44799</c:v>
                </c:pt>
                <c:pt idx="487">
                  <c:v>44774</c:v>
                </c:pt>
                <c:pt idx="488">
                  <c:v>44768</c:v>
                </c:pt>
                <c:pt idx="489">
                  <c:v>44733</c:v>
                </c:pt>
                <c:pt idx="490">
                  <c:v>44726</c:v>
                </c:pt>
                <c:pt idx="491">
                  <c:v>44715</c:v>
                </c:pt>
                <c:pt idx="492">
                  <c:v>44649</c:v>
                </c:pt>
                <c:pt idx="493">
                  <c:v>44625</c:v>
                </c:pt>
                <c:pt idx="494">
                  <c:v>44621</c:v>
                </c:pt>
                <c:pt idx="495">
                  <c:v>44616</c:v>
                </c:pt>
                <c:pt idx="496">
                  <c:v>44606</c:v>
                </c:pt>
                <c:pt idx="497">
                  <c:v>44605</c:v>
                </c:pt>
                <c:pt idx="498">
                  <c:v>44593</c:v>
                </c:pt>
                <c:pt idx="499">
                  <c:v>44581</c:v>
                </c:pt>
                <c:pt idx="500">
                  <c:v>44572</c:v>
                </c:pt>
                <c:pt idx="501">
                  <c:v>44558</c:v>
                </c:pt>
                <c:pt idx="502">
                  <c:v>44537</c:v>
                </c:pt>
                <c:pt idx="503">
                  <c:v>44502</c:v>
                </c:pt>
                <c:pt idx="504">
                  <c:v>44496.304347826095</c:v>
                </c:pt>
                <c:pt idx="505">
                  <c:v>44495</c:v>
                </c:pt>
                <c:pt idx="506">
                  <c:v>44481</c:v>
                </c:pt>
                <c:pt idx="507">
                  <c:v>44474</c:v>
                </c:pt>
                <c:pt idx="508">
                  <c:v>44462</c:v>
                </c:pt>
                <c:pt idx="509">
                  <c:v>44460</c:v>
                </c:pt>
                <c:pt idx="510">
                  <c:v>44446</c:v>
                </c:pt>
                <c:pt idx="511">
                  <c:v>44439</c:v>
                </c:pt>
                <c:pt idx="512">
                  <c:v>44433</c:v>
                </c:pt>
                <c:pt idx="513">
                  <c:v>44425</c:v>
                </c:pt>
                <c:pt idx="514">
                  <c:v>44421</c:v>
                </c:pt>
                <c:pt idx="515">
                  <c:v>44396</c:v>
                </c:pt>
                <c:pt idx="516">
                  <c:v>44384</c:v>
                </c:pt>
                <c:pt idx="517">
                  <c:v>44363</c:v>
                </c:pt>
                <c:pt idx="518">
                  <c:v>44352</c:v>
                </c:pt>
                <c:pt idx="519">
                  <c:v>44331</c:v>
                </c:pt>
                <c:pt idx="520">
                  <c:v>44328</c:v>
                </c:pt>
                <c:pt idx="521">
                  <c:v>44313</c:v>
                </c:pt>
                <c:pt idx="522">
                  <c:v>44308</c:v>
                </c:pt>
                <c:pt idx="523">
                  <c:v>44297</c:v>
                </c:pt>
                <c:pt idx="524">
                  <c:v>44292</c:v>
                </c:pt>
                <c:pt idx="525">
                  <c:v>44271</c:v>
                </c:pt>
                <c:pt idx="526">
                  <c:v>44243</c:v>
                </c:pt>
                <c:pt idx="527">
                  <c:v>44225</c:v>
                </c:pt>
                <c:pt idx="528">
                  <c:v>44215</c:v>
                </c:pt>
                <c:pt idx="529">
                  <c:v>44209</c:v>
                </c:pt>
                <c:pt idx="530">
                  <c:v>44194</c:v>
                </c:pt>
                <c:pt idx="531">
                  <c:v>44192</c:v>
                </c:pt>
                <c:pt idx="532">
                  <c:v>44176</c:v>
                </c:pt>
                <c:pt idx="533">
                  <c:v>44173</c:v>
                </c:pt>
                <c:pt idx="534">
                  <c:v>44165</c:v>
                </c:pt>
                <c:pt idx="535">
                  <c:v>44146</c:v>
                </c:pt>
                <c:pt idx="536">
                  <c:v>44132</c:v>
                </c:pt>
                <c:pt idx="537">
                  <c:v>44131</c:v>
                </c:pt>
                <c:pt idx="538">
                  <c:v>44131</c:v>
                </c:pt>
                <c:pt idx="539">
                  <c:v>44107</c:v>
                </c:pt>
                <c:pt idx="540">
                  <c:v>44103</c:v>
                </c:pt>
                <c:pt idx="541">
                  <c:v>44098.304347826095</c:v>
                </c:pt>
                <c:pt idx="542">
                  <c:v>44077</c:v>
                </c:pt>
                <c:pt idx="543">
                  <c:v>44068</c:v>
                </c:pt>
                <c:pt idx="544">
                  <c:v>44041</c:v>
                </c:pt>
                <c:pt idx="545">
                  <c:v>44040</c:v>
                </c:pt>
                <c:pt idx="546">
                  <c:v>44019</c:v>
                </c:pt>
                <c:pt idx="547">
                  <c:v>44000</c:v>
                </c:pt>
                <c:pt idx="548">
                  <c:v>43993</c:v>
                </c:pt>
                <c:pt idx="549">
                  <c:v>43967</c:v>
                </c:pt>
                <c:pt idx="550">
                  <c:v>43915</c:v>
                </c:pt>
                <c:pt idx="551">
                  <c:v>43881</c:v>
                </c:pt>
                <c:pt idx="552">
                  <c:v>43872</c:v>
                </c:pt>
                <c:pt idx="553">
                  <c:v>43816</c:v>
                </c:pt>
                <c:pt idx="554">
                  <c:v>43813</c:v>
                </c:pt>
                <c:pt idx="555">
                  <c:v>43804</c:v>
                </c:pt>
                <c:pt idx="556">
                  <c:v>43763.521739130425</c:v>
                </c:pt>
                <c:pt idx="557">
                  <c:v>43735</c:v>
                </c:pt>
                <c:pt idx="558">
                  <c:v>43725</c:v>
                </c:pt>
                <c:pt idx="559">
                  <c:v>43724</c:v>
                </c:pt>
                <c:pt idx="560">
                  <c:v>43714</c:v>
                </c:pt>
                <c:pt idx="561">
                  <c:v>43691</c:v>
                </c:pt>
                <c:pt idx="562">
                  <c:v>43682</c:v>
                </c:pt>
                <c:pt idx="563">
                  <c:v>43675</c:v>
                </c:pt>
                <c:pt idx="564">
                  <c:v>43668</c:v>
                </c:pt>
                <c:pt idx="565">
                  <c:v>43659</c:v>
                </c:pt>
                <c:pt idx="566">
                  <c:v>43653</c:v>
                </c:pt>
                <c:pt idx="567">
                  <c:v>43650</c:v>
                </c:pt>
                <c:pt idx="568">
                  <c:v>43648.521739130425</c:v>
                </c:pt>
                <c:pt idx="569">
                  <c:v>43648</c:v>
                </c:pt>
                <c:pt idx="570">
                  <c:v>43615</c:v>
                </c:pt>
                <c:pt idx="571">
                  <c:v>43602</c:v>
                </c:pt>
                <c:pt idx="572">
                  <c:v>43594</c:v>
                </c:pt>
                <c:pt idx="573">
                  <c:v>43593</c:v>
                </c:pt>
                <c:pt idx="574">
                  <c:v>43580</c:v>
                </c:pt>
                <c:pt idx="575">
                  <c:v>43579</c:v>
                </c:pt>
                <c:pt idx="576">
                  <c:v>43549</c:v>
                </c:pt>
                <c:pt idx="577">
                  <c:v>43539</c:v>
                </c:pt>
                <c:pt idx="578">
                  <c:v>43532</c:v>
                </c:pt>
                <c:pt idx="579">
                  <c:v>43510</c:v>
                </c:pt>
                <c:pt idx="580">
                  <c:v>43483</c:v>
                </c:pt>
                <c:pt idx="581">
                  <c:v>43461</c:v>
                </c:pt>
                <c:pt idx="582">
                  <c:v>43461</c:v>
                </c:pt>
                <c:pt idx="583">
                  <c:v>43460</c:v>
                </c:pt>
                <c:pt idx="584">
                  <c:v>43444</c:v>
                </c:pt>
                <c:pt idx="585">
                  <c:v>43439</c:v>
                </c:pt>
                <c:pt idx="586">
                  <c:v>43428</c:v>
                </c:pt>
                <c:pt idx="587">
                  <c:v>43417</c:v>
                </c:pt>
                <c:pt idx="588">
                  <c:v>43395</c:v>
                </c:pt>
                <c:pt idx="589">
                  <c:v>43384</c:v>
                </c:pt>
                <c:pt idx="590">
                  <c:v>43378</c:v>
                </c:pt>
                <c:pt idx="591">
                  <c:v>43357</c:v>
                </c:pt>
                <c:pt idx="592">
                  <c:v>43351</c:v>
                </c:pt>
                <c:pt idx="593">
                  <c:v>43345</c:v>
                </c:pt>
                <c:pt idx="594">
                  <c:v>43342</c:v>
                </c:pt>
                <c:pt idx="595">
                  <c:v>43339</c:v>
                </c:pt>
                <c:pt idx="596">
                  <c:v>43329</c:v>
                </c:pt>
                <c:pt idx="597">
                  <c:v>43323</c:v>
                </c:pt>
                <c:pt idx="598">
                  <c:v>43320</c:v>
                </c:pt>
                <c:pt idx="599">
                  <c:v>43318</c:v>
                </c:pt>
                <c:pt idx="600">
                  <c:v>43285</c:v>
                </c:pt>
                <c:pt idx="601">
                  <c:v>43284</c:v>
                </c:pt>
                <c:pt idx="602">
                  <c:v>43279</c:v>
                </c:pt>
                <c:pt idx="603">
                  <c:v>43274</c:v>
                </c:pt>
                <c:pt idx="604">
                  <c:v>43262</c:v>
                </c:pt>
                <c:pt idx="605">
                  <c:v>43251</c:v>
                </c:pt>
                <c:pt idx="606">
                  <c:v>43241</c:v>
                </c:pt>
                <c:pt idx="607">
                  <c:v>43230</c:v>
                </c:pt>
                <c:pt idx="608">
                  <c:v>43229</c:v>
                </c:pt>
                <c:pt idx="609">
                  <c:v>43224</c:v>
                </c:pt>
                <c:pt idx="610">
                  <c:v>43218</c:v>
                </c:pt>
                <c:pt idx="611">
                  <c:v>43197</c:v>
                </c:pt>
                <c:pt idx="612">
                  <c:v>43195</c:v>
                </c:pt>
                <c:pt idx="613">
                  <c:v>43164</c:v>
                </c:pt>
                <c:pt idx="614">
                  <c:v>43120</c:v>
                </c:pt>
                <c:pt idx="615">
                  <c:v>43119</c:v>
                </c:pt>
                <c:pt idx="616">
                  <c:v>43119</c:v>
                </c:pt>
                <c:pt idx="617">
                  <c:v>43116</c:v>
                </c:pt>
                <c:pt idx="618">
                  <c:v>43076</c:v>
                </c:pt>
                <c:pt idx="619">
                  <c:v>43070</c:v>
                </c:pt>
                <c:pt idx="620">
                  <c:v>43065</c:v>
                </c:pt>
                <c:pt idx="621">
                  <c:v>43062</c:v>
                </c:pt>
                <c:pt idx="622">
                  <c:v>43053</c:v>
                </c:pt>
                <c:pt idx="623">
                  <c:v>43048</c:v>
                </c:pt>
                <c:pt idx="624">
                  <c:v>43032</c:v>
                </c:pt>
                <c:pt idx="625">
                  <c:v>43031</c:v>
                </c:pt>
                <c:pt idx="626">
                  <c:v>43026</c:v>
                </c:pt>
                <c:pt idx="627">
                  <c:v>43020</c:v>
                </c:pt>
                <c:pt idx="628">
                  <c:v>43010</c:v>
                </c:pt>
                <c:pt idx="629">
                  <c:v>42993</c:v>
                </c:pt>
                <c:pt idx="630">
                  <c:v>42977</c:v>
                </c:pt>
                <c:pt idx="631">
                  <c:v>42966</c:v>
                </c:pt>
                <c:pt idx="632">
                  <c:v>42964</c:v>
                </c:pt>
                <c:pt idx="633">
                  <c:v>42955</c:v>
                </c:pt>
                <c:pt idx="634">
                  <c:v>42949</c:v>
                </c:pt>
                <c:pt idx="635">
                  <c:v>42944</c:v>
                </c:pt>
                <c:pt idx="636">
                  <c:v>42943</c:v>
                </c:pt>
                <c:pt idx="637">
                  <c:v>42933</c:v>
                </c:pt>
                <c:pt idx="638">
                  <c:v>42918</c:v>
                </c:pt>
                <c:pt idx="639">
                  <c:v>42901</c:v>
                </c:pt>
                <c:pt idx="640">
                  <c:v>42894</c:v>
                </c:pt>
                <c:pt idx="641">
                  <c:v>42888</c:v>
                </c:pt>
                <c:pt idx="642">
                  <c:v>42887</c:v>
                </c:pt>
                <c:pt idx="643">
                  <c:v>42883</c:v>
                </c:pt>
                <c:pt idx="644">
                  <c:v>42867</c:v>
                </c:pt>
                <c:pt idx="645">
                  <c:v>42855</c:v>
                </c:pt>
                <c:pt idx="646">
                  <c:v>42854</c:v>
                </c:pt>
                <c:pt idx="647">
                  <c:v>42833</c:v>
                </c:pt>
                <c:pt idx="648">
                  <c:v>42822</c:v>
                </c:pt>
                <c:pt idx="649">
                  <c:v>42812</c:v>
                </c:pt>
                <c:pt idx="650">
                  <c:v>42800</c:v>
                </c:pt>
                <c:pt idx="651">
                  <c:v>42800</c:v>
                </c:pt>
                <c:pt idx="652">
                  <c:v>42789</c:v>
                </c:pt>
                <c:pt idx="653">
                  <c:v>42786</c:v>
                </c:pt>
                <c:pt idx="654">
                  <c:v>42782</c:v>
                </c:pt>
                <c:pt idx="655">
                  <c:v>42779</c:v>
                </c:pt>
                <c:pt idx="656">
                  <c:v>42779</c:v>
                </c:pt>
                <c:pt idx="657">
                  <c:v>42771</c:v>
                </c:pt>
                <c:pt idx="658">
                  <c:v>42761</c:v>
                </c:pt>
                <c:pt idx="659">
                  <c:v>42751</c:v>
                </c:pt>
                <c:pt idx="660">
                  <c:v>42745</c:v>
                </c:pt>
                <c:pt idx="661">
                  <c:v>42744</c:v>
                </c:pt>
                <c:pt idx="662">
                  <c:v>42740</c:v>
                </c:pt>
                <c:pt idx="663">
                  <c:v>42730</c:v>
                </c:pt>
                <c:pt idx="664">
                  <c:v>42729</c:v>
                </c:pt>
                <c:pt idx="665">
                  <c:v>42723</c:v>
                </c:pt>
                <c:pt idx="666">
                  <c:v>42719</c:v>
                </c:pt>
                <c:pt idx="667">
                  <c:v>42715.260869565202</c:v>
                </c:pt>
                <c:pt idx="668">
                  <c:v>42713</c:v>
                </c:pt>
                <c:pt idx="669">
                  <c:v>42702</c:v>
                </c:pt>
                <c:pt idx="670">
                  <c:v>42702</c:v>
                </c:pt>
                <c:pt idx="671">
                  <c:v>42680.17391304348</c:v>
                </c:pt>
                <c:pt idx="672">
                  <c:v>42669</c:v>
                </c:pt>
                <c:pt idx="673">
                  <c:v>42667</c:v>
                </c:pt>
                <c:pt idx="674">
                  <c:v>42642</c:v>
                </c:pt>
                <c:pt idx="675">
                  <c:v>42611</c:v>
                </c:pt>
                <c:pt idx="676">
                  <c:v>42603</c:v>
                </c:pt>
                <c:pt idx="677">
                  <c:v>42597</c:v>
                </c:pt>
                <c:pt idx="678">
                  <c:v>42586</c:v>
                </c:pt>
                <c:pt idx="679">
                  <c:v>42570</c:v>
                </c:pt>
                <c:pt idx="680">
                  <c:v>42537</c:v>
                </c:pt>
                <c:pt idx="681">
                  <c:v>42537</c:v>
                </c:pt>
                <c:pt idx="682">
                  <c:v>42534</c:v>
                </c:pt>
                <c:pt idx="683">
                  <c:v>42527</c:v>
                </c:pt>
                <c:pt idx="684">
                  <c:v>42513</c:v>
                </c:pt>
                <c:pt idx="685">
                  <c:v>42502</c:v>
                </c:pt>
                <c:pt idx="686">
                  <c:v>42492</c:v>
                </c:pt>
                <c:pt idx="687">
                  <c:v>42487</c:v>
                </c:pt>
                <c:pt idx="688">
                  <c:v>42485</c:v>
                </c:pt>
                <c:pt idx="689">
                  <c:v>42474</c:v>
                </c:pt>
                <c:pt idx="690">
                  <c:v>42464</c:v>
                </c:pt>
                <c:pt idx="691">
                  <c:v>42449</c:v>
                </c:pt>
                <c:pt idx="692">
                  <c:v>42422</c:v>
                </c:pt>
                <c:pt idx="693">
                  <c:v>42411</c:v>
                </c:pt>
                <c:pt idx="694">
                  <c:v>42404</c:v>
                </c:pt>
                <c:pt idx="695">
                  <c:v>42388</c:v>
                </c:pt>
                <c:pt idx="696">
                  <c:v>42373</c:v>
                </c:pt>
                <c:pt idx="697">
                  <c:v>42369</c:v>
                </c:pt>
                <c:pt idx="698">
                  <c:v>42366</c:v>
                </c:pt>
                <c:pt idx="699">
                  <c:v>42361</c:v>
                </c:pt>
                <c:pt idx="700">
                  <c:v>42359</c:v>
                </c:pt>
                <c:pt idx="701">
                  <c:v>42338</c:v>
                </c:pt>
                <c:pt idx="702">
                  <c:v>42317</c:v>
                </c:pt>
                <c:pt idx="703">
                  <c:v>42317</c:v>
                </c:pt>
                <c:pt idx="704">
                  <c:v>42316</c:v>
                </c:pt>
                <c:pt idx="705">
                  <c:v>42306</c:v>
                </c:pt>
                <c:pt idx="706">
                  <c:v>42299</c:v>
                </c:pt>
                <c:pt idx="707">
                  <c:v>42294</c:v>
                </c:pt>
                <c:pt idx="708">
                  <c:v>42289</c:v>
                </c:pt>
                <c:pt idx="709">
                  <c:v>42283</c:v>
                </c:pt>
                <c:pt idx="710">
                  <c:v>42282</c:v>
                </c:pt>
                <c:pt idx="711">
                  <c:v>42273</c:v>
                </c:pt>
                <c:pt idx="712">
                  <c:v>42272</c:v>
                </c:pt>
                <c:pt idx="713">
                  <c:v>42268</c:v>
                </c:pt>
                <c:pt idx="714">
                  <c:v>42259</c:v>
                </c:pt>
                <c:pt idx="715">
                  <c:v>42250</c:v>
                </c:pt>
                <c:pt idx="716">
                  <c:v>42236</c:v>
                </c:pt>
                <c:pt idx="717">
                  <c:v>42229</c:v>
                </c:pt>
                <c:pt idx="718">
                  <c:v>42219</c:v>
                </c:pt>
                <c:pt idx="719">
                  <c:v>42205</c:v>
                </c:pt>
                <c:pt idx="720">
                  <c:v>42201</c:v>
                </c:pt>
                <c:pt idx="721">
                  <c:v>42185</c:v>
                </c:pt>
                <c:pt idx="722">
                  <c:v>42184</c:v>
                </c:pt>
                <c:pt idx="723">
                  <c:v>42170</c:v>
                </c:pt>
                <c:pt idx="724">
                  <c:v>42141</c:v>
                </c:pt>
                <c:pt idx="725">
                  <c:v>42135</c:v>
                </c:pt>
                <c:pt idx="726">
                  <c:v>42114</c:v>
                </c:pt>
                <c:pt idx="727">
                  <c:v>42107</c:v>
                </c:pt>
                <c:pt idx="728">
                  <c:v>42096</c:v>
                </c:pt>
                <c:pt idx="729">
                  <c:v>42093</c:v>
                </c:pt>
                <c:pt idx="730">
                  <c:v>42072</c:v>
                </c:pt>
                <c:pt idx="731">
                  <c:v>42069</c:v>
                </c:pt>
                <c:pt idx="732">
                  <c:v>42064</c:v>
                </c:pt>
                <c:pt idx="733">
                  <c:v>42058</c:v>
                </c:pt>
                <c:pt idx="734">
                  <c:v>42054</c:v>
                </c:pt>
                <c:pt idx="735">
                  <c:v>42053</c:v>
                </c:pt>
                <c:pt idx="736">
                  <c:v>42047</c:v>
                </c:pt>
                <c:pt idx="737">
                  <c:v>42044</c:v>
                </c:pt>
                <c:pt idx="738">
                  <c:v>42043.17391304348</c:v>
                </c:pt>
                <c:pt idx="739">
                  <c:v>42030</c:v>
                </c:pt>
                <c:pt idx="740">
                  <c:v>42009</c:v>
                </c:pt>
                <c:pt idx="741">
                  <c:v>42009</c:v>
                </c:pt>
                <c:pt idx="742">
                  <c:v>42005</c:v>
                </c:pt>
                <c:pt idx="743">
                  <c:v>41988</c:v>
                </c:pt>
                <c:pt idx="744">
                  <c:v>41986</c:v>
                </c:pt>
                <c:pt idx="745">
                  <c:v>41970</c:v>
                </c:pt>
                <c:pt idx="746">
                  <c:v>41965</c:v>
                </c:pt>
                <c:pt idx="747">
                  <c:v>41954</c:v>
                </c:pt>
                <c:pt idx="748">
                  <c:v>41948</c:v>
                </c:pt>
                <c:pt idx="749">
                  <c:v>41942</c:v>
                </c:pt>
                <c:pt idx="750">
                  <c:v>41937</c:v>
                </c:pt>
                <c:pt idx="751">
                  <c:v>41925</c:v>
                </c:pt>
                <c:pt idx="752">
                  <c:v>41910</c:v>
                </c:pt>
                <c:pt idx="753">
                  <c:v>41909</c:v>
                </c:pt>
                <c:pt idx="754">
                  <c:v>41887</c:v>
                </c:pt>
                <c:pt idx="755">
                  <c:v>41879</c:v>
                </c:pt>
                <c:pt idx="756">
                  <c:v>41869</c:v>
                </c:pt>
                <c:pt idx="757">
                  <c:v>41866</c:v>
                </c:pt>
                <c:pt idx="758">
                  <c:v>41830</c:v>
                </c:pt>
                <c:pt idx="759">
                  <c:v>41823</c:v>
                </c:pt>
                <c:pt idx="760">
                  <c:v>41822</c:v>
                </c:pt>
                <c:pt idx="761">
                  <c:v>41821</c:v>
                </c:pt>
                <c:pt idx="762">
                  <c:v>41819</c:v>
                </c:pt>
                <c:pt idx="763">
                  <c:v>41792</c:v>
                </c:pt>
                <c:pt idx="764">
                  <c:v>41787.869565217385</c:v>
                </c:pt>
                <c:pt idx="765">
                  <c:v>41778</c:v>
                </c:pt>
                <c:pt idx="766">
                  <c:v>41761</c:v>
                </c:pt>
                <c:pt idx="767">
                  <c:v>41743</c:v>
                </c:pt>
                <c:pt idx="768">
                  <c:v>41739</c:v>
                </c:pt>
                <c:pt idx="769">
                  <c:v>41729</c:v>
                </c:pt>
                <c:pt idx="770">
                  <c:v>41728</c:v>
                </c:pt>
                <c:pt idx="771">
                  <c:v>41723</c:v>
                </c:pt>
                <c:pt idx="772">
                  <c:v>41717</c:v>
                </c:pt>
                <c:pt idx="773">
                  <c:v>41715.086956521736</c:v>
                </c:pt>
                <c:pt idx="774">
                  <c:v>41708</c:v>
                </c:pt>
                <c:pt idx="775">
                  <c:v>41695</c:v>
                </c:pt>
                <c:pt idx="776">
                  <c:v>41689</c:v>
                </c:pt>
                <c:pt idx="777">
                  <c:v>41684</c:v>
                </c:pt>
                <c:pt idx="778">
                  <c:v>41676</c:v>
                </c:pt>
                <c:pt idx="779">
                  <c:v>41671</c:v>
                </c:pt>
                <c:pt idx="780">
                  <c:v>41657</c:v>
                </c:pt>
                <c:pt idx="781">
                  <c:v>41648.565217391311</c:v>
                </c:pt>
                <c:pt idx="782">
                  <c:v>41646</c:v>
                </c:pt>
                <c:pt idx="783">
                  <c:v>41645</c:v>
                </c:pt>
                <c:pt idx="784">
                  <c:v>41640</c:v>
                </c:pt>
                <c:pt idx="785">
                  <c:v>41617</c:v>
                </c:pt>
                <c:pt idx="786">
                  <c:v>41610</c:v>
                </c:pt>
                <c:pt idx="787">
                  <c:v>41603</c:v>
                </c:pt>
                <c:pt idx="788">
                  <c:v>41591</c:v>
                </c:pt>
                <c:pt idx="789">
                  <c:v>41568</c:v>
                </c:pt>
                <c:pt idx="790">
                  <c:v>41568</c:v>
                </c:pt>
                <c:pt idx="791">
                  <c:v>41564</c:v>
                </c:pt>
                <c:pt idx="792">
                  <c:v>41540</c:v>
                </c:pt>
                <c:pt idx="793">
                  <c:v>41525</c:v>
                </c:pt>
                <c:pt idx="794">
                  <c:v>41486</c:v>
                </c:pt>
                <c:pt idx="795">
                  <c:v>41484</c:v>
                </c:pt>
                <c:pt idx="796">
                  <c:v>41480</c:v>
                </c:pt>
                <c:pt idx="797">
                  <c:v>41463</c:v>
                </c:pt>
                <c:pt idx="798">
                  <c:v>41459</c:v>
                </c:pt>
                <c:pt idx="799">
                  <c:v>41456.565217391311</c:v>
                </c:pt>
                <c:pt idx="800">
                  <c:v>41453</c:v>
                </c:pt>
                <c:pt idx="801">
                  <c:v>41447</c:v>
                </c:pt>
                <c:pt idx="802">
                  <c:v>41438</c:v>
                </c:pt>
                <c:pt idx="803">
                  <c:v>41428</c:v>
                </c:pt>
                <c:pt idx="804">
                  <c:v>41389</c:v>
                </c:pt>
                <c:pt idx="805">
                  <c:v>41371</c:v>
                </c:pt>
                <c:pt idx="806">
                  <c:v>41365</c:v>
                </c:pt>
                <c:pt idx="807">
                  <c:v>41349</c:v>
                </c:pt>
                <c:pt idx="808">
                  <c:v>41344</c:v>
                </c:pt>
                <c:pt idx="809">
                  <c:v>41333</c:v>
                </c:pt>
                <c:pt idx="810">
                  <c:v>41326</c:v>
                </c:pt>
                <c:pt idx="811">
                  <c:v>41305</c:v>
                </c:pt>
                <c:pt idx="812">
                  <c:v>41272</c:v>
                </c:pt>
                <c:pt idx="813">
                  <c:v>41253</c:v>
                </c:pt>
                <c:pt idx="814">
                  <c:v>41244</c:v>
                </c:pt>
                <c:pt idx="815">
                  <c:v>41239</c:v>
                </c:pt>
                <c:pt idx="816">
                  <c:v>41232</c:v>
                </c:pt>
                <c:pt idx="817">
                  <c:v>41228</c:v>
                </c:pt>
                <c:pt idx="818">
                  <c:v>41225</c:v>
                </c:pt>
                <c:pt idx="819">
                  <c:v>41190</c:v>
                </c:pt>
                <c:pt idx="820">
                  <c:v>41178</c:v>
                </c:pt>
                <c:pt idx="821">
                  <c:v>41173</c:v>
                </c:pt>
                <c:pt idx="822">
                  <c:v>41172</c:v>
                </c:pt>
                <c:pt idx="823">
                  <c:v>41162</c:v>
                </c:pt>
                <c:pt idx="824">
                  <c:v>41151</c:v>
                </c:pt>
                <c:pt idx="825">
                  <c:v>41146</c:v>
                </c:pt>
                <c:pt idx="826">
                  <c:v>41140</c:v>
                </c:pt>
                <c:pt idx="827">
                  <c:v>41123</c:v>
                </c:pt>
                <c:pt idx="828">
                  <c:v>41118</c:v>
                </c:pt>
                <c:pt idx="829">
                  <c:v>41096</c:v>
                </c:pt>
                <c:pt idx="830">
                  <c:v>41084</c:v>
                </c:pt>
                <c:pt idx="831">
                  <c:v>41074</c:v>
                </c:pt>
                <c:pt idx="832">
                  <c:v>41071</c:v>
                </c:pt>
                <c:pt idx="833">
                  <c:v>41039</c:v>
                </c:pt>
                <c:pt idx="834">
                  <c:v>41029</c:v>
                </c:pt>
                <c:pt idx="835">
                  <c:v>41015</c:v>
                </c:pt>
                <c:pt idx="836">
                  <c:v>41013</c:v>
                </c:pt>
                <c:pt idx="837">
                  <c:v>41007</c:v>
                </c:pt>
                <c:pt idx="838">
                  <c:v>40994</c:v>
                </c:pt>
                <c:pt idx="839">
                  <c:v>40986</c:v>
                </c:pt>
                <c:pt idx="840">
                  <c:v>40974</c:v>
                </c:pt>
                <c:pt idx="841">
                  <c:v>40969</c:v>
                </c:pt>
                <c:pt idx="842">
                  <c:v>40969</c:v>
                </c:pt>
                <c:pt idx="843">
                  <c:v>40952</c:v>
                </c:pt>
                <c:pt idx="844">
                  <c:v>40947</c:v>
                </c:pt>
                <c:pt idx="845">
                  <c:v>40942</c:v>
                </c:pt>
                <c:pt idx="846">
                  <c:v>40930</c:v>
                </c:pt>
                <c:pt idx="847">
                  <c:v>40903</c:v>
                </c:pt>
                <c:pt idx="848">
                  <c:v>40882</c:v>
                </c:pt>
                <c:pt idx="849">
                  <c:v>40868</c:v>
                </c:pt>
                <c:pt idx="850">
                  <c:v>40859</c:v>
                </c:pt>
                <c:pt idx="851">
                  <c:v>40854</c:v>
                </c:pt>
                <c:pt idx="852">
                  <c:v>40846.043478260872</c:v>
                </c:pt>
                <c:pt idx="853">
                  <c:v>40826</c:v>
                </c:pt>
                <c:pt idx="854">
                  <c:v>40808</c:v>
                </c:pt>
                <c:pt idx="855">
                  <c:v>40804</c:v>
                </c:pt>
                <c:pt idx="856">
                  <c:v>40784</c:v>
                </c:pt>
                <c:pt idx="857">
                  <c:v>40776</c:v>
                </c:pt>
                <c:pt idx="858">
                  <c:v>40755</c:v>
                </c:pt>
                <c:pt idx="859">
                  <c:v>40749</c:v>
                </c:pt>
                <c:pt idx="860">
                  <c:v>40721</c:v>
                </c:pt>
                <c:pt idx="861">
                  <c:v>40716</c:v>
                </c:pt>
                <c:pt idx="862">
                  <c:v>40694.739130434784</c:v>
                </c:pt>
                <c:pt idx="863">
                  <c:v>40686</c:v>
                </c:pt>
                <c:pt idx="864">
                  <c:v>40677</c:v>
                </c:pt>
                <c:pt idx="865">
                  <c:v>40672</c:v>
                </c:pt>
                <c:pt idx="866">
                  <c:v>40667</c:v>
                </c:pt>
                <c:pt idx="867">
                  <c:v>40658</c:v>
                </c:pt>
                <c:pt idx="868">
                  <c:v>40634</c:v>
                </c:pt>
                <c:pt idx="869">
                  <c:v>40616</c:v>
                </c:pt>
                <c:pt idx="870">
                  <c:v>40601</c:v>
                </c:pt>
                <c:pt idx="871">
                  <c:v>40596</c:v>
                </c:pt>
                <c:pt idx="872">
                  <c:v>40589</c:v>
                </c:pt>
                <c:pt idx="873">
                  <c:v>40588</c:v>
                </c:pt>
                <c:pt idx="874">
                  <c:v>40567</c:v>
                </c:pt>
                <c:pt idx="875">
                  <c:v>40562</c:v>
                </c:pt>
                <c:pt idx="876">
                  <c:v>40562</c:v>
                </c:pt>
                <c:pt idx="877">
                  <c:v>40553</c:v>
                </c:pt>
                <c:pt idx="878">
                  <c:v>40549</c:v>
                </c:pt>
                <c:pt idx="879">
                  <c:v>40546</c:v>
                </c:pt>
                <c:pt idx="880">
                  <c:v>40540</c:v>
                </c:pt>
                <c:pt idx="881">
                  <c:v>40535</c:v>
                </c:pt>
                <c:pt idx="882">
                  <c:v>40525</c:v>
                </c:pt>
                <c:pt idx="883">
                  <c:v>40514</c:v>
                </c:pt>
                <c:pt idx="884">
                  <c:v>40512</c:v>
                </c:pt>
                <c:pt idx="885">
                  <c:v>40510</c:v>
                </c:pt>
                <c:pt idx="886">
                  <c:v>40504</c:v>
                </c:pt>
                <c:pt idx="887">
                  <c:v>40502</c:v>
                </c:pt>
                <c:pt idx="888">
                  <c:v>40501</c:v>
                </c:pt>
                <c:pt idx="889">
                  <c:v>40493</c:v>
                </c:pt>
                <c:pt idx="890">
                  <c:v>40491</c:v>
                </c:pt>
                <c:pt idx="891">
                  <c:v>40474</c:v>
                </c:pt>
                <c:pt idx="892">
                  <c:v>40469</c:v>
                </c:pt>
                <c:pt idx="893">
                  <c:v>40452</c:v>
                </c:pt>
                <c:pt idx="894">
                  <c:v>40416</c:v>
                </c:pt>
                <c:pt idx="895">
                  <c:v>40413</c:v>
                </c:pt>
                <c:pt idx="896">
                  <c:v>40403</c:v>
                </c:pt>
                <c:pt idx="897">
                  <c:v>40402</c:v>
                </c:pt>
                <c:pt idx="898">
                  <c:v>40387</c:v>
                </c:pt>
                <c:pt idx="899">
                  <c:v>40383</c:v>
                </c:pt>
                <c:pt idx="900">
                  <c:v>40370</c:v>
                </c:pt>
                <c:pt idx="901">
                  <c:v>40369</c:v>
                </c:pt>
                <c:pt idx="902">
                  <c:v>40367</c:v>
                </c:pt>
                <c:pt idx="903">
                  <c:v>40355</c:v>
                </c:pt>
                <c:pt idx="904">
                  <c:v>40353</c:v>
                </c:pt>
                <c:pt idx="905">
                  <c:v>40315</c:v>
                </c:pt>
                <c:pt idx="906">
                  <c:v>40309</c:v>
                </c:pt>
                <c:pt idx="907">
                  <c:v>40308</c:v>
                </c:pt>
                <c:pt idx="908">
                  <c:v>40304</c:v>
                </c:pt>
                <c:pt idx="909">
                  <c:v>40298</c:v>
                </c:pt>
                <c:pt idx="910">
                  <c:v>40294</c:v>
                </c:pt>
                <c:pt idx="911">
                  <c:v>40293</c:v>
                </c:pt>
                <c:pt idx="912">
                  <c:v>40254</c:v>
                </c:pt>
                <c:pt idx="913">
                  <c:v>40252</c:v>
                </c:pt>
                <c:pt idx="914">
                  <c:v>40249</c:v>
                </c:pt>
                <c:pt idx="915">
                  <c:v>40243</c:v>
                </c:pt>
                <c:pt idx="916">
                  <c:v>40224</c:v>
                </c:pt>
                <c:pt idx="917">
                  <c:v>40220</c:v>
                </c:pt>
                <c:pt idx="918">
                  <c:v>40216</c:v>
                </c:pt>
                <c:pt idx="919">
                  <c:v>40206</c:v>
                </c:pt>
                <c:pt idx="920">
                  <c:v>40193</c:v>
                </c:pt>
                <c:pt idx="921">
                  <c:v>40182</c:v>
                </c:pt>
                <c:pt idx="922">
                  <c:v>40177</c:v>
                </c:pt>
                <c:pt idx="923">
                  <c:v>40172</c:v>
                </c:pt>
                <c:pt idx="924">
                  <c:v>40171</c:v>
                </c:pt>
                <c:pt idx="925">
                  <c:v>40160</c:v>
                </c:pt>
                <c:pt idx="926">
                  <c:v>40145</c:v>
                </c:pt>
                <c:pt idx="927">
                  <c:v>40144</c:v>
                </c:pt>
                <c:pt idx="928">
                  <c:v>40139</c:v>
                </c:pt>
                <c:pt idx="929">
                  <c:v>40138</c:v>
                </c:pt>
                <c:pt idx="930">
                  <c:v>40127</c:v>
                </c:pt>
                <c:pt idx="931">
                  <c:v>40122</c:v>
                </c:pt>
                <c:pt idx="932">
                  <c:v>40119</c:v>
                </c:pt>
                <c:pt idx="933">
                  <c:v>40117</c:v>
                </c:pt>
                <c:pt idx="934">
                  <c:v>40095</c:v>
                </c:pt>
                <c:pt idx="935">
                  <c:v>40084</c:v>
                </c:pt>
                <c:pt idx="936">
                  <c:v>40078</c:v>
                </c:pt>
                <c:pt idx="937">
                  <c:v>40077</c:v>
                </c:pt>
                <c:pt idx="938">
                  <c:v>40073</c:v>
                </c:pt>
                <c:pt idx="939">
                  <c:v>40070</c:v>
                </c:pt>
                <c:pt idx="940">
                  <c:v>40063</c:v>
                </c:pt>
                <c:pt idx="941">
                  <c:v>40040</c:v>
                </c:pt>
                <c:pt idx="942">
                  <c:v>40031</c:v>
                </c:pt>
                <c:pt idx="943">
                  <c:v>40029</c:v>
                </c:pt>
                <c:pt idx="944">
                  <c:v>40021</c:v>
                </c:pt>
                <c:pt idx="945">
                  <c:v>40012</c:v>
                </c:pt>
                <c:pt idx="946">
                  <c:v>39996</c:v>
                </c:pt>
                <c:pt idx="947">
                  <c:v>39996</c:v>
                </c:pt>
                <c:pt idx="948">
                  <c:v>39979</c:v>
                </c:pt>
                <c:pt idx="949">
                  <c:v>39970</c:v>
                </c:pt>
                <c:pt idx="950">
                  <c:v>39963</c:v>
                </c:pt>
                <c:pt idx="951">
                  <c:v>39951</c:v>
                </c:pt>
                <c:pt idx="952">
                  <c:v>39941</c:v>
                </c:pt>
                <c:pt idx="953">
                  <c:v>39939</c:v>
                </c:pt>
                <c:pt idx="954">
                  <c:v>39930</c:v>
                </c:pt>
                <c:pt idx="955">
                  <c:v>39919</c:v>
                </c:pt>
                <c:pt idx="956">
                  <c:v>39913</c:v>
                </c:pt>
                <c:pt idx="957">
                  <c:v>39905</c:v>
                </c:pt>
                <c:pt idx="958">
                  <c:v>39888</c:v>
                </c:pt>
                <c:pt idx="959">
                  <c:v>39885</c:v>
                </c:pt>
                <c:pt idx="960">
                  <c:v>39875</c:v>
                </c:pt>
                <c:pt idx="961">
                  <c:v>39874</c:v>
                </c:pt>
                <c:pt idx="962">
                  <c:v>39864</c:v>
                </c:pt>
                <c:pt idx="963">
                  <c:v>39853</c:v>
                </c:pt>
                <c:pt idx="964">
                  <c:v>39847</c:v>
                </c:pt>
                <c:pt idx="965">
                  <c:v>39842</c:v>
                </c:pt>
                <c:pt idx="966">
                  <c:v>39841</c:v>
                </c:pt>
                <c:pt idx="967">
                  <c:v>39831.869565217385</c:v>
                </c:pt>
                <c:pt idx="968">
                  <c:v>39819</c:v>
                </c:pt>
                <c:pt idx="969">
                  <c:v>39809</c:v>
                </c:pt>
                <c:pt idx="970">
                  <c:v>39797</c:v>
                </c:pt>
                <c:pt idx="971">
                  <c:v>39792</c:v>
                </c:pt>
                <c:pt idx="972">
                  <c:v>39781</c:v>
                </c:pt>
                <c:pt idx="973">
                  <c:v>39776</c:v>
                </c:pt>
                <c:pt idx="974">
                  <c:v>39753</c:v>
                </c:pt>
                <c:pt idx="975">
                  <c:v>39751</c:v>
                </c:pt>
                <c:pt idx="976">
                  <c:v>39743</c:v>
                </c:pt>
                <c:pt idx="977">
                  <c:v>39737</c:v>
                </c:pt>
                <c:pt idx="978">
                  <c:v>39730</c:v>
                </c:pt>
                <c:pt idx="979">
                  <c:v>39726</c:v>
                </c:pt>
                <c:pt idx="980">
                  <c:v>39720</c:v>
                </c:pt>
                <c:pt idx="981">
                  <c:v>39713</c:v>
                </c:pt>
                <c:pt idx="982">
                  <c:v>39709</c:v>
                </c:pt>
                <c:pt idx="983">
                  <c:v>39706</c:v>
                </c:pt>
                <c:pt idx="984">
                  <c:v>39698</c:v>
                </c:pt>
                <c:pt idx="985">
                  <c:v>39685</c:v>
                </c:pt>
                <c:pt idx="986">
                  <c:v>39678</c:v>
                </c:pt>
                <c:pt idx="987">
                  <c:v>39676</c:v>
                </c:pt>
                <c:pt idx="988">
                  <c:v>39666</c:v>
                </c:pt>
                <c:pt idx="989">
                  <c:v>39643</c:v>
                </c:pt>
                <c:pt idx="990">
                  <c:v>39621</c:v>
                </c:pt>
                <c:pt idx="991">
                  <c:v>39610</c:v>
                </c:pt>
                <c:pt idx="992">
                  <c:v>39600</c:v>
                </c:pt>
                <c:pt idx="993">
                  <c:v>39580</c:v>
                </c:pt>
                <c:pt idx="994">
                  <c:v>39573</c:v>
                </c:pt>
                <c:pt idx="995">
                  <c:v>39566</c:v>
                </c:pt>
                <c:pt idx="996">
                  <c:v>39559</c:v>
                </c:pt>
                <c:pt idx="997">
                  <c:v>39552</c:v>
                </c:pt>
                <c:pt idx="998">
                  <c:v>39549</c:v>
                </c:pt>
                <c:pt idx="999">
                  <c:v>39531</c:v>
                </c:pt>
                <c:pt idx="1000">
                  <c:v>39506</c:v>
                </c:pt>
                <c:pt idx="1001">
                  <c:v>39506</c:v>
                </c:pt>
                <c:pt idx="1002">
                  <c:v>39500</c:v>
                </c:pt>
                <c:pt idx="1003">
                  <c:v>39479</c:v>
                </c:pt>
                <c:pt idx="1004">
                  <c:v>39456</c:v>
                </c:pt>
                <c:pt idx="1005">
                  <c:v>39450</c:v>
                </c:pt>
                <c:pt idx="1006">
                  <c:v>39440</c:v>
                </c:pt>
                <c:pt idx="1007">
                  <c:v>39426</c:v>
                </c:pt>
                <c:pt idx="1008">
                  <c:v>39418</c:v>
                </c:pt>
                <c:pt idx="1009">
                  <c:v>39398</c:v>
                </c:pt>
                <c:pt idx="1010">
                  <c:v>39380</c:v>
                </c:pt>
                <c:pt idx="1011">
                  <c:v>39379</c:v>
                </c:pt>
                <c:pt idx="1012">
                  <c:v>39369</c:v>
                </c:pt>
                <c:pt idx="1013">
                  <c:v>39363</c:v>
                </c:pt>
                <c:pt idx="1014">
                  <c:v>39358</c:v>
                </c:pt>
                <c:pt idx="1015">
                  <c:v>39357</c:v>
                </c:pt>
                <c:pt idx="1016">
                  <c:v>39356</c:v>
                </c:pt>
                <c:pt idx="1017">
                  <c:v>39328</c:v>
                </c:pt>
                <c:pt idx="1018">
                  <c:v>39313</c:v>
                </c:pt>
                <c:pt idx="1019">
                  <c:v>39307</c:v>
                </c:pt>
                <c:pt idx="1020">
                  <c:v>39303</c:v>
                </c:pt>
                <c:pt idx="1021">
                  <c:v>39300</c:v>
                </c:pt>
                <c:pt idx="1022">
                  <c:v>39259</c:v>
                </c:pt>
                <c:pt idx="1023">
                  <c:v>39253.869565217385</c:v>
                </c:pt>
                <c:pt idx="1024">
                  <c:v>39251</c:v>
                </c:pt>
                <c:pt idx="1025">
                  <c:v>39247</c:v>
                </c:pt>
                <c:pt idx="1026">
                  <c:v>39237</c:v>
                </c:pt>
                <c:pt idx="1027">
                  <c:v>39226</c:v>
                </c:pt>
                <c:pt idx="1028">
                  <c:v>39204</c:v>
                </c:pt>
                <c:pt idx="1029">
                  <c:v>39195</c:v>
                </c:pt>
                <c:pt idx="1030">
                  <c:v>39138</c:v>
                </c:pt>
                <c:pt idx="1031">
                  <c:v>39132</c:v>
                </c:pt>
                <c:pt idx="1032">
                  <c:v>39127</c:v>
                </c:pt>
                <c:pt idx="1033">
                  <c:v>39126</c:v>
                </c:pt>
                <c:pt idx="1034">
                  <c:v>39121</c:v>
                </c:pt>
                <c:pt idx="1035">
                  <c:v>39116</c:v>
                </c:pt>
                <c:pt idx="1036">
                  <c:v>39115</c:v>
                </c:pt>
                <c:pt idx="1037">
                  <c:v>39090</c:v>
                </c:pt>
                <c:pt idx="1038">
                  <c:v>39071</c:v>
                </c:pt>
                <c:pt idx="1039">
                  <c:v>39051</c:v>
                </c:pt>
                <c:pt idx="1040">
                  <c:v>39038</c:v>
                </c:pt>
                <c:pt idx="1041">
                  <c:v>39033</c:v>
                </c:pt>
                <c:pt idx="1042">
                  <c:v>39011</c:v>
                </c:pt>
                <c:pt idx="1043">
                  <c:v>39005</c:v>
                </c:pt>
                <c:pt idx="1044">
                  <c:v>38999</c:v>
                </c:pt>
                <c:pt idx="1045">
                  <c:v>38984</c:v>
                </c:pt>
                <c:pt idx="1046">
                  <c:v>38980.086956521736</c:v>
                </c:pt>
                <c:pt idx="1047">
                  <c:v>38966</c:v>
                </c:pt>
                <c:pt idx="1048">
                  <c:v>38962</c:v>
                </c:pt>
                <c:pt idx="1049">
                  <c:v>38951</c:v>
                </c:pt>
                <c:pt idx="1050">
                  <c:v>38928</c:v>
                </c:pt>
                <c:pt idx="1051">
                  <c:v>38907</c:v>
                </c:pt>
                <c:pt idx="1052">
                  <c:v>38906</c:v>
                </c:pt>
                <c:pt idx="1053">
                  <c:v>38890</c:v>
                </c:pt>
                <c:pt idx="1054">
                  <c:v>38889.913043478271</c:v>
                </c:pt>
                <c:pt idx="1055">
                  <c:v>38885</c:v>
                </c:pt>
                <c:pt idx="1056">
                  <c:v>38869.695652173905</c:v>
                </c:pt>
                <c:pt idx="1057">
                  <c:v>38862</c:v>
                </c:pt>
                <c:pt idx="1058">
                  <c:v>38851</c:v>
                </c:pt>
                <c:pt idx="1059">
                  <c:v>38797</c:v>
                </c:pt>
                <c:pt idx="1060">
                  <c:v>38787</c:v>
                </c:pt>
                <c:pt idx="1061">
                  <c:v>38785</c:v>
                </c:pt>
                <c:pt idx="1062">
                  <c:v>38780</c:v>
                </c:pt>
                <c:pt idx="1063">
                  <c:v>38775</c:v>
                </c:pt>
                <c:pt idx="1064">
                  <c:v>38774</c:v>
                </c:pt>
                <c:pt idx="1065">
                  <c:v>38774</c:v>
                </c:pt>
                <c:pt idx="1066">
                  <c:v>38753</c:v>
                </c:pt>
                <c:pt idx="1067">
                  <c:v>38735</c:v>
                </c:pt>
                <c:pt idx="1068">
                  <c:v>38734.043478260872</c:v>
                </c:pt>
                <c:pt idx="1069">
                  <c:v>38730</c:v>
                </c:pt>
                <c:pt idx="1070">
                  <c:v>38708</c:v>
                </c:pt>
                <c:pt idx="1071">
                  <c:v>38671</c:v>
                </c:pt>
                <c:pt idx="1072">
                  <c:v>38670</c:v>
                </c:pt>
                <c:pt idx="1073">
                  <c:v>38665</c:v>
                </c:pt>
                <c:pt idx="1074">
                  <c:v>38653.739130434784</c:v>
                </c:pt>
                <c:pt idx="1075">
                  <c:v>38638</c:v>
                </c:pt>
                <c:pt idx="1076">
                  <c:v>38628</c:v>
                </c:pt>
                <c:pt idx="1077">
                  <c:v>38621</c:v>
                </c:pt>
                <c:pt idx="1078">
                  <c:v>38614</c:v>
                </c:pt>
                <c:pt idx="1079">
                  <c:v>38594</c:v>
                </c:pt>
                <c:pt idx="1080">
                  <c:v>38588</c:v>
                </c:pt>
                <c:pt idx="1081">
                  <c:v>38577</c:v>
                </c:pt>
                <c:pt idx="1082">
                  <c:v>38565</c:v>
                </c:pt>
                <c:pt idx="1083">
                  <c:v>38559</c:v>
                </c:pt>
                <c:pt idx="1084">
                  <c:v>38554</c:v>
                </c:pt>
                <c:pt idx="1085">
                  <c:v>38550</c:v>
                </c:pt>
                <c:pt idx="1086">
                  <c:v>38544</c:v>
                </c:pt>
                <c:pt idx="1087">
                  <c:v>38539</c:v>
                </c:pt>
                <c:pt idx="1088">
                  <c:v>38523</c:v>
                </c:pt>
                <c:pt idx="1089">
                  <c:v>38517</c:v>
                </c:pt>
                <c:pt idx="1090">
                  <c:v>38506</c:v>
                </c:pt>
                <c:pt idx="1091">
                  <c:v>38499</c:v>
                </c:pt>
                <c:pt idx="1092">
                  <c:v>38494</c:v>
                </c:pt>
                <c:pt idx="1093">
                  <c:v>38489</c:v>
                </c:pt>
                <c:pt idx="1094">
                  <c:v>38488</c:v>
                </c:pt>
                <c:pt idx="1095">
                  <c:v>38480.826086956527</c:v>
                </c:pt>
                <c:pt idx="1096">
                  <c:v>38478</c:v>
                </c:pt>
                <c:pt idx="1097">
                  <c:v>38475.826086956527</c:v>
                </c:pt>
                <c:pt idx="1098">
                  <c:v>38461</c:v>
                </c:pt>
                <c:pt idx="1099">
                  <c:v>38455</c:v>
                </c:pt>
                <c:pt idx="1100">
                  <c:v>38441</c:v>
                </c:pt>
                <c:pt idx="1101">
                  <c:v>38432</c:v>
                </c:pt>
                <c:pt idx="1102">
                  <c:v>38430</c:v>
                </c:pt>
                <c:pt idx="1103">
                  <c:v>38412</c:v>
                </c:pt>
                <c:pt idx="1104">
                  <c:v>38406</c:v>
                </c:pt>
                <c:pt idx="1105">
                  <c:v>38401</c:v>
                </c:pt>
                <c:pt idx="1106">
                  <c:v>38390</c:v>
                </c:pt>
                <c:pt idx="1107">
                  <c:v>38389</c:v>
                </c:pt>
                <c:pt idx="1108">
                  <c:v>38369</c:v>
                </c:pt>
                <c:pt idx="1109">
                  <c:v>38362</c:v>
                </c:pt>
                <c:pt idx="1110">
                  <c:v>38351</c:v>
                </c:pt>
                <c:pt idx="1111">
                  <c:v>38348</c:v>
                </c:pt>
                <c:pt idx="1112">
                  <c:v>38346</c:v>
                </c:pt>
                <c:pt idx="1113">
                  <c:v>38313</c:v>
                </c:pt>
                <c:pt idx="1114">
                  <c:v>38307</c:v>
                </c:pt>
                <c:pt idx="1115">
                  <c:v>38302</c:v>
                </c:pt>
                <c:pt idx="1116">
                  <c:v>38301</c:v>
                </c:pt>
                <c:pt idx="1117">
                  <c:v>38290</c:v>
                </c:pt>
                <c:pt idx="1118">
                  <c:v>38280</c:v>
                </c:pt>
                <c:pt idx="1119">
                  <c:v>38278</c:v>
                </c:pt>
                <c:pt idx="1120">
                  <c:v>38269</c:v>
                </c:pt>
                <c:pt idx="1121">
                  <c:v>38264</c:v>
                </c:pt>
                <c:pt idx="1122">
                  <c:v>38257</c:v>
                </c:pt>
                <c:pt idx="1123">
                  <c:v>38247</c:v>
                </c:pt>
                <c:pt idx="1124">
                  <c:v>38222</c:v>
                </c:pt>
                <c:pt idx="1125">
                  <c:v>38214</c:v>
                </c:pt>
                <c:pt idx="1126">
                  <c:v>38211.869565217385</c:v>
                </c:pt>
                <c:pt idx="1127">
                  <c:v>38203</c:v>
                </c:pt>
                <c:pt idx="1128">
                  <c:v>38198</c:v>
                </c:pt>
                <c:pt idx="1129">
                  <c:v>38197</c:v>
                </c:pt>
                <c:pt idx="1130">
                  <c:v>38164</c:v>
                </c:pt>
                <c:pt idx="1131">
                  <c:v>38161</c:v>
                </c:pt>
                <c:pt idx="1132">
                  <c:v>38137</c:v>
                </c:pt>
                <c:pt idx="1133">
                  <c:v>38120</c:v>
                </c:pt>
                <c:pt idx="1134">
                  <c:v>38115</c:v>
                </c:pt>
                <c:pt idx="1135">
                  <c:v>38110</c:v>
                </c:pt>
                <c:pt idx="1136">
                  <c:v>38089</c:v>
                </c:pt>
                <c:pt idx="1137">
                  <c:v>38087.260869565202</c:v>
                </c:pt>
                <c:pt idx="1138">
                  <c:v>38061</c:v>
                </c:pt>
                <c:pt idx="1139">
                  <c:v>38056</c:v>
                </c:pt>
                <c:pt idx="1140">
                  <c:v>38043</c:v>
                </c:pt>
                <c:pt idx="1141">
                  <c:v>38038</c:v>
                </c:pt>
                <c:pt idx="1142">
                  <c:v>38035</c:v>
                </c:pt>
                <c:pt idx="1143">
                  <c:v>38005</c:v>
                </c:pt>
                <c:pt idx="1144">
                  <c:v>38000</c:v>
                </c:pt>
                <c:pt idx="1145">
                  <c:v>37998</c:v>
                </c:pt>
                <c:pt idx="1146">
                  <c:v>37994</c:v>
                </c:pt>
                <c:pt idx="1147">
                  <c:v>37991</c:v>
                </c:pt>
                <c:pt idx="1148">
                  <c:v>37982</c:v>
                </c:pt>
                <c:pt idx="1149">
                  <c:v>37960</c:v>
                </c:pt>
                <c:pt idx="1150">
                  <c:v>37956</c:v>
                </c:pt>
                <c:pt idx="1151">
                  <c:v>37949</c:v>
                </c:pt>
                <c:pt idx="1152">
                  <c:v>37942</c:v>
                </c:pt>
                <c:pt idx="1153">
                  <c:v>37939</c:v>
                </c:pt>
                <c:pt idx="1154">
                  <c:v>37932.695652173905</c:v>
                </c:pt>
                <c:pt idx="1155">
                  <c:v>37923</c:v>
                </c:pt>
                <c:pt idx="1156">
                  <c:v>37917</c:v>
                </c:pt>
                <c:pt idx="1157">
                  <c:v>37914</c:v>
                </c:pt>
                <c:pt idx="1158">
                  <c:v>37912</c:v>
                </c:pt>
                <c:pt idx="1159">
                  <c:v>37884</c:v>
                </c:pt>
                <c:pt idx="1160">
                  <c:v>37873</c:v>
                </c:pt>
                <c:pt idx="1161">
                  <c:v>37851</c:v>
                </c:pt>
                <c:pt idx="1162">
                  <c:v>37845.695652173905</c:v>
                </c:pt>
                <c:pt idx="1163">
                  <c:v>37843.913043478271</c:v>
                </c:pt>
                <c:pt idx="1164">
                  <c:v>37835</c:v>
                </c:pt>
                <c:pt idx="1165">
                  <c:v>37830</c:v>
                </c:pt>
                <c:pt idx="1166">
                  <c:v>37823</c:v>
                </c:pt>
                <c:pt idx="1167">
                  <c:v>37817</c:v>
                </c:pt>
                <c:pt idx="1168">
                  <c:v>37802</c:v>
                </c:pt>
                <c:pt idx="1169">
                  <c:v>37794</c:v>
                </c:pt>
                <c:pt idx="1170">
                  <c:v>37785</c:v>
                </c:pt>
                <c:pt idx="1171">
                  <c:v>37781</c:v>
                </c:pt>
                <c:pt idx="1172">
                  <c:v>37774</c:v>
                </c:pt>
                <c:pt idx="1173">
                  <c:v>37770</c:v>
                </c:pt>
                <c:pt idx="1174">
                  <c:v>37767</c:v>
                </c:pt>
                <c:pt idx="1175">
                  <c:v>37752</c:v>
                </c:pt>
                <c:pt idx="1176">
                  <c:v>37749.478260869568</c:v>
                </c:pt>
                <c:pt idx="1177">
                  <c:v>37746</c:v>
                </c:pt>
                <c:pt idx="1178">
                  <c:v>37736</c:v>
                </c:pt>
                <c:pt idx="1179">
                  <c:v>37734</c:v>
                </c:pt>
                <c:pt idx="1180">
                  <c:v>37729</c:v>
                </c:pt>
                <c:pt idx="1181">
                  <c:v>37727</c:v>
                </c:pt>
                <c:pt idx="1182">
                  <c:v>37726.434782608689</c:v>
                </c:pt>
                <c:pt idx="1183">
                  <c:v>37722</c:v>
                </c:pt>
                <c:pt idx="1184">
                  <c:v>37718</c:v>
                </c:pt>
                <c:pt idx="1185">
                  <c:v>37702</c:v>
                </c:pt>
                <c:pt idx="1186">
                  <c:v>37664</c:v>
                </c:pt>
                <c:pt idx="1187">
                  <c:v>37656</c:v>
                </c:pt>
                <c:pt idx="1188">
                  <c:v>37651.521739130425</c:v>
                </c:pt>
                <c:pt idx="1189">
                  <c:v>37642</c:v>
                </c:pt>
                <c:pt idx="1190">
                  <c:v>37636</c:v>
                </c:pt>
                <c:pt idx="1191">
                  <c:v>37626</c:v>
                </c:pt>
                <c:pt idx="1192">
                  <c:v>37625</c:v>
                </c:pt>
                <c:pt idx="1193">
                  <c:v>37614</c:v>
                </c:pt>
                <c:pt idx="1194">
                  <c:v>37609</c:v>
                </c:pt>
                <c:pt idx="1195">
                  <c:v>37608</c:v>
                </c:pt>
                <c:pt idx="1196">
                  <c:v>37590</c:v>
                </c:pt>
                <c:pt idx="1197">
                  <c:v>37548</c:v>
                </c:pt>
                <c:pt idx="1198">
                  <c:v>37547.695652173905</c:v>
                </c:pt>
                <c:pt idx="1199">
                  <c:v>37537</c:v>
                </c:pt>
                <c:pt idx="1200">
                  <c:v>37527</c:v>
                </c:pt>
                <c:pt idx="1201">
                  <c:v>37509</c:v>
                </c:pt>
                <c:pt idx="1202">
                  <c:v>37505</c:v>
                </c:pt>
                <c:pt idx="1203">
                  <c:v>37497.217391304344</c:v>
                </c:pt>
                <c:pt idx="1204">
                  <c:v>37482</c:v>
                </c:pt>
                <c:pt idx="1205">
                  <c:v>37440</c:v>
                </c:pt>
                <c:pt idx="1206">
                  <c:v>37440</c:v>
                </c:pt>
                <c:pt idx="1207">
                  <c:v>37434</c:v>
                </c:pt>
                <c:pt idx="1208">
                  <c:v>37433</c:v>
                </c:pt>
                <c:pt idx="1209">
                  <c:v>37410</c:v>
                </c:pt>
                <c:pt idx="1210">
                  <c:v>37404</c:v>
                </c:pt>
                <c:pt idx="1211">
                  <c:v>37401</c:v>
                </c:pt>
                <c:pt idx="1212">
                  <c:v>37394.869565217385</c:v>
                </c:pt>
                <c:pt idx="1213">
                  <c:v>37383</c:v>
                </c:pt>
                <c:pt idx="1214">
                  <c:v>37367</c:v>
                </c:pt>
                <c:pt idx="1215">
                  <c:v>37366</c:v>
                </c:pt>
                <c:pt idx="1216">
                  <c:v>37356</c:v>
                </c:pt>
                <c:pt idx="1217">
                  <c:v>37355</c:v>
                </c:pt>
                <c:pt idx="1218">
                  <c:v>37335</c:v>
                </c:pt>
                <c:pt idx="1219">
                  <c:v>37334</c:v>
                </c:pt>
                <c:pt idx="1220">
                  <c:v>37332</c:v>
                </c:pt>
                <c:pt idx="1221">
                  <c:v>37328</c:v>
                </c:pt>
                <c:pt idx="1222">
                  <c:v>37323</c:v>
                </c:pt>
                <c:pt idx="1223">
                  <c:v>37318</c:v>
                </c:pt>
                <c:pt idx="1224">
                  <c:v>37312</c:v>
                </c:pt>
                <c:pt idx="1225">
                  <c:v>37300</c:v>
                </c:pt>
                <c:pt idx="1226">
                  <c:v>37296</c:v>
                </c:pt>
                <c:pt idx="1227">
                  <c:v>37295</c:v>
                </c:pt>
                <c:pt idx="1228">
                  <c:v>37273</c:v>
                </c:pt>
                <c:pt idx="1229">
                  <c:v>37268</c:v>
                </c:pt>
                <c:pt idx="1230">
                  <c:v>37259.695652173905</c:v>
                </c:pt>
                <c:pt idx="1231">
                  <c:v>37240</c:v>
                </c:pt>
                <c:pt idx="1232">
                  <c:v>37223</c:v>
                </c:pt>
                <c:pt idx="1233">
                  <c:v>37218</c:v>
                </c:pt>
                <c:pt idx="1234">
                  <c:v>37209</c:v>
                </c:pt>
                <c:pt idx="1235">
                  <c:v>37206</c:v>
                </c:pt>
                <c:pt idx="1236">
                  <c:v>37185</c:v>
                </c:pt>
                <c:pt idx="1237">
                  <c:v>37175</c:v>
                </c:pt>
                <c:pt idx="1238">
                  <c:v>37147</c:v>
                </c:pt>
                <c:pt idx="1239">
                  <c:v>37146</c:v>
                </c:pt>
                <c:pt idx="1240">
                  <c:v>37141</c:v>
                </c:pt>
                <c:pt idx="1241">
                  <c:v>37135</c:v>
                </c:pt>
                <c:pt idx="1242">
                  <c:v>37131</c:v>
                </c:pt>
                <c:pt idx="1243">
                  <c:v>37125</c:v>
                </c:pt>
                <c:pt idx="1244">
                  <c:v>37114</c:v>
                </c:pt>
                <c:pt idx="1245">
                  <c:v>37097</c:v>
                </c:pt>
                <c:pt idx="1246">
                  <c:v>37093</c:v>
                </c:pt>
                <c:pt idx="1247">
                  <c:v>37092</c:v>
                </c:pt>
                <c:pt idx="1248">
                  <c:v>37084.260869565202</c:v>
                </c:pt>
                <c:pt idx="1249">
                  <c:v>37075.608695652183</c:v>
                </c:pt>
                <c:pt idx="1250">
                  <c:v>37065</c:v>
                </c:pt>
                <c:pt idx="1251">
                  <c:v>37059</c:v>
                </c:pt>
                <c:pt idx="1252">
                  <c:v>37037</c:v>
                </c:pt>
                <c:pt idx="1253">
                  <c:v>37004</c:v>
                </c:pt>
                <c:pt idx="1254">
                  <c:v>36995</c:v>
                </c:pt>
                <c:pt idx="1255">
                  <c:v>36971</c:v>
                </c:pt>
                <c:pt idx="1256">
                  <c:v>36957.478260869568</c:v>
                </c:pt>
                <c:pt idx="1257">
                  <c:v>36954</c:v>
                </c:pt>
                <c:pt idx="1258">
                  <c:v>36921</c:v>
                </c:pt>
                <c:pt idx="1259">
                  <c:v>36916</c:v>
                </c:pt>
                <c:pt idx="1260">
                  <c:v>36910</c:v>
                </c:pt>
                <c:pt idx="1261">
                  <c:v>36894</c:v>
                </c:pt>
                <c:pt idx="1262">
                  <c:v>36872</c:v>
                </c:pt>
                <c:pt idx="1263">
                  <c:v>36852</c:v>
                </c:pt>
                <c:pt idx="1264">
                  <c:v>36850</c:v>
                </c:pt>
                <c:pt idx="1265">
                  <c:v>36849</c:v>
                </c:pt>
                <c:pt idx="1266">
                  <c:v>36847</c:v>
                </c:pt>
                <c:pt idx="1267">
                  <c:v>36840</c:v>
                </c:pt>
                <c:pt idx="1268">
                  <c:v>36839</c:v>
                </c:pt>
                <c:pt idx="1269">
                  <c:v>36834</c:v>
                </c:pt>
                <c:pt idx="1270">
                  <c:v>36827.695652173905</c:v>
                </c:pt>
                <c:pt idx="1271">
                  <c:v>36821.826086956527</c:v>
                </c:pt>
                <c:pt idx="1272">
                  <c:v>36810</c:v>
                </c:pt>
                <c:pt idx="1273">
                  <c:v>36805</c:v>
                </c:pt>
                <c:pt idx="1274">
                  <c:v>36783.333333333328</c:v>
                </c:pt>
                <c:pt idx="1275">
                  <c:v>36737.391304347831</c:v>
                </c:pt>
                <c:pt idx="1276">
                  <c:v>36728</c:v>
                </c:pt>
                <c:pt idx="1277">
                  <c:v>36684</c:v>
                </c:pt>
                <c:pt idx="1278">
                  <c:v>36670.782608695656</c:v>
                </c:pt>
                <c:pt idx="1279">
                  <c:v>36663</c:v>
                </c:pt>
                <c:pt idx="1280">
                  <c:v>36662</c:v>
                </c:pt>
                <c:pt idx="1281">
                  <c:v>36640</c:v>
                </c:pt>
                <c:pt idx="1282">
                  <c:v>36629</c:v>
                </c:pt>
                <c:pt idx="1283">
                  <c:v>36607</c:v>
                </c:pt>
                <c:pt idx="1284">
                  <c:v>36602</c:v>
                </c:pt>
                <c:pt idx="1285">
                  <c:v>36591</c:v>
                </c:pt>
                <c:pt idx="1286">
                  <c:v>36581</c:v>
                </c:pt>
                <c:pt idx="1287">
                  <c:v>36561</c:v>
                </c:pt>
                <c:pt idx="1288">
                  <c:v>36558</c:v>
                </c:pt>
                <c:pt idx="1289">
                  <c:v>36547</c:v>
                </c:pt>
                <c:pt idx="1290">
                  <c:v>36515</c:v>
                </c:pt>
                <c:pt idx="1291">
                  <c:v>36486</c:v>
                </c:pt>
                <c:pt idx="1292">
                  <c:v>36468</c:v>
                </c:pt>
                <c:pt idx="1293">
                  <c:v>36427</c:v>
                </c:pt>
                <c:pt idx="1294">
                  <c:v>36420</c:v>
                </c:pt>
                <c:pt idx="1295">
                  <c:v>36411</c:v>
                </c:pt>
                <c:pt idx="1296">
                  <c:v>36410</c:v>
                </c:pt>
                <c:pt idx="1297">
                  <c:v>36394</c:v>
                </c:pt>
                <c:pt idx="1298">
                  <c:v>36372</c:v>
                </c:pt>
                <c:pt idx="1299">
                  <c:v>36366</c:v>
                </c:pt>
                <c:pt idx="1300">
                  <c:v>36363</c:v>
                </c:pt>
                <c:pt idx="1301">
                  <c:v>36360</c:v>
                </c:pt>
                <c:pt idx="1302">
                  <c:v>36355</c:v>
                </c:pt>
                <c:pt idx="1303">
                  <c:v>36345.304347826095</c:v>
                </c:pt>
                <c:pt idx="1304">
                  <c:v>36329.217391304344</c:v>
                </c:pt>
                <c:pt idx="1305">
                  <c:v>36320</c:v>
                </c:pt>
                <c:pt idx="1306">
                  <c:v>36306</c:v>
                </c:pt>
                <c:pt idx="1307">
                  <c:v>36299</c:v>
                </c:pt>
                <c:pt idx="1308">
                  <c:v>36289</c:v>
                </c:pt>
                <c:pt idx="1309">
                  <c:v>36288</c:v>
                </c:pt>
                <c:pt idx="1310">
                  <c:v>36286</c:v>
                </c:pt>
                <c:pt idx="1311">
                  <c:v>36279.478260869568</c:v>
                </c:pt>
                <c:pt idx="1312">
                  <c:v>36277</c:v>
                </c:pt>
                <c:pt idx="1313">
                  <c:v>36275.521739130425</c:v>
                </c:pt>
                <c:pt idx="1314">
                  <c:v>36269.521739130425</c:v>
                </c:pt>
                <c:pt idx="1315">
                  <c:v>36269.130434782601</c:v>
                </c:pt>
                <c:pt idx="1316">
                  <c:v>36255</c:v>
                </c:pt>
                <c:pt idx="1317">
                  <c:v>36246</c:v>
                </c:pt>
                <c:pt idx="1318">
                  <c:v>36245</c:v>
                </c:pt>
                <c:pt idx="1319">
                  <c:v>36244</c:v>
                </c:pt>
                <c:pt idx="1320">
                  <c:v>36223</c:v>
                </c:pt>
                <c:pt idx="1321">
                  <c:v>36212</c:v>
                </c:pt>
                <c:pt idx="1322">
                  <c:v>36173</c:v>
                </c:pt>
                <c:pt idx="1323">
                  <c:v>36163.652173913033</c:v>
                </c:pt>
                <c:pt idx="1324">
                  <c:v>36162</c:v>
                </c:pt>
                <c:pt idx="1325">
                  <c:v>36145</c:v>
                </c:pt>
                <c:pt idx="1326">
                  <c:v>36124</c:v>
                </c:pt>
                <c:pt idx="1327">
                  <c:v>36097</c:v>
                </c:pt>
                <c:pt idx="1328">
                  <c:v>36082</c:v>
                </c:pt>
                <c:pt idx="1329">
                  <c:v>36066</c:v>
                </c:pt>
                <c:pt idx="1330">
                  <c:v>36057</c:v>
                </c:pt>
                <c:pt idx="1331">
                  <c:v>36052</c:v>
                </c:pt>
                <c:pt idx="1332">
                  <c:v>36027.565217391311</c:v>
                </c:pt>
                <c:pt idx="1333">
                  <c:v>36008</c:v>
                </c:pt>
                <c:pt idx="1334">
                  <c:v>36003</c:v>
                </c:pt>
                <c:pt idx="1335">
                  <c:v>35982</c:v>
                </c:pt>
                <c:pt idx="1336">
                  <c:v>35980</c:v>
                </c:pt>
                <c:pt idx="1337">
                  <c:v>35969</c:v>
                </c:pt>
                <c:pt idx="1338">
                  <c:v>35962.652173913033</c:v>
                </c:pt>
                <c:pt idx="1339">
                  <c:v>35947.130434782601</c:v>
                </c:pt>
                <c:pt idx="1340">
                  <c:v>35946</c:v>
                </c:pt>
                <c:pt idx="1341">
                  <c:v>35943</c:v>
                </c:pt>
                <c:pt idx="1342">
                  <c:v>35926</c:v>
                </c:pt>
                <c:pt idx="1343">
                  <c:v>35919.695652173905</c:v>
                </c:pt>
                <c:pt idx="1344">
                  <c:v>35907</c:v>
                </c:pt>
                <c:pt idx="1345">
                  <c:v>35901</c:v>
                </c:pt>
                <c:pt idx="1346">
                  <c:v>35898</c:v>
                </c:pt>
                <c:pt idx="1347">
                  <c:v>35805</c:v>
                </c:pt>
                <c:pt idx="1348">
                  <c:v>35799</c:v>
                </c:pt>
                <c:pt idx="1349">
                  <c:v>35798</c:v>
                </c:pt>
                <c:pt idx="1350">
                  <c:v>35766</c:v>
                </c:pt>
                <c:pt idx="1351">
                  <c:v>35760</c:v>
                </c:pt>
                <c:pt idx="1352">
                  <c:v>35760</c:v>
                </c:pt>
                <c:pt idx="1353">
                  <c:v>35730</c:v>
                </c:pt>
                <c:pt idx="1354">
                  <c:v>35690</c:v>
                </c:pt>
                <c:pt idx="1355">
                  <c:v>35688</c:v>
                </c:pt>
                <c:pt idx="1356">
                  <c:v>35667</c:v>
                </c:pt>
                <c:pt idx="1357">
                  <c:v>35662</c:v>
                </c:pt>
                <c:pt idx="1358">
                  <c:v>35623</c:v>
                </c:pt>
                <c:pt idx="1359">
                  <c:v>35612.434782608689</c:v>
                </c:pt>
                <c:pt idx="1360">
                  <c:v>35607</c:v>
                </c:pt>
                <c:pt idx="1361">
                  <c:v>35590</c:v>
                </c:pt>
                <c:pt idx="1362">
                  <c:v>35587.086956521736</c:v>
                </c:pt>
                <c:pt idx="1363">
                  <c:v>35581.739130434784</c:v>
                </c:pt>
                <c:pt idx="1364">
                  <c:v>35563</c:v>
                </c:pt>
                <c:pt idx="1365">
                  <c:v>35555.086956521736</c:v>
                </c:pt>
                <c:pt idx="1366">
                  <c:v>35538</c:v>
                </c:pt>
                <c:pt idx="1367">
                  <c:v>35514</c:v>
                </c:pt>
                <c:pt idx="1368">
                  <c:v>35501.086956521736</c:v>
                </c:pt>
                <c:pt idx="1369">
                  <c:v>35496</c:v>
                </c:pt>
                <c:pt idx="1370">
                  <c:v>35475</c:v>
                </c:pt>
                <c:pt idx="1371">
                  <c:v>35458</c:v>
                </c:pt>
                <c:pt idx="1372">
                  <c:v>35415</c:v>
                </c:pt>
                <c:pt idx="1373">
                  <c:v>35414</c:v>
                </c:pt>
                <c:pt idx="1374">
                  <c:v>35412</c:v>
                </c:pt>
                <c:pt idx="1375">
                  <c:v>35406</c:v>
                </c:pt>
                <c:pt idx="1376">
                  <c:v>35403</c:v>
                </c:pt>
                <c:pt idx="1377">
                  <c:v>35392</c:v>
                </c:pt>
                <c:pt idx="1378">
                  <c:v>35378</c:v>
                </c:pt>
                <c:pt idx="1379">
                  <c:v>35366.391304347831</c:v>
                </c:pt>
                <c:pt idx="1380">
                  <c:v>35364</c:v>
                </c:pt>
                <c:pt idx="1381">
                  <c:v>35352</c:v>
                </c:pt>
                <c:pt idx="1382">
                  <c:v>35343</c:v>
                </c:pt>
                <c:pt idx="1383">
                  <c:v>35316</c:v>
                </c:pt>
                <c:pt idx="1384">
                  <c:v>35303.782608695656</c:v>
                </c:pt>
                <c:pt idx="1385">
                  <c:v>35288</c:v>
                </c:pt>
                <c:pt idx="1386">
                  <c:v>35286</c:v>
                </c:pt>
                <c:pt idx="1387">
                  <c:v>35280</c:v>
                </c:pt>
                <c:pt idx="1388">
                  <c:v>35263</c:v>
                </c:pt>
                <c:pt idx="1389">
                  <c:v>35255</c:v>
                </c:pt>
                <c:pt idx="1390">
                  <c:v>35254</c:v>
                </c:pt>
                <c:pt idx="1391">
                  <c:v>35226</c:v>
                </c:pt>
                <c:pt idx="1392">
                  <c:v>35216</c:v>
                </c:pt>
                <c:pt idx="1393">
                  <c:v>35198.260869565202</c:v>
                </c:pt>
                <c:pt idx="1394">
                  <c:v>35171.043478260872</c:v>
                </c:pt>
                <c:pt idx="1395">
                  <c:v>35152.217391304344</c:v>
                </c:pt>
                <c:pt idx="1396">
                  <c:v>35145</c:v>
                </c:pt>
                <c:pt idx="1397">
                  <c:v>35144</c:v>
                </c:pt>
                <c:pt idx="1398">
                  <c:v>35139</c:v>
                </c:pt>
                <c:pt idx="1399">
                  <c:v>35134</c:v>
                </c:pt>
                <c:pt idx="1400">
                  <c:v>35100</c:v>
                </c:pt>
                <c:pt idx="1401">
                  <c:v>35082</c:v>
                </c:pt>
                <c:pt idx="1402">
                  <c:v>35075</c:v>
                </c:pt>
                <c:pt idx="1403">
                  <c:v>35002</c:v>
                </c:pt>
                <c:pt idx="1404">
                  <c:v>34996</c:v>
                </c:pt>
                <c:pt idx="1405">
                  <c:v>34992.347826086967</c:v>
                </c:pt>
                <c:pt idx="1406">
                  <c:v>34982.260869565202</c:v>
                </c:pt>
                <c:pt idx="1407">
                  <c:v>34975</c:v>
                </c:pt>
                <c:pt idx="1408">
                  <c:v>34952</c:v>
                </c:pt>
                <c:pt idx="1409">
                  <c:v>34902</c:v>
                </c:pt>
                <c:pt idx="1410">
                  <c:v>34902</c:v>
                </c:pt>
                <c:pt idx="1411">
                  <c:v>34886</c:v>
                </c:pt>
                <c:pt idx="1412">
                  <c:v>34878</c:v>
                </c:pt>
                <c:pt idx="1413">
                  <c:v>34865</c:v>
                </c:pt>
                <c:pt idx="1414">
                  <c:v>34848</c:v>
                </c:pt>
                <c:pt idx="1415">
                  <c:v>34842</c:v>
                </c:pt>
                <c:pt idx="1416">
                  <c:v>34837</c:v>
                </c:pt>
                <c:pt idx="1417">
                  <c:v>34833</c:v>
                </c:pt>
                <c:pt idx="1418">
                  <c:v>34831</c:v>
                </c:pt>
                <c:pt idx="1419">
                  <c:v>34815</c:v>
                </c:pt>
                <c:pt idx="1420">
                  <c:v>34781</c:v>
                </c:pt>
                <c:pt idx="1421">
                  <c:v>34760</c:v>
                </c:pt>
                <c:pt idx="1422">
                  <c:v>34748.652173913033</c:v>
                </c:pt>
                <c:pt idx="1423">
                  <c:v>34741.304347826095</c:v>
                </c:pt>
                <c:pt idx="1424">
                  <c:v>34738</c:v>
                </c:pt>
                <c:pt idx="1425">
                  <c:v>34735</c:v>
                </c:pt>
                <c:pt idx="1426">
                  <c:v>34733</c:v>
                </c:pt>
                <c:pt idx="1427">
                  <c:v>34732</c:v>
                </c:pt>
                <c:pt idx="1428">
                  <c:v>34728</c:v>
                </c:pt>
                <c:pt idx="1429">
                  <c:v>34724</c:v>
                </c:pt>
                <c:pt idx="1430">
                  <c:v>34699</c:v>
                </c:pt>
                <c:pt idx="1431">
                  <c:v>34693.391304347831</c:v>
                </c:pt>
                <c:pt idx="1432">
                  <c:v>34689</c:v>
                </c:pt>
                <c:pt idx="1433">
                  <c:v>34679</c:v>
                </c:pt>
                <c:pt idx="1434">
                  <c:v>34668</c:v>
                </c:pt>
                <c:pt idx="1435">
                  <c:v>34650</c:v>
                </c:pt>
                <c:pt idx="1436">
                  <c:v>34644</c:v>
                </c:pt>
                <c:pt idx="1437">
                  <c:v>34639</c:v>
                </c:pt>
                <c:pt idx="1438">
                  <c:v>34638</c:v>
                </c:pt>
                <c:pt idx="1439">
                  <c:v>34634.478260869568</c:v>
                </c:pt>
                <c:pt idx="1440">
                  <c:v>34620</c:v>
                </c:pt>
                <c:pt idx="1441">
                  <c:v>34617.521739130425</c:v>
                </c:pt>
                <c:pt idx="1442">
                  <c:v>34616</c:v>
                </c:pt>
                <c:pt idx="1443">
                  <c:v>34583</c:v>
                </c:pt>
                <c:pt idx="1444">
                  <c:v>34566</c:v>
                </c:pt>
                <c:pt idx="1445">
                  <c:v>34551</c:v>
                </c:pt>
                <c:pt idx="1446">
                  <c:v>34548</c:v>
                </c:pt>
                <c:pt idx="1447">
                  <c:v>34518</c:v>
                </c:pt>
                <c:pt idx="1448">
                  <c:v>34516</c:v>
                </c:pt>
                <c:pt idx="1449">
                  <c:v>34494.913043478271</c:v>
                </c:pt>
                <c:pt idx="1450">
                  <c:v>34468</c:v>
                </c:pt>
                <c:pt idx="1451">
                  <c:v>34452.608695652183</c:v>
                </c:pt>
                <c:pt idx="1452">
                  <c:v>34451</c:v>
                </c:pt>
                <c:pt idx="1453">
                  <c:v>34430</c:v>
                </c:pt>
                <c:pt idx="1454">
                  <c:v>34424</c:v>
                </c:pt>
                <c:pt idx="1455">
                  <c:v>34409.956521739135</c:v>
                </c:pt>
                <c:pt idx="1456">
                  <c:v>34399.086956521736</c:v>
                </c:pt>
                <c:pt idx="1457">
                  <c:v>34397</c:v>
                </c:pt>
                <c:pt idx="1458">
                  <c:v>34386</c:v>
                </c:pt>
                <c:pt idx="1459">
                  <c:v>34375</c:v>
                </c:pt>
                <c:pt idx="1460">
                  <c:v>34364</c:v>
                </c:pt>
                <c:pt idx="1461">
                  <c:v>34358</c:v>
                </c:pt>
                <c:pt idx="1462">
                  <c:v>34342</c:v>
                </c:pt>
                <c:pt idx="1463">
                  <c:v>34303</c:v>
                </c:pt>
                <c:pt idx="1464">
                  <c:v>34280</c:v>
                </c:pt>
                <c:pt idx="1465">
                  <c:v>34232</c:v>
                </c:pt>
                <c:pt idx="1466">
                  <c:v>34231</c:v>
                </c:pt>
                <c:pt idx="1467">
                  <c:v>34226</c:v>
                </c:pt>
                <c:pt idx="1468">
                  <c:v>34218</c:v>
                </c:pt>
                <c:pt idx="1469">
                  <c:v>34199</c:v>
                </c:pt>
                <c:pt idx="1470">
                  <c:v>34194</c:v>
                </c:pt>
                <c:pt idx="1471">
                  <c:v>34188</c:v>
                </c:pt>
                <c:pt idx="1472">
                  <c:v>34130.695652173905</c:v>
                </c:pt>
                <c:pt idx="1473">
                  <c:v>34110</c:v>
                </c:pt>
                <c:pt idx="1474">
                  <c:v>34100</c:v>
                </c:pt>
                <c:pt idx="1475">
                  <c:v>34099.739130434784</c:v>
                </c:pt>
                <c:pt idx="1476">
                  <c:v>34094</c:v>
                </c:pt>
                <c:pt idx="1477">
                  <c:v>34083</c:v>
                </c:pt>
                <c:pt idx="1478">
                  <c:v>34066</c:v>
                </c:pt>
                <c:pt idx="1479">
                  <c:v>34061</c:v>
                </c:pt>
                <c:pt idx="1480">
                  <c:v>34056</c:v>
                </c:pt>
                <c:pt idx="1481">
                  <c:v>34050</c:v>
                </c:pt>
                <c:pt idx="1482">
                  <c:v>34045</c:v>
                </c:pt>
                <c:pt idx="1483">
                  <c:v>34039.782608695656</c:v>
                </c:pt>
                <c:pt idx="1484">
                  <c:v>34033</c:v>
                </c:pt>
                <c:pt idx="1485">
                  <c:v>34006</c:v>
                </c:pt>
                <c:pt idx="1486">
                  <c:v>33995</c:v>
                </c:pt>
                <c:pt idx="1487">
                  <c:v>33988.130434782601</c:v>
                </c:pt>
                <c:pt idx="1488">
                  <c:v>33987</c:v>
                </c:pt>
                <c:pt idx="1489">
                  <c:v>33968</c:v>
                </c:pt>
                <c:pt idx="1490">
                  <c:v>33962</c:v>
                </c:pt>
                <c:pt idx="1491">
                  <c:v>33956</c:v>
                </c:pt>
                <c:pt idx="1492">
                  <c:v>33924</c:v>
                </c:pt>
                <c:pt idx="1493">
                  <c:v>33913.956521739135</c:v>
                </c:pt>
                <c:pt idx="1494">
                  <c:v>33907</c:v>
                </c:pt>
                <c:pt idx="1495">
                  <c:v>33880</c:v>
                </c:pt>
                <c:pt idx="1496">
                  <c:v>33878.826086956527</c:v>
                </c:pt>
                <c:pt idx="1497">
                  <c:v>33869</c:v>
                </c:pt>
                <c:pt idx="1498">
                  <c:v>33854</c:v>
                </c:pt>
                <c:pt idx="1499">
                  <c:v>33825</c:v>
                </c:pt>
                <c:pt idx="1500">
                  <c:v>33808.739130434784</c:v>
                </c:pt>
                <c:pt idx="1501">
                  <c:v>33803</c:v>
                </c:pt>
                <c:pt idx="1502">
                  <c:v>33770</c:v>
                </c:pt>
                <c:pt idx="1503">
                  <c:v>33743.956521739135</c:v>
                </c:pt>
                <c:pt idx="1504">
                  <c:v>33732</c:v>
                </c:pt>
                <c:pt idx="1505">
                  <c:v>33731.130434782601</c:v>
                </c:pt>
                <c:pt idx="1506">
                  <c:v>33726</c:v>
                </c:pt>
                <c:pt idx="1507">
                  <c:v>33715</c:v>
                </c:pt>
                <c:pt idx="1508">
                  <c:v>33710</c:v>
                </c:pt>
                <c:pt idx="1509">
                  <c:v>33705.652173913033</c:v>
                </c:pt>
                <c:pt idx="1510">
                  <c:v>33693</c:v>
                </c:pt>
                <c:pt idx="1511">
                  <c:v>33686</c:v>
                </c:pt>
                <c:pt idx="1512">
                  <c:v>33682</c:v>
                </c:pt>
                <c:pt idx="1513">
                  <c:v>33680</c:v>
                </c:pt>
                <c:pt idx="1514">
                  <c:v>33677</c:v>
                </c:pt>
                <c:pt idx="1515">
                  <c:v>33671</c:v>
                </c:pt>
                <c:pt idx="1516">
                  <c:v>33670</c:v>
                </c:pt>
                <c:pt idx="1517">
                  <c:v>33666</c:v>
                </c:pt>
                <c:pt idx="1518">
                  <c:v>33660</c:v>
                </c:pt>
                <c:pt idx="1519">
                  <c:v>33632.130434782601</c:v>
                </c:pt>
                <c:pt idx="1520">
                  <c:v>33606</c:v>
                </c:pt>
                <c:pt idx="1521">
                  <c:v>33605</c:v>
                </c:pt>
                <c:pt idx="1522">
                  <c:v>33594</c:v>
                </c:pt>
                <c:pt idx="1523">
                  <c:v>33552</c:v>
                </c:pt>
                <c:pt idx="1524">
                  <c:v>33550</c:v>
                </c:pt>
                <c:pt idx="1525">
                  <c:v>33526</c:v>
                </c:pt>
                <c:pt idx="1526">
                  <c:v>33517</c:v>
                </c:pt>
                <c:pt idx="1527">
                  <c:v>33514.190476190473</c:v>
                </c:pt>
                <c:pt idx="1528">
                  <c:v>33498</c:v>
                </c:pt>
                <c:pt idx="1529">
                  <c:v>33484</c:v>
                </c:pt>
                <c:pt idx="1530">
                  <c:v>33473</c:v>
                </c:pt>
                <c:pt idx="1531">
                  <c:v>33470</c:v>
                </c:pt>
                <c:pt idx="1532">
                  <c:v>33468</c:v>
                </c:pt>
                <c:pt idx="1533">
                  <c:v>33451</c:v>
                </c:pt>
                <c:pt idx="1534">
                  <c:v>33437.695652173905</c:v>
                </c:pt>
                <c:pt idx="1535">
                  <c:v>33437.608695652183</c:v>
                </c:pt>
                <c:pt idx="1536">
                  <c:v>33429</c:v>
                </c:pt>
                <c:pt idx="1537">
                  <c:v>33417</c:v>
                </c:pt>
                <c:pt idx="1538">
                  <c:v>33414</c:v>
                </c:pt>
                <c:pt idx="1539">
                  <c:v>33402</c:v>
                </c:pt>
                <c:pt idx="1540">
                  <c:v>33351</c:v>
                </c:pt>
                <c:pt idx="1541">
                  <c:v>33326</c:v>
                </c:pt>
                <c:pt idx="1542">
                  <c:v>33323</c:v>
                </c:pt>
                <c:pt idx="1543">
                  <c:v>33264.347826086967</c:v>
                </c:pt>
                <c:pt idx="1544">
                  <c:v>33242</c:v>
                </c:pt>
                <c:pt idx="1545">
                  <c:v>33225</c:v>
                </c:pt>
                <c:pt idx="1546">
                  <c:v>33209</c:v>
                </c:pt>
                <c:pt idx="1547">
                  <c:v>33198</c:v>
                </c:pt>
                <c:pt idx="1548">
                  <c:v>33197</c:v>
                </c:pt>
                <c:pt idx="1549">
                  <c:v>33156.869565217385</c:v>
                </c:pt>
                <c:pt idx="1550">
                  <c:v>33154</c:v>
                </c:pt>
                <c:pt idx="1551">
                  <c:v>33152.428571428587</c:v>
                </c:pt>
                <c:pt idx="1552">
                  <c:v>33150</c:v>
                </c:pt>
                <c:pt idx="1553">
                  <c:v>33148</c:v>
                </c:pt>
                <c:pt idx="1554">
                  <c:v>33137</c:v>
                </c:pt>
                <c:pt idx="1555">
                  <c:v>33110</c:v>
                </c:pt>
                <c:pt idx="1556">
                  <c:v>33094.260869565202</c:v>
                </c:pt>
                <c:pt idx="1557">
                  <c:v>33076</c:v>
                </c:pt>
                <c:pt idx="1558">
                  <c:v>33072</c:v>
                </c:pt>
                <c:pt idx="1559">
                  <c:v>33066</c:v>
                </c:pt>
                <c:pt idx="1560">
                  <c:v>33055</c:v>
                </c:pt>
                <c:pt idx="1561">
                  <c:v>33022</c:v>
                </c:pt>
                <c:pt idx="1562">
                  <c:v>33012</c:v>
                </c:pt>
                <c:pt idx="1563">
                  <c:v>33008</c:v>
                </c:pt>
                <c:pt idx="1564">
                  <c:v>33000</c:v>
                </c:pt>
                <c:pt idx="1565">
                  <c:v>32983</c:v>
                </c:pt>
                <c:pt idx="1566">
                  <c:v>32956</c:v>
                </c:pt>
                <c:pt idx="1567">
                  <c:v>32948</c:v>
                </c:pt>
                <c:pt idx="1568">
                  <c:v>32940</c:v>
                </c:pt>
                <c:pt idx="1569">
                  <c:v>32931</c:v>
                </c:pt>
                <c:pt idx="1570">
                  <c:v>32916</c:v>
                </c:pt>
                <c:pt idx="1571">
                  <c:v>32908</c:v>
                </c:pt>
                <c:pt idx="1572">
                  <c:v>32902</c:v>
                </c:pt>
                <c:pt idx="1573">
                  <c:v>32901</c:v>
                </c:pt>
                <c:pt idx="1574">
                  <c:v>32890</c:v>
                </c:pt>
                <c:pt idx="1575">
                  <c:v>32880.086956521736</c:v>
                </c:pt>
                <c:pt idx="1576">
                  <c:v>32868</c:v>
                </c:pt>
                <c:pt idx="1577">
                  <c:v>32840</c:v>
                </c:pt>
                <c:pt idx="1578">
                  <c:v>32824</c:v>
                </c:pt>
                <c:pt idx="1579">
                  <c:v>32820</c:v>
                </c:pt>
                <c:pt idx="1580">
                  <c:v>32813</c:v>
                </c:pt>
                <c:pt idx="1581">
                  <c:v>32802</c:v>
                </c:pt>
                <c:pt idx="1582">
                  <c:v>32782</c:v>
                </c:pt>
                <c:pt idx="1583">
                  <c:v>32777</c:v>
                </c:pt>
                <c:pt idx="1584">
                  <c:v>32757</c:v>
                </c:pt>
                <c:pt idx="1585">
                  <c:v>32747</c:v>
                </c:pt>
                <c:pt idx="1586">
                  <c:v>32746</c:v>
                </c:pt>
                <c:pt idx="1587">
                  <c:v>32726</c:v>
                </c:pt>
                <c:pt idx="1588">
                  <c:v>32722</c:v>
                </c:pt>
                <c:pt idx="1589">
                  <c:v>32692</c:v>
                </c:pt>
                <c:pt idx="1590">
                  <c:v>32637</c:v>
                </c:pt>
                <c:pt idx="1591">
                  <c:v>32622</c:v>
                </c:pt>
                <c:pt idx="1592">
                  <c:v>32604</c:v>
                </c:pt>
                <c:pt idx="1593">
                  <c:v>32593</c:v>
                </c:pt>
                <c:pt idx="1594">
                  <c:v>32591.652173913044</c:v>
                </c:pt>
                <c:pt idx="1595">
                  <c:v>32538</c:v>
                </c:pt>
                <c:pt idx="1596">
                  <c:v>32533</c:v>
                </c:pt>
                <c:pt idx="1597">
                  <c:v>32521</c:v>
                </c:pt>
                <c:pt idx="1598">
                  <c:v>32518</c:v>
                </c:pt>
                <c:pt idx="1599">
                  <c:v>32504</c:v>
                </c:pt>
                <c:pt idx="1600">
                  <c:v>32488</c:v>
                </c:pt>
                <c:pt idx="1601">
                  <c:v>32484.782608695659</c:v>
                </c:pt>
                <c:pt idx="1602">
                  <c:v>32472.434782608703</c:v>
                </c:pt>
                <c:pt idx="1603">
                  <c:v>32456</c:v>
                </c:pt>
                <c:pt idx="1604">
                  <c:v>32450</c:v>
                </c:pt>
                <c:pt idx="1605">
                  <c:v>32428</c:v>
                </c:pt>
                <c:pt idx="1606">
                  <c:v>32372</c:v>
                </c:pt>
                <c:pt idx="1607">
                  <c:v>32362</c:v>
                </c:pt>
                <c:pt idx="1608">
                  <c:v>32334</c:v>
                </c:pt>
                <c:pt idx="1609">
                  <c:v>32324</c:v>
                </c:pt>
                <c:pt idx="1610">
                  <c:v>32310</c:v>
                </c:pt>
                <c:pt idx="1611">
                  <c:v>32285</c:v>
                </c:pt>
                <c:pt idx="1612">
                  <c:v>32266.17391304348</c:v>
                </c:pt>
                <c:pt idx="1613">
                  <c:v>32262</c:v>
                </c:pt>
                <c:pt idx="1614">
                  <c:v>32227</c:v>
                </c:pt>
                <c:pt idx="1615">
                  <c:v>32224</c:v>
                </c:pt>
                <c:pt idx="1616">
                  <c:v>32202</c:v>
                </c:pt>
                <c:pt idx="1617">
                  <c:v>32198.434782608703</c:v>
                </c:pt>
                <c:pt idx="1618">
                  <c:v>32153</c:v>
                </c:pt>
                <c:pt idx="1619">
                  <c:v>32148.086956521736</c:v>
                </c:pt>
                <c:pt idx="1620">
                  <c:v>32142</c:v>
                </c:pt>
                <c:pt idx="1621">
                  <c:v>32114.043478260875</c:v>
                </c:pt>
                <c:pt idx="1622">
                  <c:v>32087</c:v>
                </c:pt>
                <c:pt idx="1623">
                  <c:v>32081</c:v>
                </c:pt>
                <c:pt idx="1624">
                  <c:v>32031</c:v>
                </c:pt>
                <c:pt idx="1625">
                  <c:v>32020</c:v>
                </c:pt>
                <c:pt idx="1626">
                  <c:v>32020</c:v>
                </c:pt>
                <c:pt idx="1627">
                  <c:v>31993</c:v>
                </c:pt>
                <c:pt idx="1628">
                  <c:v>31984</c:v>
                </c:pt>
                <c:pt idx="1629">
                  <c:v>31966</c:v>
                </c:pt>
                <c:pt idx="1630">
                  <c:v>31962</c:v>
                </c:pt>
                <c:pt idx="1631">
                  <c:v>31952</c:v>
                </c:pt>
                <c:pt idx="1632">
                  <c:v>31949</c:v>
                </c:pt>
                <c:pt idx="1633">
                  <c:v>31931.761904761908</c:v>
                </c:pt>
                <c:pt idx="1634">
                  <c:v>31926</c:v>
                </c:pt>
                <c:pt idx="1635">
                  <c:v>31914</c:v>
                </c:pt>
                <c:pt idx="1636">
                  <c:v>31910</c:v>
                </c:pt>
                <c:pt idx="1637">
                  <c:v>31908</c:v>
                </c:pt>
                <c:pt idx="1638">
                  <c:v>31902</c:v>
                </c:pt>
                <c:pt idx="1639">
                  <c:v>31892</c:v>
                </c:pt>
                <c:pt idx="1640">
                  <c:v>31890</c:v>
                </c:pt>
                <c:pt idx="1641">
                  <c:v>31882</c:v>
                </c:pt>
                <c:pt idx="1642">
                  <c:v>31873</c:v>
                </c:pt>
                <c:pt idx="1643">
                  <c:v>31871</c:v>
                </c:pt>
                <c:pt idx="1644">
                  <c:v>31866</c:v>
                </c:pt>
                <c:pt idx="1645">
                  <c:v>31852</c:v>
                </c:pt>
                <c:pt idx="1646">
                  <c:v>31850</c:v>
                </c:pt>
                <c:pt idx="1647">
                  <c:v>31830</c:v>
                </c:pt>
                <c:pt idx="1648">
                  <c:v>31782</c:v>
                </c:pt>
                <c:pt idx="1649">
                  <c:v>31773</c:v>
                </c:pt>
                <c:pt idx="1650">
                  <c:v>31772.478260869564</c:v>
                </c:pt>
                <c:pt idx="1651">
                  <c:v>31772</c:v>
                </c:pt>
                <c:pt idx="1652">
                  <c:v>31765</c:v>
                </c:pt>
                <c:pt idx="1653">
                  <c:v>31764</c:v>
                </c:pt>
                <c:pt idx="1654">
                  <c:v>31741.26086956522</c:v>
                </c:pt>
                <c:pt idx="1655">
                  <c:v>31740</c:v>
                </c:pt>
                <c:pt idx="1656">
                  <c:v>31731</c:v>
                </c:pt>
                <c:pt idx="1657">
                  <c:v>31723</c:v>
                </c:pt>
                <c:pt idx="1658">
                  <c:v>31716</c:v>
                </c:pt>
                <c:pt idx="1659">
                  <c:v>31692</c:v>
                </c:pt>
                <c:pt idx="1660">
                  <c:v>31692</c:v>
                </c:pt>
                <c:pt idx="1661">
                  <c:v>31687</c:v>
                </c:pt>
                <c:pt idx="1662">
                  <c:v>31674</c:v>
                </c:pt>
                <c:pt idx="1663">
                  <c:v>31652</c:v>
                </c:pt>
                <c:pt idx="1664">
                  <c:v>31602</c:v>
                </c:pt>
                <c:pt idx="1665">
                  <c:v>31596</c:v>
                </c:pt>
                <c:pt idx="1666">
                  <c:v>31591</c:v>
                </c:pt>
                <c:pt idx="1667">
                  <c:v>31586</c:v>
                </c:pt>
                <c:pt idx="1668">
                  <c:v>31584</c:v>
                </c:pt>
                <c:pt idx="1669">
                  <c:v>31564</c:v>
                </c:pt>
                <c:pt idx="1670">
                  <c:v>31552</c:v>
                </c:pt>
                <c:pt idx="1671">
                  <c:v>31548</c:v>
                </c:pt>
                <c:pt idx="1672">
                  <c:v>31536</c:v>
                </c:pt>
                <c:pt idx="1673">
                  <c:v>31534</c:v>
                </c:pt>
                <c:pt idx="1674">
                  <c:v>31520</c:v>
                </c:pt>
                <c:pt idx="1675">
                  <c:v>31516</c:v>
                </c:pt>
                <c:pt idx="1676">
                  <c:v>31514</c:v>
                </c:pt>
                <c:pt idx="1677">
                  <c:v>31509</c:v>
                </c:pt>
                <c:pt idx="1678">
                  <c:v>31498</c:v>
                </c:pt>
                <c:pt idx="1679">
                  <c:v>31497</c:v>
                </c:pt>
                <c:pt idx="1680">
                  <c:v>31494</c:v>
                </c:pt>
                <c:pt idx="1681">
                  <c:v>31488</c:v>
                </c:pt>
                <c:pt idx="1682">
                  <c:v>31487</c:v>
                </c:pt>
                <c:pt idx="1683">
                  <c:v>31478</c:v>
                </c:pt>
                <c:pt idx="1684">
                  <c:v>31476</c:v>
                </c:pt>
                <c:pt idx="1685">
                  <c:v>31475.130434782608</c:v>
                </c:pt>
                <c:pt idx="1686">
                  <c:v>31470</c:v>
                </c:pt>
                <c:pt idx="1687">
                  <c:v>31470</c:v>
                </c:pt>
                <c:pt idx="1688">
                  <c:v>31445</c:v>
                </c:pt>
                <c:pt idx="1689">
                  <c:v>31433</c:v>
                </c:pt>
                <c:pt idx="1690">
                  <c:v>31411</c:v>
                </c:pt>
                <c:pt idx="1691">
                  <c:v>31386</c:v>
                </c:pt>
                <c:pt idx="1692">
                  <c:v>31380</c:v>
                </c:pt>
                <c:pt idx="1693">
                  <c:v>31371</c:v>
                </c:pt>
                <c:pt idx="1694">
                  <c:v>31366</c:v>
                </c:pt>
                <c:pt idx="1695">
                  <c:v>31365</c:v>
                </c:pt>
                <c:pt idx="1696">
                  <c:v>31349</c:v>
                </c:pt>
                <c:pt idx="1697">
                  <c:v>31345</c:v>
                </c:pt>
                <c:pt idx="1698">
                  <c:v>31338</c:v>
                </c:pt>
                <c:pt idx="1699">
                  <c:v>31326</c:v>
                </c:pt>
                <c:pt idx="1700">
                  <c:v>31324.826086956517</c:v>
                </c:pt>
                <c:pt idx="1701">
                  <c:v>31324</c:v>
                </c:pt>
                <c:pt idx="1702">
                  <c:v>31296</c:v>
                </c:pt>
                <c:pt idx="1703">
                  <c:v>31278</c:v>
                </c:pt>
                <c:pt idx="1704">
                  <c:v>31260</c:v>
                </c:pt>
                <c:pt idx="1705">
                  <c:v>31244.478260869564</c:v>
                </c:pt>
                <c:pt idx="1706">
                  <c:v>31242</c:v>
                </c:pt>
                <c:pt idx="1707">
                  <c:v>31224.695652173912</c:v>
                </c:pt>
                <c:pt idx="1708">
                  <c:v>31217</c:v>
                </c:pt>
                <c:pt idx="1709">
                  <c:v>31204</c:v>
                </c:pt>
                <c:pt idx="1710">
                  <c:v>31188</c:v>
                </c:pt>
                <c:pt idx="1711">
                  <c:v>31182</c:v>
                </c:pt>
                <c:pt idx="1712">
                  <c:v>31179</c:v>
                </c:pt>
                <c:pt idx="1713">
                  <c:v>31178.782608695659</c:v>
                </c:pt>
                <c:pt idx="1714">
                  <c:v>31170</c:v>
                </c:pt>
                <c:pt idx="1715">
                  <c:v>31168</c:v>
                </c:pt>
                <c:pt idx="1716">
                  <c:v>31128</c:v>
                </c:pt>
                <c:pt idx="1717">
                  <c:v>31125</c:v>
                </c:pt>
                <c:pt idx="1718">
                  <c:v>31068</c:v>
                </c:pt>
                <c:pt idx="1719">
                  <c:v>31014</c:v>
                </c:pt>
                <c:pt idx="1720">
                  <c:v>30990</c:v>
                </c:pt>
                <c:pt idx="1721">
                  <c:v>30962</c:v>
                </c:pt>
                <c:pt idx="1722">
                  <c:v>30946.142857142855</c:v>
                </c:pt>
                <c:pt idx="1723">
                  <c:v>30927</c:v>
                </c:pt>
                <c:pt idx="1724">
                  <c:v>30926</c:v>
                </c:pt>
                <c:pt idx="1725">
                  <c:v>30904</c:v>
                </c:pt>
                <c:pt idx="1726">
                  <c:v>30893</c:v>
                </c:pt>
                <c:pt idx="1727">
                  <c:v>30882</c:v>
                </c:pt>
                <c:pt idx="1728">
                  <c:v>30876</c:v>
                </c:pt>
                <c:pt idx="1729">
                  <c:v>30861</c:v>
                </c:pt>
                <c:pt idx="1730">
                  <c:v>30836</c:v>
                </c:pt>
                <c:pt idx="1731">
                  <c:v>30828</c:v>
                </c:pt>
                <c:pt idx="1732">
                  <c:v>30827</c:v>
                </c:pt>
                <c:pt idx="1733">
                  <c:v>30822</c:v>
                </c:pt>
                <c:pt idx="1734">
                  <c:v>30807</c:v>
                </c:pt>
                <c:pt idx="1735">
                  <c:v>30804</c:v>
                </c:pt>
                <c:pt idx="1736">
                  <c:v>30796</c:v>
                </c:pt>
                <c:pt idx="1737">
                  <c:v>30795</c:v>
                </c:pt>
                <c:pt idx="1738">
                  <c:v>30786</c:v>
                </c:pt>
                <c:pt idx="1739">
                  <c:v>30780</c:v>
                </c:pt>
                <c:pt idx="1740">
                  <c:v>30780</c:v>
                </c:pt>
                <c:pt idx="1741">
                  <c:v>30774</c:v>
                </c:pt>
                <c:pt idx="1742">
                  <c:v>30774</c:v>
                </c:pt>
                <c:pt idx="1743">
                  <c:v>30768</c:v>
                </c:pt>
                <c:pt idx="1744">
                  <c:v>30762</c:v>
                </c:pt>
                <c:pt idx="1745">
                  <c:v>30756</c:v>
                </c:pt>
                <c:pt idx="1746">
                  <c:v>30750</c:v>
                </c:pt>
                <c:pt idx="1747">
                  <c:v>30750</c:v>
                </c:pt>
                <c:pt idx="1748">
                  <c:v>30732</c:v>
                </c:pt>
                <c:pt idx="1749">
                  <c:v>30720</c:v>
                </c:pt>
                <c:pt idx="1750">
                  <c:v>30707</c:v>
                </c:pt>
                <c:pt idx="1751">
                  <c:v>30702</c:v>
                </c:pt>
                <c:pt idx="1752">
                  <c:v>30698</c:v>
                </c:pt>
                <c:pt idx="1753">
                  <c:v>30695</c:v>
                </c:pt>
                <c:pt idx="1754">
                  <c:v>30685</c:v>
                </c:pt>
                <c:pt idx="1755">
                  <c:v>30682</c:v>
                </c:pt>
                <c:pt idx="1756">
                  <c:v>30674</c:v>
                </c:pt>
                <c:pt idx="1757">
                  <c:v>30672</c:v>
                </c:pt>
                <c:pt idx="1758">
                  <c:v>30662</c:v>
                </c:pt>
                <c:pt idx="1759">
                  <c:v>30660</c:v>
                </c:pt>
                <c:pt idx="1760">
                  <c:v>30654</c:v>
                </c:pt>
                <c:pt idx="1761">
                  <c:v>30646</c:v>
                </c:pt>
                <c:pt idx="1762">
                  <c:v>30630</c:v>
                </c:pt>
                <c:pt idx="1763">
                  <c:v>30628</c:v>
                </c:pt>
                <c:pt idx="1764">
                  <c:v>30618</c:v>
                </c:pt>
                <c:pt idx="1765">
                  <c:v>30600</c:v>
                </c:pt>
                <c:pt idx="1766">
                  <c:v>30588</c:v>
                </c:pt>
                <c:pt idx="1767">
                  <c:v>30580</c:v>
                </c:pt>
                <c:pt idx="1768">
                  <c:v>30578</c:v>
                </c:pt>
                <c:pt idx="1769">
                  <c:v>30546</c:v>
                </c:pt>
                <c:pt idx="1770">
                  <c:v>30538</c:v>
                </c:pt>
                <c:pt idx="1771">
                  <c:v>30536.826086956517</c:v>
                </c:pt>
                <c:pt idx="1772">
                  <c:v>30508</c:v>
                </c:pt>
                <c:pt idx="1773">
                  <c:v>30504</c:v>
                </c:pt>
                <c:pt idx="1774">
                  <c:v>30498</c:v>
                </c:pt>
                <c:pt idx="1775">
                  <c:v>30492</c:v>
                </c:pt>
                <c:pt idx="1776">
                  <c:v>30488</c:v>
                </c:pt>
                <c:pt idx="1777">
                  <c:v>30488</c:v>
                </c:pt>
                <c:pt idx="1778">
                  <c:v>30485.26086956522</c:v>
                </c:pt>
                <c:pt idx="1779">
                  <c:v>30482</c:v>
                </c:pt>
                <c:pt idx="1780">
                  <c:v>30474</c:v>
                </c:pt>
                <c:pt idx="1781">
                  <c:v>30464</c:v>
                </c:pt>
                <c:pt idx="1782">
                  <c:v>30462</c:v>
                </c:pt>
                <c:pt idx="1783">
                  <c:v>30456.956521739125</c:v>
                </c:pt>
                <c:pt idx="1784">
                  <c:v>30445</c:v>
                </c:pt>
                <c:pt idx="1785">
                  <c:v>30431</c:v>
                </c:pt>
                <c:pt idx="1786">
                  <c:v>30424</c:v>
                </c:pt>
                <c:pt idx="1787">
                  <c:v>30418</c:v>
                </c:pt>
                <c:pt idx="1788">
                  <c:v>30414</c:v>
                </c:pt>
                <c:pt idx="1789">
                  <c:v>30398</c:v>
                </c:pt>
                <c:pt idx="1790">
                  <c:v>30387</c:v>
                </c:pt>
                <c:pt idx="1791">
                  <c:v>30380</c:v>
                </c:pt>
                <c:pt idx="1792">
                  <c:v>30376</c:v>
                </c:pt>
                <c:pt idx="1793">
                  <c:v>30364.086956521736</c:v>
                </c:pt>
                <c:pt idx="1794">
                  <c:v>30354</c:v>
                </c:pt>
                <c:pt idx="1795">
                  <c:v>30354</c:v>
                </c:pt>
                <c:pt idx="1796">
                  <c:v>30340</c:v>
                </c:pt>
                <c:pt idx="1797">
                  <c:v>30334</c:v>
                </c:pt>
                <c:pt idx="1798">
                  <c:v>30321</c:v>
                </c:pt>
                <c:pt idx="1799">
                  <c:v>30311</c:v>
                </c:pt>
                <c:pt idx="1800">
                  <c:v>30298</c:v>
                </c:pt>
                <c:pt idx="1801">
                  <c:v>30286</c:v>
                </c:pt>
                <c:pt idx="1802">
                  <c:v>30276</c:v>
                </c:pt>
                <c:pt idx="1803">
                  <c:v>30266</c:v>
                </c:pt>
                <c:pt idx="1804">
                  <c:v>30240</c:v>
                </c:pt>
                <c:pt idx="1805">
                  <c:v>30224</c:v>
                </c:pt>
                <c:pt idx="1806">
                  <c:v>30222</c:v>
                </c:pt>
                <c:pt idx="1807">
                  <c:v>30212.809523809512</c:v>
                </c:pt>
                <c:pt idx="1808">
                  <c:v>30192</c:v>
                </c:pt>
                <c:pt idx="1809">
                  <c:v>30190</c:v>
                </c:pt>
                <c:pt idx="1810">
                  <c:v>30189</c:v>
                </c:pt>
                <c:pt idx="1811">
                  <c:v>30168</c:v>
                </c:pt>
                <c:pt idx="1812">
                  <c:v>30168</c:v>
                </c:pt>
                <c:pt idx="1813">
                  <c:v>30152</c:v>
                </c:pt>
                <c:pt idx="1814">
                  <c:v>30150</c:v>
                </c:pt>
                <c:pt idx="1815">
                  <c:v>30148</c:v>
                </c:pt>
                <c:pt idx="1816">
                  <c:v>30126</c:v>
                </c:pt>
                <c:pt idx="1817">
                  <c:v>30120</c:v>
                </c:pt>
                <c:pt idx="1818">
                  <c:v>30116</c:v>
                </c:pt>
                <c:pt idx="1819">
                  <c:v>30108</c:v>
                </c:pt>
                <c:pt idx="1820">
                  <c:v>30102</c:v>
                </c:pt>
                <c:pt idx="1821">
                  <c:v>30101</c:v>
                </c:pt>
                <c:pt idx="1822">
                  <c:v>30090</c:v>
                </c:pt>
                <c:pt idx="1823">
                  <c:v>30063.65217391304</c:v>
                </c:pt>
                <c:pt idx="1824">
                  <c:v>30059.478260869564</c:v>
                </c:pt>
                <c:pt idx="1825">
                  <c:v>30051.521739130432</c:v>
                </c:pt>
                <c:pt idx="1826">
                  <c:v>30036</c:v>
                </c:pt>
                <c:pt idx="1827">
                  <c:v>30015</c:v>
                </c:pt>
                <c:pt idx="1828">
                  <c:v>30014</c:v>
                </c:pt>
                <c:pt idx="1829">
                  <c:v>30013</c:v>
                </c:pt>
                <c:pt idx="1830">
                  <c:v>30006</c:v>
                </c:pt>
                <c:pt idx="1831">
                  <c:v>30006</c:v>
                </c:pt>
                <c:pt idx="1832">
                  <c:v>30000</c:v>
                </c:pt>
                <c:pt idx="1833">
                  <c:v>29996</c:v>
                </c:pt>
                <c:pt idx="1834">
                  <c:v>29991</c:v>
                </c:pt>
                <c:pt idx="1835">
                  <c:v>29967.869565217392</c:v>
                </c:pt>
                <c:pt idx="1836">
                  <c:v>29966</c:v>
                </c:pt>
                <c:pt idx="1837">
                  <c:v>29964</c:v>
                </c:pt>
                <c:pt idx="1838">
                  <c:v>29954</c:v>
                </c:pt>
                <c:pt idx="1839">
                  <c:v>29952</c:v>
                </c:pt>
                <c:pt idx="1840">
                  <c:v>29940</c:v>
                </c:pt>
                <c:pt idx="1841">
                  <c:v>29938</c:v>
                </c:pt>
                <c:pt idx="1842">
                  <c:v>29926</c:v>
                </c:pt>
                <c:pt idx="1843">
                  <c:v>29914</c:v>
                </c:pt>
                <c:pt idx="1844">
                  <c:v>29910</c:v>
                </c:pt>
                <c:pt idx="1845">
                  <c:v>29906</c:v>
                </c:pt>
                <c:pt idx="1846">
                  <c:v>29898</c:v>
                </c:pt>
                <c:pt idx="1847">
                  <c:v>29892</c:v>
                </c:pt>
                <c:pt idx="1848">
                  <c:v>29888</c:v>
                </c:pt>
                <c:pt idx="1849">
                  <c:v>29876</c:v>
                </c:pt>
                <c:pt idx="1850">
                  <c:v>29874</c:v>
                </c:pt>
                <c:pt idx="1851">
                  <c:v>29872</c:v>
                </c:pt>
                <c:pt idx="1852">
                  <c:v>29870</c:v>
                </c:pt>
                <c:pt idx="1853">
                  <c:v>29868</c:v>
                </c:pt>
                <c:pt idx="1854">
                  <c:v>29864</c:v>
                </c:pt>
                <c:pt idx="1855">
                  <c:v>29859.956521739125</c:v>
                </c:pt>
                <c:pt idx="1856">
                  <c:v>29858</c:v>
                </c:pt>
                <c:pt idx="1857">
                  <c:v>29854</c:v>
                </c:pt>
                <c:pt idx="1858">
                  <c:v>29850</c:v>
                </c:pt>
                <c:pt idx="1859">
                  <c:v>29848</c:v>
                </c:pt>
                <c:pt idx="1860">
                  <c:v>29844</c:v>
                </c:pt>
                <c:pt idx="1861">
                  <c:v>29836</c:v>
                </c:pt>
                <c:pt idx="1862">
                  <c:v>29834</c:v>
                </c:pt>
                <c:pt idx="1863">
                  <c:v>29824</c:v>
                </c:pt>
                <c:pt idx="1864">
                  <c:v>29816.142857142855</c:v>
                </c:pt>
                <c:pt idx="1865">
                  <c:v>29806</c:v>
                </c:pt>
                <c:pt idx="1866">
                  <c:v>29802</c:v>
                </c:pt>
                <c:pt idx="1867">
                  <c:v>29796</c:v>
                </c:pt>
                <c:pt idx="1868">
                  <c:v>29788</c:v>
                </c:pt>
                <c:pt idx="1869">
                  <c:v>29784</c:v>
                </c:pt>
                <c:pt idx="1870">
                  <c:v>29784</c:v>
                </c:pt>
                <c:pt idx="1871">
                  <c:v>29778</c:v>
                </c:pt>
                <c:pt idx="1872">
                  <c:v>29778</c:v>
                </c:pt>
                <c:pt idx="1873">
                  <c:v>29772</c:v>
                </c:pt>
                <c:pt idx="1874">
                  <c:v>29766</c:v>
                </c:pt>
                <c:pt idx="1875">
                  <c:v>29764</c:v>
                </c:pt>
                <c:pt idx="1876">
                  <c:v>29762</c:v>
                </c:pt>
                <c:pt idx="1877">
                  <c:v>29760</c:v>
                </c:pt>
                <c:pt idx="1878">
                  <c:v>29758</c:v>
                </c:pt>
                <c:pt idx="1879">
                  <c:v>29756</c:v>
                </c:pt>
                <c:pt idx="1880">
                  <c:v>29754</c:v>
                </c:pt>
                <c:pt idx="1881">
                  <c:v>29754</c:v>
                </c:pt>
                <c:pt idx="1882">
                  <c:v>29754</c:v>
                </c:pt>
                <c:pt idx="1883">
                  <c:v>29748</c:v>
                </c:pt>
                <c:pt idx="1884">
                  <c:v>29736</c:v>
                </c:pt>
                <c:pt idx="1885">
                  <c:v>29736</c:v>
                </c:pt>
                <c:pt idx="1886">
                  <c:v>29734</c:v>
                </c:pt>
                <c:pt idx="1887">
                  <c:v>29730</c:v>
                </c:pt>
                <c:pt idx="1888">
                  <c:v>29730</c:v>
                </c:pt>
                <c:pt idx="1889">
                  <c:v>29724</c:v>
                </c:pt>
                <c:pt idx="1890">
                  <c:v>29724</c:v>
                </c:pt>
                <c:pt idx="1891">
                  <c:v>29694</c:v>
                </c:pt>
                <c:pt idx="1892">
                  <c:v>29688</c:v>
                </c:pt>
                <c:pt idx="1893">
                  <c:v>29684</c:v>
                </c:pt>
                <c:pt idx="1894">
                  <c:v>29676</c:v>
                </c:pt>
                <c:pt idx="1895">
                  <c:v>29674</c:v>
                </c:pt>
                <c:pt idx="1896">
                  <c:v>29658</c:v>
                </c:pt>
                <c:pt idx="1897">
                  <c:v>29648</c:v>
                </c:pt>
                <c:pt idx="1898">
                  <c:v>29646</c:v>
                </c:pt>
                <c:pt idx="1899">
                  <c:v>29634</c:v>
                </c:pt>
                <c:pt idx="1900">
                  <c:v>29633.08695652174</c:v>
                </c:pt>
                <c:pt idx="1901">
                  <c:v>29620</c:v>
                </c:pt>
                <c:pt idx="1902">
                  <c:v>29618</c:v>
                </c:pt>
                <c:pt idx="1903">
                  <c:v>29616</c:v>
                </c:pt>
                <c:pt idx="1904">
                  <c:v>29598</c:v>
                </c:pt>
                <c:pt idx="1905">
                  <c:v>29583.521739130436</c:v>
                </c:pt>
                <c:pt idx="1906">
                  <c:v>29582</c:v>
                </c:pt>
                <c:pt idx="1907">
                  <c:v>29580</c:v>
                </c:pt>
                <c:pt idx="1908">
                  <c:v>29574</c:v>
                </c:pt>
                <c:pt idx="1909">
                  <c:v>29564</c:v>
                </c:pt>
                <c:pt idx="1910">
                  <c:v>29562</c:v>
                </c:pt>
                <c:pt idx="1911">
                  <c:v>29556</c:v>
                </c:pt>
                <c:pt idx="1912">
                  <c:v>29556</c:v>
                </c:pt>
                <c:pt idx="1913">
                  <c:v>29534</c:v>
                </c:pt>
                <c:pt idx="1914">
                  <c:v>29532</c:v>
                </c:pt>
                <c:pt idx="1915">
                  <c:v>29528</c:v>
                </c:pt>
                <c:pt idx="1916">
                  <c:v>29520</c:v>
                </c:pt>
                <c:pt idx="1917">
                  <c:v>29518</c:v>
                </c:pt>
                <c:pt idx="1918">
                  <c:v>29496</c:v>
                </c:pt>
                <c:pt idx="1919">
                  <c:v>29490</c:v>
                </c:pt>
                <c:pt idx="1920">
                  <c:v>29486</c:v>
                </c:pt>
                <c:pt idx="1921">
                  <c:v>29476</c:v>
                </c:pt>
                <c:pt idx="1922">
                  <c:v>29474</c:v>
                </c:pt>
                <c:pt idx="1923">
                  <c:v>29472</c:v>
                </c:pt>
                <c:pt idx="1924">
                  <c:v>29472</c:v>
                </c:pt>
                <c:pt idx="1925">
                  <c:v>29472</c:v>
                </c:pt>
                <c:pt idx="1926">
                  <c:v>29470</c:v>
                </c:pt>
                <c:pt idx="1927">
                  <c:v>29466</c:v>
                </c:pt>
                <c:pt idx="1928">
                  <c:v>29462</c:v>
                </c:pt>
                <c:pt idx="1929">
                  <c:v>29456</c:v>
                </c:pt>
                <c:pt idx="1930">
                  <c:v>29454</c:v>
                </c:pt>
                <c:pt idx="1931">
                  <c:v>29452</c:v>
                </c:pt>
                <c:pt idx="1932">
                  <c:v>29430</c:v>
                </c:pt>
                <c:pt idx="1933">
                  <c:v>29418</c:v>
                </c:pt>
                <c:pt idx="1934">
                  <c:v>29412</c:v>
                </c:pt>
                <c:pt idx="1935">
                  <c:v>29408</c:v>
                </c:pt>
                <c:pt idx="1936">
                  <c:v>29399</c:v>
                </c:pt>
                <c:pt idx="1937">
                  <c:v>29392</c:v>
                </c:pt>
                <c:pt idx="1938">
                  <c:v>29390</c:v>
                </c:pt>
                <c:pt idx="1939">
                  <c:v>29387</c:v>
                </c:pt>
                <c:pt idx="1940">
                  <c:v>29378</c:v>
                </c:pt>
                <c:pt idx="1941">
                  <c:v>29376</c:v>
                </c:pt>
                <c:pt idx="1942">
                  <c:v>29376</c:v>
                </c:pt>
                <c:pt idx="1943">
                  <c:v>29364</c:v>
                </c:pt>
                <c:pt idx="1944">
                  <c:v>29362</c:v>
                </c:pt>
                <c:pt idx="1945">
                  <c:v>29353</c:v>
                </c:pt>
                <c:pt idx="1946">
                  <c:v>29350</c:v>
                </c:pt>
                <c:pt idx="1947">
                  <c:v>29346</c:v>
                </c:pt>
                <c:pt idx="1948">
                  <c:v>29334</c:v>
                </c:pt>
                <c:pt idx="1949">
                  <c:v>29332</c:v>
                </c:pt>
                <c:pt idx="1950">
                  <c:v>29331</c:v>
                </c:pt>
                <c:pt idx="1951">
                  <c:v>29328</c:v>
                </c:pt>
                <c:pt idx="1952">
                  <c:v>29316</c:v>
                </c:pt>
                <c:pt idx="1953">
                  <c:v>29316</c:v>
                </c:pt>
                <c:pt idx="1954">
                  <c:v>29314</c:v>
                </c:pt>
                <c:pt idx="1955">
                  <c:v>29306</c:v>
                </c:pt>
                <c:pt idx="1956">
                  <c:v>29282</c:v>
                </c:pt>
                <c:pt idx="1957">
                  <c:v>29280</c:v>
                </c:pt>
                <c:pt idx="1958">
                  <c:v>29279</c:v>
                </c:pt>
                <c:pt idx="1959">
                  <c:v>29250</c:v>
                </c:pt>
                <c:pt idx="1960">
                  <c:v>29244</c:v>
                </c:pt>
                <c:pt idx="1961">
                  <c:v>29239.130434782608</c:v>
                </c:pt>
                <c:pt idx="1962">
                  <c:v>29234</c:v>
                </c:pt>
                <c:pt idx="1963">
                  <c:v>29232</c:v>
                </c:pt>
                <c:pt idx="1964">
                  <c:v>29229.08695652174</c:v>
                </c:pt>
                <c:pt idx="1965">
                  <c:v>29228</c:v>
                </c:pt>
                <c:pt idx="1966">
                  <c:v>29226</c:v>
                </c:pt>
                <c:pt idx="1967">
                  <c:v>29221</c:v>
                </c:pt>
                <c:pt idx="1968">
                  <c:v>29218</c:v>
                </c:pt>
                <c:pt idx="1969">
                  <c:v>29212</c:v>
                </c:pt>
                <c:pt idx="1970">
                  <c:v>29208</c:v>
                </c:pt>
                <c:pt idx="1971">
                  <c:v>29208</c:v>
                </c:pt>
                <c:pt idx="1972">
                  <c:v>29207</c:v>
                </c:pt>
                <c:pt idx="1973">
                  <c:v>29204</c:v>
                </c:pt>
                <c:pt idx="1974">
                  <c:v>29200</c:v>
                </c:pt>
                <c:pt idx="1975">
                  <c:v>29198</c:v>
                </c:pt>
                <c:pt idx="1976">
                  <c:v>29196</c:v>
                </c:pt>
                <c:pt idx="1977">
                  <c:v>29190</c:v>
                </c:pt>
                <c:pt idx="1978">
                  <c:v>29180</c:v>
                </c:pt>
                <c:pt idx="1979">
                  <c:v>29174</c:v>
                </c:pt>
                <c:pt idx="1980">
                  <c:v>29171.08695652174</c:v>
                </c:pt>
                <c:pt idx="1981">
                  <c:v>29170</c:v>
                </c:pt>
                <c:pt idx="1982">
                  <c:v>29168</c:v>
                </c:pt>
                <c:pt idx="1983">
                  <c:v>29164</c:v>
                </c:pt>
                <c:pt idx="1984">
                  <c:v>29162</c:v>
                </c:pt>
                <c:pt idx="1985">
                  <c:v>29142</c:v>
                </c:pt>
                <c:pt idx="1986">
                  <c:v>29142</c:v>
                </c:pt>
                <c:pt idx="1987">
                  <c:v>29136</c:v>
                </c:pt>
                <c:pt idx="1988">
                  <c:v>29126</c:v>
                </c:pt>
                <c:pt idx="1989">
                  <c:v>29114</c:v>
                </c:pt>
                <c:pt idx="1990">
                  <c:v>29108.217391304348</c:v>
                </c:pt>
                <c:pt idx="1991">
                  <c:v>29082</c:v>
                </c:pt>
                <c:pt idx="1992">
                  <c:v>29074</c:v>
                </c:pt>
                <c:pt idx="1993">
                  <c:v>29070</c:v>
                </c:pt>
                <c:pt idx="1994">
                  <c:v>29068</c:v>
                </c:pt>
                <c:pt idx="1995">
                  <c:v>29067</c:v>
                </c:pt>
                <c:pt idx="1996">
                  <c:v>29066</c:v>
                </c:pt>
                <c:pt idx="1997">
                  <c:v>29058</c:v>
                </c:pt>
                <c:pt idx="1998">
                  <c:v>29044</c:v>
                </c:pt>
                <c:pt idx="1999">
                  <c:v>29040</c:v>
                </c:pt>
                <c:pt idx="2000">
                  <c:v>29032</c:v>
                </c:pt>
                <c:pt idx="2001">
                  <c:v>29028</c:v>
                </c:pt>
                <c:pt idx="2002">
                  <c:v>29028</c:v>
                </c:pt>
                <c:pt idx="2003">
                  <c:v>29024</c:v>
                </c:pt>
                <c:pt idx="2004">
                  <c:v>29016</c:v>
                </c:pt>
                <c:pt idx="2005">
                  <c:v>29010</c:v>
                </c:pt>
                <c:pt idx="2006">
                  <c:v>29010</c:v>
                </c:pt>
                <c:pt idx="2007">
                  <c:v>28994</c:v>
                </c:pt>
                <c:pt idx="2008">
                  <c:v>28986</c:v>
                </c:pt>
                <c:pt idx="2009">
                  <c:v>28980</c:v>
                </c:pt>
                <c:pt idx="2010">
                  <c:v>28950</c:v>
                </c:pt>
                <c:pt idx="2011">
                  <c:v>28948</c:v>
                </c:pt>
                <c:pt idx="2012">
                  <c:v>28938</c:v>
                </c:pt>
                <c:pt idx="2013">
                  <c:v>28935</c:v>
                </c:pt>
                <c:pt idx="2014">
                  <c:v>28932</c:v>
                </c:pt>
                <c:pt idx="2015">
                  <c:v>28931.304347826084</c:v>
                </c:pt>
                <c:pt idx="2016">
                  <c:v>28930</c:v>
                </c:pt>
                <c:pt idx="2017">
                  <c:v>28916</c:v>
                </c:pt>
                <c:pt idx="2018">
                  <c:v>28914</c:v>
                </c:pt>
                <c:pt idx="2019">
                  <c:v>28908</c:v>
                </c:pt>
                <c:pt idx="2020">
                  <c:v>28891</c:v>
                </c:pt>
                <c:pt idx="2021">
                  <c:v>28884</c:v>
                </c:pt>
                <c:pt idx="2022">
                  <c:v>28884</c:v>
                </c:pt>
                <c:pt idx="2023">
                  <c:v>28882</c:v>
                </c:pt>
                <c:pt idx="2024">
                  <c:v>28858.869565217392</c:v>
                </c:pt>
                <c:pt idx="2025">
                  <c:v>28854</c:v>
                </c:pt>
                <c:pt idx="2026">
                  <c:v>28842</c:v>
                </c:pt>
                <c:pt idx="2027">
                  <c:v>28824</c:v>
                </c:pt>
                <c:pt idx="2028">
                  <c:v>28824</c:v>
                </c:pt>
                <c:pt idx="2029">
                  <c:v>28810</c:v>
                </c:pt>
                <c:pt idx="2030">
                  <c:v>28808</c:v>
                </c:pt>
                <c:pt idx="2031">
                  <c:v>28786.521739130436</c:v>
                </c:pt>
                <c:pt idx="2032">
                  <c:v>28782</c:v>
                </c:pt>
                <c:pt idx="2033">
                  <c:v>28776</c:v>
                </c:pt>
                <c:pt idx="2034">
                  <c:v>28770</c:v>
                </c:pt>
                <c:pt idx="2035">
                  <c:v>28764</c:v>
                </c:pt>
                <c:pt idx="2036">
                  <c:v>28757.26086956522</c:v>
                </c:pt>
                <c:pt idx="2037">
                  <c:v>28754</c:v>
                </c:pt>
                <c:pt idx="2038">
                  <c:v>28748</c:v>
                </c:pt>
                <c:pt idx="2039">
                  <c:v>28736</c:v>
                </c:pt>
                <c:pt idx="2040">
                  <c:v>28727</c:v>
                </c:pt>
                <c:pt idx="2041">
                  <c:v>28726</c:v>
                </c:pt>
                <c:pt idx="2042">
                  <c:v>28722</c:v>
                </c:pt>
                <c:pt idx="2043">
                  <c:v>28718</c:v>
                </c:pt>
                <c:pt idx="2044">
                  <c:v>28698</c:v>
                </c:pt>
                <c:pt idx="2045">
                  <c:v>28686</c:v>
                </c:pt>
                <c:pt idx="2046">
                  <c:v>28684</c:v>
                </c:pt>
                <c:pt idx="2047">
                  <c:v>28674</c:v>
                </c:pt>
                <c:pt idx="2048">
                  <c:v>28672</c:v>
                </c:pt>
                <c:pt idx="2049">
                  <c:v>28671.826086956517</c:v>
                </c:pt>
                <c:pt idx="2050">
                  <c:v>28662</c:v>
                </c:pt>
                <c:pt idx="2051">
                  <c:v>28656</c:v>
                </c:pt>
                <c:pt idx="2052">
                  <c:v>28650</c:v>
                </c:pt>
                <c:pt idx="2053">
                  <c:v>28649</c:v>
                </c:pt>
                <c:pt idx="2054">
                  <c:v>28646</c:v>
                </c:pt>
                <c:pt idx="2055">
                  <c:v>28641</c:v>
                </c:pt>
                <c:pt idx="2056">
                  <c:v>28638</c:v>
                </c:pt>
                <c:pt idx="2057">
                  <c:v>28632</c:v>
                </c:pt>
                <c:pt idx="2058">
                  <c:v>28624</c:v>
                </c:pt>
                <c:pt idx="2059">
                  <c:v>28620</c:v>
                </c:pt>
                <c:pt idx="2060">
                  <c:v>28618</c:v>
                </c:pt>
                <c:pt idx="2061">
                  <c:v>28610</c:v>
                </c:pt>
                <c:pt idx="2062">
                  <c:v>28608</c:v>
                </c:pt>
                <c:pt idx="2063">
                  <c:v>28604</c:v>
                </c:pt>
                <c:pt idx="2064">
                  <c:v>28602</c:v>
                </c:pt>
                <c:pt idx="2065">
                  <c:v>28602</c:v>
                </c:pt>
                <c:pt idx="2066">
                  <c:v>28601.347826086956</c:v>
                </c:pt>
                <c:pt idx="2067">
                  <c:v>28598</c:v>
                </c:pt>
                <c:pt idx="2068">
                  <c:v>28578</c:v>
                </c:pt>
                <c:pt idx="2069">
                  <c:v>28576</c:v>
                </c:pt>
                <c:pt idx="2070">
                  <c:v>28561</c:v>
                </c:pt>
                <c:pt idx="2071">
                  <c:v>28560</c:v>
                </c:pt>
                <c:pt idx="2072">
                  <c:v>28558</c:v>
                </c:pt>
                <c:pt idx="2073">
                  <c:v>28554</c:v>
                </c:pt>
                <c:pt idx="2074">
                  <c:v>28548</c:v>
                </c:pt>
                <c:pt idx="2075">
                  <c:v>28548</c:v>
                </c:pt>
                <c:pt idx="2076">
                  <c:v>28534</c:v>
                </c:pt>
                <c:pt idx="2077">
                  <c:v>28531.608695652179</c:v>
                </c:pt>
                <c:pt idx="2078">
                  <c:v>28528</c:v>
                </c:pt>
                <c:pt idx="2079">
                  <c:v>28524</c:v>
                </c:pt>
                <c:pt idx="2080">
                  <c:v>28515.652173913044</c:v>
                </c:pt>
                <c:pt idx="2081">
                  <c:v>28512</c:v>
                </c:pt>
                <c:pt idx="2082">
                  <c:v>28500</c:v>
                </c:pt>
                <c:pt idx="2083">
                  <c:v>28498</c:v>
                </c:pt>
                <c:pt idx="2084">
                  <c:v>28494</c:v>
                </c:pt>
                <c:pt idx="2085">
                  <c:v>28494</c:v>
                </c:pt>
                <c:pt idx="2086">
                  <c:v>28490</c:v>
                </c:pt>
                <c:pt idx="2087">
                  <c:v>28484</c:v>
                </c:pt>
                <c:pt idx="2088">
                  <c:v>28478</c:v>
                </c:pt>
                <c:pt idx="2089">
                  <c:v>28476</c:v>
                </c:pt>
                <c:pt idx="2090">
                  <c:v>28470</c:v>
                </c:pt>
                <c:pt idx="2091">
                  <c:v>28460</c:v>
                </c:pt>
                <c:pt idx="2092">
                  <c:v>28458</c:v>
                </c:pt>
                <c:pt idx="2093">
                  <c:v>28450</c:v>
                </c:pt>
                <c:pt idx="2094">
                  <c:v>28446</c:v>
                </c:pt>
                <c:pt idx="2095">
                  <c:v>28446</c:v>
                </c:pt>
                <c:pt idx="2096">
                  <c:v>28442</c:v>
                </c:pt>
                <c:pt idx="2097">
                  <c:v>28440</c:v>
                </c:pt>
                <c:pt idx="2098">
                  <c:v>28438</c:v>
                </c:pt>
                <c:pt idx="2099">
                  <c:v>28428</c:v>
                </c:pt>
                <c:pt idx="2100">
                  <c:v>28422</c:v>
                </c:pt>
                <c:pt idx="2101">
                  <c:v>28410</c:v>
                </c:pt>
                <c:pt idx="2102">
                  <c:v>28402.304347826084</c:v>
                </c:pt>
                <c:pt idx="2103">
                  <c:v>28402</c:v>
                </c:pt>
                <c:pt idx="2104">
                  <c:v>28392</c:v>
                </c:pt>
                <c:pt idx="2105">
                  <c:v>28386</c:v>
                </c:pt>
                <c:pt idx="2106">
                  <c:v>28386</c:v>
                </c:pt>
                <c:pt idx="2107">
                  <c:v>28384</c:v>
                </c:pt>
                <c:pt idx="2108">
                  <c:v>28382</c:v>
                </c:pt>
                <c:pt idx="2109">
                  <c:v>28374</c:v>
                </c:pt>
                <c:pt idx="2110">
                  <c:v>28366</c:v>
                </c:pt>
                <c:pt idx="2111">
                  <c:v>28362</c:v>
                </c:pt>
                <c:pt idx="2112">
                  <c:v>28350</c:v>
                </c:pt>
                <c:pt idx="2113">
                  <c:v>28342</c:v>
                </c:pt>
                <c:pt idx="2114">
                  <c:v>28340</c:v>
                </c:pt>
                <c:pt idx="2115">
                  <c:v>28334</c:v>
                </c:pt>
                <c:pt idx="2116">
                  <c:v>28332</c:v>
                </c:pt>
                <c:pt idx="2117">
                  <c:v>28330</c:v>
                </c:pt>
                <c:pt idx="2118">
                  <c:v>28327.826086956517</c:v>
                </c:pt>
                <c:pt idx="2119">
                  <c:v>28324.304347826084</c:v>
                </c:pt>
                <c:pt idx="2120">
                  <c:v>28313.347826086956</c:v>
                </c:pt>
                <c:pt idx="2121">
                  <c:v>28302</c:v>
                </c:pt>
                <c:pt idx="2122">
                  <c:v>28302</c:v>
                </c:pt>
                <c:pt idx="2123">
                  <c:v>28297</c:v>
                </c:pt>
                <c:pt idx="2124">
                  <c:v>28290</c:v>
                </c:pt>
                <c:pt idx="2125">
                  <c:v>28286</c:v>
                </c:pt>
                <c:pt idx="2126">
                  <c:v>28272</c:v>
                </c:pt>
                <c:pt idx="2127">
                  <c:v>28254</c:v>
                </c:pt>
                <c:pt idx="2128">
                  <c:v>28246</c:v>
                </c:pt>
                <c:pt idx="2129">
                  <c:v>28236</c:v>
                </c:pt>
                <c:pt idx="2130">
                  <c:v>28225.956521739132</c:v>
                </c:pt>
                <c:pt idx="2131">
                  <c:v>28216</c:v>
                </c:pt>
                <c:pt idx="2132">
                  <c:v>28212</c:v>
                </c:pt>
                <c:pt idx="2133">
                  <c:v>28209</c:v>
                </c:pt>
                <c:pt idx="2134">
                  <c:v>28190</c:v>
                </c:pt>
                <c:pt idx="2135">
                  <c:v>28168</c:v>
                </c:pt>
                <c:pt idx="2136">
                  <c:v>28162</c:v>
                </c:pt>
                <c:pt idx="2137">
                  <c:v>28160</c:v>
                </c:pt>
                <c:pt idx="2138">
                  <c:v>28158</c:v>
                </c:pt>
                <c:pt idx="2139">
                  <c:v>28154</c:v>
                </c:pt>
                <c:pt idx="2140">
                  <c:v>28152</c:v>
                </c:pt>
                <c:pt idx="2141">
                  <c:v>28150</c:v>
                </c:pt>
                <c:pt idx="2142">
                  <c:v>28140</c:v>
                </c:pt>
                <c:pt idx="2143">
                  <c:v>28128</c:v>
                </c:pt>
                <c:pt idx="2144">
                  <c:v>28124</c:v>
                </c:pt>
                <c:pt idx="2145">
                  <c:v>28108</c:v>
                </c:pt>
                <c:pt idx="2146">
                  <c:v>28100</c:v>
                </c:pt>
                <c:pt idx="2147">
                  <c:v>28094</c:v>
                </c:pt>
                <c:pt idx="2148">
                  <c:v>28090</c:v>
                </c:pt>
                <c:pt idx="2149">
                  <c:v>28089</c:v>
                </c:pt>
                <c:pt idx="2150">
                  <c:v>28076</c:v>
                </c:pt>
                <c:pt idx="2151">
                  <c:v>28072</c:v>
                </c:pt>
                <c:pt idx="2152">
                  <c:v>28070</c:v>
                </c:pt>
                <c:pt idx="2153">
                  <c:v>28068</c:v>
                </c:pt>
                <c:pt idx="2154">
                  <c:v>28066</c:v>
                </c:pt>
                <c:pt idx="2155">
                  <c:v>28060</c:v>
                </c:pt>
                <c:pt idx="2156">
                  <c:v>28050</c:v>
                </c:pt>
                <c:pt idx="2157">
                  <c:v>28048</c:v>
                </c:pt>
                <c:pt idx="2158">
                  <c:v>28044</c:v>
                </c:pt>
                <c:pt idx="2159">
                  <c:v>28040</c:v>
                </c:pt>
                <c:pt idx="2160">
                  <c:v>28036</c:v>
                </c:pt>
                <c:pt idx="2161">
                  <c:v>28030</c:v>
                </c:pt>
                <c:pt idx="2162">
                  <c:v>28028</c:v>
                </c:pt>
                <c:pt idx="2163">
                  <c:v>28025</c:v>
                </c:pt>
                <c:pt idx="2164">
                  <c:v>28020</c:v>
                </c:pt>
                <c:pt idx="2165">
                  <c:v>28016</c:v>
                </c:pt>
                <c:pt idx="2166">
                  <c:v>28014</c:v>
                </c:pt>
                <c:pt idx="2167">
                  <c:v>28014</c:v>
                </c:pt>
                <c:pt idx="2168">
                  <c:v>28002</c:v>
                </c:pt>
                <c:pt idx="2169">
                  <c:v>27998</c:v>
                </c:pt>
                <c:pt idx="2170">
                  <c:v>27994</c:v>
                </c:pt>
                <c:pt idx="2171">
                  <c:v>27984</c:v>
                </c:pt>
                <c:pt idx="2172">
                  <c:v>27982</c:v>
                </c:pt>
                <c:pt idx="2173">
                  <c:v>27976</c:v>
                </c:pt>
                <c:pt idx="2174">
                  <c:v>27974</c:v>
                </c:pt>
                <c:pt idx="2175">
                  <c:v>27966</c:v>
                </c:pt>
                <c:pt idx="2176">
                  <c:v>27962</c:v>
                </c:pt>
                <c:pt idx="2177">
                  <c:v>27954</c:v>
                </c:pt>
                <c:pt idx="2178">
                  <c:v>27954</c:v>
                </c:pt>
                <c:pt idx="2179">
                  <c:v>27954</c:v>
                </c:pt>
                <c:pt idx="2180">
                  <c:v>27948</c:v>
                </c:pt>
                <c:pt idx="2181">
                  <c:v>27938</c:v>
                </c:pt>
                <c:pt idx="2182">
                  <c:v>27936</c:v>
                </c:pt>
                <c:pt idx="2183">
                  <c:v>27930</c:v>
                </c:pt>
                <c:pt idx="2184">
                  <c:v>27928</c:v>
                </c:pt>
                <c:pt idx="2185">
                  <c:v>27918</c:v>
                </c:pt>
                <c:pt idx="2186">
                  <c:v>27916</c:v>
                </c:pt>
                <c:pt idx="2187">
                  <c:v>27912</c:v>
                </c:pt>
                <c:pt idx="2188">
                  <c:v>27912</c:v>
                </c:pt>
                <c:pt idx="2189">
                  <c:v>27908.5652173913</c:v>
                </c:pt>
                <c:pt idx="2190">
                  <c:v>27908</c:v>
                </c:pt>
                <c:pt idx="2191">
                  <c:v>27906</c:v>
                </c:pt>
                <c:pt idx="2192">
                  <c:v>27894</c:v>
                </c:pt>
                <c:pt idx="2193">
                  <c:v>27893.391304347821</c:v>
                </c:pt>
                <c:pt idx="2194">
                  <c:v>27892</c:v>
                </c:pt>
                <c:pt idx="2195">
                  <c:v>27888</c:v>
                </c:pt>
                <c:pt idx="2196">
                  <c:v>27882.304347826084</c:v>
                </c:pt>
                <c:pt idx="2197">
                  <c:v>27882</c:v>
                </c:pt>
                <c:pt idx="2198">
                  <c:v>27875.08695652174</c:v>
                </c:pt>
                <c:pt idx="2199">
                  <c:v>27872</c:v>
                </c:pt>
                <c:pt idx="2200">
                  <c:v>27853.869565217392</c:v>
                </c:pt>
                <c:pt idx="2201">
                  <c:v>27852.73913043478</c:v>
                </c:pt>
                <c:pt idx="2202">
                  <c:v>27846</c:v>
                </c:pt>
                <c:pt idx="2203">
                  <c:v>27837.304347826084</c:v>
                </c:pt>
                <c:pt idx="2204">
                  <c:v>27834</c:v>
                </c:pt>
                <c:pt idx="2205">
                  <c:v>27824</c:v>
                </c:pt>
                <c:pt idx="2206">
                  <c:v>27822</c:v>
                </c:pt>
                <c:pt idx="2207">
                  <c:v>27820</c:v>
                </c:pt>
                <c:pt idx="2208">
                  <c:v>27810</c:v>
                </c:pt>
                <c:pt idx="2209">
                  <c:v>27804</c:v>
                </c:pt>
                <c:pt idx="2210">
                  <c:v>27792</c:v>
                </c:pt>
                <c:pt idx="2211">
                  <c:v>27792</c:v>
                </c:pt>
                <c:pt idx="2212">
                  <c:v>27786</c:v>
                </c:pt>
                <c:pt idx="2213">
                  <c:v>27782</c:v>
                </c:pt>
                <c:pt idx="2214">
                  <c:v>27780</c:v>
                </c:pt>
                <c:pt idx="2215">
                  <c:v>27779.304347826084</c:v>
                </c:pt>
                <c:pt idx="2216">
                  <c:v>27758</c:v>
                </c:pt>
                <c:pt idx="2217">
                  <c:v>27758</c:v>
                </c:pt>
                <c:pt idx="2218">
                  <c:v>27752</c:v>
                </c:pt>
                <c:pt idx="2219">
                  <c:v>27740</c:v>
                </c:pt>
                <c:pt idx="2220">
                  <c:v>27738</c:v>
                </c:pt>
                <c:pt idx="2221">
                  <c:v>27736</c:v>
                </c:pt>
                <c:pt idx="2222">
                  <c:v>27716</c:v>
                </c:pt>
                <c:pt idx="2223">
                  <c:v>27714</c:v>
                </c:pt>
                <c:pt idx="2224">
                  <c:v>27714</c:v>
                </c:pt>
                <c:pt idx="2225">
                  <c:v>27713.826086956517</c:v>
                </c:pt>
                <c:pt idx="2226">
                  <c:v>27712</c:v>
                </c:pt>
                <c:pt idx="2227">
                  <c:v>27708</c:v>
                </c:pt>
                <c:pt idx="2228">
                  <c:v>27702</c:v>
                </c:pt>
                <c:pt idx="2229">
                  <c:v>27684</c:v>
                </c:pt>
                <c:pt idx="2230">
                  <c:v>27682</c:v>
                </c:pt>
                <c:pt idx="2231">
                  <c:v>27656.304347826084</c:v>
                </c:pt>
                <c:pt idx="2232">
                  <c:v>27650</c:v>
                </c:pt>
                <c:pt idx="2233">
                  <c:v>27648</c:v>
                </c:pt>
                <c:pt idx="2234">
                  <c:v>27644</c:v>
                </c:pt>
                <c:pt idx="2235">
                  <c:v>27642</c:v>
                </c:pt>
                <c:pt idx="2236">
                  <c:v>27642</c:v>
                </c:pt>
                <c:pt idx="2237">
                  <c:v>27638</c:v>
                </c:pt>
                <c:pt idx="2238">
                  <c:v>27628</c:v>
                </c:pt>
                <c:pt idx="2239">
                  <c:v>27625.434782608703</c:v>
                </c:pt>
                <c:pt idx="2240">
                  <c:v>27624</c:v>
                </c:pt>
                <c:pt idx="2241">
                  <c:v>27620</c:v>
                </c:pt>
                <c:pt idx="2242">
                  <c:v>27618</c:v>
                </c:pt>
                <c:pt idx="2243">
                  <c:v>27612</c:v>
                </c:pt>
                <c:pt idx="2244">
                  <c:v>27610</c:v>
                </c:pt>
                <c:pt idx="2245">
                  <c:v>27606</c:v>
                </c:pt>
                <c:pt idx="2246">
                  <c:v>27600</c:v>
                </c:pt>
                <c:pt idx="2247">
                  <c:v>27596</c:v>
                </c:pt>
                <c:pt idx="2248">
                  <c:v>27594</c:v>
                </c:pt>
                <c:pt idx="2249">
                  <c:v>27585.956521739132</c:v>
                </c:pt>
                <c:pt idx="2250">
                  <c:v>27583</c:v>
                </c:pt>
                <c:pt idx="2251">
                  <c:v>27582</c:v>
                </c:pt>
                <c:pt idx="2252">
                  <c:v>27580</c:v>
                </c:pt>
                <c:pt idx="2253">
                  <c:v>27576</c:v>
                </c:pt>
                <c:pt idx="2254">
                  <c:v>27574</c:v>
                </c:pt>
                <c:pt idx="2255">
                  <c:v>27564</c:v>
                </c:pt>
                <c:pt idx="2256">
                  <c:v>27560</c:v>
                </c:pt>
                <c:pt idx="2257">
                  <c:v>27558.428571428565</c:v>
                </c:pt>
                <c:pt idx="2258">
                  <c:v>27546</c:v>
                </c:pt>
                <c:pt idx="2259">
                  <c:v>27546</c:v>
                </c:pt>
                <c:pt idx="2260">
                  <c:v>27540</c:v>
                </c:pt>
                <c:pt idx="2261">
                  <c:v>27534</c:v>
                </c:pt>
                <c:pt idx="2262">
                  <c:v>27530</c:v>
                </c:pt>
                <c:pt idx="2263">
                  <c:v>27528</c:v>
                </c:pt>
                <c:pt idx="2264">
                  <c:v>27522</c:v>
                </c:pt>
                <c:pt idx="2265">
                  <c:v>27520</c:v>
                </c:pt>
                <c:pt idx="2266">
                  <c:v>27516</c:v>
                </c:pt>
                <c:pt idx="2267">
                  <c:v>27510</c:v>
                </c:pt>
                <c:pt idx="2268">
                  <c:v>27510</c:v>
                </c:pt>
                <c:pt idx="2269">
                  <c:v>27506</c:v>
                </c:pt>
                <c:pt idx="2270">
                  <c:v>27504</c:v>
                </c:pt>
                <c:pt idx="2271">
                  <c:v>27476.913043478256</c:v>
                </c:pt>
                <c:pt idx="2272">
                  <c:v>27472</c:v>
                </c:pt>
                <c:pt idx="2273">
                  <c:v>27470</c:v>
                </c:pt>
                <c:pt idx="2274">
                  <c:v>27468.304347826084</c:v>
                </c:pt>
                <c:pt idx="2275">
                  <c:v>27468</c:v>
                </c:pt>
                <c:pt idx="2276">
                  <c:v>27468</c:v>
                </c:pt>
                <c:pt idx="2277">
                  <c:v>27466</c:v>
                </c:pt>
                <c:pt idx="2278">
                  <c:v>27462</c:v>
                </c:pt>
                <c:pt idx="2279">
                  <c:v>27456</c:v>
                </c:pt>
                <c:pt idx="2280">
                  <c:v>27456</c:v>
                </c:pt>
                <c:pt idx="2281">
                  <c:v>27438</c:v>
                </c:pt>
                <c:pt idx="2282">
                  <c:v>27438</c:v>
                </c:pt>
                <c:pt idx="2283">
                  <c:v>27430</c:v>
                </c:pt>
                <c:pt idx="2284">
                  <c:v>27414</c:v>
                </c:pt>
                <c:pt idx="2285">
                  <c:v>27408</c:v>
                </c:pt>
                <c:pt idx="2286">
                  <c:v>27406</c:v>
                </c:pt>
                <c:pt idx="2287">
                  <c:v>27390</c:v>
                </c:pt>
                <c:pt idx="2288">
                  <c:v>27385</c:v>
                </c:pt>
                <c:pt idx="2289">
                  <c:v>27378</c:v>
                </c:pt>
                <c:pt idx="2290">
                  <c:v>27372</c:v>
                </c:pt>
                <c:pt idx="2291">
                  <c:v>27366</c:v>
                </c:pt>
                <c:pt idx="2292">
                  <c:v>27362</c:v>
                </c:pt>
                <c:pt idx="2293">
                  <c:v>27354</c:v>
                </c:pt>
                <c:pt idx="2294">
                  <c:v>27348</c:v>
                </c:pt>
                <c:pt idx="2295">
                  <c:v>27336</c:v>
                </c:pt>
                <c:pt idx="2296">
                  <c:v>27334</c:v>
                </c:pt>
                <c:pt idx="2297">
                  <c:v>27330</c:v>
                </c:pt>
                <c:pt idx="2298">
                  <c:v>27330</c:v>
                </c:pt>
                <c:pt idx="2299">
                  <c:v>27328</c:v>
                </c:pt>
                <c:pt idx="2300">
                  <c:v>27324</c:v>
                </c:pt>
                <c:pt idx="2301">
                  <c:v>27324</c:v>
                </c:pt>
                <c:pt idx="2302">
                  <c:v>27318</c:v>
                </c:pt>
                <c:pt idx="2303">
                  <c:v>27312</c:v>
                </c:pt>
                <c:pt idx="2304">
                  <c:v>27306</c:v>
                </c:pt>
                <c:pt idx="2305">
                  <c:v>27302</c:v>
                </c:pt>
                <c:pt idx="2306">
                  <c:v>27294</c:v>
                </c:pt>
                <c:pt idx="2307">
                  <c:v>27293</c:v>
                </c:pt>
                <c:pt idx="2308">
                  <c:v>27284</c:v>
                </c:pt>
                <c:pt idx="2309">
                  <c:v>27282</c:v>
                </c:pt>
                <c:pt idx="2310">
                  <c:v>27282</c:v>
                </c:pt>
                <c:pt idx="2311">
                  <c:v>27270</c:v>
                </c:pt>
                <c:pt idx="2312">
                  <c:v>27268</c:v>
                </c:pt>
                <c:pt idx="2313">
                  <c:v>27264</c:v>
                </c:pt>
                <c:pt idx="2314">
                  <c:v>27264</c:v>
                </c:pt>
                <c:pt idx="2315">
                  <c:v>27258</c:v>
                </c:pt>
                <c:pt idx="2316">
                  <c:v>27254</c:v>
                </c:pt>
                <c:pt idx="2317">
                  <c:v>27246</c:v>
                </c:pt>
                <c:pt idx="2318">
                  <c:v>27240</c:v>
                </c:pt>
                <c:pt idx="2319">
                  <c:v>27232</c:v>
                </c:pt>
                <c:pt idx="2320">
                  <c:v>27224</c:v>
                </c:pt>
                <c:pt idx="2321">
                  <c:v>27219</c:v>
                </c:pt>
                <c:pt idx="2322">
                  <c:v>27218</c:v>
                </c:pt>
                <c:pt idx="2323">
                  <c:v>27216</c:v>
                </c:pt>
                <c:pt idx="2324">
                  <c:v>27214.217391304348</c:v>
                </c:pt>
                <c:pt idx="2325">
                  <c:v>27205.913043478256</c:v>
                </c:pt>
                <c:pt idx="2326">
                  <c:v>27205</c:v>
                </c:pt>
                <c:pt idx="2327">
                  <c:v>27183</c:v>
                </c:pt>
                <c:pt idx="2328">
                  <c:v>27180</c:v>
                </c:pt>
                <c:pt idx="2329">
                  <c:v>27174</c:v>
                </c:pt>
                <c:pt idx="2330">
                  <c:v>27168</c:v>
                </c:pt>
                <c:pt idx="2331">
                  <c:v>27167</c:v>
                </c:pt>
                <c:pt idx="2332">
                  <c:v>27164</c:v>
                </c:pt>
                <c:pt idx="2333">
                  <c:v>27162</c:v>
                </c:pt>
                <c:pt idx="2334">
                  <c:v>27150</c:v>
                </c:pt>
                <c:pt idx="2335">
                  <c:v>27150</c:v>
                </c:pt>
                <c:pt idx="2336">
                  <c:v>27146</c:v>
                </c:pt>
                <c:pt idx="2337">
                  <c:v>27132</c:v>
                </c:pt>
                <c:pt idx="2338">
                  <c:v>27124</c:v>
                </c:pt>
                <c:pt idx="2339">
                  <c:v>27122</c:v>
                </c:pt>
                <c:pt idx="2340">
                  <c:v>27116</c:v>
                </c:pt>
                <c:pt idx="2341">
                  <c:v>27114</c:v>
                </c:pt>
                <c:pt idx="2342">
                  <c:v>27100</c:v>
                </c:pt>
                <c:pt idx="2343">
                  <c:v>27096</c:v>
                </c:pt>
                <c:pt idx="2344">
                  <c:v>27080</c:v>
                </c:pt>
                <c:pt idx="2345">
                  <c:v>27079</c:v>
                </c:pt>
                <c:pt idx="2346">
                  <c:v>27070.043478260868</c:v>
                </c:pt>
                <c:pt idx="2347">
                  <c:v>27070</c:v>
                </c:pt>
                <c:pt idx="2348">
                  <c:v>27062</c:v>
                </c:pt>
                <c:pt idx="2349">
                  <c:v>27051</c:v>
                </c:pt>
                <c:pt idx="2350">
                  <c:v>27048</c:v>
                </c:pt>
                <c:pt idx="2351">
                  <c:v>27048</c:v>
                </c:pt>
                <c:pt idx="2352">
                  <c:v>27040</c:v>
                </c:pt>
                <c:pt idx="2353">
                  <c:v>27034.913043478256</c:v>
                </c:pt>
                <c:pt idx="2354">
                  <c:v>27030</c:v>
                </c:pt>
                <c:pt idx="2355">
                  <c:v>27024</c:v>
                </c:pt>
                <c:pt idx="2356">
                  <c:v>27018.434782608703</c:v>
                </c:pt>
                <c:pt idx="2357">
                  <c:v>27014</c:v>
                </c:pt>
                <c:pt idx="2358">
                  <c:v>27010</c:v>
                </c:pt>
                <c:pt idx="2359">
                  <c:v>27009.695652173912</c:v>
                </c:pt>
                <c:pt idx="2360">
                  <c:v>27006</c:v>
                </c:pt>
                <c:pt idx="2361">
                  <c:v>27006</c:v>
                </c:pt>
                <c:pt idx="2362">
                  <c:v>26998</c:v>
                </c:pt>
                <c:pt idx="2363">
                  <c:v>26998</c:v>
                </c:pt>
                <c:pt idx="2364">
                  <c:v>26994</c:v>
                </c:pt>
                <c:pt idx="2365">
                  <c:v>26992</c:v>
                </c:pt>
                <c:pt idx="2366">
                  <c:v>26990</c:v>
                </c:pt>
                <c:pt idx="2367">
                  <c:v>26990</c:v>
                </c:pt>
                <c:pt idx="2368">
                  <c:v>26988</c:v>
                </c:pt>
                <c:pt idx="2369">
                  <c:v>26986</c:v>
                </c:pt>
                <c:pt idx="2370">
                  <c:v>26986</c:v>
                </c:pt>
                <c:pt idx="2371">
                  <c:v>26984</c:v>
                </c:pt>
                <c:pt idx="2372">
                  <c:v>26982</c:v>
                </c:pt>
                <c:pt idx="2373">
                  <c:v>26980</c:v>
                </c:pt>
                <c:pt idx="2374">
                  <c:v>26976</c:v>
                </c:pt>
                <c:pt idx="2375">
                  <c:v>26972</c:v>
                </c:pt>
                <c:pt idx="2376">
                  <c:v>26970</c:v>
                </c:pt>
                <c:pt idx="2377">
                  <c:v>26968</c:v>
                </c:pt>
                <c:pt idx="2378">
                  <c:v>26966</c:v>
                </c:pt>
                <c:pt idx="2379">
                  <c:v>26962</c:v>
                </c:pt>
                <c:pt idx="2380">
                  <c:v>26960</c:v>
                </c:pt>
                <c:pt idx="2381">
                  <c:v>26958</c:v>
                </c:pt>
                <c:pt idx="2382">
                  <c:v>26946</c:v>
                </c:pt>
                <c:pt idx="2383">
                  <c:v>26942</c:v>
                </c:pt>
                <c:pt idx="2384">
                  <c:v>26940</c:v>
                </c:pt>
                <c:pt idx="2385">
                  <c:v>26936</c:v>
                </c:pt>
                <c:pt idx="2386">
                  <c:v>26934</c:v>
                </c:pt>
                <c:pt idx="2387">
                  <c:v>26932</c:v>
                </c:pt>
                <c:pt idx="2388">
                  <c:v>26930</c:v>
                </c:pt>
                <c:pt idx="2389">
                  <c:v>26928</c:v>
                </c:pt>
                <c:pt idx="2390">
                  <c:v>26920</c:v>
                </c:pt>
                <c:pt idx="2391">
                  <c:v>26914</c:v>
                </c:pt>
                <c:pt idx="2392">
                  <c:v>26911</c:v>
                </c:pt>
                <c:pt idx="2393">
                  <c:v>26908</c:v>
                </c:pt>
                <c:pt idx="2394">
                  <c:v>26904</c:v>
                </c:pt>
                <c:pt idx="2395">
                  <c:v>26892</c:v>
                </c:pt>
                <c:pt idx="2396">
                  <c:v>26875</c:v>
                </c:pt>
                <c:pt idx="2397">
                  <c:v>26867</c:v>
                </c:pt>
                <c:pt idx="2398">
                  <c:v>26866</c:v>
                </c:pt>
                <c:pt idx="2399">
                  <c:v>26863</c:v>
                </c:pt>
                <c:pt idx="2400">
                  <c:v>26858</c:v>
                </c:pt>
                <c:pt idx="2401">
                  <c:v>26857</c:v>
                </c:pt>
                <c:pt idx="2402">
                  <c:v>26853</c:v>
                </c:pt>
                <c:pt idx="2403">
                  <c:v>26850</c:v>
                </c:pt>
                <c:pt idx="2404">
                  <c:v>26847.608695652179</c:v>
                </c:pt>
                <c:pt idx="2405">
                  <c:v>26847.17391304348</c:v>
                </c:pt>
                <c:pt idx="2406">
                  <c:v>26842</c:v>
                </c:pt>
                <c:pt idx="2407">
                  <c:v>26841</c:v>
                </c:pt>
                <c:pt idx="2408">
                  <c:v>26830</c:v>
                </c:pt>
                <c:pt idx="2409">
                  <c:v>26825</c:v>
                </c:pt>
                <c:pt idx="2410">
                  <c:v>26824</c:v>
                </c:pt>
                <c:pt idx="2411">
                  <c:v>26824</c:v>
                </c:pt>
                <c:pt idx="2412">
                  <c:v>26823</c:v>
                </c:pt>
                <c:pt idx="2413">
                  <c:v>26818</c:v>
                </c:pt>
                <c:pt idx="2414">
                  <c:v>26813</c:v>
                </c:pt>
                <c:pt idx="2415">
                  <c:v>26810</c:v>
                </c:pt>
                <c:pt idx="2416">
                  <c:v>26804</c:v>
                </c:pt>
                <c:pt idx="2417">
                  <c:v>26799</c:v>
                </c:pt>
                <c:pt idx="2418">
                  <c:v>26796</c:v>
                </c:pt>
                <c:pt idx="2419">
                  <c:v>26794</c:v>
                </c:pt>
                <c:pt idx="2420">
                  <c:v>26793</c:v>
                </c:pt>
                <c:pt idx="2421">
                  <c:v>26792</c:v>
                </c:pt>
                <c:pt idx="2422">
                  <c:v>26792</c:v>
                </c:pt>
                <c:pt idx="2423">
                  <c:v>26790</c:v>
                </c:pt>
                <c:pt idx="2424">
                  <c:v>26779</c:v>
                </c:pt>
                <c:pt idx="2425">
                  <c:v>26776</c:v>
                </c:pt>
                <c:pt idx="2426">
                  <c:v>26766</c:v>
                </c:pt>
                <c:pt idx="2427">
                  <c:v>26760.956521739132</c:v>
                </c:pt>
                <c:pt idx="2428">
                  <c:v>26756</c:v>
                </c:pt>
                <c:pt idx="2429">
                  <c:v>26752</c:v>
                </c:pt>
                <c:pt idx="2430">
                  <c:v>26750</c:v>
                </c:pt>
                <c:pt idx="2431">
                  <c:v>26748</c:v>
                </c:pt>
                <c:pt idx="2432">
                  <c:v>26746</c:v>
                </c:pt>
                <c:pt idx="2433">
                  <c:v>26744</c:v>
                </c:pt>
                <c:pt idx="2434">
                  <c:v>26742</c:v>
                </c:pt>
                <c:pt idx="2435">
                  <c:v>26728</c:v>
                </c:pt>
                <c:pt idx="2436">
                  <c:v>26724.761904761908</c:v>
                </c:pt>
                <c:pt idx="2437">
                  <c:v>26722</c:v>
                </c:pt>
                <c:pt idx="2438">
                  <c:v>26716</c:v>
                </c:pt>
                <c:pt idx="2439">
                  <c:v>26714</c:v>
                </c:pt>
                <c:pt idx="2440">
                  <c:v>26712</c:v>
                </c:pt>
                <c:pt idx="2441">
                  <c:v>26708</c:v>
                </c:pt>
                <c:pt idx="2442">
                  <c:v>26706</c:v>
                </c:pt>
                <c:pt idx="2443">
                  <c:v>26704</c:v>
                </c:pt>
                <c:pt idx="2444">
                  <c:v>26689</c:v>
                </c:pt>
                <c:pt idx="2445">
                  <c:v>26684</c:v>
                </c:pt>
                <c:pt idx="2446">
                  <c:v>26680</c:v>
                </c:pt>
                <c:pt idx="2447">
                  <c:v>26678</c:v>
                </c:pt>
                <c:pt idx="2448">
                  <c:v>26663</c:v>
                </c:pt>
                <c:pt idx="2449">
                  <c:v>26662</c:v>
                </c:pt>
                <c:pt idx="2450">
                  <c:v>26660</c:v>
                </c:pt>
                <c:pt idx="2451">
                  <c:v>26658</c:v>
                </c:pt>
                <c:pt idx="2452">
                  <c:v>26658</c:v>
                </c:pt>
                <c:pt idx="2453">
                  <c:v>26653</c:v>
                </c:pt>
                <c:pt idx="2454">
                  <c:v>26652</c:v>
                </c:pt>
                <c:pt idx="2455">
                  <c:v>26651</c:v>
                </c:pt>
                <c:pt idx="2456">
                  <c:v>26650</c:v>
                </c:pt>
                <c:pt idx="2457">
                  <c:v>26646</c:v>
                </c:pt>
                <c:pt idx="2458">
                  <c:v>26642</c:v>
                </c:pt>
                <c:pt idx="2459">
                  <c:v>26640</c:v>
                </c:pt>
                <c:pt idx="2460">
                  <c:v>26636</c:v>
                </c:pt>
                <c:pt idx="2461">
                  <c:v>26633</c:v>
                </c:pt>
                <c:pt idx="2462">
                  <c:v>26620</c:v>
                </c:pt>
                <c:pt idx="2463">
                  <c:v>26618</c:v>
                </c:pt>
                <c:pt idx="2464">
                  <c:v>26616</c:v>
                </c:pt>
                <c:pt idx="2465">
                  <c:v>26612</c:v>
                </c:pt>
                <c:pt idx="2466">
                  <c:v>26598</c:v>
                </c:pt>
                <c:pt idx="2467">
                  <c:v>26595</c:v>
                </c:pt>
                <c:pt idx="2468">
                  <c:v>26594</c:v>
                </c:pt>
                <c:pt idx="2469">
                  <c:v>26594</c:v>
                </c:pt>
                <c:pt idx="2470">
                  <c:v>26582.5652173913</c:v>
                </c:pt>
                <c:pt idx="2471">
                  <c:v>26582</c:v>
                </c:pt>
                <c:pt idx="2472">
                  <c:v>26582</c:v>
                </c:pt>
                <c:pt idx="2473">
                  <c:v>26570</c:v>
                </c:pt>
                <c:pt idx="2474">
                  <c:v>26566</c:v>
                </c:pt>
                <c:pt idx="2475">
                  <c:v>26553</c:v>
                </c:pt>
                <c:pt idx="2476">
                  <c:v>26552</c:v>
                </c:pt>
                <c:pt idx="2477">
                  <c:v>26550</c:v>
                </c:pt>
                <c:pt idx="2478">
                  <c:v>26546.130434782608</c:v>
                </c:pt>
                <c:pt idx="2479">
                  <c:v>26545</c:v>
                </c:pt>
                <c:pt idx="2480">
                  <c:v>26542</c:v>
                </c:pt>
                <c:pt idx="2481">
                  <c:v>26542</c:v>
                </c:pt>
                <c:pt idx="2482">
                  <c:v>26541</c:v>
                </c:pt>
                <c:pt idx="2483">
                  <c:v>26530</c:v>
                </c:pt>
                <c:pt idx="2484">
                  <c:v>26529</c:v>
                </c:pt>
                <c:pt idx="2485">
                  <c:v>26524</c:v>
                </c:pt>
                <c:pt idx="2486">
                  <c:v>26522</c:v>
                </c:pt>
                <c:pt idx="2487">
                  <c:v>26515.26086956522</c:v>
                </c:pt>
                <c:pt idx="2488">
                  <c:v>26514</c:v>
                </c:pt>
                <c:pt idx="2489">
                  <c:v>26510</c:v>
                </c:pt>
                <c:pt idx="2490">
                  <c:v>26505</c:v>
                </c:pt>
                <c:pt idx="2491">
                  <c:v>26498</c:v>
                </c:pt>
                <c:pt idx="2492">
                  <c:v>26498</c:v>
                </c:pt>
                <c:pt idx="2493">
                  <c:v>26495</c:v>
                </c:pt>
                <c:pt idx="2494">
                  <c:v>26486</c:v>
                </c:pt>
                <c:pt idx="2495">
                  <c:v>26480</c:v>
                </c:pt>
                <c:pt idx="2496">
                  <c:v>26479</c:v>
                </c:pt>
                <c:pt idx="2497">
                  <c:v>26478.190476190473</c:v>
                </c:pt>
                <c:pt idx="2498">
                  <c:v>26467</c:v>
                </c:pt>
                <c:pt idx="2499">
                  <c:v>26463</c:v>
                </c:pt>
                <c:pt idx="2500">
                  <c:v>26460</c:v>
                </c:pt>
                <c:pt idx="2501">
                  <c:v>26460</c:v>
                </c:pt>
                <c:pt idx="2502">
                  <c:v>26456</c:v>
                </c:pt>
                <c:pt idx="2503">
                  <c:v>26455</c:v>
                </c:pt>
                <c:pt idx="2504">
                  <c:v>26450</c:v>
                </c:pt>
                <c:pt idx="2505">
                  <c:v>26447</c:v>
                </c:pt>
                <c:pt idx="2506">
                  <c:v>26445</c:v>
                </c:pt>
                <c:pt idx="2507">
                  <c:v>26441</c:v>
                </c:pt>
                <c:pt idx="2508">
                  <c:v>26436</c:v>
                </c:pt>
                <c:pt idx="2509">
                  <c:v>26434</c:v>
                </c:pt>
                <c:pt idx="2510">
                  <c:v>26426</c:v>
                </c:pt>
                <c:pt idx="2511">
                  <c:v>26425</c:v>
                </c:pt>
                <c:pt idx="2512">
                  <c:v>26424</c:v>
                </c:pt>
                <c:pt idx="2513">
                  <c:v>26424</c:v>
                </c:pt>
                <c:pt idx="2514">
                  <c:v>26422.5652173913</c:v>
                </c:pt>
                <c:pt idx="2515">
                  <c:v>26420.809523809516</c:v>
                </c:pt>
                <c:pt idx="2516">
                  <c:v>26420</c:v>
                </c:pt>
                <c:pt idx="2517">
                  <c:v>26418</c:v>
                </c:pt>
                <c:pt idx="2518">
                  <c:v>26418</c:v>
                </c:pt>
                <c:pt idx="2519">
                  <c:v>26417.608695652179</c:v>
                </c:pt>
                <c:pt idx="2520">
                  <c:v>26416</c:v>
                </c:pt>
                <c:pt idx="2521">
                  <c:v>26408</c:v>
                </c:pt>
                <c:pt idx="2522">
                  <c:v>26406</c:v>
                </c:pt>
                <c:pt idx="2523">
                  <c:v>26401</c:v>
                </c:pt>
                <c:pt idx="2524">
                  <c:v>26394</c:v>
                </c:pt>
                <c:pt idx="2525">
                  <c:v>26376</c:v>
                </c:pt>
                <c:pt idx="2526">
                  <c:v>26372</c:v>
                </c:pt>
                <c:pt idx="2527">
                  <c:v>26368</c:v>
                </c:pt>
                <c:pt idx="2528">
                  <c:v>26365</c:v>
                </c:pt>
                <c:pt idx="2529">
                  <c:v>26357</c:v>
                </c:pt>
                <c:pt idx="2530">
                  <c:v>26348</c:v>
                </c:pt>
                <c:pt idx="2531">
                  <c:v>26345</c:v>
                </c:pt>
                <c:pt idx="2532">
                  <c:v>26344</c:v>
                </c:pt>
                <c:pt idx="2533">
                  <c:v>26342</c:v>
                </c:pt>
                <c:pt idx="2534">
                  <c:v>26329</c:v>
                </c:pt>
                <c:pt idx="2535">
                  <c:v>26328</c:v>
                </c:pt>
                <c:pt idx="2536">
                  <c:v>26326</c:v>
                </c:pt>
                <c:pt idx="2537">
                  <c:v>26324.521739130436</c:v>
                </c:pt>
                <c:pt idx="2538">
                  <c:v>26323</c:v>
                </c:pt>
                <c:pt idx="2539">
                  <c:v>26319</c:v>
                </c:pt>
                <c:pt idx="2540">
                  <c:v>26318</c:v>
                </c:pt>
                <c:pt idx="2541">
                  <c:v>26316</c:v>
                </c:pt>
                <c:pt idx="2542">
                  <c:v>26303</c:v>
                </c:pt>
                <c:pt idx="2543">
                  <c:v>26300</c:v>
                </c:pt>
                <c:pt idx="2544">
                  <c:v>26297</c:v>
                </c:pt>
                <c:pt idx="2545">
                  <c:v>26292</c:v>
                </c:pt>
                <c:pt idx="2546">
                  <c:v>26291</c:v>
                </c:pt>
                <c:pt idx="2547">
                  <c:v>26283</c:v>
                </c:pt>
                <c:pt idx="2548">
                  <c:v>26283</c:v>
                </c:pt>
                <c:pt idx="2549">
                  <c:v>26280</c:v>
                </c:pt>
                <c:pt idx="2550">
                  <c:v>26279</c:v>
                </c:pt>
                <c:pt idx="2551">
                  <c:v>26278</c:v>
                </c:pt>
                <c:pt idx="2552">
                  <c:v>26276</c:v>
                </c:pt>
                <c:pt idx="2553">
                  <c:v>26276</c:v>
                </c:pt>
                <c:pt idx="2554">
                  <c:v>26271</c:v>
                </c:pt>
                <c:pt idx="2555">
                  <c:v>26269</c:v>
                </c:pt>
                <c:pt idx="2556">
                  <c:v>26265</c:v>
                </c:pt>
                <c:pt idx="2557">
                  <c:v>26259</c:v>
                </c:pt>
                <c:pt idx="2558">
                  <c:v>26251</c:v>
                </c:pt>
                <c:pt idx="2559">
                  <c:v>26244</c:v>
                </c:pt>
                <c:pt idx="2560">
                  <c:v>26240</c:v>
                </c:pt>
                <c:pt idx="2561">
                  <c:v>26239</c:v>
                </c:pt>
                <c:pt idx="2562">
                  <c:v>26234</c:v>
                </c:pt>
                <c:pt idx="2563">
                  <c:v>26233</c:v>
                </c:pt>
                <c:pt idx="2564">
                  <c:v>26232</c:v>
                </c:pt>
                <c:pt idx="2565">
                  <c:v>26231</c:v>
                </c:pt>
                <c:pt idx="2566">
                  <c:v>26229</c:v>
                </c:pt>
                <c:pt idx="2567">
                  <c:v>26227</c:v>
                </c:pt>
                <c:pt idx="2568">
                  <c:v>26226</c:v>
                </c:pt>
                <c:pt idx="2569">
                  <c:v>26219</c:v>
                </c:pt>
                <c:pt idx="2570">
                  <c:v>26212</c:v>
                </c:pt>
                <c:pt idx="2571">
                  <c:v>26208</c:v>
                </c:pt>
                <c:pt idx="2572">
                  <c:v>26207.130434782608</c:v>
                </c:pt>
                <c:pt idx="2573">
                  <c:v>26207</c:v>
                </c:pt>
                <c:pt idx="2574">
                  <c:v>26207</c:v>
                </c:pt>
                <c:pt idx="2575">
                  <c:v>26206</c:v>
                </c:pt>
                <c:pt idx="2576">
                  <c:v>26203</c:v>
                </c:pt>
                <c:pt idx="2577">
                  <c:v>26200</c:v>
                </c:pt>
                <c:pt idx="2578">
                  <c:v>26198</c:v>
                </c:pt>
                <c:pt idx="2579">
                  <c:v>26195</c:v>
                </c:pt>
                <c:pt idx="2580">
                  <c:v>26192</c:v>
                </c:pt>
                <c:pt idx="2581">
                  <c:v>26190</c:v>
                </c:pt>
                <c:pt idx="2582">
                  <c:v>26188.476190476191</c:v>
                </c:pt>
                <c:pt idx="2583">
                  <c:v>26187</c:v>
                </c:pt>
                <c:pt idx="2584">
                  <c:v>26184</c:v>
                </c:pt>
                <c:pt idx="2585">
                  <c:v>26182</c:v>
                </c:pt>
                <c:pt idx="2586">
                  <c:v>26169</c:v>
                </c:pt>
                <c:pt idx="2587">
                  <c:v>26167</c:v>
                </c:pt>
                <c:pt idx="2588">
                  <c:v>26164</c:v>
                </c:pt>
                <c:pt idx="2589">
                  <c:v>26159</c:v>
                </c:pt>
                <c:pt idx="2590">
                  <c:v>26156</c:v>
                </c:pt>
                <c:pt idx="2591">
                  <c:v>26147</c:v>
                </c:pt>
                <c:pt idx="2592">
                  <c:v>26140</c:v>
                </c:pt>
                <c:pt idx="2593">
                  <c:v>26130.608695652179</c:v>
                </c:pt>
                <c:pt idx="2594">
                  <c:v>26126</c:v>
                </c:pt>
                <c:pt idx="2595">
                  <c:v>26121</c:v>
                </c:pt>
                <c:pt idx="2596">
                  <c:v>26120</c:v>
                </c:pt>
                <c:pt idx="2597">
                  <c:v>26115</c:v>
                </c:pt>
                <c:pt idx="2598">
                  <c:v>26114</c:v>
                </c:pt>
                <c:pt idx="2599">
                  <c:v>26114</c:v>
                </c:pt>
                <c:pt idx="2600">
                  <c:v>26113</c:v>
                </c:pt>
                <c:pt idx="2601">
                  <c:v>26106</c:v>
                </c:pt>
                <c:pt idx="2602">
                  <c:v>26105</c:v>
                </c:pt>
                <c:pt idx="2603">
                  <c:v>26103</c:v>
                </c:pt>
                <c:pt idx="2604">
                  <c:v>26100</c:v>
                </c:pt>
                <c:pt idx="2605">
                  <c:v>26099</c:v>
                </c:pt>
                <c:pt idx="2606">
                  <c:v>26089</c:v>
                </c:pt>
                <c:pt idx="2607">
                  <c:v>26087</c:v>
                </c:pt>
                <c:pt idx="2608">
                  <c:v>26086</c:v>
                </c:pt>
                <c:pt idx="2609">
                  <c:v>26083</c:v>
                </c:pt>
                <c:pt idx="2610">
                  <c:v>26081</c:v>
                </c:pt>
                <c:pt idx="2611">
                  <c:v>26075</c:v>
                </c:pt>
                <c:pt idx="2612">
                  <c:v>26070</c:v>
                </c:pt>
                <c:pt idx="2613">
                  <c:v>26064</c:v>
                </c:pt>
                <c:pt idx="2614">
                  <c:v>26063</c:v>
                </c:pt>
                <c:pt idx="2615">
                  <c:v>26062</c:v>
                </c:pt>
                <c:pt idx="2616">
                  <c:v>26056</c:v>
                </c:pt>
                <c:pt idx="2617">
                  <c:v>26052</c:v>
                </c:pt>
                <c:pt idx="2618">
                  <c:v>26051</c:v>
                </c:pt>
                <c:pt idx="2619">
                  <c:v>26048</c:v>
                </c:pt>
                <c:pt idx="2620">
                  <c:v>26046</c:v>
                </c:pt>
                <c:pt idx="2621">
                  <c:v>26044</c:v>
                </c:pt>
                <c:pt idx="2622">
                  <c:v>26043</c:v>
                </c:pt>
                <c:pt idx="2623">
                  <c:v>26042</c:v>
                </c:pt>
                <c:pt idx="2624">
                  <c:v>26038</c:v>
                </c:pt>
                <c:pt idx="2625">
                  <c:v>26037</c:v>
                </c:pt>
                <c:pt idx="2626">
                  <c:v>26036</c:v>
                </c:pt>
                <c:pt idx="2627">
                  <c:v>26034</c:v>
                </c:pt>
                <c:pt idx="2628">
                  <c:v>26033</c:v>
                </c:pt>
                <c:pt idx="2629">
                  <c:v>26027</c:v>
                </c:pt>
                <c:pt idx="2630">
                  <c:v>26026.913043478256</c:v>
                </c:pt>
                <c:pt idx="2631">
                  <c:v>26026.869565217392</c:v>
                </c:pt>
                <c:pt idx="2632">
                  <c:v>26021</c:v>
                </c:pt>
                <c:pt idx="2633">
                  <c:v>26020</c:v>
                </c:pt>
                <c:pt idx="2634">
                  <c:v>26017</c:v>
                </c:pt>
                <c:pt idx="2635">
                  <c:v>26016</c:v>
                </c:pt>
                <c:pt idx="2636">
                  <c:v>26014</c:v>
                </c:pt>
                <c:pt idx="2637">
                  <c:v>26014</c:v>
                </c:pt>
                <c:pt idx="2638">
                  <c:v>26012</c:v>
                </c:pt>
                <c:pt idx="2639">
                  <c:v>26011</c:v>
                </c:pt>
                <c:pt idx="2640">
                  <c:v>26008</c:v>
                </c:pt>
                <c:pt idx="2641">
                  <c:v>26008</c:v>
                </c:pt>
                <c:pt idx="2642">
                  <c:v>26007.380952380947</c:v>
                </c:pt>
                <c:pt idx="2643">
                  <c:v>26007</c:v>
                </c:pt>
                <c:pt idx="2644">
                  <c:v>26002</c:v>
                </c:pt>
                <c:pt idx="2645">
                  <c:v>26000</c:v>
                </c:pt>
                <c:pt idx="2646">
                  <c:v>25999</c:v>
                </c:pt>
                <c:pt idx="2647">
                  <c:v>25998</c:v>
                </c:pt>
                <c:pt idx="2648">
                  <c:v>25996</c:v>
                </c:pt>
                <c:pt idx="2649">
                  <c:v>25995</c:v>
                </c:pt>
                <c:pt idx="2650">
                  <c:v>25992</c:v>
                </c:pt>
                <c:pt idx="2651">
                  <c:v>25992</c:v>
                </c:pt>
                <c:pt idx="2652">
                  <c:v>25992</c:v>
                </c:pt>
                <c:pt idx="2653">
                  <c:v>25991</c:v>
                </c:pt>
                <c:pt idx="2654">
                  <c:v>25989</c:v>
                </c:pt>
                <c:pt idx="2655">
                  <c:v>25986</c:v>
                </c:pt>
                <c:pt idx="2656">
                  <c:v>25986</c:v>
                </c:pt>
                <c:pt idx="2657">
                  <c:v>25984</c:v>
                </c:pt>
                <c:pt idx="2658">
                  <c:v>25981</c:v>
                </c:pt>
                <c:pt idx="2659">
                  <c:v>25980</c:v>
                </c:pt>
                <c:pt idx="2660">
                  <c:v>25979</c:v>
                </c:pt>
                <c:pt idx="2661">
                  <c:v>25978</c:v>
                </c:pt>
                <c:pt idx="2662">
                  <c:v>25974</c:v>
                </c:pt>
                <c:pt idx="2663">
                  <c:v>25973.652173913044</c:v>
                </c:pt>
                <c:pt idx="2664">
                  <c:v>25968</c:v>
                </c:pt>
                <c:pt idx="2665">
                  <c:v>25968</c:v>
                </c:pt>
                <c:pt idx="2666">
                  <c:v>25967</c:v>
                </c:pt>
                <c:pt idx="2667">
                  <c:v>25966</c:v>
                </c:pt>
                <c:pt idx="2668">
                  <c:v>25965</c:v>
                </c:pt>
                <c:pt idx="2669">
                  <c:v>25962</c:v>
                </c:pt>
                <c:pt idx="2670">
                  <c:v>25961.652173913044</c:v>
                </c:pt>
                <c:pt idx="2671">
                  <c:v>25961</c:v>
                </c:pt>
                <c:pt idx="2672">
                  <c:v>25957</c:v>
                </c:pt>
                <c:pt idx="2673">
                  <c:v>25956</c:v>
                </c:pt>
                <c:pt idx="2674">
                  <c:v>25955</c:v>
                </c:pt>
                <c:pt idx="2675">
                  <c:v>25954</c:v>
                </c:pt>
                <c:pt idx="2676">
                  <c:v>25950</c:v>
                </c:pt>
                <c:pt idx="2677">
                  <c:v>25948</c:v>
                </c:pt>
                <c:pt idx="2678">
                  <c:v>25947</c:v>
                </c:pt>
                <c:pt idx="2679">
                  <c:v>25944</c:v>
                </c:pt>
                <c:pt idx="2680">
                  <c:v>25943</c:v>
                </c:pt>
                <c:pt idx="2681">
                  <c:v>25939</c:v>
                </c:pt>
                <c:pt idx="2682">
                  <c:v>25936</c:v>
                </c:pt>
                <c:pt idx="2683">
                  <c:v>25935</c:v>
                </c:pt>
                <c:pt idx="2684">
                  <c:v>25935</c:v>
                </c:pt>
                <c:pt idx="2685">
                  <c:v>25932</c:v>
                </c:pt>
                <c:pt idx="2686">
                  <c:v>25931</c:v>
                </c:pt>
                <c:pt idx="2687">
                  <c:v>25930</c:v>
                </c:pt>
                <c:pt idx="2688">
                  <c:v>25929</c:v>
                </c:pt>
                <c:pt idx="2689">
                  <c:v>25928</c:v>
                </c:pt>
                <c:pt idx="2690">
                  <c:v>25923</c:v>
                </c:pt>
                <c:pt idx="2691">
                  <c:v>25922</c:v>
                </c:pt>
                <c:pt idx="2692">
                  <c:v>25921</c:v>
                </c:pt>
                <c:pt idx="2693">
                  <c:v>25918</c:v>
                </c:pt>
                <c:pt idx="2694">
                  <c:v>25915</c:v>
                </c:pt>
                <c:pt idx="2695">
                  <c:v>25914</c:v>
                </c:pt>
                <c:pt idx="2696">
                  <c:v>25914</c:v>
                </c:pt>
                <c:pt idx="2697">
                  <c:v>25913</c:v>
                </c:pt>
                <c:pt idx="2698">
                  <c:v>25907</c:v>
                </c:pt>
                <c:pt idx="2699">
                  <c:v>25906</c:v>
                </c:pt>
                <c:pt idx="2700">
                  <c:v>25906</c:v>
                </c:pt>
                <c:pt idx="2701">
                  <c:v>25903</c:v>
                </c:pt>
                <c:pt idx="2702">
                  <c:v>25900</c:v>
                </c:pt>
                <c:pt idx="2703">
                  <c:v>25897</c:v>
                </c:pt>
                <c:pt idx="2704">
                  <c:v>25896</c:v>
                </c:pt>
                <c:pt idx="2705">
                  <c:v>25896</c:v>
                </c:pt>
                <c:pt idx="2706">
                  <c:v>25894</c:v>
                </c:pt>
                <c:pt idx="2707">
                  <c:v>25894</c:v>
                </c:pt>
                <c:pt idx="2708">
                  <c:v>25893</c:v>
                </c:pt>
                <c:pt idx="2709">
                  <c:v>25892</c:v>
                </c:pt>
                <c:pt idx="2710">
                  <c:v>25890</c:v>
                </c:pt>
                <c:pt idx="2711">
                  <c:v>25890</c:v>
                </c:pt>
                <c:pt idx="2712">
                  <c:v>25886.26086956522</c:v>
                </c:pt>
                <c:pt idx="2713">
                  <c:v>25884</c:v>
                </c:pt>
                <c:pt idx="2714">
                  <c:v>25884</c:v>
                </c:pt>
                <c:pt idx="2715">
                  <c:v>25883</c:v>
                </c:pt>
                <c:pt idx="2716">
                  <c:v>25880</c:v>
                </c:pt>
                <c:pt idx="2717">
                  <c:v>25880</c:v>
                </c:pt>
                <c:pt idx="2718">
                  <c:v>25878</c:v>
                </c:pt>
                <c:pt idx="2719">
                  <c:v>25878</c:v>
                </c:pt>
                <c:pt idx="2720">
                  <c:v>25876</c:v>
                </c:pt>
                <c:pt idx="2721">
                  <c:v>25875</c:v>
                </c:pt>
                <c:pt idx="2722">
                  <c:v>25873</c:v>
                </c:pt>
                <c:pt idx="2723">
                  <c:v>25872</c:v>
                </c:pt>
                <c:pt idx="2724">
                  <c:v>25872</c:v>
                </c:pt>
                <c:pt idx="2725">
                  <c:v>25869</c:v>
                </c:pt>
                <c:pt idx="2726">
                  <c:v>25868</c:v>
                </c:pt>
                <c:pt idx="2727">
                  <c:v>25865</c:v>
                </c:pt>
                <c:pt idx="2728">
                  <c:v>25864</c:v>
                </c:pt>
                <c:pt idx="2729">
                  <c:v>25863</c:v>
                </c:pt>
                <c:pt idx="2730">
                  <c:v>25862</c:v>
                </c:pt>
                <c:pt idx="2731">
                  <c:v>25858</c:v>
                </c:pt>
                <c:pt idx="2732">
                  <c:v>25856</c:v>
                </c:pt>
                <c:pt idx="2733">
                  <c:v>25854</c:v>
                </c:pt>
                <c:pt idx="2734">
                  <c:v>25854</c:v>
                </c:pt>
                <c:pt idx="2735">
                  <c:v>25852</c:v>
                </c:pt>
                <c:pt idx="2736">
                  <c:v>25850</c:v>
                </c:pt>
                <c:pt idx="2737">
                  <c:v>25849</c:v>
                </c:pt>
                <c:pt idx="2738">
                  <c:v>25847</c:v>
                </c:pt>
                <c:pt idx="2739">
                  <c:v>25844</c:v>
                </c:pt>
                <c:pt idx="2740">
                  <c:v>25842</c:v>
                </c:pt>
                <c:pt idx="2741">
                  <c:v>25841</c:v>
                </c:pt>
                <c:pt idx="2742">
                  <c:v>25838</c:v>
                </c:pt>
                <c:pt idx="2743">
                  <c:v>25837</c:v>
                </c:pt>
                <c:pt idx="2744">
                  <c:v>25836</c:v>
                </c:pt>
                <c:pt idx="2745">
                  <c:v>25832</c:v>
                </c:pt>
                <c:pt idx="2746">
                  <c:v>25831</c:v>
                </c:pt>
                <c:pt idx="2747">
                  <c:v>25828</c:v>
                </c:pt>
                <c:pt idx="2748">
                  <c:v>25827</c:v>
                </c:pt>
                <c:pt idx="2749">
                  <c:v>25826</c:v>
                </c:pt>
                <c:pt idx="2750">
                  <c:v>25826</c:v>
                </c:pt>
                <c:pt idx="2751">
                  <c:v>25824</c:v>
                </c:pt>
                <c:pt idx="2752">
                  <c:v>25823</c:v>
                </c:pt>
                <c:pt idx="2753">
                  <c:v>25822</c:v>
                </c:pt>
                <c:pt idx="2754">
                  <c:v>25818</c:v>
                </c:pt>
                <c:pt idx="2755">
                  <c:v>25816</c:v>
                </c:pt>
                <c:pt idx="2756">
                  <c:v>25815.434782608703</c:v>
                </c:pt>
                <c:pt idx="2757">
                  <c:v>25812</c:v>
                </c:pt>
                <c:pt idx="2758">
                  <c:v>25809</c:v>
                </c:pt>
                <c:pt idx="2759">
                  <c:v>25808</c:v>
                </c:pt>
                <c:pt idx="2760">
                  <c:v>25807</c:v>
                </c:pt>
                <c:pt idx="2761">
                  <c:v>25806</c:v>
                </c:pt>
                <c:pt idx="2762">
                  <c:v>25804</c:v>
                </c:pt>
                <c:pt idx="2763">
                  <c:v>25804</c:v>
                </c:pt>
                <c:pt idx="2764">
                  <c:v>25804</c:v>
                </c:pt>
                <c:pt idx="2765">
                  <c:v>25802</c:v>
                </c:pt>
                <c:pt idx="2766">
                  <c:v>25802</c:v>
                </c:pt>
                <c:pt idx="2767">
                  <c:v>25801</c:v>
                </c:pt>
                <c:pt idx="2768">
                  <c:v>25800.095238095233</c:v>
                </c:pt>
                <c:pt idx="2769">
                  <c:v>25800</c:v>
                </c:pt>
                <c:pt idx="2770">
                  <c:v>25800</c:v>
                </c:pt>
                <c:pt idx="2771">
                  <c:v>25797</c:v>
                </c:pt>
                <c:pt idx="2772">
                  <c:v>25796</c:v>
                </c:pt>
                <c:pt idx="2773">
                  <c:v>25794</c:v>
                </c:pt>
                <c:pt idx="2774">
                  <c:v>25794</c:v>
                </c:pt>
                <c:pt idx="2775">
                  <c:v>25793</c:v>
                </c:pt>
                <c:pt idx="2776">
                  <c:v>25790</c:v>
                </c:pt>
                <c:pt idx="2777">
                  <c:v>25782</c:v>
                </c:pt>
                <c:pt idx="2778">
                  <c:v>25780</c:v>
                </c:pt>
                <c:pt idx="2779">
                  <c:v>25778</c:v>
                </c:pt>
                <c:pt idx="2780">
                  <c:v>25772</c:v>
                </c:pt>
                <c:pt idx="2781">
                  <c:v>25771</c:v>
                </c:pt>
                <c:pt idx="2782">
                  <c:v>25768</c:v>
                </c:pt>
                <c:pt idx="2783">
                  <c:v>25767</c:v>
                </c:pt>
                <c:pt idx="2784">
                  <c:v>25766</c:v>
                </c:pt>
                <c:pt idx="2785">
                  <c:v>25764</c:v>
                </c:pt>
                <c:pt idx="2786">
                  <c:v>25760</c:v>
                </c:pt>
                <c:pt idx="2787">
                  <c:v>25757</c:v>
                </c:pt>
                <c:pt idx="2788">
                  <c:v>25755</c:v>
                </c:pt>
                <c:pt idx="2789">
                  <c:v>25751</c:v>
                </c:pt>
                <c:pt idx="2790">
                  <c:v>25750</c:v>
                </c:pt>
                <c:pt idx="2791">
                  <c:v>25748</c:v>
                </c:pt>
                <c:pt idx="2792">
                  <c:v>25746</c:v>
                </c:pt>
                <c:pt idx="2793">
                  <c:v>25745</c:v>
                </c:pt>
                <c:pt idx="2794">
                  <c:v>25745</c:v>
                </c:pt>
                <c:pt idx="2795">
                  <c:v>25742</c:v>
                </c:pt>
                <c:pt idx="2796">
                  <c:v>25741</c:v>
                </c:pt>
                <c:pt idx="2797">
                  <c:v>25738</c:v>
                </c:pt>
                <c:pt idx="2798">
                  <c:v>25738</c:v>
                </c:pt>
                <c:pt idx="2799">
                  <c:v>25737</c:v>
                </c:pt>
                <c:pt idx="2800">
                  <c:v>25736</c:v>
                </c:pt>
                <c:pt idx="2801">
                  <c:v>25735</c:v>
                </c:pt>
                <c:pt idx="2802">
                  <c:v>25734</c:v>
                </c:pt>
                <c:pt idx="2803">
                  <c:v>25732</c:v>
                </c:pt>
                <c:pt idx="2804">
                  <c:v>25730</c:v>
                </c:pt>
                <c:pt idx="2805">
                  <c:v>25728</c:v>
                </c:pt>
                <c:pt idx="2806">
                  <c:v>25726.47826086956</c:v>
                </c:pt>
                <c:pt idx="2807">
                  <c:v>25726</c:v>
                </c:pt>
                <c:pt idx="2808">
                  <c:v>25720</c:v>
                </c:pt>
                <c:pt idx="2809">
                  <c:v>25719</c:v>
                </c:pt>
                <c:pt idx="2810">
                  <c:v>25718</c:v>
                </c:pt>
                <c:pt idx="2811">
                  <c:v>25717</c:v>
                </c:pt>
                <c:pt idx="2812">
                  <c:v>25716</c:v>
                </c:pt>
                <c:pt idx="2813">
                  <c:v>25716</c:v>
                </c:pt>
                <c:pt idx="2814">
                  <c:v>25709</c:v>
                </c:pt>
                <c:pt idx="2815">
                  <c:v>25707</c:v>
                </c:pt>
                <c:pt idx="2816">
                  <c:v>25705</c:v>
                </c:pt>
                <c:pt idx="2817">
                  <c:v>25704.47826086956</c:v>
                </c:pt>
                <c:pt idx="2818">
                  <c:v>25704</c:v>
                </c:pt>
                <c:pt idx="2819">
                  <c:v>25702</c:v>
                </c:pt>
                <c:pt idx="2820">
                  <c:v>25701</c:v>
                </c:pt>
                <c:pt idx="2821">
                  <c:v>25700</c:v>
                </c:pt>
                <c:pt idx="2822">
                  <c:v>25699</c:v>
                </c:pt>
                <c:pt idx="2823">
                  <c:v>25698.391304347824</c:v>
                </c:pt>
                <c:pt idx="2824">
                  <c:v>25698</c:v>
                </c:pt>
                <c:pt idx="2825">
                  <c:v>25697</c:v>
                </c:pt>
                <c:pt idx="2826">
                  <c:v>25696</c:v>
                </c:pt>
                <c:pt idx="2827">
                  <c:v>25695</c:v>
                </c:pt>
                <c:pt idx="2828">
                  <c:v>25693</c:v>
                </c:pt>
                <c:pt idx="2829">
                  <c:v>25691</c:v>
                </c:pt>
                <c:pt idx="2830">
                  <c:v>25690</c:v>
                </c:pt>
                <c:pt idx="2831">
                  <c:v>25689</c:v>
                </c:pt>
                <c:pt idx="2832">
                  <c:v>25688</c:v>
                </c:pt>
                <c:pt idx="2833">
                  <c:v>25687</c:v>
                </c:pt>
                <c:pt idx="2834">
                  <c:v>25682</c:v>
                </c:pt>
                <c:pt idx="2835">
                  <c:v>25681</c:v>
                </c:pt>
                <c:pt idx="2836">
                  <c:v>25680</c:v>
                </c:pt>
                <c:pt idx="2837">
                  <c:v>25680</c:v>
                </c:pt>
                <c:pt idx="2838">
                  <c:v>25679</c:v>
                </c:pt>
                <c:pt idx="2839">
                  <c:v>25679</c:v>
                </c:pt>
                <c:pt idx="2840">
                  <c:v>25678</c:v>
                </c:pt>
                <c:pt idx="2841">
                  <c:v>25676</c:v>
                </c:pt>
                <c:pt idx="2842">
                  <c:v>25673</c:v>
                </c:pt>
                <c:pt idx="2843">
                  <c:v>25672</c:v>
                </c:pt>
                <c:pt idx="2844">
                  <c:v>25672</c:v>
                </c:pt>
                <c:pt idx="2845">
                  <c:v>25670</c:v>
                </c:pt>
                <c:pt idx="2846">
                  <c:v>25670</c:v>
                </c:pt>
                <c:pt idx="2847">
                  <c:v>25669</c:v>
                </c:pt>
                <c:pt idx="2848">
                  <c:v>25668</c:v>
                </c:pt>
                <c:pt idx="2849">
                  <c:v>25666</c:v>
                </c:pt>
                <c:pt idx="2850">
                  <c:v>25663.695652173912</c:v>
                </c:pt>
                <c:pt idx="2851">
                  <c:v>25662</c:v>
                </c:pt>
                <c:pt idx="2852">
                  <c:v>25662</c:v>
                </c:pt>
                <c:pt idx="2853">
                  <c:v>25657</c:v>
                </c:pt>
                <c:pt idx="2854">
                  <c:v>25656</c:v>
                </c:pt>
                <c:pt idx="2855">
                  <c:v>25655</c:v>
                </c:pt>
                <c:pt idx="2856">
                  <c:v>25648</c:v>
                </c:pt>
                <c:pt idx="2857">
                  <c:v>25646</c:v>
                </c:pt>
                <c:pt idx="2858">
                  <c:v>25640.217391304348</c:v>
                </c:pt>
                <c:pt idx="2859">
                  <c:v>25640</c:v>
                </c:pt>
                <c:pt idx="2860">
                  <c:v>25636</c:v>
                </c:pt>
                <c:pt idx="2861">
                  <c:v>25636</c:v>
                </c:pt>
                <c:pt idx="2862">
                  <c:v>25635</c:v>
                </c:pt>
                <c:pt idx="2863">
                  <c:v>25634</c:v>
                </c:pt>
                <c:pt idx="2864">
                  <c:v>25632</c:v>
                </c:pt>
                <c:pt idx="2865">
                  <c:v>25632</c:v>
                </c:pt>
                <c:pt idx="2866">
                  <c:v>25626</c:v>
                </c:pt>
                <c:pt idx="2867">
                  <c:v>25621</c:v>
                </c:pt>
                <c:pt idx="2868">
                  <c:v>25614</c:v>
                </c:pt>
                <c:pt idx="2869">
                  <c:v>25606</c:v>
                </c:pt>
                <c:pt idx="2870">
                  <c:v>25605</c:v>
                </c:pt>
                <c:pt idx="2871">
                  <c:v>25604.826086956517</c:v>
                </c:pt>
                <c:pt idx="2872">
                  <c:v>25604</c:v>
                </c:pt>
                <c:pt idx="2873">
                  <c:v>25603</c:v>
                </c:pt>
                <c:pt idx="2874">
                  <c:v>25602</c:v>
                </c:pt>
                <c:pt idx="2875">
                  <c:v>25599</c:v>
                </c:pt>
                <c:pt idx="2876">
                  <c:v>25598</c:v>
                </c:pt>
                <c:pt idx="2877">
                  <c:v>25597</c:v>
                </c:pt>
                <c:pt idx="2878">
                  <c:v>25593</c:v>
                </c:pt>
                <c:pt idx="2879">
                  <c:v>25592</c:v>
                </c:pt>
                <c:pt idx="2880">
                  <c:v>25589.17391304348</c:v>
                </c:pt>
                <c:pt idx="2881">
                  <c:v>25586</c:v>
                </c:pt>
                <c:pt idx="2882">
                  <c:v>25584</c:v>
                </c:pt>
                <c:pt idx="2883">
                  <c:v>25584</c:v>
                </c:pt>
                <c:pt idx="2884">
                  <c:v>25580</c:v>
                </c:pt>
                <c:pt idx="2885">
                  <c:v>25578</c:v>
                </c:pt>
                <c:pt idx="2886">
                  <c:v>25576</c:v>
                </c:pt>
                <c:pt idx="2887">
                  <c:v>25574</c:v>
                </c:pt>
                <c:pt idx="2888">
                  <c:v>25573</c:v>
                </c:pt>
                <c:pt idx="2889">
                  <c:v>25572</c:v>
                </c:pt>
                <c:pt idx="2890">
                  <c:v>25569</c:v>
                </c:pt>
                <c:pt idx="2891">
                  <c:v>25568</c:v>
                </c:pt>
                <c:pt idx="2892">
                  <c:v>25567</c:v>
                </c:pt>
                <c:pt idx="2893">
                  <c:v>25564</c:v>
                </c:pt>
                <c:pt idx="2894">
                  <c:v>25563.869565217392</c:v>
                </c:pt>
                <c:pt idx="2895">
                  <c:v>25562</c:v>
                </c:pt>
                <c:pt idx="2896">
                  <c:v>25560</c:v>
                </c:pt>
                <c:pt idx="2897">
                  <c:v>25559</c:v>
                </c:pt>
                <c:pt idx="2898">
                  <c:v>25558</c:v>
                </c:pt>
                <c:pt idx="2899">
                  <c:v>25555</c:v>
                </c:pt>
                <c:pt idx="2900">
                  <c:v>25554</c:v>
                </c:pt>
                <c:pt idx="2901">
                  <c:v>25548</c:v>
                </c:pt>
                <c:pt idx="2902">
                  <c:v>25548</c:v>
                </c:pt>
                <c:pt idx="2903">
                  <c:v>25546</c:v>
                </c:pt>
                <c:pt idx="2904">
                  <c:v>25546</c:v>
                </c:pt>
                <c:pt idx="2905">
                  <c:v>25544</c:v>
                </c:pt>
                <c:pt idx="2906">
                  <c:v>25544</c:v>
                </c:pt>
                <c:pt idx="2907">
                  <c:v>25535</c:v>
                </c:pt>
                <c:pt idx="2908">
                  <c:v>25534</c:v>
                </c:pt>
                <c:pt idx="2909">
                  <c:v>25532.652173913044</c:v>
                </c:pt>
                <c:pt idx="2910">
                  <c:v>25530</c:v>
                </c:pt>
                <c:pt idx="2911">
                  <c:v>25530</c:v>
                </c:pt>
                <c:pt idx="2912">
                  <c:v>25529</c:v>
                </c:pt>
                <c:pt idx="2913">
                  <c:v>25528</c:v>
                </c:pt>
                <c:pt idx="2914">
                  <c:v>25524</c:v>
                </c:pt>
                <c:pt idx="2915">
                  <c:v>25524</c:v>
                </c:pt>
                <c:pt idx="2916">
                  <c:v>25521</c:v>
                </c:pt>
                <c:pt idx="2917">
                  <c:v>25519</c:v>
                </c:pt>
                <c:pt idx="2918">
                  <c:v>25515.043478260868</c:v>
                </c:pt>
                <c:pt idx="2919">
                  <c:v>25514</c:v>
                </c:pt>
                <c:pt idx="2920">
                  <c:v>25511</c:v>
                </c:pt>
                <c:pt idx="2921">
                  <c:v>25510</c:v>
                </c:pt>
                <c:pt idx="2922">
                  <c:v>25509</c:v>
                </c:pt>
                <c:pt idx="2923">
                  <c:v>25508</c:v>
                </c:pt>
                <c:pt idx="2924">
                  <c:v>25506</c:v>
                </c:pt>
                <c:pt idx="2925">
                  <c:v>25505</c:v>
                </c:pt>
                <c:pt idx="2926">
                  <c:v>25502.782608695656</c:v>
                </c:pt>
                <c:pt idx="2927">
                  <c:v>25502</c:v>
                </c:pt>
                <c:pt idx="2928">
                  <c:v>25501</c:v>
                </c:pt>
                <c:pt idx="2929">
                  <c:v>25500</c:v>
                </c:pt>
                <c:pt idx="2930">
                  <c:v>25498</c:v>
                </c:pt>
                <c:pt idx="2931">
                  <c:v>25496</c:v>
                </c:pt>
                <c:pt idx="2932">
                  <c:v>25494</c:v>
                </c:pt>
                <c:pt idx="2933">
                  <c:v>25494</c:v>
                </c:pt>
                <c:pt idx="2934">
                  <c:v>25490</c:v>
                </c:pt>
                <c:pt idx="2935">
                  <c:v>25490</c:v>
                </c:pt>
                <c:pt idx="2936">
                  <c:v>25489</c:v>
                </c:pt>
                <c:pt idx="2937">
                  <c:v>25486.434782608703</c:v>
                </c:pt>
                <c:pt idx="2938">
                  <c:v>25486</c:v>
                </c:pt>
                <c:pt idx="2939">
                  <c:v>25483</c:v>
                </c:pt>
                <c:pt idx="2940">
                  <c:v>25476</c:v>
                </c:pt>
                <c:pt idx="2941">
                  <c:v>25470</c:v>
                </c:pt>
                <c:pt idx="2942">
                  <c:v>25467</c:v>
                </c:pt>
                <c:pt idx="2943">
                  <c:v>25463</c:v>
                </c:pt>
                <c:pt idx="2944">
                  <c:v>25462</c:v>
                </c:pt>
                <c:pt idx="2945">
                  <c:v>25460</c:v>
                </c:pt>
                <c:pt idx="2946">
                  <c:v>25457</c:v>
                </c:pt>
                <c:pt idx="2947">
                  <c:v>25456</c:v>
                </c:pt>
                <c:pt idx="2948">
                  <c:v>25456</c:v>
                </c:pt>
                <c:pt idx="2949">
                  <c:v>25454</c:v>
                </c:pt>
                <c:pt idx="2950">
                  <c:v>25453</c:v>
                </c:pt>
                <c:pt idx="2951">
                  <c:v>25452</c:v>
                </c:pt>
                <c:pt idx="2952">
                  <c:v>25450</c:v>
                </c:pt>
                <c:pt idx="2953">
                  <c:v>25448</c:v>
                </c:pt>
                <c:pt idx="2954">
                  <c:v>25446</c:v>
                </c:pt>
                <c:pt idx="2955">
                  <c:v>25445</c:v>
                </c:pt>
                <c:pt idx="2956">
                  <c:v>25444</c:v>
                </c:pt>
                <c:pt idx="2957">
                  <c:v>25443.17391304348</c:v>
                </c:pt>
                <c:pt idx="2958">
                  <c:v>25443</c:v>
                </c:pt>
                <c:pt idx="2959">
                  <c:v>25442</c:v>
                </c:pt>
                <c:pt idx="2960">
                  <c:v>25441</c:v>
                </c:pt>
                <c:pt idx="2961">
                  <c:v>25432.095238095233</c:v>
                </c:pt>
                <c:pt idx="2962">
                  <c:v>25432</c:v>
                </c:pt>
                <c:pt idx="2963">
                  <c:v>25431</c:v>
                </c:pt>
                <c:pt idx="2964">
                  <c:v>25430</c:v>
                </c:pt>
                <c:pt idx="2965">
                  <c:v>25426</c:v>
                </c:pt>
                <c:pt idx="2966">
                  <c:v>25425</c:v>
                </c:pt>
                <c:pt idx="2967">
                  <c:v>25424</c:v>
                </c:pt>
                <c:pt idx="2968">
                  <c:v>25420.434782608703</c:v>
                </c:pt>
                <c:pt idx="2969">
                  <c:v>25417</c:v>
                </c:pt>
                <c:pt idx="2970">
                  <c:v>25416</c:v>
                </c:pt>
                <c:pt idx="2971">
                  <c:v>25415</c:v>
                </c:pt>
                <c:pt idx="2972">
                  <c:v>25414</c:v>
                </c:pt>
                <c:pt idx="2973">
                  <c:v>25412</c:v>
                </c:pt>
                <c:pt idx="2974">
                  <c:v>25410</c:v>
                </c:pt>
                <c:pt idx="2975">
                  <c:v>25409</c:v>
                </c:pt>
                <c:pt idx="2976">
                  <c:v>25408</c:v>
                </c:pt>
                <c:pt idx="2977">
                  <c:v>25407</c:v>
                </c:pt>
                <c:pt idx="2978">
                  <c:v>25406</c:v>
                </c:pt>
                <c:pt idx="2979">
                  <c:v>25402</c:v>
                </c:pt>
                <c:pt idx="2980">
                  <c:v>25400</c:v>
                </c:pt>
                <c:pt idx="2981">
                  <c:v>25398</c:v>
                </c:pt>
                <c:pt idx="2982">
                  <c:v>25396</c:v>
                </c:pt>
                <c:pt idx="2983">
                  <c:v>25396</c:v>
                </c:pt>
                <c:pt idx="2984">
                  <c:v>25394</c:v>
                </c:pt>
                <c:pt idx="2985">
                  <c:v>25390</c:v>
                </c:pt>
                <c:pt idx="2986">
                  <c:v>25388</c:v>
                </c:pt>
                <c:pt idx="2987">
                  <c:v>25386</c:v>
                </c:pt>
                <c:pt idx="2988">
                  <c:v>25386</c:v>
                </c:pt>
                <c:pt idx="2989">
                  <c:v>25385.695652173912</c:v>
                </c:pt>
                <c:pt idx="2990">
                  <c:v>25384</c:v>
                </c:pt>
                <c:pt idx="2991">
                  <c:v>25383</c:v>
                </c:pt>
                <c:pt idx="2992">
                  <c:v>25381</c:v>
                </c:pt>
                <c:pt idx="2993">
                  <c:v>25375</c:v>
                </c:pt>
                <c:pt idx="2994">
                  <c:v>25374</c:v>
                </c:pt>
                <c:pt idx="2995">
                  <c:v>25372</c:v>
                </c:pt>
                <c:pt idx="2996">
                  <c:v>25370</c:v>
                </c:pt>
                <c:pt idx="2997">
                  <c:v>25370</c:v>
                </c:pt>
                <c:pt idx="2998">
                  <c:v>25369</c:v>
                </c:pt>
                <c:pt idx="2999">
                  <c:v>25368</c:v>
                </c:pt>
                <c:pt idx="3000">
                  <c:v>25365.08695652174</c:v>
                </c:pt>
                <c:pt idx="3001">
                  <c:v>25365</c:v>
                </c:pt>
                <c:pt idx="3002">
                  <c:v>25364.71428571429</c:v>
                </c:pt>
                <c:pt idx="3003">
                  <c:v>25364</c:v>
                </c:pt>
                <c:pt idx="3004">
                  <c:v>25363</c:v>
                </c:pt>
                <c:pt idx="3005">
                  <c:v>25362</c:v>
                </c:pt>
                <c:pt idx="3006">
                  <c:v>25361</c:v>
                </c:pt>
                <c:pt idx="3007">
                  <c:v>25360</c:v>
                </c:pt>
                <c:pt idx="3008">
                  <c:v>25360</c:v>
                </c:pt>
                <c:pt idx="3009">
                  <c:v>25360</c:v>
                </c:pt>
                <c:pt idx="3010">
                  <c:v>25358</c:v>
                </c:pt>
                <c:pt idx="3011">
                  <c:v>25356</c:v>
                </c:pt>
                <c:pt idx="3012">
                  <c:v>25356</c:v>
                </c:pt>
                <c:pt idx="3013">
                  <c:v>25355</c:v>
                </c:pt>
                <c:pt idx="3014">
                  <c:v>25348</c:v>
                </c:pt>
                <c:pt idx="3015">
                  <c:v>25347</c:v>
                </c:pt>
                <c:pt idx="3016">
                  <c:v>25346</c:v>
                </c:pt>
                <c:pt idx="3017">
                  <c:v>25342</c:v>
                </c:pt>
                <c:pt idx="3018">
                  <c:v>25341</c:v>
                </c:pt>
                <c:pt idx="3019">
                  <c:v>25334</c:v>
                </c:pt>
                <c:pt idx="3020">
                  <c:v>25333</c:v>
                </c:pt>
                <c:pt idx="3021">
                  <c:v>25332</c:v>
                </c:pt>
                <c:pt idx="3022">
                  <c:v>25330</c:v>
                </c:pt>
                <c:pt idx="3023">
                  <c:v>25329</c:v>
                </c:pt>
                <c:pt idx="3024">
                  <c:v>25328</c:v>
                </c:pt>
                <c:pt idx="3025">
                  <c:v>25327</c:v>
                </c:pt>
                <c:pt idx="3026">
                  <c:v>25323.608695652176</c:v>
                </c:pt>
                <c:pt idx="3027">
                  <c:v>25321</c:v>
                </c:pt>
                <c:pt idx="3028">
                  <c:v>25320</c:v>
                </c:pt>
                <c:pt idx="3029">
                  <c:v>25318</c:v>
                </c:pt>
                <c:pt idx="3030">
                  <c:v>25316</c:v>
                </c:pt>
                <c:pt idx="3031">
                  <c:v>25316</c:v>
                </c:pt>
                <c:pt idx="3032">
                  <c:v>25314</c:v>
                </c:pt>
                <c:pt idx="3033">
                  <c:v>25313</c:v>
                </c:pt>
                <c:pt idx="3034">
                  <c:v>25312.17391304348</c:v>
                </c:pt>
                <c:pt idx="3035">
                  <c:v>25312</c:v>
                </c:pt>
                <c:pt idx="3036">
                  <c:v>25309</c:v>
                </c:pt>
                <c:pt idx="3037">
                  <c:v>25308</c:v>
                </c:pt>
                <c:pt idx="3038">
                  <c:v>25307</c:v>
                </c:pt>
                <c:pt idx="3039">
                  <c:v>25304</c:v>
                </c:pt>
                <c:pt idx="3040">
                  <c:v>25300</c:v>
                </c:pt>
                <c:pt idx="3041">
                  <c:v>25298</c:v>
                </c:pt>
                <c:pt idx="3042">
                  <c:v>25298</c:v>
                </c:pt>
                <c:pt idx="3043">
                  <c:v>25295.826086956517</c:v>
                </c:pt>
                <c:pt idx="3044">
                  <c:v>25295</c:v>
                </c:pt>
                <c:pt idx="3045">
                  <c:v>25294</c:v>
                </c:pt>
                <c:pt idx="3046">
                  <c:v>25288</c:v>
                </c:pt>
                <c:pt idx="3047">
                  <c:v>25284</c:v>
                </c:pt>
                <c:pt idx="3048">
                  <c:v>25284</c:v>
                </c:pt>
                <c:pt idx="3049">
                  <c:v>25281</c:v>
                </c:pt>
                <c:pt idx="3050">
                  <c:v>25280</c:v>
                </c:pt>
                <c:pt idx="3051">
                  <c:v>25278.238095238099</c:v>
                </c:pt>
                <c:pt idx="3052">
                  <c:v>25274</c:v>
                </c:pt>
                <c:pt idx="3053">
                  <c:v>25274</c:v>
                </c:pt>
                <c:pt idx="3054">
                  <c:v>25272</c:v>
                </c:pt>
                <c:pt idx="3055">
                  <c:v>25272</c:v>
                </c:pt>
                <c:pt idx="3056">
                  <c:v>25263</c:v>
                </c:pt>
                <c:pt idx="3057">
                  <c:v>25262</c:v>
                </c:pt>
                <c:pt idx="3058">
                  <c:v>25260</c:v>
                </c:pt>
                <c:pt idx="3059">
                  <c:v>25259</c:v>
                </c:pt>
                <c:pt idx="3060">
                  <c:v>25258.26086956522</c:v>
                </c:pt>
                <c:pt idx="3061">
                  <c:v>25258</c:v>
                </c:pt>
                <c:pt idx="3062">
                  <c:v>25258</c:v>
                </c:pt>
                <c:pt idx="3063">
                  <c:v>25258</c:v>
                </c:pt>
                <c:pt idx="3064">
                  <c:v>25256</c:v>
                </c:pt>
                <c:pt idx="3065">
                  <c:v>25253</c:v>
                </c:pt>
                <c:pt idx="3066">
                  <c:v>25253</c:v>
                </c:pt>
                <c:pt idx="3067">
                  <c:v>25250</c:v>
                </c:pt>
                <c:pt idx="3068">
                  <c:v>25248.434782608703</c:v>
                </c:pt>
                <c:pt idx="3069">
                  <c:v>25242</c:v>
                </c:pt>
                <c:pt idx="3070">
                  <c:v>25240</c:v>
                </c:pt>
                <c:pt idx="3071">
                  <c:v>25238</c:v>
                </c:pt>
                <c:pt idx="3072">
                  <c:v>25236</c:v>
                </c:pt>
                <c:pt idx="3073">
                  <c:v>25234</c:v>
                </c:pt>
                <c:pt idx="3074">
                  <c:v>25230</c:v>
                </c:pt>
                <c:pt idx="3075">
                  <c:v>25229</c:v>
                </c:pt>
                <c:pt idx="3076">
                  <c:v>25228.391304347821</c:v>
                </c:pt>
                <c:pt idx="3077">
                  <c:v>25226.26086956522</c:v>
                </c:pt>
                <c:pt idx="3078">
                  <c:v>25226</c:v>
                </c:pt>
                <c:pt idx="3079">
                  <c:v>25225</c:v>
                </c:pt>
                <c:pt idx="3080">
                  <c:v>25224</c:v>
                </c:pt>
                <c:pt idx="3081">
                  <c:v>25224</c:v>
                </c:pt>
                <c:pt idx="3082">
                  <c:v>25222</c:v>
                </c:pt>
                <c:pt idx="3083">
                  <c:v>25221</c:v>
                </c:pt>
                <c:pt idx="3084">
                  <c:v>25220</c:v>
                </c:pt>
                <c:pt idx="3085">
                  <c:v>25219</c:v>
                </c:pt>
                <c:pt idx="3086">
                  <c:v>25218</c:v>
                </c:pt>
                <c:pt idx="3087">
                  <c:v>25218</c:v>
                </c:pt>
                <c:pt idx="3088">
                  <c:v>25216</c:v>
                </c:pt>
                <c:pt idx="3089">
                  <c:v>25214</c:v>
                </c:pt>
                <c:pt idx="3090">
                  <c:v>25214</c:v>
                </c:pt>
                <c:pt idx="3091">
                  <c:v>25213</c:v>
                </c:pt>
                <c:pt idx="3092">
                  <c:v>25211</c:v>
                </c:pt>
                <c:pt idx="3093">
                  <c:v>25210</c:v>
                </c:pt>
                <c:pt idx="3094">
                  <c:v>25208</c:v>
                </c:pt>
                <c:pt idx="3095">
                  <c:v>25206</c:v>
                </c:pt>
                <c:pt idx="3096">
                  <c:v>25205.217391304348</c:v>
                </c:pt>
                <c:pt idx="3097">
                  <c:v>25205</c:v>
                </c:pt>
                <c:pt idx="3098">
                  <c:v>25200</c:v>
                </c:pt>
                <c:pt idx="3099">
                  <c:v>25200</c:v>
                </c:pt>
                <c:pt idx="3100">
                  <c:v>25199</c:v>
                </c:pt>
                <c:pt idx="3101">
                  <c:v>25198</c:v>
                </c:pt>
                <c:pt idx="3102">
                  <c:v>25196</c:v>
                </c:pt>
                <c:pt idx="3103">
                  <c:v>25196</c:v>
                </c:pt>
                <c:pt idx="3104">
                  <c:v>25195</c:v>
                </c:pt>
                <c:pt idx="3105">
                  <c:v>25192</c:v>
                </c:pt>
                <c:pt idx="3106">
                  <c:v>25189</c:v>
                </c:pt>
                <c:pt idx="3107">
                  <c:v>25186</c:v>
                </c:pt>
                <c:pt idx="3108">
                  <c:v>25185</c:v>
                </c:pt>
                <c:pt idx="3109">
                  <c:v>25184</c:v>
                </c:pt>
                <c:pt idx="3110">
                  <c:v>25181</c:v>
                </c:pt>
                <c:pt idx="3111">
                  <c:v>25181</c:v>
                </c:pt>
                <c:pt idx="3112">
                  <c:v>25179</c:v>
                </c:pt>
                <c:pt idx="3113">
                  <c:v>25178</c:v>
                </c:pt>
                <c:pt idx="3114">
                  <c:v>25177</c:v>
                </c:pt>
                <c:pt idx="3115">
                  <c:v>25177</c:v>
                </c:pt>
                <c:pt idx="3116">
                  <c:v>25174</c:v>
                </c:pt>
                <c:pt idx="3117">
                  <c:v>25174</c:v>
                </c:pt>
                <c:pt idx="3118">
                  <c:v>25170</c:v>
                </c:pt>
                <c:pt idx="3119">
                  <c:v>25169</c:v>
                </c:pt>
                <c:pt idx="3120">
                  <c:v>25168</c:v>
                </c:pt>
                <c:pt idx="3121">
                  <c:v>25168</c:v>
                </c:pt>
                <c:pt idx="3122">
                  <c:v>25166</c:v>
                </c:pt>
                <c:pt idx="3123">
                  <c:v>25165</c:v>
                </c:pt>
                <c:pt idx="3124">
                  <c:v>25164</c:v>
                </c:pt>
                <c:pt idx="3125">
                  <c:v>25163.782608695656</c:v>
                </c:pt>
                <c:pt idx="3126">
                  <c:v>25163</c:v>
                </c:pt>
                <c:pt idx="3127">
                  <c:v>25161</c:v>
                </c:pt>
                <c:pt idx="3128">
                  <c:v>25160.73913043478</c:v>
                </c:pt>
                <c:pt idx="3129">
                  <c:v>25160</c:v>
                </c:pt>
                <c:pt idx="3130">
                  <c:v>25158</c:v>
                </c:pt>
                <c:pt idx="3131">
                  <c:v>25158</c:v>
                </c:pt>
                <c:pt idx="3132">
                  <c:v>25155</c:v>
                </c:pt>
                <c:pt idx="3133">
                  <c:v>25154</c:v>
                </c:pt>
                <c:pt idx="3134">
                  <c:v>25153</c:v>
                </c:pt>
                <c:pt idx="3135">
                  <c:v>25152</c:v>
                </c:pt>
                <c:pt idx="3136">
                  <c:v>25151</c:v>
                </c:pt>
                <c:pt idx="3137">
                  <c:v>25150.652173913044</c:v>
                </c:pt>
                <c:pt idx="3138">
                  <c:v>25148</c:v>
                </c:pt>
                <c:pt idx="3139">
                  <c:v>25146</c:v>
                </c:pt>
                <c:pt idx="3140">
                  <c:v>25146</c:v>
                </c:pt>
                <c:pt idx="3141">
                  <c:v>25143</c:v>
                </c:pt>
                <c:pt idx="3142">
                  <c:v>25141</c:v>
                </c:pt>
                <c:pt idx="3143">
                  <c:v>25140</c:v>
                </c:pt>
                <c:pt idx="3144">
                  <c:v>25140</c:v>
                </c:pt>
                <c:pt idx="3145">
                  <c:v>25138</c:v>
                </c:pt>
                <c:pt idx="3146">
                  <c:v>25135</c:v>
                </c:pt>
                <c:pt idx="3147">
                  <c:v>25134</c:v>
                </c:pt>
                <c:pt idx="3148">
                  <c:v>25134</c:v>
                </c:pt>
                <c:pt idx="3149">
                  <c:v>25134</c:v>
                </c:pt>
                <c:pt idx="3150">
                  <c:v>25132</c:v>
                </c:pt>
                <c:pt idx="3151">
                  <c:v>25131</c:v>
                </c:pt>
                <c:pt idx="3152">
                  <c:v>25130</c:v>
                </c:pt>
                <c:pt idx="3153">
                  <c:v>25130</c:v>
                </c:pt>
                <c:pt idx="3154">
                  <c:v>25129</c:v>
                </c:pt>
                <c:pt idx="3155">
                  <c:v>25128</c:v>
                </c:pt>
                <c:pt idx="3156">
                  <c:v>25127.217391304348</c:v>
                </c:pt>
                <c:pt idx="3157">
                  <c:v>25127</c:v>
                </c:pt>
                <c:pt idx="3158">
                  <c:v>25126</c:v>
                </c:pt>
                <c:pt idx="3159">
                  <c:v>25123</c:v>
                </c:pt>
                <c:pt idx="3160">
                  <c:v>25122</c:v>
                </c:pt>
                <c:pt idx="3161">
                  <c:v>25118</c:v>
                </c:pt>
                <c:pt idx="3162">
                  <c:v>25116</c:v>
                </c:pt>
                <c:pt idx="3163">
                  <c:v>25115</c:v>
                </c:pt>
                <c:pt idx="3164">
                  <c:v>25114</c:v>
                </c:pt>
                <c:pt idx="3165">
                  <c:v>25112</c:v>
                </c:pt>
                <c:pt idx="3166">
                  <c:v>25112</c:v>
                </c:pt>
                <c:pt idx="3167">
                  <c:v>25111</c:v>
                </c:pt>
                <c:pt idx="3168">
                  <c:v>25110</c:v>
                </c:pt>
                <c:pt idx="3169">
                  <c:v>25110</c:v>
                </c:pt>
                <c:pt idx="3170">
                  <c:v>25108</c:v>
                </c:pt>
                <c:pt idx="3171">
                  <c:v>25107</c:v>
                </c:pt>
                <c:pt idx="3172">
                  <c:v>25106</c:v>
                </c:pt>
                <c:pt idx="3173">
                  <c:v>25104</c:v>
                </c:pt>
                <c:pt idx="3174">
                  <c:v>25102</c:v>
                </c:pt>
                <c:pt idx="3175">
                  <c:v>25101</c:v>
                </c:pt>
                <c:pt idx="3176">
                  <c:v>25100</c:v>
                </c:pt>
                <c:pt idx="3177">
                  <c:v>25099</c:v>
                </c:pt>
                <c:pt idx="3178">
                  <c:v>25096</c:v>
                </c:pt>
                <c:pt idx="3179">
                  <c:v>25094</c:v>
                </c:pt>
                <c:pt idx="3180">
                  <c:v>25094</c:v>
                </c:pt>
                <c:pt idx="3181">
                  <c:v>25093</c:v>
                </c:pt>
                <c:pt idx="3182">
                  <c:v>25092</c:v>
                </c:pt>
                <c:pt idx="3183">
                  <c:v>25091</c:v>
                </c:pt>
                <c:pt idx="3184">
                  <c:v>25090</c:v>
                </c:pt>
                <c:pt idx="3185">
                  <c:v>25089</c:v>
                </c:pt>
                <c:pt idx="3186">
                  <c:v>25088</c:v>
                </c:pt>
                <c:pt idx="3187">
                  <c:v>25086</c:v>
                </c:pt>
                <c:pt idx="3188">
                  <c:v>25086</c:v>
                </c:pt>
                <c:pt idx="3189">
                  <c:v>25086</c:v>
                </c:pt>
                <c:pt idx="3190">
                  <c:v>25084</c:v>
                </c:pt>
                <c:pt idx="3191">
                  <c:v>25083</c:v>
                </c:pt>
                <c:pt idx="3192">
                  <c:v>25082</c:v>
                </c:pt>
                <c:pt idx="3193">
                  <c:v>25080</c:v>
                </c:pt>
                <c:pt idx="3194">
                  <c:v>25079</c:v>
                </c:pt>
                <c:pt idx="3195">
                  <c:v>25077</c:v>
                </c:pt>
                <c:pt idx="3196">
                  <c:v>25076</c:v>
                </c:pt>
                <c:pt idx="3197">
                  <c:v>25073</c:v>
                </c:pt>
                <c:pt idx="3198">
                  <c:v>25069</c:v>
                </c:pt>
                <c:pt idx="3199">
                  <c:v>25068</c:v>
                </c:pt>
                <c:pt idx="3200">
                  <c:v>25068</c:v>
                </c:pt>
                <c:pt idx="3201">
                  <c:v>25059</c:v>
                </c:pt>
                <c:pt idx="3202">
                  <c:v>25057</c:v>
                </c:pt>
                <c:pt idx="3203">
                  <c:v>25056</c:v>
                </c:pt>
                <c:pt idx="3204">
                  <c:v>25050</c:v>
                </c:pt>
                <c:pt idx="3205">
                  <c:v>25047</c:v>
                </c:pt>
                <c:pt idx="3206">
                  <c:v>25044</c:v>
                </c:pt>
                <c:pt idx="3207">
                  <c:v>25043</c:v>
                </c:pt>
                <c:pt idx="3208">
                  <c:v>25042</c:v>
                </c:pt>
                <c:pt idx="3209">
                  <c:v>25040.857142857134</c:v>
                </c:pt>
                <c:pt idx="3210">
                  <c:v>25040</c:v>
                </c:pt>
                <c:pt idx="3211">
                  <c:v>25038</c:v>
                </c:pt>
                <c:pt idx="3212">
                  <c:v>25032</c:v>
                </c:pt>
                <c:pt idx="3213">
                  <c:v>25028</c:v>
                </c:pt>
                <c:pt idx="3214">
                  <c:v>25027</c:v>
                </c:pt>
                <c:pt idx="3215">
                  <c:v>25026</c:v>
                </c:pt>
                <c:pt idx="3216">
                  <c:v>25026</c:v>
                </c:pt>
                <c:pt idx="3217">
                  <c:v>25024</c:v>
                </c:pt>
                <c:pt idx="3218">
                  <c:v>25024</c:v>
                </c:pt>
                <c:pt idx="3219">
                  <c:v>25022</c:v>
                </c:pt>
                <c:pt idx="3220">
                  <c:v>25021</c:v>
                </c:pt>
                <c:pt idx="3221">
                  <c:v>25020</c:v>
                </c:pt>
                <c:pt idx="3222">
                  <c:v>25019</c:v>
                </c:pt>
                <c:pt idx="3223">
                  <c:v>25002</c:v>
                </c:pt>
                <c:pt idx="3224">
                  <c:v>24998</c:v>
                </c:pt>
                <c:pt idx="3225">
                  <c:v>24997.913043478256</c:v>
                </c:pt>
                <c:pt idx="3226">
                  <c:v>24996.391304347821</c:v>
                </c:pt>
                <c:pt idx="3227">
                  <c:v>24996</c:v>
                </c:pt>
                <c:pt idx="3228">
                  <c:v>24996</c:v>
                </c:pt>
                <c:pt idx="3229">
                  <c:v>24994.08695652174</c:v>
                </c:pt>
                <c:pt idx="3230">
                  <c:v>24994.08695652174</c:v>
                </c:pt>
                <c:pt idx="3231">
                  <c:v>24993.695652173912</c:v>
                </c:pt>
                <c:pt idx="3232">
                  <c:v>24992</c:v>
                </c:pt>
                <c:pt idx="3233">
                  <c:v>24991</c:v>
                </c:pt>
                <c:pt idx="3234">
                  <c:v>24988.043478260868</c:v>
                </c:pt>
                <c:pt idx="3235">
                  <c:v>24984</c:v>
                </c:pt>
                <c:pt idx="3236">
                  <c:v>24977</c:v>
                </c:pt>
                <c:pt idx="3237">
                  <c:v>24976.304347826084</c:v>
                </c:pt>
                <c:pt idx="3238">
                  <c:v>24975</c:v>
                </c:pt>
                <c:pt idx="3239">
                  <c:v>24975</c:v>
                </c:pt>
                <c:pt idx="3240">
                  <c:v>24972</c:v>
                </c:pt>
                <c:pt idx="3241">
                  <c:v>24971</c:v>
                </c:pt>
                <c:pt idx="3242">
                  <c:v>24970</c:v>
                </c:pt>
                <c:pt idx="3243">
                  <c:v>24970</c:v>
                </c:pt>
                <c:pt idx="3244">
                  <c:v>24969</c:v>
                </c:pt>
                <c:pt idx="3245">
                  <c:v>24963</c:v>
                </c:pt>
                <c:pt idx="3246">
                  <c:v>24960</c:v>
                </c:pt>
                <c:pt idx="3247">
                  <c:v>24960</c:v>
                </c:pt>
                <c:pt idx="3248">
                  <c:v>24954</c:v>
                </c:pt>
                <c:pt idx="3249">
                  <c:v>24950</c:v>
                </c:pt>
                <c:pt idx="3250">
                  <c:v>24943</c:v>
                </c:pt>
                <c:pt idx="3251">
                  <c:v>24940.47826086956</c:v>
                </c:pt>
                <c:pt idx="3252">
                  <c:v>24931</c:v>
                </c:pt>
                <c:pt idx="3253">
                  <c:v>24928</c:v>
                </c:pt>
                <c:pt idx="3254">
                  <c:v>24924</c:v>
                </c:pt>
                <c:pt idx="3255">
                  <c:v>24924</c:v>
                </c:pt>
                <c:pt idx="3256">
                  <c:v>24920</c:v>
                </c:pt>
                <c:pt idx="3257">
                  <c:v>24918</c:v>
                </c:pt>
                <c:pt idx="3258">
                  <c:v>24912</c:v>
                </c:pt>
                <c:pt idx="3259">
                  <c:v>24906</c:v>
                </c:pt>
                <c:pt idx="3260">
                  <c:v>24902</c:v>
                </c:pt>
                <c:pt idx="3261">
                  <c:v>24898</c:v>
                </c:pt>
                <c:pt idx="3262">
                  <c:v>24888</c:v>
                </c:pt>
                <c:pt idx="3263">
                  <c:v>24884.571428571424</c:v>
                </c:pt>
                <c:pt idx="3264">
                  <c:v>24884</c:v>
                </c:pt>
                <c:pt idx="3265">
                  <c:v>24882</c:v>
                </c:pt>
                <c:pt idx="3266">
                  <c:v>24878</c:v>
                </c:pt>
                <c:pt idx="3267">
                  <c:v>24868</c:v>
                </c:pt>
                <c:pt idx="3268">
                  <c:v>24864</c:v>
                </c:pt>
                <c:pt idx="3269">
                  <c:v>24861</c:v>
                </c:pt>
                <c:pt idx="3270">
                  <c:v>24860</c:v>
                </c:pt>
                <c:pt idx="3271">
                  <c:v>24860</c:v>
                </c:pt>
                <c:pt idx="3272">
                  <c:v>24850.952380952385</c:v>
                </c:pt>
                <c:pt idx="3273">
                  <c:v>24846</c:v>
                </c:pt>
                <c:pt idx="3274">
                  <c:v>24840</c:v>
                </c:pt>
                <c:pt idx="3275">
                  <c:v>24828</c:v>
                </c:pt>
                <c:pt idx="3276">
                  <c:v>24818</c:v>
                </c:pt>
                <c:pt idx="3277">
                  <c:v>24817.17391304348</c:v>
                </c:pt>
                <c:pt idx="3278">
                  <c:v>24816</c:v>
                </c:pt>
                <c:pt idx="3279">
                  <c:v>24810</c:v>
                </c:pt>
                <c:pt idx="3280">
                  <c:v>24807</c:v>
                </c:pt>
                <c:pt idx="3281">
                  <c:v>24806</c:v>
                </c:pt>
                <c:pt idx="3282">
                  <c:v>24802</c:v>
                </c:pt>
                <c:pt idx="3283">
                  <c:v>24799</c:v>
                </c:pt>
                <c:pt idx="3284">
                  <c:v>24797</c:v>
                </c:pt>
                <c:pt idx="3285">
                  <c:v>24792</c:v>
                </c:pt>
                <c:pt idx="3286">
                  <c:v>24791</c:v>
                </c:pt>
                <c:pt idx="3287">
                  <c:v>24786</c:v>
                </c:pt>
                <c:pt idx="3288">
                  <c:v>24784</c:v>
                </c:pt>
                <c:pt idx="3289">
                  <c:v>24782</c:v>
                </c:pt>
                <c:pt idx="3290">
                  <c:v>24781.434782608703</c:v>
                </c:pt>
                <c:pt idx="3291">
                  <c:v>24780</c:v>
                </c:pt>
                <c:pt idx="3292">
                  <c:v>24774</c:v>
                </c:pt>
                <c:pt idx="3293">
                  <c:v>24770</c:v>
                </c:pt>
                <c:pt idx="3294">
                  <c:v>24768</c:v>
                </c:pt>
                <c:pt idx="3295">
                  <c:v>24766</c:v>
                </c:pt>
                <c:pt idx="3296">
                  <c:v>24763</c:v>
                </c:pt>
                <c:pt idx="3297">
                  <c:v>24762</c:v>
                </c:pt>
                <c:pt idx="3298">
                  <c:v>24761</c:v>
                </c:pt>
                <c:pt idx="3299">
                  <c:v>24760.956521739132</c:v>
                </c:pt>
                <c:pt idx="3300">
                  <c:v>24760</c:v>
                </c:pt>
                <c:pt idx="3301">
                  <c:v>24760</c:v>
                </c:pt>
                <c:pt idx="3302">
                  <c:v>24759</c:v>
                </c:pt>
                <c:pt idx="3303">
                  <c:v>24757</c:v>
                </c:pt>
                <c:pt idx="3304">
                  <c:v>24753</c:v>
                </c:pt>
                <c:pt idx="3305">
                  <c:v>24748</c:v>
                </c:pt>
                <c:pt idx="3306">
                  <c:v>24748</c:v>
                </c:pt>
                <c:pt idx="3307">
                  <c:v>24744</c:v>
                </c:pt>
                <c:pt idx="3308">
                  <c:v>24744</c:v>
                </c:pt>
                <c:pt idx="3309">
                  <c:v>24744</c:v>
                </c:pt>
                <c:pt idx="3310">
                  <c:v>24742</c:v>
                </c:pt>
                <c:pt idx="3311">
                  <c:v>24740</c:v>
                </c:pt>
                <c:pt idx="3312">
                  <c:v>24739</c:v>
                </c:pt>
                <c:pt idx="3313">
                  <c:v>24736</c:v>
                </c:pt>
                <c:pt idx="3314">
                  <c:v>24733</c:v>
                </c:pt>
                <c:pt idx="3315">
                  <c:v>24731</c:v>
                </c:pt>
                <c:pt idx="3316">
                  <c:v>24729</c:v>
                </c:pt>
                <c:pt idx="3317">
                  <c:v>24728</c:v>
                </c:pt>
                <c:pt idx="3318">
                  <c:v>24726</c:v>
                </c:pt>
                <c:pt idx="3319">
                  <c:v>24725</c:v>
                </c:pt>
                <c:pt idx="3320">
                  <c:v>24724</c:v>
                </c:pt>
                <c:pt idx="3321">
                  <c:v>24723</c:v>
                </c:pt>
                <c:pt idx="3322">
                  <c:v>24722</c:v>
                </c:pt>
                <c:pt idx="3323">
                  <c:v>24719</c:v>
                </c:pt>
                <c:pt idx="3324">
                  <c:v>24718</c:v>
                </c:pt>
                <c:pt idx="3325">
                  <c:v>24716</c:v>
                </c:pt>
                <c:pt idx="3326">
                  <c:v>24714</c:v>
                </c:pt>
                <c:pt idx="3327">
                  <c:v>24713</c:v>
                </c:pt>
                <c:pt idx="3328">
                  <c:v>24713</c:v>
                </c:pt>
                <c:pt idx="3329">
                  <c:v>24712</c:v>
                </c:pt>
                <c:pt idx="3330">
                  <c:v>24698</c:v>
                </c:pt>
                <c:pt idx="3331">
                  <c:v>24696</c:v>
                </c:pt>
                <c:pt idx="3332">
                  <c:v>24694</c:v>
                </c:pt>
                <c:pt idx="3333">
                  <c:v>24688</c:v>
                </c:pt>
                <c:pt idx="3334">
                  <c:v>24686</c:v>
                </c:pt>
                <c:pt idx="3335">
                  <c:v>24685</c:v>
                </c:pt>
                <c:pt idx="3336">
                  <c:v>24684</c:v>
                </c:pt>
                <c:pt idx="3337">
                  <c:v>24683</c:v>
                </c:pt>
                <c:pt idx="3338">
                  <c:v>24680</c:v>
                </c:pt>
                <c:pt idx="3339">
                  <c:v>24678</c:v>
                </c:pt>
                <c:pt idx="3340">
                  <c:v>24678</c:v>
                </c:pt>
                <c:pt idx="3341">
                  <c:v>24677</c:v>
                </c:pt>
                <c:pt idx="3342">
                  <c:v>24676</c:v>
                </c:pt>
                <c:pt idx="3343">
                  <c:v>24669</c:v>
                </c:pt>
                <c:pt idx="3344">
                  <c:v>24668</c:v>
                </c:pt>
                <c:pt idx="3345">
                  <c:v>24667</c:v>
                </c:pt>
                <c:pt idx="3346">
                  <c:v>24666</c:v>
                </c:pt>
                <c:pt idx="3347">
                  <c:v>24666</c:v>
                </c:pt>
                <c:pt idx="3348">
                  <c:v>24665</c:v>
                </c:pt>
                <c:pt idx="3349">
                  <c:v>24664</c:v>
                </c:pt>
                <c:pt idx="3350">
                  <c:v>24660</c:v>
                </c:pt>
                <c:pt idx="3351">
                  <c:v>24657</c:v>
                </c:pt>
                <c:pt idx="3352">
                  <c:v>24655</c:v>
                </c:pt>
                <c:pt idx="3353">
                  <c:v>24654</c:v>
                </c:pt>
                <c:pt idx="3354">
                  <c:v>24654</c:v>
                </c:pt>
                <c:pt idx="3355">
                  <c:v>24654</c:v>
                </c:pt>
                <c:pt idx="3356">
                  <c:v>24652.347826086956</c:v>
                </c:pt>
                <c:pt idx="3357">
                  <c:v>24652</c:v>
                </c:pt>
                <c:pt idx="3358">
                  <c:v>24651</c:v>
                </c:pt>
                <c:pt idx="3359">
                  <c:v>24650</c:v>
                </c:pt>
                <c:pt idx="3360">
                  <c:v>24646</c:v>
                </c:pt>
                <c:pt idx="3361">
                  <c:v>24645</c:v>
                </c:pt>
                <c:pt idx="3362">
                  <c:v>24642</c:v>
                </c:pt>
                <c:pt idx="3363">
                  <c:v>24635.304347826084</c:v>
                </c:pt>
                <c:pt idx="3364">
                  <c:v>24629</c:v>
                </c:pt>
                <c:pt idx="3365">
                  <c:v>24628</c:v>
                </c:pt>
                <c:pt idx="3366">
                  <c:v>24626</c:v>
                </c:pt>
                <c:pt idx="3367">
                  <c:v>24626</c:v>
                </c:pt>
                <c:pt idx="3368">
                  <c:v>24626</c:v>
                </c:pt>
                <c:pt idx="3369">
                  <c:v>24624</c:v>
                </c:pt>
                <c:pt idx="3370">
                  <c:v>24623</c:v>
                </c:pt>
                <c:pt idx="3371">
                  <c:v>24622</c:v>
                </c:pt>
                <c:pt idx="3372">
                  <c:v>24618.956521739132</c:v>
                </c:pt>
                <c:pt idx="3373">
                  <c:v>24616</c:v>
                </c:pt>
                <c:pt idx="3374">
                  <c:v>24614</c:v>
                </c:pt>
                <c:pt idx="3375">
                  <c:v>24613</c:v>
                </c:pt>
                <c:pt idx="3376">
                  <c:v>24610</c:v>
                </c:pt>
                <c:pt idx="3377">
                  <c:v>24608.782608695656</c:v>
                </c:pt>
                <c:pt idx="3378">
                  <c:v>24608</c:v>
                </c:pt>
                <c:pt idx="3379">
                  <c:v>24606</c:v>
                </c:pt>
                <c:pt idx="3380">
                  <c:v>24605</c:v>
                </c:pt>
                <c:pt idx="3381">
                  <c:v>24604</c:v>
                </c:pt>
                <c:pt idx="3382">
                  <c:v>24603</c:v>
                </c:pt>
                <c:pt idx="3383">
                  <c:v>24601</c:v>
                </c:pt>
                <c:pt idx="3384">
                  <c:v>24600</c:v>
                </c:pt>
                <c:pt idx="3385">
                  <c:v>24599.695652173912</c:v>
                </c:pt>
                <c:pt idx="3386">
                  <c:v>24598</c:v>
                </c:pt>
                <c:pt idx="3387">
                  <c:v>24596</c:v>
                </c:pt>
                <c:pt idx="3388">
                  <c:v>24594.826086956517</c:v>
                </c:pt>
                <c:pt idx="3389">
                  <c:v>24593</c:v>
                </c:pt>
                <c:pt idx="3390">
                  <c:v>24590</c:v>
                </c:pt>
                <c:pt idx="3391">
                  <c:v>24589</c:v>
                </c:pt>
                <c:pt idx="3392">
                  <c:v>24588</c:v>
                </c:pt>
                <c:pt idx="3393">
                  <c:v>24583</c:v>
                </c:pt>
                <c:pt idx="3394">
                  <c:v>24582</c:v>
                </c:pt>
                <c:pt idx="3395">
                  <c:v>24581</c:v>
                </c:pt>
                <c:pt idx="3396">
                  <c:v>24578</c:v>
                </c:pt>
                <c:pt idx="3397">
                  <c:v>24577</c:v>
                </c:pt>
                <c:pt idx="3398">
                  <c:v>24576</c:v>
                </c:pt>
                <c:pt idx="3399">
                  <c:v>24576</c:v>
                </c:pt>
                <c:pt idx="3400">
                  <c:v>24575</c:v>
                </c:pt>
                <c:pt idx="3401">
                  <c:v>24570</c:v>
                </c:pt>
                <c:pt idx="3402">
                  <c:v>24569</c:v>
                </c:pt>
                <c:pt idx="3403">
                  <c:v>24566</c:v>
                </c:pt>
                <c:pt idx="3404">
                  <c:v>24565</c:v>
                </c:pt>
                <c:pt idx="3405">
                  <c:v>24563</c:v>
                </c:pt>
                <c:pt idx="3406">
                  <c:v>24562</c:v>
                </c:pt>
                <c:pt idx="3407">
                  <c:v>24560</c:v>
                </c:pt>
                <c:pt idx="3408">
                  <c:v>24559</c:v>
                </c:pt>
                <c:pt idx="3409">
                  <c:v>24555</c:v>
                </c:pt>
                <c:pt idx="3410">
                  <c:v>24552</c:v>
                </c:pt>
                <c:pt idx="3411">
                  <c:v>24552</c:v>
                </c:pt>
                <c:pt idx="3412">
                  <c:v>24552</c:v>
                </c:pt>
                <c:pt idx="3413">
                  <c:v>24551</c:v>
                </c:pt>
                <c:pt idx="3414">
                  <c:v>24550</c:v>
                </c:pt>
                <c:pt idx="3415">
                  <c:v>24549.26086956522</c:v>
                </c:pt>
                <c:pt idx="3416">
                  <c:v>24549</c:v>
                </c:pt>
                <c:pt idx="3417">
                  <c:v>24546</c:v>
                </c:pt>
                <c:pt idx="3418">
                  <c:v>24545</c:v>
                </c:pt>
                <c:pt idx="3419">
                  <c:v>24544</c:v>
                </c:pt>
                <c:pt idx="3420">
                  <c:v>24540</c:v>
                </c:pt>
                <c:pt idx="3421">
                  <c:v>24540</c:v>
                </c:pt>
                <c:pt idx="3422">
                  <c:v>24539</c:v>
                </c:pt>
                <c:pt idx="3423">
                  <c:v>24538</c:v>
                </c:pt>
                <c:pt idx="3424">
                  <c:v>24529</c:v>
                </c:pt>
                <c:pt idx="3425">
                  <c:v>24524</c:v>
                </c:pt>
                <c:pt idx="3426">
                  <c:v>24521</c:v>
                </c:pt>
                <c:pt idx="3427">
                  <c:v>24518</c:v>
                </c:pt>
                <c:pt idx="3428">
                  <c:v>24515</c:v>
                </c:pt>
                <c:pt idx="3429">
                  <c:v>24514</c:v>
                </c:pt>
                <c:pt idx="3430">
                  <c:v>24513</c:v>
                </c:pt>
                <c:pt idx="3431">
                  <c:v>24508.652173913044</c:v>
                </c:pt>
                <c:pt idx="3432">
                  <c:v>24507</c:v>
                </c:pt>
                <c:pt idx="3433">
                  <c:v>24506</c:v>
                </c:pt>
                <c:pt idx="3434">
                  <c:v>24505</c:v>
                </c:pt>
                <c:pt idx="3435">
                  <c:v>24504</c:v>
                </c:pt>
                <c:pt idx="3436">
                  <c:v>24503</c:v>
                </c:pt>
                <c:pt idx="3437">
                  <c:v>24502</c:v>
                </c:pt>
                <c:pt idx="3438">
                  <c:v>24501</c:v>
                </c:pt>
                <c:pt idx="3439">
                  <c:v>24500</c:v>
                </c:pt>
                <c:pt idx="3440">
                  <c:v>24499</c:v>
                </c:pt>
                <c:pt idx="3441">
                  <c:v>24496</c:v>
                </c:pt>
                <c:pt idx="3442">
                  <c:v>24496</c:v>
                </c:pt>
                <c:pt idx="3443">
                  <c:v>24495</c:v>
                </c:pt>
                <c:pt idx="3444">
                  <c:v>24494</c:v>
                </c:pt>
                <c:pt idx="3445">
                  <c:v>24492</c:v>
                </c:pt>
                <c:pt idx="3446">
                  <c:v>24490.521739130436</c:v>
                </c:pt>
                <c:pt idx="3447">
                  <c:v>24489</c:v>
                </c:pt>
                <c:pt idx="3448">
                  <c:v>24487</c:v>
                </c:pt>
                <c:pt idx="3449">
                  <c:v>24486</c:v>
                </c:pt>
                <c:pt idx="3450">
                  <c:v>24485</c:v>
                </c:pt>
                <c:pt idx="3451">
                  <c:v>24484</c:v>
                </c:pt>
                <c:pt idx="3452">
                  <c:v>24482</c:v>
                </c:pt>
                <c:pt idx="3453">
                  <c:v>24480</c:v>
                </c:pt>
                <c:pt idx="3454">
                  <c:v>24479</c:v>
                </c:pt>
                <c:pt idx="3455">
                  <c:v>24477.043478260868</c:v>
                </c:pt>
                <c:pt idx="3456">
                  <c:v>24476</c:v>
                </c:pt>
                <c:pt idx="3457">
                  <c:v>24474</c:v>
                </c:pt>
                <c:pt idx="3458">
                  <c:v>24474</c:v>
                </c:pt>
                <c:pt idx="3459">
                  <c:v>24473</c:v>
                </c:pt>
                <c:pt idx="3460">
                  <c:v>24472</c:v>
                </c:pt>
                <c:pt idx="3461">
                  <c:v>24469</c:v>
                </c:pt>
                <c:pt idx="3462">
                  <c:v>24468</c:v>
                </c:pt>
                <c:pt idx="3463">
                  <c:v>24465</c:v>
                </c:pt>
                <c:pt idx="3464">
                  <c:v>24464</c:v>
                </c:pt>
                <c:pt idx="3465">
                  <c:v>24463</c:v>
                </c:pt>
                <c:pt idx="3466">
                  <c:v>24459</c:v>
                </c:pt>
                <c:pt idx="3467">
                  <c:v>24458.608695652176</c:v>
                </c:pt>
                <c:pt idx="3468">
                  <c:v>24458</c:v>
                </c:pt>
                <c:pt idx="3469">
                  <c:v>24455</c:v>
                </c:pt>
                <c:pt idx="3470">
                  <c:v>24454</c:v>
                </c:pt>
                <c:pt idx="3471">
                  <c:v>24453</c:v>
                </c:pt>
                <c:pt idx="3472">
                  <c:v>24451</c:v>
                </c:pt>
                <c:pt idx="3473">
                  <c:v>24450</c:v>
                </c:pt>
                <c:pt idx="3474">
                  <c:v>24450</c:v>
                </c:pt>
                <c:pt idx="3475">
                  <c:v>24447</c:v>
                </c:pt>
                <c:pt idx="3476">
                  <c:v>24445</c:v>
                </c:pt>
                <c:pt idx="3477">
                  <c:v>24443</c:v>
                </c:pt>
                <c:pt idx="3478">
                  <c:v>24439</c:v>
                </c:pt>
                <c:pt idx="3479">
                  <c:v>24438</c:v>
                </c:pt>
                <c:pt idx="3480">
                  <c:v>24436</c:v>
                </c:pt>
                <c:pt idx="3481">
                  <c:v>24434.857142857134</c:v>
                </c:pt>
                <c:pt idx="3482">
                  <c:v>24433</c:v>
                </c:pt>
                <c:pt idx="3483">
                  <c:v>24430</c:v>
                </c:pt>
                <c:pt idx="3484">
                  <c:v>24429</c:v>
                </c:pt>
                <c:pt idx="3485">
                  <c:v>24422</c:v>
                </c:pt>
                <c:pt idx="3486">
                  <c:v>24420</c:v>
                </c:pt>
                <c:pt idx="3487">
                  <c:v>24417</c:v>
                </c:pt>
                <c:pt idx="3488">
                  <c:v>24416</c:v>
                </c:pt>
                <c:pt idx="3489">
                  <c:v>24412</c:v>
                </c:pt>
                <c:pt idx="3490">
                  <c:v>24410.47826086956</c:v>
                </c:pt>
                <c:pt idx="3491">
                  <c:v>24410</c:v>
                </c:pt>
                <c:pt idx="3492">
                  <c:v>24410</c:v>
                </c:pt>
                <c:pt idx="3493">
                  <c:v>24408</c:v>
                </c:pt>
                <c:pt idx="3494">
                  <c:v>24408</c:v>
                </c:pt>
                <c:pt idx="3495">
                  <c:v>24405.782608695656</c:v>
                </c:pt>
                <c:pt idx="3496">
                  <c:v>24404</c:v>
                </c:pt>
                <c:pt idx="3497">
                  <c:v>24401</c:v>
                </c:pt>
                <c:pt idx="3498">
                  <c:v>24400</c:v>
                </c:pt>
                <c:pt idx="3499">
                  <c:v>24396</c:v>
                </c:pt>
                <c:pt idx="3500">
                  <c:v>24394</c:v>
                </c:pt>
                <c:pt idx="3501">
                  <c:v>24391</c:v>
                </c:pt>
                <c:pt idx="3502">
                  <c:v>24390</c:v>
                </c:pt>
                <c:pt idx="3503">
                  <c:v>24390</c:v>
                </c:pt>
                <c:pt idx="3504">
                  <c:v>24386</c:v>
                </c:pt>
                <c:pt idx="3505">
                  <c:v>24386</c:v>
                </c:pt>
                <c:pt idx="3506">
                  <c:v>24384</c:v>
                </c:pt>
                <c:pt idx="3507">
                  <c:v>24381</c:v>
                </c:pt>
                <c:pt idx="3508">
                  <c:v>24377</c:v>
                </c:pt>
                <c:pt idx="3509">
                  <c:v>24376</c:v>
                </c:pt>
                <c:pt idx="3510">
                  <c:v>24375</c:v>
                </c:pt>
                <c:pt idx="3511">
                  <c:v>24375</c:v>
                </c:pt>
                <c:pt idx="3512">
                  <c:v>24373</c:v>
                </c:pt>
                <c:pt idx="3513">
                  <c:v>24372</c:v>
                </c:pt>
                <c:pt idx="3514">
                  <c:v>24370</c:v>
                </c:pt>
                <c:pt idx="3515">
                  <c:v>24369</c:v>
                </c:pt>
                <c:pt idx="3516">
                  <c:v>24368</c:v>
                </c:pt>
                <c:pt idx="3517">
                  <c:v>24367</c:v>
                </c:pt>
                <c:pt idx="3518">
                  <c:v>24366</c:v>
                </c:pt>
                <c:pt idx="3519">
                  <c:v>24366</c:v>
                </c:pt>
                <c:pt idx="3520">
                  <c:v>24366</c:v>
                </c:pt>
                <c:pt idx="3521">
                  <c:v>24364.304347826084</c:v>
                </c:pt>
                <c:pt idx="3522">
                  <c:v>24364</c:v>
                </c:pt>
                <c:pt idx="3523">
                  <c:v>24363</c:v>
                </c:pt>
                <c:pt idx="3524">
                  <c:v>24362</c:v>
                </c:pt>
                <c:pt idx="3525">
                  <c:v>24362</c:v>
                </c:pt>
                <c:pt idx="3526">
                  <c:v>24360</c:v>
                </c:pt>
                <c:pt idx="3527">
                  <c:v>24358</c:v>
                </c:pt>
                <c:pt idx="3528">
                  <c:v>24357</c:v>
                </c:pt>
                <c:pt idx="3529">
                  <c:v>24356</c:v>
                </c:pt>
                <c:pt idx="3530">
                  <c:v>24356</c:v>
                </c:pt>
                <c:pt idx="3531">
                  <c:v>24356</c:v>
                </c:pt>
                <c:pt idx="3532">
                  <c:v>24354</c:v>
                </c:pt>
                <c:pt idx="3533">
                  <c:v>24354</c:v>
                </c:pt>
                <c:pt idx="3534">
                  <c:v>24354</c:v>
                </c:pt>
                <c:pt idx="3535">
                  <c:v>24353</c:v>
                </c:pt>
                <c:pt idx="3536">
                  <c:v>24350</c:v>
                </c:pt>
                <c:pt idx="3537">
                  <c:v>24349</c:v>
                </c:pt>
                <c:pt idx="3538">
                  <c:v>24347</c:v>
                </c:pt>
                <c:pt idx="3539">
                  <c:v>24347</c:v>
                </c:pt>
                <c:pt idx="3540">
                  <c:v>24346</c:v>
                </c:pt>
                <c:pt idx="3541">
                  <c:v>24345</c:v>
                </c:pt>
                <c:pt idx="3542">
                  <c:v>24344</c:v>
                </c:pt>
                <c:pt idx="3543">
                  <c:v>24339</c:v>
                </c:pt>
                <c:pt idx="3544">
                  <c:v>24338.391304347824</c:v>
                </c:pt>
                <c:pt idx="3545">
                  <c:v>24338</c:v>
                </c:pt>
                <c:pt idx="3546">
                  <c:v>24337</c:v>
                </c:pt>
                <c:pt idx="3547">
                  <c:v>24336</c:v>
                </c:pt>
                <c:pt idx="3548">
                  <c:v>24335</c:v>
                </c:pt>
                <c:pt idx="3549">
                  <c:v>24334.782608695656</c:v>
                </c:pt>
                <c:pt idx="3550">
                  <c:v>24334</c:v>
                </c:pt>
                <c:pt idx="3551">
                  <c:v>24334</c:v>
                </c:pt>
                <c:pt idx="3552">
                  <c:v>24333</c:v>
                </c:pt>
                <c:pt idx="3553">
                  <c:v>24332</c:v>
                </c:pt>
                <c:pt idx="3554">
                  <c:v>24331.869565217392</c:v>
                </c:pt>
                <c:pt idx="3555">
                  <c:v>24331</c:v>
                </c:pt>
                <c:pt idx="3556">
                  <c:v>24328.47826086956</c:v>
                </c:pt>
                <c:pt idx="3557">
                  <c:v>24328</c:v>
                </c:pt>
                <c:pt idx="3558">
                  <c:v>24327.521739130436</c:v>
                </c:pt>
                <c:pt idx="3559">
                  <c:v>24322</c:v>
                </c:pt>
                <c:pt idx="3560">
                  <c:v>24320</c:v>
                </c:pt>
                <c:pt idx="3561">
                  <c:v>24318</c:v>
                </c:pt>
                <c:pt idx="3562">
                  <c:v>24318</c:v>
                </c:pt>
                <c:pt idx="3563">
                  <c:v>24318</c:v>
                </c:pt>
                <c:pt idx="3564">
                  <c:v>24312</c:v>
                </c:pt>
                <c:pt idx="3565">
                  <c:v>24310.73913043478</c:v>
                </c:pt>
                <c:pt idx="3566">
                  <c:v>24300</c:v>
                </c:pt>
                <c:pt idx="3567">
                  <c:v>24298</c:v>
                </c:pt>
                <c:pt idx="3568">
                  <c:v>24296</c:v>
                </c:pt>
                <c:pt idx="3569">
                  <c:v>24290</c:v>
                </c:pt>
                <c:pt idx="3570">
                  <c:v>24288</c:v>
                </c:pt>
                <c:pt idx="3571">
                  <c:v>24281.043478260868</c:v>
                </c:pt>
                <c:pt idx="3572">
                  <c:v>24276</c:v>
                </c:pt>
                <c:pt idx="3573">
                  <c:v>24273.73913043478</c:v>
                </c:pt>
                <c:pt idx="3574">
                  <c:v>24260</c:v>
                </c:pt>
                <c:pt idx="3575">
                  <c:v>24254</c:v>
                </c:pt>
                <c:pt idx="3576">
                  <c:v>24252</c:v>
                </c:pt>
                <c:pt idx="3577">
                  <c:v>24252</c:v>
                </c:pt>
                <c:pt idx="3578">
                  <c:v>24252</c:v>
                </c:pt>
                <c:pt idx="3579">
                  <c:v>24250</c:v>
                </c:pt>
                <c:pt idx="3580">
                  <c:v>24234</c:v>
                </c:pt>
                <c:pt idx="3581">
                  <c:v>24228</c:v>
                </c:pt>
                <c:pt idx="3582">
                  <c:v>24224</c:v>
                </c:pt>
                <c:pt idx="3583">
                  <c:v>24220</c:v>
                </c:pt>
                <c:pt idx="3584">
                  <c:v>24218</c:v>
                </c:pt>
                <c:pt idx="3585">
                  <c:v>24216</c:v>
                </c:pt>
                <c:pt idx="3586">
                  <c:v>24212</c:v>
                </c:pt>
                <c:pt idx="3587">
                  <c:v>24210</c:v>
                </c:pt>
                <c:pt idx="3588">
                  <c:v>24210</c:v>
                </c:pt>
                <c:pt idx="3589">
                  <c:v>24210</c:v>
                </c:pt>
                <c:pt idx="3590">
                  <c:v>24209</c:v>
                </c:pt>
                <c:pt idx="3591">
                  <c:v>24208</c:v>
                </c:pt>
                <c:pt idx="3592">
                  <c:v>24204</c:v>
                </c:pt>
                <c:pt idx="3593">
                  <c:v>24198</c:v>
                </c:pt>
                <c:pt idx="3594">
                  <c:v>24196</c:v>
                </c:pt>
                <c:pt idx="3595">
                  <c:v>24194</c:v>
                </c:pt>
                <c:pt idx="3596">
                  <c:v>24188</c:v>
                </c:pt>
                <c:pt idx="3597">
                  <c:v>24186</c:v>
                </c:pt>
                <c:pt idx="3598">
                  <c:v>24186</c:v>
                </c:pt>
                <c:pt idx="3599">
                  <c:v>24184</c:v>
                </c:pt>
                <c:pt idx="3600">
                  <c:v>24182</c:v>
                </c:pt>
                <c:pt idx="3601">
                  <c:v>24178</c:v>
                </c:pt>
                <c:pt idx="3602">
                  <c:v>24175.434782608703</c:v>
                </c:pt>
                <c:pt idx="3603">
                  <c:v>24174</c:v>
                </c:pt>
                <c:pt idx="3604">
                  <c:v>24174</c:v>
                </c:pt>
                <c:pt idx="3605">
                  <c:v>24174</c:v>
                </c:pt>
                <c:pt idx="3606">
                  <c:v>24172.652173913044</c:v>
                </c:pt>
                <c:pt idx="3607">
                  <c:v>24168</c:v>
                </c:pt>
                <c:pt idx="3608">
                  <c:v>24168</c:v>
                </c:pt>
                <c:pt idx="3609">
                  <c:v>24162</c:v>
                </c:pt>
                <c:pt idx="3610">
                  <c:v>24156</c:v>
                </c:pt>
                <c:pt idx="3611">
                  <c:v>24156</c:v>
                </c:pt>
                <c:pt idx="3612">
                  <c:v>24154</c:v>
                </c:pt>
                <c:pt idx="3613">
                  <c:v>24150</c:v>
                </c:pt>
                <c:pt idx="3614">
                  <c:v>24148</c:v>
                </c:pt>
                <c:pt idx="3615">
                  <c:v>24148</c:v>
                </c:pt>
                <c:pt idx="3616">
                  <c:v>24146</c:v>
                </c:pt>
                <c:pt idx="3617">
                  <c:v>24144</c:v>
                </c:pt>
                <c:pt idx="3618">
                  <c:v>24140</c:v>
                </c:pt>
                <c:pt idx="3619">
                  <c:v>24136</c:v>
                </c:pt>
                <c:pt idx="3620">
                  <c:v>24134</c:v>
                </c:pt>
                <c:pt idx="3621">
                  <c:v>24132</c:v>
                </c:pt>
                <c:pt idx="3622">
                  <c:v>24132</c:v>
                </c:pt>
                <c:pt idx="3623">
                  <c:v>24132</c:v>
                </c:pt>
                <c:pt idx="3624">
                  <c:v>24128</c:v>
                </c:pt>
                <c:pt idx="3625">
                  <c:v>24126</c:v>
                </c:pt>
                <c:pt idx="3626">
                  <c:v>24120</c:v>
                </c:pt>
                <c:pt idx="3627">
                  <c:v>24118</c:v>
                </c:pt>
                <c:pt idx="3628">
                  <c:v>24114</c:v>
                </c:pt>
                <c:pt idx="3629">
                  <c:v>24114</c:v>
                </c:pt>
                <c:pt idx="3630">
                  <c:v>24110</c:v>
                </c:pt>
                <c:pt idx="3631">
                  <c:v>24109.5652173913</c:v>
                </c:pt>
                <c:pt idx="3632">
                  <c:v>24098</c:v>
                </c:pt>
                <c:pt idx="3633">
                  <c:v>24097.217391304348</c:v>
                </c:pt>
                <c:pt idx="3634">
                  <c:v>24096</c:v>
                </c:pt>
                <c:pt idx="3635">
                  <c:v>24096</c:v>
                </c:pt>
                <c:pt idx="3636">
                  <c:v>24092</c:v>
                </c:pt>
                <c:pt idx="3637">
                  <c:v>24090</c:v>
                </c:pt>
                <c:pt idx="3638">
                  <c:v>24082.434782608703</c:v>
                </c:pt>
                <c:pt idx="3639">
                  <c:v>24082</c:v>
                </c:pt>
                <c:pt idx="3640">
                  <c:v>24080</c:v>
                </c:pt>
                <c:pt idx="3641">
                  <c:v>24072</c:v>
                </c:pt>
                <c:pt idx="3642">
                  <c:v>24066</c:v>
                </c:pt>
                <c:pt idx="3643">
                  <c:v>24062</c:v>
                </c:pt>
                <c:pt idx="3644">
                  <c:v>24054</c:v>
                </c:pt>
                <c:pt idx="3645">
                  <c:v>24046</c:v>
                </c:pt>
                <c:pt idx="3646">
                  <c:v>24042</c:v>
                </c:pt>
                <c:pt idx="3647">
                  <c:v>24040</c:v>
                </c:pt>
                <c:pt idx="3648">
                  <c:v>24039.608695652179</c:v>
                </c:pt>
                <c:pt idx="3649">
                  <c:v>24038</c:v>
                </c:pt>
                <c:pt idx="3650">
                  <c:v>24030</c:v>
                </c:pt>
                <c:pt idx="3651">
                  <c:v>24028</c:v>
                </c:pt>
                <c:pt idx="3652">
                  <c:v>24028</c:v>
                </c:pt>
                <c:pt idx="3653">
                  <c:v>24026</c:v>
                </c:pt>
                <c:pt idx="3654">
                  <c:v>24024</c:v>
                </c:pt>
                <c:pt idx="3655">
                  <c:v>24024</c:v>
                </c:pt>
                <c:pt idx="3656">
                  <c:v>24019.043478260868</c:v>
                </c:pt>
                <c:pt idx="3657">
                  <c:v>24012</c:v>
                </c:pt>
                <c:pt idx="3658">
                  <c:v>24012</c:v>
                </c:pt>
                <c:pt idx="3659">
                  <c:v>24009.304347826084</c:v>
                </c:pt>
                <c:pt idx="3660">
                  <c:v>24008</c:v>
                </c:pt>
                <c:pt idx="3661">
                  <c:v>24008</c:v>
                </c:pt>
                <c:pt idx="3662">
                  <c:v>24006</c:v>
                </c:pt>
                <c:pt idx="3663">
                  <c:v>24004</c:v>
                </c:pt>
                <c:pt idx="3664">
                  <c:v>24002</c:v>
                </c:pt>
                <c:pt idx="3665">
                  <c:v>24000.217391304348</c:v>
                </c:pt>
                <c:pt idx="3666">
                  <c:v>23997</c:v>
                </c:pt>
                <c:pt idx="3667">
                  <c:v>23992</c:v>
                </c:pt>
                <c:pt idx="3668">
                  <c:v>23988</c:v>
                </c:pt>
                <c:pt idx="3669">
                  <c:v>23980</c:v>
                </c:pt>
                <c:pt idx="3670">
                  <c:v>23978</c:v>
                </c:pt>
                <c:pt idx="3671">
                  <c:v>23972</c:v>
                </c:pt>
                <c:pt idx="3672">
                  <c:v>23970.434782608703</c:v>
                </c:pt>
                <c:pt idx="3673">
                  <c:v>23962</c:v>
                </c:pt>
                <c:pt idx="3674">
                  <c:v>23962</c:v>
                </c:pt>
                <c:pt idx="3675">
                  <c:v>23960</c:v>
                </c:pt>
                <c:pt idx="3676">
                  <c:v>23958</c:v>
                </c:pt>
                <c:pt idx="3677">
                  <c:v>23958</c:v>
                </c:pt>
                <c:pt idx="3678">
                  <c:v>23956</c:v>
                </c:pt>
                <c:pt idx="3679">
                  <c:v>23954</c:v>
                </c:pt>
                <c:pt idx="3680">
                  <c:v>23952</c:v>
                </c:pt>
                <c:pt idx="3681">
                  <c:v>23950</c:v>
                </c:pt>
                <c:pt idx="3682">
                  <c:v>23948</c:v>
                </c:pt>
                <c:pt idx="3683">
                  <c:v>23948</c:v>
                </c:pt>
                <c:pt idx="3684">
                  <c:v>23934</c:v>
                </c:pt>
                <c:pt idx="3685">
                  <c:v>23932</c:v>
                </c:pt>
                <c:pt idx="3686">
                  <c:v>23928</c:v>
                </c:pt>
                <c:pt idx="3687">
                  <c:v>23928</c:v>
                </c:pt>
                <c:pt idx="3688">
                  <c:v>23922</c:v>
                </c:pt>
                <c:pt idx="3689">
                  <c:v>23920</c:v>
                </c:pt>
                <c:pt idx="3690">
                  <c:v>23916</c:v>
                </c:pt>
                <c:pt idx="3691">
                  <c:v>23916</c:v>
                </c:pt>
                <c:pt idx="3692">
                  <c:v>23910</c:v>
                </c:pt>
                <c:pt idx="3693">
                  <c:v>23908</c:v>
                </c:pt>
                <c:pt idx="3694">
                  <c:v>23900</c:v>
                </c:pt>
                <c:pt idx="3695">
                  <c:v>23898</c:v>
                </c:pt>
                <c:pt idx="3696">
                  <c:v>23898</c:v>
                </c:pt>
                <c:pt idx="3697">
                  <c:v>23896</c:v>
                </c:pt>
                <c:pt idx="3698">
                  <c:v>23892</c:v>
                </c:pt>
                <c:pt idx="3699">
                  <c:v>23890</c:v>
                </c:pt>
                <c:pt idx="3700">
                  <c:v>23886</c:v>
                </c:pt>
                <c:pt idx="3701">
                  <c:v>23884</c:v>
                </c:pt>
                <c:pt idx="3702">
                  <c:v>23884</c:v>
                </c:pt>
                <c:pt idx="3703">
                  <c:v>23880.5652173913</c:v>
                </c:pt>
                <c:pt idx="3704">
                  <c:v>23880</c:v>
                </c:pt>
                <c:pt idx="3705">
                  <c:v>23880</c:v>
                </c:pt>
                <c:pt idx="3706">
                  <c:v>23878</c:v>
                </c:pt>
                <c:pt idx="3707">
                  <c:v>23874</c:v>
                </c:pt>
                <c:pt idx="3708">
                  <c:v>23874</c:v>
                </c:pt>
                <c:pt idx="3709">
                  <c:v>23868</c:v>
                </c:pt>
                <c:pt idx="3710">
                  <c:v>23862</c:v>
                </c:pt>
                <c:pt idx="3711">
                  <c:v>23862</c:v>
                </c:pt>
                <c:pt idx="3712">
                  <c:v>23860</c:v>
                </c:pt>
                <c:pt idx="3713">
                  <c:v>23858</c:v>
                </c:pt>
                <c:pt idx="3714">
                  <c:v>23856.043478260868</c:v>
                </c:pt>
                <c:pt idx="3715">
                  <c:v>23856</c:v>
                </c:pt>
                <c:pt idx="3716">
                  <c:v>23854</c:v>
                </c:pt>
                <c:pt idx="3717">
                  <c:v>23850</c:v>
                </c:pt>
                <c:pt idx="3718">
                  <c:v>23848</c:v>
                </c:pt>
                <c:pt idx="3719">
                  <c:v>23845</c:v>
                </c:pt>
                <c:pt idx="3720">
                  <c:v>23843.91304347826</c:v>
                </c:pt>
                <c:pt idx="3721">
                  <c:v>23842</c:v>
                </c:pt>
                <c:pt idx="3722">
                  <c:v>23842</c:v>
                </c:pt>
                <c:pt idx="3723">
                  <c:v>23840</c:v>
                </c:pt>
                <c:pt idx="3724">
                  <c:v>23831.73913043478</c:v>
                </c:pt>
                <c:pt idx="3725">
                  <c:v>23830</c:v>
                </c:pt>
                <c:pt idx="3726">
                  <c:v>23828</c:v>
                </c:pt>
                <c:pt idx="3727">
                  <c:v>23826</c:v>
                </c:pt>
                <c:pt idx="3728">
                  <c:v>23824</c:v>
                </c:pt>
                <c:pt idx="3729">
                  <c:v>23823.782608695656</c:v>
                </c:pt>
                <c:pt idx="3730">
                  <c:v>23822</c:v>
                </c:pt>
                <c:pt idx="3731">
                  <c:v>23814</c:v>
                </c:pt>
                <c:pt idx="3732">
                  <c:v>23810</c:v>
                </c:pt>
                <c:pt idx="3733">
                  <c:v>23808</c:v>
                </c:pt>
                <c:pt idx="3734">
                  <c:v>23808</c:v>
                </c:pt>
                <c:pt idx="3735">
                  <c:v>23804</c:v>
                </c:pt>
                <c:pt idx="3736">
                  <c:v>23804</c:v>
                </c:pt>
                <c:pt idx="3737">
                  <c:v>23802</c:v>
                </c:pt>
                <c:pt idx="3738">
                  <c:v>23802</c:v>
                </c:pt>
                <c:pt idx="3739">
                  <c:v>23800</c:v>
                </c:pt>
                <c:pt idx="3740">
                  <c:v>23798</c:v>
                </c:pt>
                <c:pt idx="3741">
                  <c:v>23793.608695652179</c:v>
                </c:pt>
                <c:pt idx="3742">
                  <c:v>23792</c:v>
                </c:pt>
                <c:pt idx="3743">
                  <c:v>23786</c:v>
                </c:pt>
                <c:pt idx="3744">
                  <c:v>23786</c:v>
                </c:pt>
                <c:pt idx="3745">
                  <c:v>23784</c:v>
                </c:pt>
                <c:pt idx="3746">
                  <c:v>23778</c:v>
                </c:pt>
                <c:pt idx="3747">
                  <c:v>23776</c:v>
                </c:pt>
                <c:pt idx="3748">
                  <c:v>23770</c:v>
                </c:pt>
                <c:pt idx="3749">
                  <c:v>23768</c:v>
                </c:pt>
                <c:pt idx="3750">
                  <c:v>23763</c:v>
                </c:pt>
                <c:pt idx="3751">
                  <c:v>23758</c:v>
                </c:pt>
                <c:pt idx="3752">
                  <c:v>23752</c:v>
                </c:pt>
                <c:pt idx="3753">
                  <c:v>23744</c:v>
                </c:pt>
                <c:pt idx="3754">
                  <c:v>23742</c:v>
                </c:pt>
                <c:pt idx="3755">
                  <c:v>23742</c:v>
                </c:pt>
                <c:pt idx="3756">
                  <c:v>23740</c:v>
                </c:pt>
                <c:pt idx="3757">
                  <c:v>23734</c:v>
                </c:pt>
                <c:pt idx="3758">
                  <c:v>23728</c:v>
                </c:pt>
                <c:pt idx="3759">
                  <c:v>23726</c:v>
                </c:pt>
                <c:pt idx="3760">
                  <c:v>23716</c:v>
                </c:pt>
                <c:pt idx="3761">
                  <c:v>23714</c:v>
                </c:pt>
                <c:pt idx="3762">
                  <c:v>23712</c:v>
                </c:pt>
                <c:pt idx="3763">
                  <c:v>23710</c:v>
                </c:pt>
                <c:pt idx="3764">
                  <c:v>23709.652173913044</c:v>
                </c:pt>
                <c:pt idx="3765">
                  <c:v>23708</c:v>
                </c:pt>
                <c:pt idx="3766">
                  <c:v>23708</c:v>
                </c:pt>
                <c:pt idx="3767">
                  <c:v>23706.26086956522</c:v>
                </c:pt>
                <c:pt idx="3768">
                  <c:v>23706</c:v>
                </c:pt>
                <c:pt idx="3769">
                  <c:v>23706</c:v>
                </c:pt>
                <c:pt idx="3770">
                  <c:v>23706</c:v>
                </c:pt>
                <c:pt idx="3771">
                  <c:v>23702</c:v>
                </c:pt>
                <c:pt idx="3772">
                  <c:v>23700</c:v>
                </c:pt>
                <c:pt idx="3773">
                  <c:v>23700</c:v>
                </c:pt>
                <c:pt idx="3774">
                  <c:v>23698</c:v>
                </c:pt>
                <c:pt idx="3775">
                  <c:v>23692</c:v>
                </c:pt>
                <c:pt idx="3776">
                  <c:v>23688</c:v>
                </c:pt>
                <c:pt idx="3777">
                  <c:v>23682</c:v>
                </c:pt>
                <c:pt idx="3778">
                  <c:v>23682</c:v>
                </c:pt>
                <c:pt idx="3779">
                  <c:v>23680</c:v>
                </c:pt>
                <c:pt idx="3780">
                  <c:v>23680</c:v>
                </c:pt>
                <c:pt idx="3781">
                  <c:v>23676</c:v>
                </c:pt>
                <c:pt idx="3782">
                  <c:v>23674</c:v>
                </c:pt>
                <c:pt idx="3783">
                  <c:v>23672</c:v>
                </c:pt>
                <c:pt idx="3784">
                  <c:v>23670.826086956517</c:v>
                </c:pt>
                <c:pt idx="3785">
                  <c:v>23670</c:v>
                </c:pt>
                <c:pt idx="3786">
                  <c:v>23669.521739130436</c:v>
                </c:pt>
                <c:pt idx="3787">
                  <c:v>23666.26086956522</c:v>
                </c:pt>
                <c:pt idx="3788">
                  <c:v>23666</c:v>
                </c:pt>
                <c:pt idx="3789">
                  <c:v>23662.695652173912</c:v>
                </c:pt>
                <c:pt idx="3790">
                  <c:v>23662</c:v>
                </c:pt>
                <c:pt idx="3791">
                  <c:v>23662</c:v>
                </c:pt>
                <c:pt idx="3792">
                  <c:v>23658</c:v>
                </c:pt>
                <c:pt idx="3793">
                  <c:v>23652</c:v>
                </c:pt>
                <c:pt idx="3794">
                  <c:v>23650</c:v>
                </c:pt>
                <c:pt idx="3795">
                  <c:v>23648</c:v>
                </c:pt>
                <c:pt idx="3796">
                  <c:v>23644.73913043478</c:v>
                </c:pt>
                <c:pt idx="3797">
                  <c:v>23644</c:v>
                </c:pt>
                <c:pt idx="3798">
                  <c:v>23642</c:v>
                </c:pt>
                <c:pt idx="3799">
                  <c:v>23640</c:v>
                </c:pt>
                <c:pt idx="3800">
                  <c:v>23636</c:v>
                </c:pt>
                <c:pt idx="3801">
                  <c:v>23634</c:v>
                </c:pt>
                <c:pt idx="3802">
                  <c:v>23632</c:v>
                </c:pt>
                <c:pt idx="3803">
                  <c:v>23628</c:v>
                </c:pt>
                <c:pt idx="3804">
                  <c:v>23626</c:v>
                </c:pt>
                <c:pt idx="3805">
                  <c:v>23624</c:v>
                </c:pt>
                <c:pt idx="3806">
                  <c:v>23622</c:v>
                </c:pt>
                <c:pt idx="3807">
                  <c:v>23617.956521739125</c:v>
                </c:pt>
                <c:pt idx="3808">
                  <c:v>23614</c:v>
                </c:pt>
                <c:pt idx="3809">
                  <c:v>23610</c:v>
                </c:pt>
                <c:pt idx="3810">
                  <c:v>23608</c:v>
                </c:pt>
                <c:pt idx="3811">
                  <c:v>23604</c:v>
                </c:pt>
                <c:pt idx="3812">
                  <c:v>23604</c:v>
                </c:pt>
                <c:pt idx="3813">
                  <c:v>23598</c:v>
                </c:pt>
                <c:pt idx="3814">
                  <c:v>23596</c:v>
                </c:pt>
                <c:pt idx="3815">
                  <c:v>23592</c:v>
                </c:pt>
                <c:pt idx="3816">
                  <c:v>23592</c:v>
                </c:pt>
                <c:pt idx="3817">
                  <c:v>23589.652173913044</c:v>
                </c:pt>
                <c:pt idx="3818">
                  <c:v>23588</c:v>
                </c:pt>
                <c:pt idx="3819">
                  <c:v>23578</c:v>
                </c:pt>
                <c:pt idx="3820">
                  <c:v>23572</c:v>
                </c:pt>
                <c:pt idx="3821">
                  <c:v>23566</c:v>
                </c:pt>
                <c:pt idx="3822">
                  <c:v>23566</c:v>
                </c:pt>
                <c:pt idx="3823">
                  <c:v>23558</c:v>
                </c:pt>
                <c:pt idx="3824">
                  <c:v>23552.17391304348</c:v>
                </c:pt>
                <c:pt idx="3825">
                  <c:v>23550</c:v>
                </c:pt>
                <c:pt idx="3826">
                  <c:v>23548.956521739132</c:v>
                </c:pt>
                <c:pt idx="3827">
                  <c:v>23540</c:v>
                </c:pt>
                <c:pt idx="3828">
                  <c:v>23538.952380952378</c:v>
                </c:pt>
                <c:pt idx="3829">
                  <c:v>23532</c:v>
                </c:pt>
                <c:pt idx="3830">
                  <c:v>23530</c:v>
                </c:pt>
                <c:pt idx="3831">
                  <c:v>23526</c:v>
                </c:pt>
                <c:pt idx="3832">
                  <c:v>23524</c:v>
                </c:pt>
                <c:pt idx="3833">
                  <c:v>23520</c:v>
                </c:pt>
                <c:pt idx="3834">
                  <c:v>23511</c:v>
                </c:pt>
                <c:pt idx="3835">
                  <c:v>23508</c:v>
                </c:pt>
                <c:pt idx="3836">
                  <c:v>23508</c:v>
                </c:pt>
                <c:pt idx="3837">
                  <c:v>23498</c:v>
                </c:pt>
                <c:pt idx="3838">
                  <c:v>23494</c:v>
                </c:pt>
                <c:pt idx="3839">
                  <c:v>23492</c:v>
                </c:pt>
                <c:pt idx="3840">
                  <c:v>23491.619047619042</c:v>
                </c:pt>
                <c:pt idx="3841">
                  <c:v>23490</c:v>
                </c:pt>
                <c:pt idx="3842">
                  <c:v>23488</c:v>
                </c:pt>
                <c:pt idx="3843">
                  <c:v>23484</c:v>
                </c:pt>
                <c:pt idx="3844">
                  <c:v>23481.809523809512</c:v>
                </c:pt>
                <c:pt idx="3845">
                  <c:v>23480</c:v>
                </c:pt>
                <c:pt idx="3846">
                  <c:v>23464</c:v>
                </c:pt>
                <c:pt idx="3847">
                  <c:v>23458</c:v>
                </c:pt>
                <c:pt idx="3848">
                  <c:v>23452</c:v>
                </c:pt>
                <c:pt idx="3849">
                  <c:v>23452</c:v>
                </c:pt>
                <c:pt idx="3850">
                  <c:v>23450</c:v>
                </c:pt>
                <c:pt idx="3851">
                  <c:v>23450</c:v>
                </c:pt>
                <c:pt idx="3852">
                  <c:v>23448</c:v>
                </c:pt>
                <c:pt idx="3853">
                  <c:v>23446</c:v>
                </c:pt>
                <c:pt idx="3854">
                  <c:v>23444</c:v>
                </c:pt>
                <c:pt idx="3855">
                  <c:v>23442</c:v>
                </c:pt>
                <c:pt idx="3856">
                  <c:v>23438</c:v>
                </c:pt>
                <c:pt idx="3857">
                  <c:v>23436</c:v>
                </c:pt>
                <c:pt idx="3858">
                  <c:v>23434</c:v>
                </c:pt>
                <c:pt idx="3859">
                  <c:v>23430</c:v>
                </c:pt>
                <c:pt idx="3860">
                  <c:v>23430</c:v>
                </c:pt>
                <c:pt idx="3861">
                  <c:v>23428</c:v>
                </c:pt>
                <c:pt idx="3862">
                  <c:v>23426</c:v>
                </c:pt>
                <c:pt idx="3863">
                  <c:v>23424</c:v>
                </c:pt>
                <c:pt idx="3864">
                  <c:v>23422</c:v>
                </c:pt>
                <c:pt idx="3865">
                  <c:v>23420</c:v>
                </c:pt>
                <c:pt idx="3866">
                  <c:v>23418</c:v>
                </c:pt>
                <c:pt idx="3867">
                  <c:v>23416</c:v>
                </c:pt>
                <c:pt idx="3868">
                  <c:v>23414</c:v>
                </c:pt>
                <c:pt idx="3869">
                  <c:v>23412</c:v>
                </c:pt>
                <c:pt idx="3870">
                  <c:v>23412</c:v>
                </c:pt>
                <c:pt idx="3871">
                  <c:v>23406</c:v>
                </c:pt>
                <c:pt idx="3872">
                  <c:v>23404</c:v>
                </c:pt>
                <c:pt idx="3873">
                  <c:v>23404</c:v>
                </c:pt>
                <c:pt idx="3874">
                  <c:v>23398</c:v>
                </c:pt>
                <c:pt idx="3875">
                  <c:v>23398</c:v>
                </c:pt>
                <c:pt idx="3876">
                  <c:v>23394</c:v>
                </c:pt>
                <c:pt idx="3877">
                  <c:v>23392</c:v>
                </c:pt>
                <c:pt idx="3878">
                  <c:v>23389.08695652174</c:v>
                </c:pt>
                <c:pt idx="3879">
                  <c:v>23384</c:v>
                </c:pt>
                <c:pt idx="3880">
                  <c:v>23384</c:v>
                </c:pt>
                <c:pt idx="3881">
                  <c:v>23382</c:v>
                </c:pt>
                <c:pt idx="3882">
                  <c:v>23374</c:v>
                </c:pt>
                <c:pt idx="3883">
                  <c:v>23370</c:v>
                </c:pt>
                <c:pt idx="3884">
                  <c:v>23368</c:v>
                </c:pt>
                <c:pt idx="3885">
                  <c:v>23366</c:v>
                </c:pt>
                <c:pt idx="3886">
                  <c:v>23358</c:v>
                </c:pt>
                <c:pt idx="3887">
                  <c:v>23358</c:v>
                </c:pt>
                <c:pt idx="3888">
                  <c:v>23352</c:v>
                </c:pt>
                <c:pt idx="3889">
                  <c:v>23348</c:v>
                </c:pt>
                <c:pt idx="3890">
                  <c:v>23346</c:v>
                </c:pt>
                <c:pt idx="3891">
                  <c:v>23344</c:v>
                </c:pt>
                <c:pt idx="3892">
                  <c:v>23342</c:v>
                </c:pt>
                <c:pt idx="3893">
                  <c:v>23340</c:v>
                </c:pt>
                <c:pt idx="3894">
                  <c:v>23335.869565217392</c:v>
                </c:pt>
                <c:pt idx="3895">
                  <c:v>23326</c:v>
                </c:pt>
                <c:pt idx="3896">
                  <c:v>23324</c:v>
                </c:pt>
                <c:pt idx="3897">
                  <c:v>23322</c:v>
                </c:pt>
                <c:pt idx="3898">
                  <c:v>23320</c:v>
                </c:pt>
                <c:pt idx="3899">
                  <c:v>23318</c:v>
                </c:pt>
                <c:pt idx="3900">
                  <c:v>23316.26086956522</c:v>
                </c:pt>
                <c:pt idx="3901">
                  <c:v>23316</c:v>
                </c:pt>
                <c:pt idx="3902">
                  <c:v>23315.826086956517</c:v>
                </c:pt>
                <c:pt idx="3903">
                  <c:v>23310</c:v>
                </c:pt>
                <c:pt idx="3904">
                  <c:v>23310</c:v>
                </c:pt>
                <c:pt idx="3905">
                  <c:v>23308</c:v>
                </c:pt>
                <c:pt idx="3906">
                  <c:v>23306</c:v>
                </c:pt>
                <c:pt idx="3907">
                  <c:v>23304.521739130436</c:v>
                </c:pt>
                <c:pt idx="3908">
                  <c:v>23304</c:v>
                </c:pt>
                <c:pt idx="3909">
                  <c:v>23302</c:v>
                </c:pt>
                <c:pt idx="3910">
                  <c:v>23302</c:v>
                </c:pt>
                <c:pt idx="3911">
                  <c:v>23292</c:v>
                </c:pt>
                <c:pt idx="3912">
                  <c:v>23291.782608695656</c:v>
                </c:pt>
                <c:pt idx="3913">
                  <c:v>23290</c:v>
                </c:pt>
                <c:pt idx="3914">
                  <c:v>23284</c:v>
                </c:pt>
                <c:pt idx="3915">
                  <c:v>23280</c:v>
                </c:pt>
                <c:pt idx="3916">
                  <c:v>23278</c:v>
                </c:pt>
                <c:pt idx="3917">
                  <c:v>23276</c:v>
                </c:pt>
                <c:pt idx="3918">
                  <c:v>23274</c:v>
                </c:pt>
                <c:pt idx="3919">
                  <c:v>23274</c:v>
                </c:pt>
                <c:pt idx="3920">
                  <c:v>23270</c:v>
                </c:pt>
                <c:pt idx="3921">
                  <c:v>23266</c:v>
                </c:pt>
                <c:pt idx="3922">
                  <c:v>23262</c:v>
                </c:pt>
                <c:pt idx="3923">
                  <c:v>23258</c:v>
                </c:pt>
                <c:pt idx="3924">
                  <c:v>23258</c:v>
                </c:pt>
                <c:pt idx="3925">
                  <c:v>23256</c:v>
                </c:pt>
                <c:pt idx="3926">
                  <c:v>23252</c:v>
                </c:pt>
                <c:pt idx="3927">
                  <c:v>23248.47826086956</c:v>
                </c:pt>
                <c:pt idx="3928">
                  <c:v>23248</c:v>
                </c:pt>
                <c:pt idx="3929">
                  <c:v>23245.695652173912</c:v>
                </c:pt>
                <c:pt idx="3930">
                  <c:v>23244</c:v>
                </c:pt>
                <c:pt idx="3931">
                  <c:v>23238</c:v>
                </c:pt>
                <c:pt idx="3932">
                  <c:v>23236</c:v>
                </c:pt>
                <c:pt idx="3933">
                  <c:v>23236</c:v>
                </c:pt>
                <c:pt idx="3934">
                  <c:v>23235</c:v>
                </c:pt>
                <c:pt idx="3935">
                  <c:v>23234.521739130436</c:v>
                </c:pt>
                <c:pt idx="3936">
                  <c:v>23226</c:v>
                </c:pt>
                <c:pt idx="3937">
                  <c:v>23222</c:v>
                </c:pt>
                <c:pt idx="3938">
                  <c:v>23220</c:v>
                </c:pt>
                <c:pt idx="3939">
                  <c:v>23220</c:v>
                </c:pt>
                <c:pt idx="3940">
                  <c:v>23216</c:v>
                </c:pt>
                <c:pt idx="3941">
                  <c:v>23210</c:v>
                </c:pt>
                <c:pt idx="3942">
                  <c:v>23208</c:v>
                </c:pt>
                <c:pt idx="3943">
                  <c:v>23206</c:v>
                </c:pt>
                <c:pt idx="3944">
                  <c:v>23204</c:v>
                </c:pt>
                <c:pt idx="3945">
                  <c:v>23202</c:v>
                </c:pt>
                <c:pt idx="3946">
                  <c:v>23202</c:v>
                </c:pt>
                <c:pt idx="3947">
                  <c:v>23202</c:v>
                </c:pt>
                <c:pt idx="3948">
                  <c:v>23200.17391304348</c:v>
                </c:pt>
                <c:pt idx="3949">
                  <c:v>23200</c:v>
                </c:pt>
                <c:pt idx="3950">
                  <c:v>23198</c:v>
                </c:pt>
                <c:pt idx="3951">
                  <c:v>23196</c:v>
                </c:pt>
                <c:pt idx="3952">
                  <c:v>23194</c:v>
                </c:pt>
                <c:pt idx="3953">
                  <c:v>23194</c:v>
                </c:pt>
                <c:pt idx="3954">
                  <c:v>23192</c:v>
                </c:pt>
                <c:pt idx="3955">
                  <c:v>23192</c:v>
                </c:pt>
                <c:pt idx="3956">
                  <c:v>23188.956521739132</c:v>
                </c:pt>
                <c:pt idx="3957">
                  <c:v>23188</c:v>
                </c:pt>
                <c:pt idx="3958">
                  <c:v>23188</c:v>
                </c:pt>
                <c:pt idx="3959">
                  <c:v>23184</c:v>
                </c:pt>
                <c:pt idx="3960">
                  <c:v>23178</c:v>
                </c:pt>
                <c:pt idx="3961">
                  <c:v>23178</c:v>
                </c:pt>
                <c:pt idx="3962">
                  <c:v>23178</c:v>
                </c:pt>
                <c:pt idx="3963">
                  <c:v>23176</c:v>
                </c:pt>
                <c:pt idx="3964">
                  <c:v>23174.17391304348</c:v>
                </c:pt>
                <c:pt idx="3965">
                  <c:v>23172</c:v>
                </c:pt>
                <c:pt idx="3966">
                  <c:v>23172</c:v>
                </c:pt>
                <c:pt idx="3967">
                  <c:v>23166</c:v>
                </c:pt>
                <c:pt idx="3968">
                  <c:v>23162</c:v>
                </c:pt>
                <c:pt idx="3969">
                  <c:v>23160</c:v>
                </c:pt>
                <c:pt idx="3970">
                  <c:v>23160</c:v>
                </c:pt>
                <c:pt idx="3971">
                  <c:v>23150</c:v>
                </c:pt>
                <c:pt idx="3972">
                  <c:v>23148.869565217392</c:v>
                </c:pt>
                <c:pt idx="3973">
                  <c:v>23146</c:v>
                </c:pt>
                <c:pt idx="3974">
                  <c:v>23144</c:v>
                </c:pt>
                <c:pt idx="3975">
                  <c:v>23142</c:v>
                </c:pt>
                <c:pt idx="3976">
                  <c:v>23138</c:v>
                </c:pt>
                <c:pt idx="3977">
                  <c:v>23136</c:v>
                </c:pt>
                <c:pt idx="3978">
                  <c:v>23130</c:v>
                </c:pt>
                <c:pt idx="3979">
                  <c:v>23121.043478260868</c:v>
                </c:pt>
                <c:pt idx="3980">
                  <c:v>23120</c:v>
                </c:pt>
                <c:pt idx="3981">
                  <c:v>23114</c:v>
                </c:pt>
                <c:pt idx="3982">
                  <c:v>23112</c:v>
                </c:pt>
                <c:pt idx="3983">
                  <c:v>23110</c:v>
                </c:pt>
                <c:pt idx="3984">
                  <c:v>23104</c:v>
                </c:pt>
                <c:pt idx="3985">
                  <c:v>23102</c:v>
                </c:pt>
                <c:pt idx="3986">
                  <c:v>23098</c:v>
                </c:pt>
                <c:pt idx="3987">
                  <c:v>23094</c:v>
                </c:pt>
                <c:pt idx="3988">
                  <c:v>23089.869565217392</c:v>
                </c:pt>
                <c:pt idx="3989">
                  <c:v>23086</c:v>
                </c:pt>
                <c:pt idx="3990">
                  <c:v>23080</c:v>
                </c:pt>
                <c:pt idx="3991">
                  <c:v>23076</c:v>
                </c:pt>
                <c:pt idx="3992">
                  <c:v>23070</c:v>
                </c:pt>
                <c:pt idx="3993">
                  <c:v>23064</c:v>
                </c:pt>
                <c:pt idx="3994">
                  <c:v>23064</c:v>
                </c:pt>
                <c:pt idx="3995">
                  <c:v>23058</c:v>
                </c:pt>
                <c:pt idx="3996">
                  <c:v>23044</c:v>
                </c:pt>
                <c:pt idx="3997">
                  <c:v>23042</c:v>
                </c:pt>
                <c:pt idx="3998">
                  <c:v>23040</c:v>
                </c:pt>
                <c:pt idx="3999">
                  <c:v>23036</c:v>
                </c:pt>
                <c:pt idx="4000">
                  <c:v>23036</c:v>
                </c:pt>
                <c:pt idx="4001">
                  <c:v>23034</c:v>
                </c:pt>
                <c:pt idx="4002">
                  <c:v>23034</c:v>
                </c:pt>
                <c:pt idx="4003">
                  <c:v>23033.304347826084</c:v>
                </c:pt>
                <c:pt idx="4004">
                  <c:v>23030</c:v>
                </c:pt>
                <c:pt idx="4005">
                  <c:v>23028.130434782608</c:v>
                </c:pt>
                <c:pt idx="4006">
                  <c:v>23026</c:v>
                </c:pt>
                <c:pt idx="4007">
                  <c:v>23022</c:v>
                </c:pt>
                <c:pt idx="4008">
                  <c:v>23020</c:v>
                </c:pt>
                <c:pt idx="4009">
                  <c:v>23020</c:v>
                </c:pt>
                <c:pt idx="4010">
                  <c:v>23014</c:v>
                </c:pt>
                <c:pt idx="4011">
                  <c:v>23012</c:v>
                </c:pt>
                <c:pt idx="4012">
                  <c:v>23006</c:v>
                </c:pt>
                <c:pt idx="4013">
                  <c:v>23004</c:v>
                </c:pt>
                <c:pt idx="4014">
                  <c:v>23000</c:v>
                </c:pt>
                <c:pt idx="4015">
                  <c:v>23000</c:v>
                </c:pt>
                <c:pt idx="4016">
                  <c:v>22992</c:v>
                </c:pt>
                <c:pt idx="4017">
                  <c:v>22988</c:v>
                </c:pt>
                <c:pt idx="4018">
                  <c:v>22986</c:v>
                </c:pt>
                <c:pt idx="4019">
                  <c:v>22984</c:v>
                </c:pt>
                <c:pt idx="4020">
                  <c:v>22983</c:v>
                </c:pt>
                <c:pt idx="4021">
                  <c:v>22982</c:v>
                </c:pt>
                <c:pt idx="4022">
                  <c:v>22980.130434782608</c:v>
                </c:pt>
                <c:pt idx="4023">
                  <c:v>22980</c:v>
                </c:pt>
                <c:pt idx="4024">
                  <c:v>22970</c:v>
                </c:pt>
                <c:pt idx="4025">
                  <c:v>22966</c:v>
                </c:pt>
                <c:pt idx="4026">
                  <c:v>22964</c:v>
                </c:pt>
                <c:pt idx="4027">
                  <c:v>22962</c:v>
                </c:pt>
                <c:pt idx="4028">
                  <c:v>22962</c:v>
                </c:pt>
                <c:pt idx="4029">
                  <c:v>22962</c:v>
                </c:pt>
                <c:pt idx="4030">
                  <c:v>22960</c:v>
                </c:pt>
                <c:pt idx="4031">
                  <c:v>22946</c:v>
                </c:pt>
                <c:pt idx="4032">
                  <c:v>22946</c:v>
                </c:pt>
                <c:pt idx="4033">
                  <c:v>22944</c:v>
                </c:pt>
                <c:pt idx="4034">
                  <c:v>22940</c:v>
                </c:pt>
                <c:pt idx="4035">
                  <c:v>22938</c:v>
                </c:pt>
                <c:pt idx="4036">
                  <c:v>22934</c:v>
                </c:pt>
                <c:pt idx="4037">
                  <c:v>22928</c:v>
                </c:pt>
                <c:pt idx="4038">
                  <c:v>22922</c:v>
                </c:pt>
                <c:pt idx="4039">
                  <c:v>22920</c:v>
                </c:pt>
                <c:pt idx="4040">
                  <c:v>22918</c:v>
                </c:pt>
                <c:pt idx="4041">
                  <c:v>22912</c:v>
                </c:pt>
                <c:pt idx="4042">
                  <c:v>22910</c:v>
                </c:pt>
                <c:pt idx="4043">
                  <c:v>22909</c:v>
                </c:pt>
                <c:pt idx="4044">
                  <c:v>22908.5652173913</c:v>
                </c:pt>
                <c:pt idx="4045">
                  <c:v>22906</c:v>
                </c:pt>
                <c:pt idx="4046">
                  <c:v>22904</c:v>
                </c:pt>
                <c:pt idx="4047">
                  <c:v>22904</c:v>
                </c:pt>
                <c:pt idx="4048">
                  <c:v>22903.782608695656</c:v>
                </c:pt>
                <c:pt idx="4049">
                  <c:v>22902</c:v>
                </c:pt>
                <c:pt idx="4050">
                  <c:v>22899</c:v>
                </c:pt>
                <c:pt idx="4051">
                  <c:v>22898</c:v>
                </c:pt>
                <c:pt idx="4052">
                  <c:v>22896</c:v>
                </c:pt>
                <c:pt idx="4053">
                  <c:v>22895</c:v>
                </c:pt>
                <c:pt idx="4054">
                  <c:v>22890</c:v>
                </c:pt>
                <c:pt idx="4055">
                  <c:v>22890</c:v>
                </c:pt>
                <c:pt idx="4056">
                  <c:v>22886</c:v>
                </c:pt>
                <c:pt idx="4057">
                  <c:v>22886</c:v>
                </c:pt>
                <c:pt idx="4058">
                  <c:v>22884</c:v>
                </c:pt>
                <c:pt idx="4059">
                  <c:v>22878.043478260868</c:v>
                </c:pt>
                <c:pt idx="4060">
                  <c:v>22878</c:v>
                </c:pt>
                <c:pt idx="4061">
                  <c:v>22876</c:v>
                </c:pt>
                <c:pt idx="4062">
                  <c:v>22876</c:v>
                </c:pt>
                <c:pt idx="4063">
                  <c:v>22876</c:v>
                </c:pt>
                <c:pt idx="4064">
                  <c:v>22872</c:v>
                </c:pt>
                <c:pt idx="4065">
                  <c:v>22872</c:v>
                </c:pt>
                <c:pt idx="4066">
                  <c:v>22872</c:v>
                </c:pt>
                <c:pt idx="4067">
                  <c:v>22864</c:v>
                </c:pt>
                <c:pt idx="4068">
                  <c:v>22862.73913043478</c:v>
                </c:pt>
                <c:pt idx="4069">
                  <c:v>22858</c:v>
                </c:pt>
                <c:pt idx="4070">
                  <c:v>22856</c:v>
                </c:pt>
                <c:pt idx="4071">
                  <c:v>22854</c:v>
                </c:pt>
                <c:pt idx="4072">
                  <c:v>22853</c:v>
                </c:pt>
                <c:pt idx="4073">
                  <c:v>22852</c:v>
                </c:pt>
                <c:pt idx="4074">
                  <c:v>22848</c:v>
                </c:pt>
                <c:pt idx="4075">
                  <c:v>22844.347826086956</c:v>
                </c:pt>
                <c:pt idx="4076">
                  <c:v>22842</c:v>
                </c:pt>
                <c:pt idx="4077">
                  <c:v>22840</c:v>
                </c:pt>
                <c:pt idx="4078">
                  <c:v>22836</c:v>
                </c:pt>
                <c:pt idx="4079">
                  <c:v>22832</c:v>
                </c:pt>
                <c:pt idx="4080">
                  <c:v>22830.043478260875</c:v>
                </c:pt>
                <c:pt idx="4081">
                  <c:v>22826.956521739132</c:v>
                </c:pt>
                <c:pt idx="4082">
                  <c:v>22822</c:v>
                </c:pt>
                <c:pt idx="4083">
                  <c:v>22822</c:v>
                </c:pt>
                <c:pt idx="4084">
                  <c:v>22816</c:v>
                </c:pt>
                <c:pt idx="4085">
                  <c:v>22810.391304347821</c:v>
                </c:pt>
                <c:pt idx="4086">
                  <c:v>22800</c:v>
                </c:pt>
                <c:pt idx="4087">
                  <c:v>22797.956521739132</c:v>
                </c:pt>
                <c:pt idx="4088">
                  <c:v>22796</c:v>
                </c:pt>
                <c:pt idx="4089">
                  <c:v>22794</c:v>
                </c:pt>
                <c:pt idx="4090">
                  <c:v>22794</c:v>
                </c:pt>
                <c:pt idx="4091">
                  <c:v>22784</c:v>
                </c:pt>
                <c:pt idx="4092">
                  <c:v>22780</c:v>
                </c:pt>
                <c:pt idx="4093">
                  <c:v>22774</c:v>
                </c:pt>
                <c:pt idx="4094">
                  <c:v>22772</c:v>
                </c:pt>
                <c:pt idx="4095">
                  <c:v>22770</c:v>
                </c:pt>
                <c:pt idx="4096">
                  <c:v>22766</c:v>
                </c:pt>
                <c:pt idx="4097">
                  <c:v>22760</c:v>
                </c:pt>
                <c:pt idx="4098">
                  <c:v>22744</c:v>
                </c:pt>
                <c:pt idx="4099">
                  <c:v>22741.5652173913</c:v>
                </c:pt>
                <c:pt idx="4100">
                  <c:v>22741</c:v>
                </c:pt>
                <c:pt idx="4101">
                  <c:v>22734</c:v>
                </c:pt>
                <c:pt idx="4102">
                  <c:v>22728</c:v>
                </c:pt>
                <c:pt idx="4103">
                  <c:v>22722</c:v>
                </c:pt>
                <c:pt idx="4104">
                  <c:v>22722</c:v>
                </c:pt>
                <c:pt idx="4105">
                  <c:v>22716</c:v>
                </c:pt>
                <c:pt idx="4106">
                  <c:v>22710</c:v>
                </c:pt>
                <c:pt idx="4107">
                  <c:v>22709</c:v>
                </c:pt>
                <c:pt idx="4108">
                  <c:v>22708</c:v>
                </c:pt>
                <c:pt idx="4109">
                  <c:v>22707.08695652174</c:v>
                </c:pt>
                <c:pt idx="4110">
                  <c:v>22705.17391304348</c:v>
                </c:pt>
                <c:pt idx="4111">
                  <c:v>22704</c:v>
                </c:pt>
                <c:pt idx="4112">
                  <c:v>22702</c:v>
                </c:pt>
                <c:pt idx="4113">
                  <c:v>22694</c:v>
                </c:pt>
                <c:pt idx="4114">
                  <c:v>22694</c:v>
                </c:pt>
                <c:pt idx="4115">
                  <c:v>22688</c:v>
                </c:pt>
                <c:pt idx="4116">
                  <c:v>22678</c:v>
                </c:pt>
                <c:pt idx="4117">
                  <c:v>22671.391304347821</c:v>
                </c:pt>
                <c:pt idx="4118">
                  <c:v>22668</c:v>
                </c:pt>
                <c:pt idx="4119">
                  <c:v>22667</c:v>
                </c:pt>
                <c:pt idx="4120">
                  <c:v>22654</c:v>
                </c:pt>
                <c:pt idx="4121">
                  <c:v>22651.130434782608</c:v>
                </c:pt>
                <c:pt idx="4122">
                  <c:v>22648</c:v>
                </c:pt>
                <c:pt idx="4123">
                  <c:v>22640</c:v>
                </c:pt>
                <c:pt idx="4124">
                  <c:v>22638</c:v>
                </c:pt>
                <c:pt idx="4125">
                  <c:v>22636</c:v>
                </c:pt>
                <c:pt idx="4126">
                  <c:v>22623.521739130436</c:v>
                </c:pt>
                <c:pt idx="4127">
                  <c:v>22618</c:v>
                </c:pt>
                <c:pt idx="4128">
                  <c:v>22614</c:v>
                </c:pt>
                <c:pt idx="4129">
                  <c:v>22606</c:v>
                </c:pt>
                <c:pt idx="4130">
                  <c:v>22604</c:v>
                </c:pt>
                <c:pt idx="4131">
                  <c:v>22596</c:v>
                </c:pt>
                <c:pt idx="4132">
                  <c:v>22590</c:v>
                </c:pt>
                <c:pt idx="4133">
                  <c:v>22585.782608695656</c:v>
                </c:pt>
                <c:pt idx="4134">
                  <c:v>22584</c:v>
                </c:pt>
                <c:pt idx="4135">
                  <c:v>22582</c:v>
                </c:pt>
                <c:pt idx="4136">
                  <c:v>22580</c:v>
                </c:pt>
                <c:pt idx="4137">
                  <c:v>22576</c:v>
                </c:pt>
                <c:pt idx="4138">
                  <c:v>22560.608695652179</c:v>
                </c:pt>
                <c:pt idx="4139">
                  <c:v>22550</c:v>
                </c:pt>
                <c:pt idx="4140">
                  <c:v>22544</c:v>
                </c:pt>
                <c:pt idx="4141">
                  <c:v>22542</c:v>
                </c:pt>
                <c:pt idx="4142">
                  <c:v>22541</c:v>
                </c:pt>
                <c:pt idx="4143">
                  <c:v>22540</c:v>
                </c:pt>
                <c:pt idx="4144">
                  <c:v>22536</c:v>
                </c:pt>
                <c:pt idx="4145">
                  <c:v>22536</c:v>
                </c:pt>
                <c:pt idx="4146">
                  <c:v>22532</c:v>
                </c:pt>
                <c:pt idx="4147">
                  <c:v>22526</c:v>
                </c:pt>
                <c:pt idx="4148">
                  <c:v>22523.652173913044</c:v>
                </c:pt>
                <c:pt idx="4149">
                  <c:v>22518</c:v>
                </c:pt>
                <c:pt idx="4150">
                  <c:v>22516</c:v>
                </c:pt>
                <c:pt idx="4151">
                  <c:v>22516</c:v>
                </c:pt>
                <c:pt idx="4152">
                  <c:v>22511.695652173912</c:v>
                </c:pt>
                <c:pt idx="4153">
                  <c:v>22510</c:v>
                </c:pt>
                <c:pt idx="4154">
                  <c:v>22506</c:v>
                </c:pt>
                <c:pt idx="4155">
                  <c:v>22502</c:v>
                </c:pt>
                <c:pt idx="4156">
                  <c:v>22500</c:v>
                </c:pt>
                <c:pt idx="4157">
                  <c:v>22494.913043478256</c:v>
                </c:pt>
                <c:pt idx="4158">
                  <c:v>22494.434782608703</c:v>
                </c:pt>
                <c:pt idx="4159">
                  <c:v>22492</c:v>
                </c:pt>
                <c:pt idx="4160">
                  <c:v>22486</c:v>
                </c:pt>
                <c:pt idx="4161">
                  <c:v>22482.956521739132</c:v>
                </c:pt>
                <c:pt idx="4162">
                  <c:v>22482.08695652174</c:v>
                </c:pt>
                <c:pt idx="4163">
                  <c:v>22482</c:v>
                </c:pt>
                <c:pt idx="4164">
                  <c:v>22478</c:v>
                </c:pt>
                <c:pt idx="4165">
                  <c:v>22472</c:v>
                </c:pt>
                <c:pt idx="4166">
                  <c:v>22462</c:v>
                </c:pt>
                <c:pt idx="4167">
                  <c:v>22458</c:v>
                </c:pt>
                <c:pt idx="4168">
                  <c:v>22454</c:v>
                </c:pt>
                <c:pt idx="4169">
                  <c:v>22451.130434782608</c:v>
                </c:pt>
                <c:pt idx="4170">
                  <c:v>22444</c:v>
                </c:pt>
                <c:pt idx="4171">
                  <c:v>22436</c:v>
                </c:pt>
                <c:pt idx="4172">
                  <c:v>22426</c:v>
                </c:pt>
                <c:pt idx="4173">
                  <c:v>22420</c:v>
                </c:pt>
                <c:pt idx="4174">
                  <c:v>22414</c:v>
                </c:pt>
                <c:pt idx="4175">
                  <c:v>22410</c:v>
                </c:pt>
                <c:pt idx="4176">
                  <c:v>22408</c:v>
                </c:pt>
                <c:pt idx="4177">
                  <c:v>22405.26086956522</c:v>
                </c:pt>
                <c:pt idx="4178">
                  <c:v>22400</c:v>
                </c:pt>
                <c:pt idx="4179">
                  <c:v>22392</c:v>
                </c:pt>
                <c:pt idx="4180">
                  <c:v>22387</c:v>
                </c:pt>
                <c:pt idx="4181">
                  <c:v>22380</c:v>
                </c:pt>
                <c:pt idx="4182">
                  <c:v>22378</c:v>
                </c:pt>
                <c:pt idx="4183">
                  <c:v>22372</c:v>
                </c:pt>
                <c:pt idx="4184">
                  <c:v>22370</c:v>
                </c:pt>
                <c:pt idx="4185">
                  <c:v>22368</c:v>
                </c:pt>
                <c:pt idx="4186">
                  <c:v>22368</c:v>
                </c:pt>
                <c:pt idx="4187">
                  <c:v>22368</c:v>
                </c:pt>
                <c:pt idx="4188">
                  <c:v>22358</c:v>
                </c:pt>
                <c:pt idx="4189">
                  <c:v>22356</c:v>
                </c:pt>
                <c:pt idx="4190">
                  <c:v>22344</c:v>
                </c:pt>
                <c:pt idx="4191">
                  <c:v>22344</c:v>
                </c:pt>
                <c:pt idx="4192">
                  <c:v>22344</c:v>
                </c:pt>
                <c:pt idx="4193">
                  <c:v>22326</c:v>
                </c:pt>
                <c:pt idx="4194">
                  <c:v>22323.17391304348</c:v>
                </c:pt>
                <c:pt idx="4195">
                  <c:v>22320</c:v>
                </c:pt>
                <c:pt idx="4196">
                  <c:v>22318</c:v>
                </c:pt>
                <c:pt idx="4197">
                  <c:v>22312</c:v>
                </c:pt>
                <c:pt idx="4198">
                  <c:v>22309.956521739132</c:v>
                </c:pt>
                <c:pt idx="4199">
                  <c:v>22306</c:v>
                </c:pt>
                <c:pt idx="4200">
                  <c:v>22300</c:v>
                </c:pt>
                <c:pt idx="4201">
                  <c:v>22284</c:v>
                </c:pt>
                <c:pt idx="4202">
                  <c:v>22280</c:v>
                </c:pt>
                <c:pt idx="4203">
                  <c:v>22278</c:v>
                </c:pt>
                <c:pt idx="4204">
                  <c:v>22274</c:v>
                </c:pt>
                <c:pt idx="4205">
                  <c:v>22272.26086956522</c:v>
                </c:pt>
                <c:pt idx="4206">
                  <c:v>22272</c:v>
                </c:pt>
                <c:pt idx="4207">
                  <c:v>22268</c:v>
                </c:pt>
                <c:pt idx="4208">
                  <c:v>22266</c:v>
                </c:pt>
                <c:pt idx="4209">
                  <c:v>22256</c:v>
                </c:pt>
                <c:pt idx="4210">
                  <c:v>22254</c:v>
                </c:pt>
                <c:pt idx="4211">
                  <c:v>22254</c:v>
                </c:pt>
                <c:pt idx="4212">
                  <c:v>22252</c:v>
                </c:pt>
                <c:pt idx="4213">
                  <c:v>22247</c:v>
                </c:pt>
                <c:pt idx="4214">
                  <c:v>22238</c:v>
                </c:pt>
                <c:pt idx="4215">
                  <c:v>22232</c:v>
                </c:pt>
                <c:pt idx="4216">
                  <c:v>22230</c:v>
                </c:pt>
                <c:pt idx="4217">
                  <c:v>22224</c:v>
                </c:pt>
                <c:pt idx="4218">
                  <c:v>22222</c:v>
                </c:pt>
                <c:pt idx="4219">
                  <c:v>22220</c:v>
                </c:pt>
                <c:pt idx="4220">
                  <c:v>22218</c:v>
                </c:pt>
                <c:pt idx="4221">
                  <c:v>22214</c:v>
                </c:pt>
                <c:pt idx="4222">
                  <c:v>22208</c:v>
                </c:pt>
                <c:pt idx="4223">
                  <c:v>22206</c:v>
                </c:pt>
                <c:pt idx="4224">
                  <c:v>22202</c:v>
                </c:pt>
                <c:pt idx="4225">
                  <c:v>22202</c:v>
                </c:pt>
                <c:pt idx="4226">
                  <c:v>22201.217391304348</c:v>
                </c:pt>
                <c:pt idx="4227">
                  <c:v>22196</c:v>
                </c:pt>
                <c:pt idx="4228">
                  <c:v>22194</c:v>
                </c:pt>
                <c:pt idx="4229">
                  <c:v>22188</c:v>
                </c:pt>
                <c:pt idx="4230">
                  <c:v>22182.695652173912</c:v>
                </c:pt>
                <c:pt idx="4231">
                  <c:v>22180</c:v>
                </c:pt>
                <c:pt idx="4232">
                  <c:v>22174</c:v>
                </c:pt>
                <c:pt idx="4233">
                  <c:v>22174</c:v>
                </c:pt>
                <c:pt idx="4234">
                  <c:v>22172</c:v>
                </c:pt>
                <c:pt idx="4235">
                  <c:v>22170</c:v>
                </c:pt>
                <c:pt idx="4236">
                  <c:v>22170</c:v>
                </c:pt>
                <c:pt idx="4237">
                  <c:v>22164</c:v>
                </c:pt>
                <c:pt idx="4238">
                  <c:v>22161.521739130436</c:v>
                </c:pt>
                <c:pt idx="4239">
                  <c:v>22156</c:v>
                </c:pt>
                <c:pt idx="4240">
                  <c:v>22153.347826086956</c:v>
                </c:pt>
                <c:pt idx="4241">
                  <c:v>22146</c:v>
                </c:pt>
                <c:pt idx="4242">
                  <c:v>22140</c:v>
                </c:pt>
                <c:pt idx="4243">
                  <c:v>22138</c:v>
                </c:pt>
                <c:pt idx="4244">
                  <c:v>22136.347826086956</c:v>
                </c:pt>
                <c:pt idx="4245">
                  <c:v>22132</c:v>
                </c:pt>
                <c:pt idx="4246">
                  <c:v>22130</c:v>
                </c:pt>
                <c:pt idx="4247">
                  <c:v>22122.826086956517</c:v>
                </c:pt>
                <c:pt idx="4248">
                  <c:v>22122</c:v>
                </c:pt>
                <c:pt idx="4249">
                  <c:v>22120</c:v>
                </c:pt>
                <c:pt idx="4250">
                  <c:v>22118</c:v>
                </c:pt>
                <c:pt idx="4251">
                  <c:v>22116</c:v>
                </c:pt>
                <c:pt idx="4252">
                  <c:v>22112</c:v>
                </c:pt>
                <c:pt idx="4253">
                  <c:v>22111.5652173913</c:v>
                </c:pt>
                <c:pt idx="4254">
                  <c:v>22104</c:v>
                </c:pt>
                <c:pt idx="4255">
                  <c:v>22104</c:v>
                </c:pt>
                <c:pt idx="4256">
                  <c:v>22104</c:v>
                </c:pt>
                <c:pt idx="4257">
                  <c:v>22100</c:v>
                </c:pt>
                <c:pt idx="4258">
                  <c:v>22098</c:v>
                </c:pt>
                <c:pt idx="4259">
                  <c:v>22098</c:v>
                </c:pt>
                <c:pt idx="4260">
                  <c:v>22096</c:v>
                </c:pt>
                <c:pt idx="4261">
                  <c:v>22092</c:v>
                </c:pt>
                <c:pt idx="4262">
                  <c:v>22092</c:v>
                </c:pt>
                <c:pt idx="4263">
                  <c:v>22086</c:v>
                </c:pt>
                <c:pt idx="4264">
                  <c:v>22074</c:v>
                </c:pt>
                <c:pt idx="4265">
                  <c:v>22072</c:v>
                </c:pt>
                <c:pt idx="4266">
                  <c:v>22071.304347826084</c:v>
                </c:pt>
                <c:pt idx="4267">
                  <c:v>22068</c:v>
                </c:pt>
                <c:pt idx="4268">
                  <c:v>22064</c:v>
                </c:pt>
                <c:pt idx="4269">
                  <c:v>22062.956521739132</c:v>
                </c:pt>
                <c:pt idx="4270">
                  <c:v>22054</c:v>
                </c:pt>
                <c:pt idx="4271">
                  <c:v>22022.5652173913</c:v>
                </c:pt>
                <c:pt idx="4272">
                  <c:v>22020.043478260868</c:v>
                </c:pt>
                <c:pt idx="4273">
                  <c:v>22012</c:v>
                </c:pt>
                <c:pt idx="4274">
                  <c:v>22008</c:v>
                </c:pt>
                <c:pt idx="4275">
                  <c:v>22006</c:v>
                </c:pt>
                <c:pt idx="4276">
                  <c:v>22004</c:v>
                </c:pt>
                <c:pt idx="4277">
                  <c:v>21996</c:v>
                </c:pt>
                <c:pt idx="4278">
                  <c:v>21988</c:v>
                </c:pt>
                <c:pt idx="4279">
                  <c:v>21986</c:v>
                </c:pt>
                <c:pt idx="4280">
                  <c:v>21972</c:v>
                </c:pt>
                <c:pt idx="4281">
                  <c:v>21969.47826086956</c:v>
                </c:pt>
                <c:pt idx="4282">
                  <c:v>21967.130434782608</c:v>
                </c:pt>
                <c:pt idx="4283">
                  <c:v>21966</c:v>
                </c:pt>
                <c:pt idx="4284">
                  <c:v>21958</c:v>
                </c:pt>
                <c:pt idx="4285">
                  <c:v>21942</c:v>
                </c:pt>
                <c:pt idx="4286">
                  <c:v>21935.347826086956</c:v>
                </c:pt>
                <c:pt idx="4287">
                  <c:v>21934.476190476191</c:v>
                </c:pt>
                <c:pt idx="4288">
                  <c:v>21933.869565217392</c:v>
                </c:pt>
                <c:pt idx="4289">
                  <c:v>21926</c:v>
                </c:pt>
                <c:pt idx="4290">
                  <c:v>21924</c:v>
                </c:pt>
                <c:pt idx="4291">
                  <c:v>21920</c:v>
                </c:pt>
                <c:pt idx="4292">
                  <c:v>21914</c:v>
                </c:pt>
                <c:pt idx="4293">
                  <c:v>21912</c:v>
                </c:pt>
                <c:pt idx="4294">
                  <c:v>21910</c:v>
                </c:pt>
                <c:pt idx="4295">
                  <c:v>21906</c:v>
                </c:pt>
                <c:pt idx="4296">
                  <c:v>21902</c:v>
                </c:pt>
                <c:pt idx="4297">
                  <c:v>21898</c:v>
                </c:pt>
                <c:pt idx="4298">
                  <c:v>21894</c:v>
                </c:pt>
                <c:pt idx="4299">
                  <c:v>21893</c:v>
                </c:pt>
                <c:pt idx="4300">
                  <c:v>21888</c:v>
                </c:pt>
                <c:pt idx="4301">
                  <c:v>21884.608695652179</c:v>
                </c:pt>
                <c:pt idx="4302">
                  <c:v>21868</c:v>
                </c:pt>
                <c:pt idx="4303">
                  <c:v>21860.5652173913</c:v>
                </c:pt>
                <c:pt idx="4304">
                  <c:v>21858.608695652179</c:v>
                </c:pt>
                <c:pt idx="4305">
                  <c:v>21858</c:v>
                </c:pt>
                <c:pt idx="4306">
                  <c:v>21854</c:v>
                </c:pt>
                <c:pt idx="4307">
                  <c:v>21846</c:v>
                </c:pt>
                <c:pt idx="4308">
                  <c:v>21840</c:v>
                </c:pt>
                <c:pt idx="4309">
                  <c:v>21840</c:v>
                </c:pt>
                <c:pt idx="4310">
                  <c:v>21837.608695652179</c:v>
                </c:pt>
                <c:pt idx="4311">
                  <c:v>21832</c:v>
                </c:pt>
                <c:pt idx="4312">
                  <c:v>21831.17391304348</c:v>
                </c:pt>
                <c:pt idx="4313">
                  <c:v>21828</c:v>
                </c:pt>
                <c:pt idx="4314">
                  <c:v>21824.391304347821</c:v>
                </c:pt>
                <c:pt idx="4315">
                  <c:v>21820.695652173912</c:v>
                </c:pt>
                <c:pt idx="4316">
                  <c:v>21816</c:v>
                </c:pt>
                <c:pt idx="4317">
                  <c:v>21814</c:v>
                </c:pt>
                <c:pt idx="4318">
                  <c:v>21812.17391304348</c:v>
                </c:pt>
                <c:pt idx="4319">
                  <c:v>21810</c:v>
                </c:pt>
                <c:pt idx="4320">
                  <c:v>21804</c:v>
                </c:pt>
                <c:pt idx="4321">
                  <c:v>21804</c:v>
                </c:pt>
                <c:pt idx="4322">
                  <c:v>21802</c:v>
                </c:pt>
                <c:pt idx="4323">
                  <c:v>21801</c:v>
                </c:pt>
                <c:pt idx="4324">
                  <c:v>21799.391304347821</c:v>
                </c:pt>
                <c:pt idx="4325">
                  <c:v>21798</c:v>
                </c:pt>
                <c:pt idx="4326">
                  <c:v>21798</c:v>
                </c:pt>
                <c:pt idx="4327">
                  <c:v>21792</c:v>
                </c:pt>
                <c:pt idx="4328">
                  <c:v>21791.434782608703</c:v>
                </c:pt>
                <c:pt idx="4329">
                  <c:v>21790</c:v>
                </c:pt>
                <c:pt idx="4330">
                  <c:v>21788</c:v>
                </c:pt>
                <c:pt idx="4331">
                  <c:v>21774</c:v>
                </c:pt>
                <c:pt idx="4332">
                  <c:v>21770</c:v>
                </c:pt>
                <c:pt idx="4333">
                  <c:v>21766</c:v>
                </c:pt>
                <c:pt idx="4334">
                  <c:v>21762</c:v>
                </c:pt>
                <c:pt idx="4335">
                  <c:v>21760.652173913044</c:v>
                </c:pt>
                <c:pt idx="4336">
                  <c:v>21754</c:v>
                </c:pt>
                <c:pt idx="4337">
                  <c:v>21750</c:v>
                </c:pt>
                <c:pt idx="4338">
                  <c:v>21746</c:v>
                </c:pt>
                <c:pt idx="4339">
                  <c:v>21742</c:v>
                </c:pt>
                <c:pt idx="4340">
                  <c:v>21739.304347826084</c:v>
                </c:pt>
                <c:pt idx="4341">
                  <c:v>21733.26086956522</c:v>
                </c:pt>
                <c:pt idx="4342">
                  <c:v>21732</c:v>
                </c:pt>
                <c:pt idx="4343">
                  <c:v>21730</c:v>
                </c:pt>
                <c:pt idx="4344">
                  <c:v>21728</c:v>
                </c:pt>
                <c:pt idx="4345">
                  <c:v>21721.608695652176</c:v>
                </c:pt>
                <c:pt idx="4346">
                  <c:v>21714</c:v>
                </c:pt>
                <c:pt idx="4347">
                  <c:v>21710</c:v>
                </c:pt>
                <c:pt idx="4348">
                  <c:v>21708</c:v>
                </c:pt>
                <c:pt idx="4349">
                  <c:v>21708</c:v>
                </c:pt>
                <c:pt idx="4350">
                  <c:v>21705</c:v>
                </c:pt>
                <c:pt idx="4351">
                  <c:v>21696</c:v>
                </c:pt>
                <c:pt idx="4352">
                  <c:v>21696</c:v>
                </c:pt>
                <c:pt idx="4353">
                  <c:v>21694</c:v>
                </c:pt>
                <c:pt idx="4354">
                  <c:v>21670</c:v>
                </c:pt>
                <c:pt idx="4355">
                  <c:v>21666</c:v>
                </c:pt>
                <c:pt idx="4356">
                  <c:v>21664</c:v>
                </c:pt>
                <c:pt idx="4357">
                  <c:v>21663</c:v>
                </c:pt>
                <c:pt idx="4358">
                  <c:v>21662</c:v>
                </c:pt>
                <c:pt idx="4359">
                  <c:v>21658.434782608703</c:v>
                </c:pt>
                <c:pt idx="4360">
                  <c:v>21654</c:v>
                </c:pt>
                <c:pt idx="4361">
                  <c:v>21646</c:v>
                </c:pt>
                <c:pt idx="4362">
                  <c:v>21645.26086956522</c:v>
                </c:pt>
                <c:pt idx="4363">
                  <c:v>21640</c:v>
                </c:pt>
                <c:pt idx="4364">
                  <c:v>21638</c:v>
                </c:pt>
                <c:pt idx="4365">
                  <c:v>21622</c:v>
                </c:pt>
                <c:pt idx="4366">
                  <c:v>21620.73913043478</c:v>
                </c:pt>
                <c:pt idx="4367">
                  <c:v>21616</c:v>
                </c:pt>
                <c:pt idx="4368">
                  <c:v>21609.043478260868</c:v>
                </c:pt>
                <c:pt idx="4369">
                  <c:v>21606</c:v>
                </c:pt>
                <c:pt idx="4370">
                  <c:v>21599.26086956522</c:v>
                </c:pt>
                <c:pt idx="4371">
                  <c:v>21598</c:v>
                </c:pt>
                <c:pt idx="4372">
                  <c:v>21586</c:v>
                </c:pt>
                <c:pt idx="4373">
                  <c:v>21584.869565217392</c:v>
                </c:pt>
                <c:pt idx="4374">
                  <c:v>21570</c:v>
                </c:pt>
                <c:pt idx="4375">
                  <c:v>21568</c:v>
                </c:pt>
                <c:pt idx="4376">
                  <c:v>21565.304347826084</c:v>
                </c:pt>
                <c:pt idx="4377">
                  <c:v>21564</c:v>
                </c:pt>
                <c:pt idx="4378">
                  <c:v>21562.304347826084</c:v>
                </c:pt>
                <c:pt idx="4379">
                  <c:v>21552</c:v>
                </c:pt>
                <c:pt idx="4380">
                  <c:v>21550</c:v>
                </c:pt>
                <c:pt idx="4381">
                  <c:v>21546.782608695656</c:v>
                </c:pt>
                <c:pt idx="4382">
                  <c:v>21546</c:v>
                </c:pt>
                <c:pt idx="4383">
                  <c:v>21546</c:v>
                </c:pt>
                <c:pt idx="4384">
                  <c:v>21544</c:v>
                </c:pt>
                <c:pt idx="4385">
                  <c:v>21538</c:v>
                </c:pt>
                <c:pt idx="4386">
                  <c:v>21532</c:v>
                </c:pt>
                <c:pt idx="4387">
                  <c:v>21531.695652173912</c:v>
                </c:pt>
                <c:pt idx="4388">
                  <c:v>21526</c:v>
                </c:pt>
                <c:pt idx="4389">
                  <c:v>21518</c:v>
                </c:pt>
                <c:pt idx="4390">
                  <c:v>21514</c:v>
                </c:pt>
                <c:pt idx="4391">
                  <c:v>21506.913043478256</c:v>
                </c:pt>
                <c:pt idx="4392">
                  <c:v>21502</c:v>
                </c:pt>
                <c:pt idx="4393">
                  <c:v>21496</c:v>
                </c:pt>
                <c:pt idx="4394">
                  <c:v>21492</c:v>
                </c:pt>
                <c:pt idx="4395">
                  <c:v>21491.956521739132</c:v>
                </c:pt>
                <c:pt idx="4396">
                  <c:v>21487</c:v>
                </c:pt>
                <c:pt idx="4397">
                  <c:v>21486</c:v>
                </c:pt>
                <c:pt idx="4398">
                  <c:v>21481.913043478256</c:v>
                </c:pt>
                <c:pt idx="4399">
                  <c:v>21481.73913043478</c:v>
                </c:pt>
                <c:pt idx="4400">
                  <c:v>21480</c:v>
                </c:pt>
                <c:pt idx="4401">
                  <c:v>21480</c:v>
                </c:pt>
                <c:pt idx="4402">
                  <c:v>21462</c:v>
                </c:pt>
                <c:pt idx="4403">
                  <c:v>21460</c:v>
                </c:pt>
                <c:pt idx="4404">
                  <c:v>21458</c:v>
                </c:pt>
                <c:pt idx="4405">
                  <c:v>21456</c:v>
                </c:pt>
                <c:pt idx="4406">
                  <c:v>21454</c:v>
                </c:pt>
                <c:pt idx="4407">
                  <c:v>21450</c:v>
                </c:pt>
                <c:pt idx="4408">
                  <c:v>21449.043478260868</c:v>
                </c:pt>
                <c:pt idx="4409">
                  <c:v>21448</c:v>
                </c:pt>
                <c:pt idx="4410">
                  <c:v>21445.826086956517</c:v>
                </c:pt>
                <c:pt idx="4411">
                  <c:v>21444</c:v>
                </c:pt>
                <c:pt idx="4412">
                  <c:v>21442</c:v>
                </c:pt>
                <c:pt idx="4413">
                  <c:v>21432</c:v>
                </c:pt>
                <c:pt idx="4414">
                  <c:v>21428</c:v>
                </c:pt>
                <c:pt idx="4415">
                  <c:v>21422.913043478256</c:v>
                </c:pt>
                <c:pt idx="4416">
                  <c:v>21420.304347826084</c:v>
                </c:pt>
                <c:pt idx="4417">
                  <c:v>21414</c:v>
                </c:pt>
                <c:pt idx="4418">
                  <c:v>21412</c:v>
                </c:pt>
                <c:pt idx="4419">
                  <c:v>21404</c:v>
                </c:pt>
                <c:pt idx="4420">
                  <c:v>21395.956521739132</c:v>
                </c:pt>
                <c:pt idx="4421">
                  <c:v>21394</c:v>
                </c:pt>
                <c:pt idx="4422">
                  <c:v>21392</c:v>
                </c:pt>
                <c:pt idx="4423">
                  <c:v>21388</c:v>
                </c:pt>
                <c:pt idx="4424">
                  <c:v>21386</c:v>
                </c:pt>
                <c:pt idx="4425">
                  <c:v>21385.217391304348</c:v>
                </c:pt>
                <c:pt idx="4426">
                  <c:v>21375.08695652174</c:v>
                </c:pt>
                <c:pt idx="4427">
                  <c:v>21372</c:v>
                </c:pt>
                <c:pt idx="4428">
                  <c:v>21368</c:v>
                </c:pt>
                <c:pt idx="4429">
                  <c:v>21364</c:v>
                </c:pt>
                <c:pt idx="4430">
                  <c:v>21356</c:v>
                </c:pt>
                <c:pt idx="4431">
                  <c:v>21355</c:v>
                </c:pt>
                <c:pt idx="4432">
                  <c:v>21354</c:v>
                </c:pt>
                <c:pt idx="4433">
                  <c:v>21338</c:v>
                </c:pt>
                <c:pt idx="4434">
                  <c:v>21333.913043478256</c:v>
                </c:pt>
                <c:pt idx="4435">
                  <c:v>21332</c:v>
                </c:pt>
                <c:pt idx="4436">
                  <c:v>21322</c:v>
                </c:pt>
                <c:pt idx="4437">
                  <c:v>21316</c:v>
                </c:pt>
                <c:pt idx="4438">
                  <c:v>21314</c:v>
                </c:pt>
                <c:pt idx="4439">
                  <c:v>21313.521739130432</c:v>
                </c:pt>
                <c:pt idx="4440">
                  <c:v>21308</c:v>
                </c:pt>
                <c:pt idx="4441">
                  <c:v>21306</c:v>
                </c:pt>
                <c:pt idx="4442">
                  <c:v>21304</c:v>
                </c:pt>
                <c:pt idx="4443">
                  <c:v>21296</c:v>
                </c:pt>
                <c:pt idx="4444">
                  <c:v>21288</c:v>
                </c:pt>
                <c:pt idx="4445">
                  <c:v>21288</c:v>
                </c:pt>
                <c:pt idx="4446">
                  <c:v>21286</c:v>
                </c:pt>
                <c:pt idx="4447">
                  <c:v>21285.304347826084</c:v>
                </c:pt>
                <c:pt idx="4448">
                  <c:v>21278</c:v>
                </c:pt>
                <c:pt idx="4449">
                  <c:v>21276</c:v>
                </c:pt>
                <c:pt idx="4450">
                  <c:v>21274</c:v>
                </c:pt>
                <c:pt idx="4451">
                  <c:v>21270</c:v>
                </c:pt>
                <c:pt idx="4452">
                  <c:v>21270</c:v>
                </c:pt>
                <c:pt idx="4453">
                  <c:v>21264.90476190476</c:v>
                </c:pt>
                <c:pt idx="4454">
                  <c:v>21260.956521739132</c:v>
                </c:pt>
                <c:pt idx="4455">
                  <c:v>21258</c:v>
                </c:pt>
                <c:pt idx="4456">
                  <c:v>21256</c:v>
                </c:pt>
                <c:pt idx="4457">
                  <c:v>21252</c:v>
                </c:pt>
                <c:pt idx="4458">
                  <c:v>21252</c:v>
                </c:pt>
                <c:pt idx="4459">
                  <c:v>21247.73913043478</c:v>
                </c:pt>
                <c:pt idx="4460">
                  <c:v>21247.347826086956</c:v>
                </c:pt>
                <c:pt idx="4461">
                  <c:v>21246.521739130436</c:v>
                </c:pt>
                <c:pt idx="4462">
                  <c:v>21242</c:v>
                </c:pt>
                <c:pt idx="4463">
                  <c:v>21238</c:v>
                </c:pt>
                <c:pt idx="4464">
                  <c:v>21234</c:v>
                </c:pt>
                <c:pt idx="4465">
                  <c:v>21230</c:v>
                </c:pt>
                <c:pt idx="4466">
                  <c:v>21228</c:v>
                </c:pt>
                <c:pt idx="4467">
                  <c:v>21222</c:v>
                </c:pt>
                <c:pt idx="4468">
                  <c:v>21220</c:v>
                </c:pt>
                <c:pt idx="4469">
                  <c:v>21214.956521739125</c:v>
                </c:pt>
                <c:pt idx="4470">
                  <c:v>21210</c:v>
                </c:pt>
                <c:pt idx="4471">
                  <c:v>21208</c:v>
                </c:pt>
                <c:pt idx="4472">
                  <c:v>21207.5652173913</c:v>
                </c:pt>
                <c:pt idx="4473">
                  <c:v>21206.17391304348</c:v>
                </c:pt>
                <c:pt idx="4474">
                  <c:v>21206</c:v>
                </c:pt>
                <c:pt idx="4475">
                  <c:v>21206</c:v>
                </c:pt>
                <c:pt idx="4476">
                  <c:v>21196</c:v>
                </c:pt>
                <c:pt idx="4477">
                  <c:v>21194</c:v>
                </c:pt>
                <c:pt idx="4478">
                  <c:v>21192.666666666661</c:v>
                </c:pt>
                <c:pt idx="4479">
                  <c:v>21192</c:v>
                </c:pt>
                <c:pt idx="4480">
                  <c:v>21190</c:v>
                </c:pt>
                <c:pt idx="4481">
                  <c:v>21188</c:v>
                </c:pt>
                <c:pt idx="4482">
                  <c:v>21187.043478260868</c:v>
                </c:pt>
                <c:pt idx="4483">
                  <c:v>21184</c:v>
                </c:pt>
                <c:pt idx="4484">
                  <c:v>21182.391304347821</c:v>
                </c:pt>
                <c:pt idx="4485">
                  <c:v>21178</c:v>
                </c:pt>
                <c:pt idx="4486">
                  <c:v>21170</c:v>
                </c:pt>
                <c:pt idx="4487">
                  <c:v>21165.08695652174</c:v>
                </c:pt>
                <c:pt idx="4488">
                  <c:v>21156</c:v>
                </c:pt>
                <c:pt idx="4489">
                  <c:v>21148.434782608703</c:v>
                </c:pt>
                <c:pt idx="4490">
                  <c:v>21146.17391304348</c:v>
                </c:pt>
                <c:pt idx="4491">
                  <c:v>21146</c:v>
                </c:pt>
                <c:pt idx="4492">
                  <c:v>21144</c:v>
                </c:pt>
                <c:pt idx="4493">
                  <c:v>21140</c:v>
                </c:pt>
                <c:pt idx="4494">
                  <c:v>21138</c:v>
                </c:pt>
                <c:pt idx="4495">
                  <c:v>21131.608695652179</c:v>
                </c:pt>
                <c:pt idx="4496">
                  <c:v>21126</c:v>
                </c:pt>
                <c:pt idx="4497">
                  <c:v>21124.347826086956</c:v>
                </c:pt>
                <c:pt idx="4498">
                  <c:v>21118</c:v>
                </c:pt>
                <c:pt idx="4499">
                  <c:v>21115.608695652179</c:v>
                </c:pt>
                <c:pt idx="4500">
                  <c:v>21112</c:v>
                </c:pt>
                <c:pt idx="4501">
                  <c:v>21108</c:v>
                </c:pt>
                <c:pt idx="4502">
                  <c:v>21108</c:v>
                </c:pt>
                <c:pt idx="4503">
                  <c:v>21107.913043478256</c:v>
                </c:pt>
                <c:pt idx="4504">
                  <c:v>21105.217391304348</c:v>
                </c:pt>
                <c:pt idx="4505">
                  <c:v>21104</c:v>
                </c:pt>
                <c:pt idx="4506">
                  <c:v>21098</c:v>
                </c:pt>
                <c:pt idx="4507">
                  <c:v>21094</c:v>
                </c:pt>
                <c:pt idx="4508">
                  <c:v>21085.521739130436</c:v>
                </c:pt>
                <c:pt idx="4509">
                  <c:v>21084</c:v>
                </c:pt>
                <c:pt idx="4510">
                  <c:v>21078</c:v>
                </c:pt>
                <c:pt idx="4511">
                  <c:v>21076</c:v>
                </c:pt>
                <c:pt idx="4512">
                  <c:v>21075</c:v>
                </c:pt>
                <c:pt idx="4513">
                  <c:v>21068</c:v>
                </c:pt>
                <c:pt idx="4514">
                  <c:v>21066.043478260868</c:v>
                </c:pt>
                <c:pt idx="4515">
                  <c:v>21060</c:v>
                </c:pt>
                <c:pt idx="4516">
                  <c:v>21059.391304347821</c:v>
                </c:pt>
                <c:pt idx="4517">
                  <c:v>21058</c:v>
                </c:pt>
                <c:pt idx="4518">
                  <c:v>21054</c:v>
                </c:pt>
                <c:pt idx="4519">
                  <c:v>21052</c:v>
                </c:pt>
                <c:pt idx="4520">
                  <c:v>21033</c:v>
                </c:pt>
                <c:pt idx="4521">
                  <c:v>21032.217391304348</c:v>
                </c:pt>
                <c:pt idx="4522">
                  <c:v>21028</c:v>
                </c:pt>
                <c:pt idx="4523">
                  <c:v>21027.5652173913</c:v>
                </c:pt>
                <c:pt idx="4524">
                  <c:v>21022</c:v>
                </c:pt>
                <c:pt idx="4525">
                  <c:v>21018.47826086956</c:v>
                </c:pt>
                <c:pt idx="4526">
                  <c:v>21012</c:v>
                </c:pt>
                <c:pt idx="4527">
                  <c:v>21006.5652173913</c:v>
                </c:pt>
                <c:pt idx="4528">
                  <c:v>21006</c:v>
                </c:pt>
                <c:pt idx="4529">
                  <c:v>20998.5652173913</c:v>
                </c:pt>
                <c:pt idx="4530">
                  <c:v>20996</c:v>
                </c:pt>
                <c:pt idx="4531">
                  <c:v>20994.869565217392</c:v>
                </c:pt>
                <c:pt idx="4532">
                  <c:v>20989.809523809516</c:v>
                </c:pt>
                <c:pt idx="4533">
                  <c:v>20982</c:v>
                </c:pt>
                <c:pt idx="4534">
                  <c:v>20978</c:v>
                </c:pt>
                <c:pt idx="4535">
                  <c:v>20977.782608695656</c:v>
                </c:pt>
                <c:pt idx="4536">
                  <c:v>20973.695652173912</c:v>
                </c:pt>
                <c:pt idx="4537">
                  <c:v>20965.782608695656</c:v>
                </c:pt>
                <c:pt idx="4538">
                  <c:v>20959.91304347826</c:v>
                </c:pt>
                <c:pt idx="4539">
                  <c:v>20958</c:v>
                </c:pt>
                <c:pt idx="4540">
                  <c:v>20956</c:v>
                </c:pt>
                <c:pt idx="4541">
                  <c:v>20954</c:v>
                </c:pt>
                <c:pt idx="4542">
                  <c:v>20942</c:v>
                </c:pt>
                <c:pt idx="4543">
                  <c:v>20930</c:v>
                </c:pt>
                <c:pt idx="4544">
                  <c:v>20926</c:v>
                </c:pt>
                <c:pt idx="4545">
                  <c:v>20926</c:v>
                </c:pt>
                <c:pt idx="4546">
                  <c:v>20926</c:v>
                </c:pt>
                <c:pt idx="4547">
                  <c:v>20924</c:v>
                </c:pt>
                <c:pt idx="4548">
                  <c:v>20920</c:v>
                </c:pt>
                <c:pt idx="4549">
                  <c:v>20918</c:v>
                </c:pt>
                <c:pt idx="4550">
                  <c:v>20916</c:v>
                </c:pt>
                <c:pt idx="4551">
                  <c:v>20915.47826086956</c:v>
                </c:pt>
                <c:pt idx="4552">
                  <c:v>20914</c:v>
                </c:pt>
                <c:pt idx="4553">
                  <c:v>20906.347826086956</c:v>
                </c:pt>
                <c:pt idx="4554">
                  <c:v>20898</c:v>
                </c:pt>
                <c:pt idx="4555">
                  <c:v>20894.695652173912</c:v>
                </c:pt>
                <c:pt idx="4556">
                  <c:v>20890</c:v>
                </c:pt>
                <c:pt idx="4557">
                  <c:v>20886.956521739132</c:v>
                </c:pt>
                <c:pt idx="4558">
                  <c:v>20884.043478260868</c:v>
                </c:pt>
                <c:pt idx="4559">
                  <c:v>20884</c:v>
                </c:pt>
                <c:pt idx="4560">
                  <c:v>20882</c:v>
                </c:pt>
                <c:pt idx="4561">
                  <c:v>20880.043478260868</c:v>
                </c:pt>
                <c:pt idx="4562">
                  <c:v>20878</c:v>
                </c:pt>
                <c:pt idx="4563">
                  <c:v>20873.782608695656</c:v>
                </c:pt>
                <c:pt idx="4564">
                  <c:v>20872</c:v>
                </c:pt>
                <c:pt idx="4565">
                  <c:v>20869</c:v>
                </c:pt>
                <c:pt idx="4566">
                  <c:v>20864</c:v>
                </c:pt>
                <c:pt idx="4567">
                  <c:v>20862</c:v>
                </c:pt>
                <c:pt idx="4568">
                  <c:v>20862</c:v>
                </c:pt>
                <c:pt idx="4569">
                  <c:v>20860.5652173913</c:v>
                </c:pt>
                <c:pt idx="4570">
                  <c:v>20856.130434782608</c:v>
                </c:pt>
                <c:pt idx="4571">
                  <c:v>20856</c:v>
                </c:pt>
                <c:pt idx="4572">
                  <c:v>20850</c:v>
                </c:pt>
                <c:pt idx="4573">
                  <c:v>20846</c:v>
                </c:pt>
                <c:pt idx="4574">
                  <c:v>20844</c:v>
                </c:pt>
                <c:pt idx="4575">
                  <c:v>20842</c:v>
                </c:pt>
                <c:pt idx="4576">
                  <c:v>20837</c:v>
                </c:pt>
                <c:pt idx="4577">
                  <c:v>20836.608695652179</c:v>
                </c:pt>
                <c:pt idx="4578">
                  <c:v>20836</c:v>
                </c:pt>
                <c:pt idx="4579">
                  <c:v>20836</c:v>
                </c:pt>
                <c:pt idx="4580">
                  <c:v>20835</c:v>
                </c:pt>
                <c:pt idx="4581">
                  <c:v>20832</c:v>
                </c:pt>
                <c:pt idx="4582">
                  <c:v>20832</c:v>
                </c:pt>
                <c:pt idx="4583">
                  <c:v>20829</c:v>
                </c:pt>
                <c:pt idx="4584">
                  <c:v>20828</c:v>
                </c:pt>
                <c:pt idx="4585">
                  <c:v>20826</c:v>
                </c:pt>
                <c:pt idx="4586">
                  <c:v>20823</c:v>
                </c:pt>
                <c:pt idx="4587">
                  <c:v>20822.391304347821</c:v>
                </c:pt>
                <c:pt idx="4588">
                  <c:v>20821</c:v>
                </c:pt>
                <c:pt idx="4589">
                  <c:v>20816.521739130436</c:v>
                </c:pt>
                <c:pt idx="4590">
                  <c:v>20814</c:v>
                </c:pt>
                <c:pt idx="4591">
                  <c:v>20814</c:v>
                </c:pt>
                <c:pt idx="4592">
                  <c:v>20812</c:v>
                </c:pt>
                <c:pt idx="4593">
                  <c:v>20811</c:v>
                </c:pt>
                <c:pt idx="4594">
                  <c:v>20809</c:v>
                </c:pt>
                <c:pt idx="4595">
                  <c:v>20808</c:v>
                </c:pt>
                <c:pt idx="4596">
                  <c:v>20806.913043478256</c:v>
                </c:pt>
                <c:pt idx="4597">
                  <c:v>20803</c:v>
                </c:pt>
                <c:pt idx="4598">
                  <c:v>20802.956521739132</c:v>
                </c:pt>
                <c:pt idx="4599">
                  <c:v>20802</c:v>
                </c:pt>
                <c:pt idx="4600">
                  <c:v>20796</c:v>
                </c:pt>
                <c:pt idx="4601">
                  <c:v>20789</c:v>
                </c:pt>
                <c:pt idx="4602">
                  <c:v>20788</c:v>
                </c:pt>
                <c:pt idx="4603">
                  <c:v>20785</c:v>
                </c:pt>
                <c:pt idx="4604">
                  <c:v>20783</c:v>
                </c:pt>
                <c:pt idx="4605">
                  <c:v>20780</c:v>
                </c:pt>
                <c:pt idx="4606">
                  <c:v>20780</c:v>
                </c:pt>
                <c:pt idx="4607">
                  <c:v>20773.5652173913</c:v>
                </c:pt>
                <c:pt idx="4608">
                  <c:v>20769</c:v>
                </c:pt>
                <c:pt idx="4609">
                  <c:v>20768.347826086956</c:v>
                </c:pt>
                <c:pt idx="4610">
                  <c:v>20768</c:v>
                </c:pt>
                <c:pt idx="4611">
                  <c:v>20767.652173913044</c:v>
                </c:pt>
                <c:pt idx="4612">
                  <c:v>20766.434782608703</c:v>
                </c:pt>
                <c:pt idx="4613">
                  <c:v>20760.391304347821</c:v>
                </c:pt>
                <c:pt idx="4614">
                  <c:v>20755</c:v>
                </c:pt>
                <c:pt idx="4615">
                  <c:v>20754.26086956522</c:v>
                </c:pt>
                <c:pt idx="4616">
                  <c:v>20754</c:v>
                </c:pt>
                <c:pt idx="4617">
                  <c:v>20753</c:v>
                </c:pt>
                <c:pt idx="4618">
                  <c:v>20751.869565217392</c:v>
                </c:pt>
                <c:pt idx="4619">
                  <c:v>20750</c:v>
                </c:pt>
                <c:pt idx="4620">
                  <c:v>20750</c:v>
                </c:pt>
                <c:pt idx="4621">
                  <c:v>20748</c:v>
                </c:pt>
                <c:pt idx="4622">
                  <c:v>20744</c:v>
                </c:pt>
                <c:pt idx="4623">
                  <c:v>20738</c:v>
                </c:pt>
                <c:pt idx="4624">
                  <c:v>20736</c:v>
                </c:pt>
                <c:pt idx="4625">
                  <c:v>20733</c:v>
                </c:pt>
                <c:pt idx="4626">
                  <c:v>20726</c:v>
                </c:pt>
                <c:pt idx="4627">
                  <c:v>20724</c:v>
                </c:pt>
                <c:pt idx="4628">
                  <c:v>20722</c:v>
                </c:pt>
                <c:pt idx="4629">
                  <c:v>20720</c:v>
                </c:pt>
                <c:pt idx="4630">
                  <c:v>20715</c:v>
                </c:pt>
                <c:pt idx="4631">
                  <c:v>20712.130434782608</c:v>
                </c:pt>
                <c:pt idx="4632">
                  <c:v>20710</c:v>
                </c:pt>
                <c:pt idx="4633">
                  <c:v>20703</c:v>
                </c:pt>
                <c:pt idx="4634">
                  <c:v>20702</c:v>
                </c:pt>
                <c:pt idx="4635">
                  <c:v>20701</c:v>
                </c:pt>
                <c:pt idx="4636">
                  <c:v>20699</c:v>
                </c:pt>
                <c:pt idx="4637">
                  <c:v>20698</c:v>
                </c:pt>
                <c:pt idx="4638">
                  <c:v>20697</c:v>
                </c:pt>
                <c:pt idx="4639">
                  <c:v>20696</c:v>
                </c:pt>
                <c:pt idx="4640">
                  <c:v>20696</c:v>
                </c:pt>
                <c:pt idx="4641">
                  <c:v>20696</c:v>
                </c:pt>
                <c:pt idx="4642">
                  <c:v>20695</c:v>
                </c:pt>
                <c:pt idx="4643">
                  <c:v>20692</c:v>
                </c:pt>
                <c:pt idx="4644">
                  <c:v>20690</c:v>
                </c:pt>
                <c:pt idx="4645">
                  <c:v>20688</c:v>
                </c:pt>
                <c:pt idx="4646">
                  <c:v>20686</c:v>
                </c:pt>
                <c:pt idx="4647">
                  <c:v>20685.73913043478</c:v>
                </c:pt>
                <c:pt idx="4648">
                  <c:v>20684.5652173913</c:v>
                </c:pt>
                <c:pt idx="4649">
                  <c:v>20684</c:v>
                </c:pt>
                <c:pt idx="4650">
                  <c:v>20681</c:v>
                </c:pt>
                <c:pt idx="4651">
                  <c:v>20680.5652173913</c:v>
                </c:pt>
                <c:pt idx="4652">
                  <c:v>20680</c:v>
                </c:pt>
                <c:pt idx="4653">
                  <c:v>20679.869565217392</c:v>
                </c:pt>
                <c:pt idx="4654">
                  <c:v>20676</c:v>
                </c:pt>
                <c:pt idx="4655">
                  <c:v>20675</c:v>
                </c:pt>
                <c:pt idx="4656">
                  <c:v>20674</c:v>
                </c:pt>
                <c:pt idx="4657">
                  <c:v>20673.08695652174</c:v>
                </c:pt>
                <c:pt idx="4658">
                  <c:v>20673</c:v>
                </c:pt>
                <c:pt idx="4659">
                  <c:v>20668</c:v>
                </c:pt>
                <c:pt idx="4660">
                  <c:v>20664</c:v>
                </c:pt>
                <c:pt idx="4661">
                  <c:v>20663.347826086956</c:v>
                </c:pt>
                <c:pt idx="4662">
                  <c:v>20659</c:v>
                </c:pt>
                <c:pt idx="4663">
                  <c:v>20658.304347826084</c:v>
                </c:pt>
                <c:pt idx="4664">
                  <c:v>20656</c:v>
                </c:pt>
                <c:pt idx="4665">
                  <c:v>20656</c:v>
                </c:pt>
                <c:pt idx="4666">
                  <c:v>20655</c:v>
                </c:pt>
                <c:pt idx="4667">
                  <c:v>20652</c:v>
                </c:pt>
                <c:pt idx="4668">
                  <c:v>20651</c:v>
                </c:pt>
                <c:pt idx="4669">
                  <c:v>20648</c:v>
                </c:pt>
                <c:pt idx="4670">
                  <c:v>20648</c:v>
                </c:pt>
                <c:pt idx="4671">
                  <c:v>20646</c:v>
                </c:pt>
                <c:pt idx="4672">
                  <c:v>20644</c:v>
                </c:pt>
                <c:pt idx="4673">
                  <c:v>20641</c:v>
                </c:pt>
                <c:pt idx="4674">
                  <c:v>20637</c:v>
                </c:pt>
                <c:pt idx="4675">
                  <c:v>20634</c:v>
                </c:pt>
                <c:pt idx="4676">
                  <c:v>20633.913043478256</c:v>
                </c:pt>
                <c:pt idx="4677">
                  <c:v>20630</c:v>
                </c:pt>
                <c:pt idx="4678">
                  <c:v>20629</c:v>
                </c:pt>
                <c:pt idx="4679">
                  <c:v>20628</c:v>
                </c:pt>
                <c:pt idx="4680">
                  <c:v>20618</c:v>
                </c:pt>
                <c:pt idx="4681">
                  <c:v>20616</c:v>
                </c:pt>
                <c:pt idx="4682">
                  <c:v>20615</c:v>
                </c:pt>
                <c:pt idx="4683">
                  <c:v>20614.73913043478</c:v>
                </c:pt>
                <c:pt idx="4684">
                  <c:v>20614</c:v>
                </c:pt>
                <c:pt idx="4685">
                  <c:v>20613</c:v>
                </c:pt>
                <c:pt idx="4686">
                  <c:v>20611</c:v>
                </c:pt>
                <c:pt idx="4687">
                  <c:v>20608</c:v>
                </c:pt>
                <c:pt idx="4688">
                  <c:v>20605</c:v>
                </c:pt>
                <c:pt idx="4689">
                  <c:v>20602</c:v>
                </c:pt>
                <c:pt idx="4690">
                  <c:v>20601</c:v>
                </c:pt>
                <c:pt idx="4691">
                  <c:v>20596.956521739132</c:v>
                </c:pt>
                <c:pt idx="4692">
                  <c:v>20592</c:v>
                </c:pt>
                <c:pt idx="4693">
                  <c:v>20591</c:v>
                </c:pt>
                <c:pt idx="4694">
                  <c:v>20583</c:v>
                </c:pt>
                <c:pt idx="4695">
                  <c:v>20572</c:v>
                </c:pt>
                <c:pt idx="4696">
                  <c:v>20570.17391304348</c:v>
                </c:pt>
                <c:pt idx="4697">
                  <c:v>20561</c:v>
                </c:pt>
                <c:pt idx="4698">
                  <c:v>20559</c:v>
                </c:pt>
                <c:pt idx="4699">
                  <c:v>20549.434782608703</c:v>
                </c:pt>
                <c:pt idx="4700">
                  <c:v>20546.08695652174</c:v>
                </c:pt>
                <c:pt idx="4701">
                  <c:v>20539</c:v>
                </c:pt>
                <c:pt idx="4702">
                  <c:v>20537.217391304348</c:v>
                </c:pt>
                <c:pt idx="4703">
                  <c:v>20533</c:v>
                </c:pt>
                <c:pt idx="4704">
                  <c:v>20526.782608695656</c:v>
                </c:pt>
                <c:pt idx="4705">
                  <c:v>20526</c:v>
                </c:pt>
                <c:pt idx="4706">
                  <c:v>20524</c:v>
                </c:pt>
                <c:pt idx="4707">
                  <c:v>20523.08695652174</c:v>
                </c:pt>
                <c:pt idx="4708">
                  <c:v>20517.238095238099</c:v>
                </c:pt>
                <c:pt idx="4709">
                  <c:v>20516.17391304348</c:v>
                </c:pt>
                <c:pt idx="4710">
                  <c:v>20515.130434782608</c:v>
                </c:pt>
                <c:pt idx="4711">
                  <c:v>20513.47826086956</c:v>
                </c:pt>
                <c:pt idx="4712">
                  <c:v>20503.956521739132</c:v>
                </c:pt>
                <c:pt idx="4713">
                  <c:v>20499</c:v>
                </c:pt>
                <c:pt idx="4714">
                  <c:v>20496</c:v>
                </c:pt>
                <c:pt idx="4715">
                  <c:v>20493.913043478256</c:v>
                </c:pt>
                <c:pt idx="4716">
                  <c:v>20490</c:v>
                </c:pt>
                <c:pt idx="4717">
                  <c:v>20489.26086956522</c:v>
                </c:pt>
                <c:pt idx="4718">
                  <c:v>20484</c:v>
                </c:pt>
                <c:pt idx="4719">
                  <c:v>20473.521739130436</c:v>
                </c:pt>
                <c:pt idx="4720">
                  <c:v>20472.391304347821</c:v>
                </c:pt>
                <c:pt idx="4721">
                  <c:v>20470.652173913044</c:v>
                </c:pt>
                <c:pt idx="4722">
                  <c:v>20468.913043478256</c:v>
                </c:pt>
                <c:pt idx="4723">
                  <c:v>20458</c:v>
                </c:pt>
                <c:pt idx="4724">
                  <c:v>20454.5652173913</c:v>
                </c:pt>
                <c:pt idx="4725">
                  <c:v>20452</c:v>
                </c:pt>
                <c:pt idx="4726">
                  <c:v>20449</c:v>
                </c:pt>
                <c:pt idx="4727">
                  <c:v>20440</c:v>
                </c:pt>
                <c:pt idx="4728">
                  <c:v>20433.17391304348</c:v>
                </c:pt>
                <c:pt idx="4729">
                  <c:v>20432</c:v>
                </c:pt>
                <c:pt idx="4730">
                  <c:v>20430</c:v>
                </c:pt>
                <c:pt idx="4731">
                  <c:v>20428</c:v>
                </c:pt>
                <c:pt idx="4732">
                  <c:v>20421.391304347821</c:v>
                </c:pt>
                <c:pt idx="4733">
                  <c:v>20421</c:v>
                </c:pt>
                <c:pt idx="4734">
                  <c:v>20414</c:v>
                </c:pt>
                <c:pt idx="4735">
                  <c:v>20404</c:v>
                </c:pt>
                <c:pt idx="4736">
                  <c:v>20402</c:v>
                </c:pt>
                <c:pt idx="4737">
                  <c:v>20401</c:v>
                </c:pt>
                <c:pt idx="4738">
                  <c:v>20400</c:v>
                </c:pt>
                <c:pt idx="4739">
                  <c:v>20399</c:v>
                </c:pt>
                <c:pt idx="4740">
                  <c:v>20396</c:v>
                </c:pt>
                <c:pt idx="4741">
                  <c:v>20391</c:v>
                </c:pt>
                <c:pt idx="4742">
                  <c:v>20390</c:v>
                </c:pt>
                <c:pt idx="4743">
                  <c:v>20387</c:v>
                </c:pt>
                <c:pt idx="4744">
                  <c:v>20386</c:v>
                </c:pt>
                <c:pt idx="4745">
                  <c:v>20384</c:v>
                </c:pt>
                <c:pt idx="4746">
                  <c:v>20383</c:v>
                </c:pt>
                <c:pt idx="4747">
                  <c:v>20378</c:v>
                </c:pt>
                <c:pt idx="4748">
                  <c:v>20373</c:v>
                </c:pt>
                <c:pt idx="4749">
                  <c:v>20371</c:v>
                </c:pt>
                <c:pt idx="4750">
                  <c:v>20370</c:v>
                </c:pt>
                <c:pt idx="4751">
                  <c:v>20369</c:v>
                </c:pt>
                <c:pt idx="4752">
                  <c:v>20365.73913043478</c:v>
                </c:pt>
                <c:pt idx="4753">
                  <c:v>20362</c:v>
                </c:pt>
                <c:pt idx="4754">
                  <c:v>20356</c:v>
                </c:pt>
                <c:pt idx="4755">
                  <c:v>20352</c:v>
                </c:pt>
                <c:pt idx="4756">
                  <c:v>20351</c:v>
                </c:pt>
                <c:pt idx="4757">
                  <c:v>20344</c:v>
                </c:pt>
                <c:pt idx="4758">
                  <c:v>20341</c:v>
                </c:pt>
                <c:pt idx="4759">
                  <c:v>20340</c:v>
                </c:pt>
                <c:pt idx="4760">
                  <c:v>20334</c:v>
                </c:pt>
                <c:pt idx="4761">
                  <c:v>20332</c:v>
                </c:pt>
                <c:pt idx="4762">
                  <c:v>20331.5652173913</c:v>
                </c:pt>
                <c:pt idx="4763">
                  <c:v>20331</c:v>
                </c:pt>
                <c:pt idx="4764">
                  <c:v>20330</c:v>
                </c:pt>
                <c:pt idx="4765">
                  <c:v>20326</c:v>
                </c:pt>
                <c:pt idx="4766">
                  <c:v>20325</c:v>
                </c:pt>
                <c:pt idx="4767">
                  <c:v>20324</c:v>
                </c:pt>
                <c:pt idx="4768">
                  <c:v>20322</c:v>
                </c:pt>
                <c:pt idx="4769">
                  <c:v>20321</c:v>
                </c:pt>
                <c:pt idx="4770">
                  <c:v>20320</c:v>
                </c:pt>
                <c:pt idx="4771">
                  <c:v>20317</c:v>
                </c:pt>
                <c:pt idx="4772">
                  <c:v>20315.26086956522</c:v>
                </c:pt>
                <c:pt idx="4773">
                  <c:v>20312</c:v>
                </c:pt>
                <c:pt idx="4774">
                  <c:v>20305</c:v>
                </c:pt>
                <c:pt idx="4775">
                  <c:v>20298</c:v>
                </c:pt>
                <c:pt idx="4776">
                  <c:v>20298</c:v>
                </c:pt>
                <c:pt idx="4777">
                  <c:v>20286</c:v>
                </c:pt>
                <c:pt idx="4778">
                  <c:v>20284</c:v>
                </c:pt>
                <c:pt idx="4779">
                  <c:v>20281</c:v>
                </c:pt>
                <c:pt idx="4780">
                  <c:v>20267</c:v>
                </c:pt>
                <c:pt idx="4781">
                  <c:v>20262</c:v>
                </c:pt>
                <c:pt idx="4782">
                  <c:v>20261.26086956522</c:v>
                </c:pt>
                <c:pt idx="4783">
                  <c:v>20259.47826086956</c:v>
                </c:pt>
                <c:pt idx="4784">
                  <c:v>20257.26086956522</c:v>
                </c:pt>
                <c:pt idx="4785">
                  <c:v>20255</c:v>
                </c:pt>
                <c:pt idx="4786">
                  <c:v>20254</c:v>
                </c:pt>
                <c:pt idx="4787">
                  <c:v>20253</c:v>
                </c:pt>
                <c:pt idx="4788">
                  <c:v>20248</c:v>
                </c:pt>
                <c:pt idx="4789">
                  <c:v>20247.08695652174</c:v>
                </c:pt>
                <c:pt idx="4790">
                  <c:v>20240.869565217392</c:v>
                </c:pt>
                <c:pt idx="4791">
                  <c:v>20238</c:v>
                </c:pt>
                <c:pt idx="4792">
                  <c:v>20235</c:v>
                </c:pt>
                <c:pt idx="4793">
                  <c:v>20234.08695652174</c:v>
                </c:pt>
                <c:pt idx="4794">
                  <c:v>20228</c:v>
                </c:pt>
                <c:pt idx="4795">
                  <c:v>20223</c:v>
                </c:pt>
                <c:pt idx="4796">
                  <c:v>20220</c:v>
                </c:pt>
                <c:pt idx="4797">
                  <c:v>20216</c:v>
                </c:pt>
                <c:pt idx="4798">
                  <c:v>20205</c:v>
                </c:pt>
                <c:pt idx="4799">
                  <c:v>20197</c:v>
                </c:pt>
                <c:pt idx="4800">
                  <c:v>20196.5652173913</c:v>
                </c:pt>
                <c:pt idx="4801">
                  <c:v>20191</c:v>
                </c:pt>
                <c:pt idx="4802">
                  <c:v>20186</c:v>
                </c:pt>
                <c:pt idx="4803">
                  <c:v>20186</c:v>
                </c:pt>
                <c:pt idx="4804">
                  <c:v>20184</c:v>
                </c:pt>
                <c:pt idx="4805">
                  <c:v>20181</c:v>
                </c:pt>
                <c:pt idx="4806">
                  <c:v>20179</c:v>
                </c:pt>
                <c:pt idx="4807">
                  <c:v>20178</c:v>
                </c:pt>
                <c:pt idx="4808">
                  <c:v>20177</c:v>
                </c:pt>
                <c:pt idx="4809">
                  <c:v>20176</c:v>
                </c:pt>
                <c:pt idx="4810">
                  <c:v>20174</c:v>
                </c:pt>
                <c:pt idx="4811">
                  <c:v>20173</c:v>
                </c:pt>
                <c:pt idx="4812">
                  <c:v>20172</c:v>
                </c:pt>
                <c:pt idx="4813">
                  <c:v>20171</c:v>
                </c:pt>
                <c:pt idx="4814">
                  <c:v>20170</c:v>
                </c:pt>
                <c:pt idx="4815">
                  <c:v>20166</c:v>
                </c:pt>
                <c:pt idx="4816">
                  <c:v>20160</c:v>
                </c:pt>
                <c:pt idx="4817">
                  <c:v>20158.347826086956</c:v>
                </c:pt>
                <c:pt idx="4818">
                  <c:v>20158</c:v>
                </c:pt>
                <c:pt idx="4819">
                  <c:v>20156</c:v>
                </c:pt>
                <c:pt idx="4820">
                  <c:v>20154</c:v>
                </c:pt>
                <c:pt idx="4821">
                  <c:v>20153</c:v>
                </c:pt>
                <c:pt idx="4822">
                  <c:v>20148</c:v>
                </c:pt>
                <c:pt idx="4823">
                  <c:v>20148</c:v>
                </c:pt>
                <c:pt idx="4824">
                  <c:v>20146</c:v>
                </c:pt>
                <c:pt idx="4825">
                  <c:v>20142</c:v>
                </c:pt>
                <c:pt idx="4826">
                  <c:v>20136.956521739132</c:v>
                </c:pt>
                <c:pt idx="4827">
                  <c:v>20130</c:v>
                </c:pt>
                <c:pt idx="4828">
                  <c:v>20128</c:v>
                </c:pt>
                <c:pt idx="4829">
                  <c:v>20126.434782608703</c:v>
                </c:pt>
                <c:pt idx="4830">
                  <c:v>20124.5652173913</c:v>
                </c:pt>
                <c:pt idx="4831">
                  <c:v>20124</c:v>
                </c:pt>
                <c:pt idx="4832">
                  <c:v>20123</c:v>
                </c:pt>
                <c:pt idx="4833">
                  <c:v>20116</c:v>
                </c:pt>
                <c:pt idx="4834">
                  <c:v>20114.956521739132</c:v>
                </c:pt>
                <c:pt idx="4835">
                  <c:v>20110</c:v>
                </c:pt>
                <c:pt idx="4836">
                  <c:v>20107</c:v>
                </c:pt>
                <c:pt idx="4837">
                  <c:v>20104</c:v>
                </c:pt>
                <c:pt idx="4838">
                  <c:v>20100.73913043478</c:v>
                </c:pt>
                <c:pt idx="4839">
                  <c:v>20098</c:v>
                </c:pt>
                <c:pt idx="4840">
                  <c:v>20094</c:v>
                </c:pt>
                <c:pt idx="4841">
                  <c:v>20093</c:v>
                </c:pt>
                <c:pt idx="4842">
                  <c:v>20081</c:v>
                </c:pt>
                <c:pt idx="4843">
                  <c:v>20076.826086956517</c:v>
                </c:pt>
                <c:pt idx="4844">
                  <c:v>20076</c:v>
                </c:pt>
                <c:pt idx="4845">
                  <c:v>20075</c:v>
                </c:pt>
                <c:pt idx="4846">
                  <c:v>20074</c:v>
                </c:pt>
                <c:pt idx="4847">
                  <c:v>20072.08695652174</c:v>
                </c:pt>
                <c:pt idx="4848">
                  <c:v>20072</c:v>
                </c:pt>
                <c:pt idx="4849">
                  <c:v>20071</c:v>
                </c:pt>
                <c:pt idx="4850">
                  <c:v>20066.043478260868</c:v>
                </c:pt>
                <c:pt idx="4851">
                  <c:v>20065</c:v>
                </c:pt>
                <c:pt idx="4852">
                  <c:v>20062.347826086956</c:v>
                </c:pt>
                <c:pt idx="4853">
                  <c:v>20062</c:v>
                </c:pt>
                <c:pt idx="4854">
                  <c:v>20057</c:v>
                </c:pt>
                <c:pt idx="4855">
                  <c:v>20053</c:v>
                </c:pt>
                <c:pt idx="4856">
                  <c:v>20052</c:v>
                </c:pt>
                <c:pt idx="4857">
                  <c:v>20047</c:v>
                </c:pt>
                <c:pt idx="4858">
                  <c:v>20032</c:v>
                </c:pt>
                <c:pt idx="4859">
                  <c:v>20030.304347826084</c:v>
                </c:pt>
                <c:pt idx="4860">
                  <c:v>20028.826086956517</c:v>
                </c:pt>
                <c:pt idx="4861">
                  <c:v>20027.826086956517</c:v>
                </c:pt>
                <c:pt idx="4862">
                  <c:v>20022</c:v>
                </c:pt>
                <c:pt idx="4863">
                  <c:v>20014</c:v>
                </c:pt>
                <c:pt idx="4864">
                  <c:v>20012</c:v>
                </c:pt>
                <c:pt idx="4865">
                  <c:v>20009.26086956522</c:v>
                </c:pt>
                <c:pt idx="4866">
                  <c:v>20003.608695652179</c:v>
                </c:pt>
                <c:pt idx="4867">
                  <c:v>19998</c:v>
                </c:pt>
                <c:pt idx="4868">
                  <c:v>19998</c:v>
                </c:pt>
                <c:pt idx="4869">
                  <c:v>19997.521739130436</c:v>
                </c:pt>
                <c:pt idx="4870">
                  <c:v>19996.347826086956</c:v>
                </c:pt>
                <c:pt idx="4871">
                  <c:v>19996</c:v>
                </c:pt>
                <c:pt idx="4872">
                  <c:v>19994</c:v>
                </c:pt>
                <c:pt idx="4873">
                  <c:v>19992.666666666661</c:v>
                </c:pt>
                <c:pt idx="4874">
                  <c:v>19985</c:v>
                </c:pt>
                <c:pt idx="4875">
                  <c:v>19978</c:v>
                </c:pt>
                <c:pt idx="4876">
                  <c:v>19977.17391304348</c:v>
                </c:pt>
                <c:pt idx="4877">
                  <c:v>19970</c:v>
                </c:pt>
                <c:pt idx="4878">
                  <c:v>19945</c:v>
                </c:pt>
                <c:pt idx="4879">
                  <c:v>19944</c:v>
                </c:pt>
                <c:pt idx="4880">
                  <c:v>19943</c:v>
                </c:pt>
                <c:pt idx="4881">
                  <c:v>19941</c:v>
                </c:pt>
                <c:pt idx="4882">
                  <c:v>19931.608695652179</c:v>
                </c:pt>
                <c:pt idx="4883">
                  <c:v>19927</c:v>
                </c:pt>
                <c:pt idx="4884">
                  <c:v>19926</c:v>
                </c:pt>
                <c:pt idx="4885">
                  <c:v>19923.782608695656</c:v>
                </c:pt>
                <c:pt idx="4886">
                  <c:v>19918</c:v>
                </c:pt>
                <c:pt idx="4887">
                  <c:v>19916</c:v>
                </c:pt>
                <c:pt idx="4888">
                  <c:v>19908</c:v>
                </c:pt>
                <c:pt idx="4889">
                  <c:v>19903.652173913044</c:v>
                </c:pt>
                <c:pt idx="4890">
                  <c:v>19902</c:v>
                </c:pt>
                <c:pt idx="4891">
                  <c:v>19902</c:v>
                </c:pt>
                <c:pt idx="4892">
                  <c:v>19902</c:v>
                </c:pt>
                <c:pt idx="4893">
                  <c:v>19901</c:v>
                </c:pt>
                <c:pt idx="4894">
                  <c:v>19900</c:v>
                </c:pt>
                <c:pt idx="4895">
                  <c:v>19896</c:v>
                </c:pt>
                <c:pt idx="4896">
                  <c:v>19889.956521739132</c:v>
                </c:pt>
                <c:pt idx="4897">
                  <c:v>19888.695652173912</c:v>
                </c:pt>
                <c:pt idx="4898">
                  <c:v>19887.304347826084</c:v>
                </c:pt>
                <c:pt idx="4899">
                  <c:v>19886</c:v>
                </c:pt>
                <c:pt idx="4900">
                  <c:v>19886</c:v>
                </c:pt>
                <c:pt idx="4901">
                  <c:v>19878</c:v>
                </c:pt>
                <c:pt idx="4902">
                  <c:v>19876</c:v>
                </c:pt>
                <c:pt idx="4903">
                  <c:v>19870</c:v>
                </c:pt>
                <c:pt idx="4904">
                  <c:v>19866</c:v>
                </c:pt>
                <c:pt idx="4905">
                  <c:v>19866</c:v>
                </c:pt>
                <c:pt idx="4906">
                  <c:v>19866</c:v>
                </c:pt>
                <c:pt idx="4907">
                  <c:v>19860</c:v>
                </c:pt>
                <c:pt idx="4908">
                  <c:v>19856</c:v>
                </c:pt>
                <c:pt idx="4909">
                  <c:v>19855.17391304348</c:v>
                </c:pt>
                <c:pt idx="4910">
                  <c:v>19848</c:v>
                </c:pt>
                <c:pt idx="4911">
                  <c:v>19845</c:v>
                </c:pt>
                <c:pt idx="4912">
                  <c:v>19842</c:v>
                </c:pt>
                <c:pt idx="4913">
                  <c:v>19842</c:v>
                </c:pt>
                <c:pt idx="4914">
                  <c:v>19840</c:v>
                </c:pt>
                <c:pt idx="4915">
                  <c:v>19839</c:v>
                </c:pt>
                <c:pt idx="4916">
                  <c:v>19836.608695652179</c:v>
                </c:pt>
                <c:pt idx="4917">
                  <c:v>19835</c:v>
                </c:pt>
                <c:pt idx="4918">
                  <c:v>19834</c:v>
                </c:pt>
                <c:pt idx="4919">
                  <c:v>19834</c:v>
                </c:pt>
                <c:pt idx="4920">
                  <c:v>19830</c:v>
                </c:pt>
                <c:pt idx="4921">
                  <c:v>19828.26086956522</c:v>
                </c:pt>
                <c:pt idx="4922">
                  <c:v>19825.869565217392</c:v>
                </c:pt>
                <c:pt idx="4923">
                  <c:v>19825</c:v>
                </c:pt>
                <c:pt idx="4924">
                  <c:v>19824</c:v>
                </c:pt>
                <c:pt idx="4925">
                  <c:v>19818</c:v>
                </c:pt>
                <c:pt idx="4926">
                  <c:v>19813</c:v>
                </c:pt>
                <c:pt idx="4927">
                  <c:v>19811.73913043478</c:v>
                </c:pt>
                <c:pt idx="4928">
                  <c:v>19804</c:v>
                </c:pt>
                <c:pt idx="4929">
                  <c:v>19800</c:v>
                </c:pt>
                <c:pt idx="4930">
                  <c:v>19788</c:v>
                </c:pt>
                <c:pt idx="4931">
                  <c:v>19786</c:v>
                </c:pt>
                <c:pt idx="4932">
                  <c:v>19785</c:v>
                </c:pt>
                <c:pt idx="4933">
                  <c:v>19784</c:v>
                </c:pt>
                <c:pt idx="4934">
                  <c:v>19781</c:v>
                </c:pt>
                <c:pt idx="4935">
                  <c:v>19776</c:v>
                </c:pt>
                <c:pt idx="4936">
                  <c:v>19775.26086956522</c:v>
                </c:pt>
                <c:pt idx="4937">
                  <c:v>19774</c:v>
                </c:pt>
                <c:pt idx="4938">
                  <c:v>19768</c:v>
                </c:pt>
                <c:pt idx="4939">
                  <c:v>19766</c:v>
                </c:pt>
                <c:pt idx="4940">
                  <c:v>19766</c:v>
                </c:pt>
                <c:pt idx="4941">
                  <c:v>19765.304347826084</c:v>
                </c:pt>
                <c:pt idx="4942">
                  <c:v>19765</c:v>
                </c:pt>
                <c:pt idx="4943">
                  <c:v>19764</c:v>
                </c:pt>
                <c:pt idx="4944">
                  <c:v>19759</c:v>
                </c:pt>
                <c:pt idx="4945">
                  <c:v>19756</c:v>
                </c:pt>
                <c:pt idx="4946">
                  <c:v>19756</c:v>
                </c:pt>
                <c:pt idx="4947">
                  <c:v>19752</c:v>
                </c:pt>
                <c:pt idx="4948">
                  <c:v>19750</c:v>
                </c:pt>
                <c:pt idx="4949">
                  <c:v>19750</c:v>
                </c:pt>
                <c:pt idx="4950">
                  <c:v>19746</c:v>
                </c:pt>
                <c:pt idx="4951">
                  <c:v>19744</c:v>
                </c:pt>
                <c:pt idx="4952">
                  <c:v>19742</c:v>
                </c:pt>
                <c:pt idx="4953">
                  <c:v>19739.304347826084</c:v>
                </c:pt>
                <c:pt idx="4954">
                  <c:v>19739</c:v>
                </c:pt>
                <c:pt idx="4955">
                  <c:v>19738</c:v>
                </c:pt>
                <c:pt idx="4956">
                  <c:v>19736</c:v>
                </c:pt>
                <c:pt idx="4957">
                  <c:v>19732</c:v>
                </c:pt>
                <c:pt idx="4958">
                  <c:v>19728.73913043478</c:v>
                </c:pt>
                <c:pt idx="4959">
                  <c:v>19725</c:v>
                </c:pt>
                <c:pt idx="4960">
                  <c:v>19724</c:v>
                </c:pt>
                <c:pt idx="4961">
                  <c:v>19722</c:v>
                </c:pt>
                <c:pt idx="4962">
                  <c:v>19713.652173913044</c:v>
                </c:pt>
                <c:pt idx="4963">
                  <c:v>19713</c:v>
                </c:pt>
                <c:pt idx="4964">
                  <c:v>19711.17391304348</c:v>
                </c:pt>
                <c:pt idx="4965">
                  <c:v>19710</c:v>
                </c:pt>
                <c:pt idx="4966">
                  <c:v>19706.5652173913</c:v>
                </c:pt>
                <c:pt idx="4967">
                  <c:v>19697.913043478256</c:v>
                </c:pt>
                <c:pt idx="4968">
                  <c:v>19690.666666666661</c:v>
                </c:pt>
                <c:pt idx="4969">
                  <c:v>19688</c:v>
                </c:pt>
                <c:pt idx="4970">
                  <c:v>19684</c:v>
                </c:pt>
                <c:pt idx="4971">
                  <c:v>19682.652173913044</c:v>
                </c:pt>
                <c:pt idx="4972">
                  <c:v>19675.913043478256</c:v>
                </c:pt>
                <c:pt idx="4973">
                  <c:v>19668</c:v>
                </c:pt>
                <c:pt idx="4974">
                  <c:v>19664</c:v>
                </c:pt>
                <c:pt idx="4975">
                  <c:v>19663.695652173912</c:v>
                </c:pt>
                <c:pt idx="4976">
                  <c:v>19663</c:v>
                </c:pt>
                <c:pt idx="4977">
                  <c:v>19656</c:v>
                </c:pt>
                <c:pt idx="4978">
                  <c:v>19654</c:v>
                </c:pt>
                <c:pt idx="4979">
                  <c:v>19651</c:v>
                </c:pt>
                <c:pt idx="4980">
                  <c:v>19650.652173913044</c:v>
                </c:pt>
                <c:pt idx="4981">
                  <c:v>19650</c:v>
                </c:pt>
                <c:pt idx="4982">
                  <c:v>19649.434782608703</c:v>
                </c:pt>
                <c:pt idx="4983">
                  <c:v>19648</c:v>
                </c:pt>
                <c:pt idx="4984">
                  <c:v>19648</c:v>
                </c:pt>
                <c:pt idx="4985">
                  <c:v>19648</c:v>
                </c:pt>
                <c:pt idx="4986">
                  <c:v>19646</c:v>
                </c:pt>
                <c:pt idx="4987">
                  <c:v>19645.130434782608</c:v>
                </c:pt>
                <c:pt idx="4988">
                  <c:v>19642</c:v>
                </c:pt>
                <c:pt idx="4989">
                  <c:v>19638</c:v>
                </c:pt>
                <c:pt idx="4990">
                  <c:v>19638</c:v>
                </c:pt>
                <c:pt idx="4991">
                  <c:v>19636.521739130436</c:v>
                </c:pt>
                <c:pt idx="4992">
                  <c:v>19632</c:v>
                </c:pt>
                <c:pt idx="4993">
                  <c:v>19630</c:v>
                </c:pt>
                <c:pt idx="4994">
                  <c:v>19629</c:v>
                </c:pt>
                <c:pt idx="4995">
                  <c:v>19625</c:v>
                </c:pt>
                <c:pt idx="4996">
                  <c:v>19622</c:v>
                </c:pt>
                <c:pt idx="4997">
                  <c:v>19620</c:v>
                </c:pt>
                <c:pt idx="4998">
                  <c:v>19620</c:v>
                </c:pt>
                <c:pt idx="4999">
                  <c:v>19619.608695652179</c:v>
                </c:pt>
                <c:pt idx="5000">
                  <c:v>19619</c:v>
                </c:pt>
                <c:pt idx="5001">
                  <c:v>19618</c:v>
                </c:pt>
                <c:pt idx="5002">
                  <c:v>19616</c:v>
                </c:pt>
                <c:pt idx="5003">
                  <c:v>19614</c:v>
                </c:pt>
                <c:pt idx="5004">
                  <c:v>19610.782608695656</c:v>
                </c:pt>
                <c:pt idx="5005">
                  <c:v>19598</c:v>
                </c:pt>
                <c:pt idx="5006">
                  <c:v>19593.47826086956</c:v>
                </c:pt>
                <c:pt idx="5007">
                  <c:v>19589.782608695656</c:v>
                </c:pt>
                <c:pt idx="5008">
                  <c:v>19587</c:v>
                </c:pt>
                <c:pt idx="5009">
                  <c:v>19586.521739130436</c:v>
                </c:pt>
                <c:pt idx="5010">
                  <c:v>19582</c:v>
                </c:pt>
                <c:pt idx="5011">
                  <c:v>19582</c:v>
                </c:pt>
                <c:pt idx="5012">
                  <c:v>19579</c:v>
                </c:pt>
                <c:pt idx="5013">
                  <c:v>19578</c:v>
                </c:pt>
                <c:pt idx="5014">
                  <c:v>19578</c:v>
                </c:pt>
                <c:pt idx="5015">
                  <c:v>19576</c:v>
                </c:pt>
                <c:pt idx="5016">
                  <c:v>19575.47826086956</c:v>
                </c:pt>
                <c:pt idx="5017">
                  <c:v>19572</c:v>
                </c:pt>
                <c:pt idx="5018">
                  <c:v>19560.043478260868</c:v>
                </c:pt>
                <c:pt idx="5019">
                  <c:v>19550</c:v>
                </c:pt>
                <c:pt idx="5020">
                  <c:v>19547.73913043478</c:v>
                </c:pt>
                <c:pt idx="5021">
                  <c:v>19547</c:v>
                </c:pt>
                <c:pt idx="5022">
                  <c:v>19544.08695652174</c:v>
                </c:pt>
                <c:pt idx="5023">
                  <c:v>19542.73913043478</c:v>
                </c:pt>
                <c:pt idx="5024">
                  <c:v>19542</c:v>
                </c:pt>
                <c:pt idx="5025">
                  <c:v>19540</c:v>
                </c:pt>
                <c:pt idx="5026">
                  <c:v>19536</c:v>
                </c:pt>
                <c:pt idx="5027">
                  <c:v>19531</c:v>
                </c:pt>
                <c:pt idx="5028">
                  <c:v>19530</c:v>
                </c:pt>
                <c:pt idx="5029">
                  <c:v>19528</c:v>
                </c:pt>
                <c:pt idx="5030">
                  <c:v>19526</c:v>
                </c:pt>
                <c:pt idx="5031">
                  <c:v>19526</c:v>
                </c:pt>
                <c:pt idx="5032">
                  <c:v>19525.608695652179</c:v>
                </c:pt>
                <c:pt idx="5033">
                  <c:v>19520</c:v>
                </c:pt>
                <c:pt idx="5034">
                  <c:v>19512.434782608703</c:v>
                </c:pt>
                <c:pt idx="5035">
                  <c:v>19508</c:v>
                </c:pt>
                <c:pt idx="5036">
                  <c:v>19504</c:v>
                </c:pt>
                <c:pt idx="5037">
                  <c:v>19500</c:v>
                </c:pt>
                <c:pt idx="5038">
                  <c:v>19498</c:v>
                </c:pt>
                <c:pt idx="5039">
                  <c:v>19487</c:v>
                </c:pt>
                <c:pt idx="5040">
                  <c:v>19486</c:v>
                </c:pt>
                <c:pt idx="5041">
                  <c:v>19477.869565217392</c:v>
                </c:pt>
                <c:pt idx="5042">
                  <c:v>19476.217391304348</c:v>
                </c:pt>
                <c:pt idx="5043">
                  <c:v>19475.913043478256</c:v>
                </c:pt>
                <c:pt idx="5044">
                  <c:v>19470</c:v>
                </c:pt>
                <c:pt idx="5045">
                  <c:v>19468</c:v>
                </c:pt>
                <c:pt idx="5046">
                  <c:v>19464</c:v>
                </c:pt>
                <c:pt idx="5047">
                  <c:v>19461</c:v>
                </c:pt>
                <c:pt idx="5048">
                  <c:v>19454</c:v>
                </c:pt>
                <c:pt idx="5049">
                  <c:v>19453.347826086956</c:v>
                </c:pt>
                <c:pt idx="5050">
                  <c:v>19452</c:v>
                </c:pt>
                <c:pt idx="5051">
                  <c:v>19450</c:v>
                </c:pt>
                <c:pt idx="5052">
                  <c:v>19447</c:v>
                </c:pt>
                <c:pt idx="5053">
                  <c:v>19444.26086956522</c:v>
                </c:pt>
                <c:pt idx="5054">
                  <c:v>19443</c:v>
                </c:pt>
                <c:pt idx="5055">
                  <c:v>19442</c:v>
                </c:pt>
                <c:pt idx="5056">
                  <c:v>19439</c:v>
                </c:pt>
                <c:pt idx="5057">
                  <c:v>19428.695652173912</c:v>
                </c:pt>
                <c:pt idx="5058">
                  <c:v>19426.391304347821</c:v>
                </c:pt>
                <c:pt idx="5059">
                  <c:v>19420</c:v>
                </c:pt>
                <c:pt idx="5060">
                  <c:v>19416.47826086956</c:v>
                </c:pt>
                <c:pt idx="5061">
                  <c:v>19413.695652173912</c:v>
                </c:pt>
                <c:pt idx="5062">
                  <c:v>19400.217391304348</c:v>
                </c:pt>
                <c:pt idx="5063">
                  <c:v>19398</c:v>
                </c:pt>
                <c:pt idx="5064">
                  <c:v>19389</c:v>
                </c:pt>
                <c:pt idx="5065">
                  <c:v>19383.47826086956</c:v>
                </c:pt>
                <c:pt idx="5066">
                  <c:v>19380.521739130436</c:v>
                </c:pt>
                <c:pt idx="5067">
                  <c:v>19380</c:v>
                </c:pt>
                <c:pt idx="5068">
                  <c:v>19379.26086956522</c:v>
                </c:pt>
                <c:pt idx="5069">
                  <c:v>19379</c:v>
                </c:pt>
                <c:pt idx="5070">
                  <c:v>19372.333333333321</c:v>
                </c:pt>
                <c:pt idx="5071">
                  <c:v>19372</c:v>
                </c:pt>
                <c:pt idx="5072">
                  <c:v>19365</c:v>
                </c:pt>
                <c:pt idx="5073">
                  <c:v>19361</c:v>
                </c:pt>
                <c:pt idx="5074">
                  <c:v>19360.5652173913</c:v>
                </c:pt>
                <c:pt idx="5075">
                  <c:v>19360</c:v>
                </c:pt>
                <c:pt idx="5076">
                  <c:v>19358</c:v>
                </c:pt>
                <c:pt idx="5077">
                  <c:v>19358</c:v>
                </c:pt>
                <c:pt idx="5078">
                  <c:v>19356</c:v>
                </c:pt>
                <c:pt idx="5079">
                  <c:v>19354</c:v>
                </c:pt>
                <c:pt idx="5080">
                  <c:v>19348</c:v>
                </c:pt>
                <c:pt idx="5081">
                  <c:v>19346.956521739132</c:v>
                </c:pt>
                <c:pt idx="5082">
                  <c:v>19345</c:v>
                </c:pt>
                <c:pt idx="5083">
                  <c:v>19343</c:v>
                </c:pt>
                <c:pt idx="5084">
                  <c:v>19342</c:v>
                </c:pt>
                <c:pt idx="5085">
                  <c:v>19334.434782608703</c:v>
                </c:pt>
                <c:pt idx="5086">
                  <c:v>19333.347826086956</c:v>
                </c:pt>
                <c:pt idx="5087">
                  <c:v>19330</c:v>
                </c:pt>
                <c:pt idx="5088">
                  <c:v>19330</c:v>
                </c:pt>
                <c:pt idx="5089">
                  <c:v>19329</c:v>
                </c:pt>
                <c:pt idx="5090">
                  <c:v>19328</c:v>
                </c:pt>
                <c:pt idx="5091">
                  <c:v>19322</c:v>
                </c:pt>
                <c:pt idx="5092">
                  <c:v>19317.523809523813</c:v>
                </c:pt>
                <c:pt idx="5093">
                  <c:v>19317</c:v>
                </c:pt>
                <c:pt idx="5094">
                  <c:v>19315</c:v>
                </c:pt>
                <c:pt idx="5095">
                  <c:v>19314</c:v>
                </c:pt>
                <c:pt idx="5096">
                  <c:v>19313</c:v>
                </c:pt>
                <c:pt idx="5097">
                  <c:v>19313</c:v>
                </c:pt>
                <c:pt idx="5098">
                  <c:v>19312.608695652179</c:v>
                </c:pt>
                <c:pt idx="5099">
                  <c:v>19310</c:v>
                </c:pt>
                <c:pt idx="5100">
                  <c:v>19307</c:v>
                </c:pt>
                <c:pt idx="5101">
                  <c:v>19302</c:v>
                </c:pt>
                <c:pt idx="5102">
                  <c:v>19296.652173913044</c:v>
                </c:pt>
                <c:pt idx="5103">
                  <c:v>19295.652173913044</c:v>
                </c:pt>
                <c:pt idx="5104">
                  <c:v>19291</c:v>
                </c:pt>
                <c:pt idx="5105">
                  <c:v>19279.130434782608</c:v>
                </c:pt>
                <c:pt idx="5106">
                  <c:v>19277.08695652174</c:v>
                </c:pt>
                <c:pt idx="5107">
                  <c:v>19276.826086956517</c:v>
                </c:pt>
                <c:pt idx="5108">
                  <c:v>19272</c:v>
                </c:pt>
                <c:pt idx="5109">
                  <c:v>19270</c:v>
                </c:pt>
                <c:pt idx="5110">
                  <c:v>19268</c:v>
                </c:pt>
                <c:pt idx="5111">
                  <c:v>19268</c:v>
                </c:pt>
                <c:pt idx="5112">
                  <c:v>19266</c:v>
                </c:pt>
                <c:pt idx="5113">
                  <c:v>19264</c:v>
                </c:pt>
                <c:pt idx="5114">
                  <c:v>19261</c:v>
                </c:pt>
                <c:pt idx="5115">
                  <c:v>19248</c:v>
                </c:pt>
                <c:pt idx="5116">
                  <c:v>19246</c:v>
                </c:pt>
                <c:pt idx="5117">
                  <c:v>19245.47826086956</c:v>
                </c:pt>
                <c:pt idx="5118">
                  <c:v>19244</c:v>
                </c:pt>
                <c:pt idx="5119">
                  <c:v>19240</c:v>
                </c:pt>
                <c:pt idx="5120">
                  <c:v>19238.304347826084</c:v>
                </c:pt>
                <c:pt idx="5121">
                  <c:v>19236</c:v>
                </c:pt>
                <c:pt idx="5122">
                  <c:v>19229.434782608703</c:v>
                </c:pt>
                <c:pt idx="5123">
                  <c:v>19220</c:v>
                </c:pt>
                <c:pt idx="5124">
                  <c:v>19217</c:v>
                </c:pt>
                <c:pt idx="5125">
                  <c:v>19210</c:v>
                </c:pt>
                <c:pt idx="5126">
                  <c:v>19197.652173913044</c:v>
                </c:pt>
                <c:pt idx="5127">
                  <c:v>19195</c:v>
                </c:pt>
                <c:pt idx="5128">
                  <c:v>19194</c:v>
                </c:pt>
                <c:pt idx="5129">
                  <c:v>19170</c:v>
                </c:pt>
                <c:pt idx="5130">
                  <c:v>19164</c:v>
                </c:pt>
                <c:pt idx="5131">
                  <c:v>19154</c:v>
                </c:pt>
                <c:pt idx="5132">
                  <c:v>19134.652173913044</c:v>
                </c:pt>
                <c:pt idx="5133">
                  <c:v>19134</c:v>
                </c:pt>
                <c:pt idx="5134">
                  <c:v>19132</c:v>
                </c:pt>
                <c:pt idx="5135">
                  <c:v>19128.26086956522</c:v>
                </c:pt>
                <c:pt idx="5136">
                  <c:v>19128</c:v>
                </c:pt>
                <c:pt idx="5137">
                  <c:v>19122.095238095233</c:v>
                </c:pt>
                <c:pt idx="5138">
                  <c:v>19116</c:v>
                </c:pt>
                <c:pt idx="5139">
                  <c:v>19113</c:v>
                </c:pt>
                <c:pt idx="5140">
                  <c:v>19104</c:v>
                </c:pt>
                <c:pt idx="5141">
                  <c:v>19094</c:v>
                </c:pt>
                <c:pt idx="5142">
                  <c:v>19093</c:v>
                </c:pt>
                <c:pt idx="5143">
                  <c:v>19091.73913043478</c:v>
                </c:pt>
                <c:pt idx="5144">
                  <c:v>19084</c:v>
                </c:pt>
                <c:pt idx="5145">
                  <c:v>19072</c:v>
                </c:pt>
                <c:pt idx="5146">
                  <c:v>19070</c:v>
                </c:pt>
                <c:pt idx="5147">
                  <c:v>19065</c:v>
                </c:pt>
                <c:pt idx="5148">
                  <c:v>19059.47826086956</c:v>
                </c:pt>
                <c:pt idx="5149">
                  <c:v>19057</c:v>
                </c:pt>
                <c:pt idx="5150">
                  <c:v>19054</c:v>
                </c:pt>
                <c:pt idx="5151">
                  <c:v>19043</c:v>
                </c:pt>
                <c:pt idx="5152">
                  <c:v>19042.434782608703</c:v>
                </c:pt>
                <c:pt idx="5153">
                  <c:v>19037</c:v>
                </c:pt>
                <c:pt idx="5154">
                  <c:v>19036</c:v>
                </c:pt>
                <c:pt idx="5155">
                  <c:v>19024</c:v>
                </c:pt>
                <c:pt idx="5156">
                  <c:v>19023</c:v>
                </c:pt>
                <c:pt idx="5157">
                  <c:v>19022.608695652179</c:v>
                </c:pt>
                <c:pt idx="5158">
                  <c:v>19014</c:v>
                </c:pt>
                <c:pt idx="5159">
                  <c:v>19006</c:v>
                </c:pt>
                <c:pt idx="5160">
                  <c:v>19004</c:v>
                </c:pt>
                <c:pt idx="5161">
                  <c:v>19001</c:v>
                </c:pt>
                <c:pt idx="5162">
                  <c:v>18999</c:v>
                </c:pt>
                <c:pt idx="5163">
                  <c:v>18998</c:v>
                </c:pt>
                <c:pt idx="5164">
                  <c:v>18998</c:v>
                </c:pt>
                <c:pt idx="5165">
                  <c:v>18998</c:v>
                </c:pt>
                <c:pt idx="5166">
                  <c:v>18996</c:v>
                </c:pt>
                <c:pt idx="5167">
                  <c:v>18994</c:v>
                </c:pt>
                <c:pt idx="5168">
                  <c:v>18990</c:v>
                </c:pt>
                <c:pt idx="5169">
                  <c:v>18990</c:v>
                </c:pt>
                <c:pt idx="5170">
                  <c:v>18989</c:v>
                </c:pt>
                <c:pt idx="5171">
                  <c:v>18987</c:v>
                </c:pt>
                <c:pt idx="5172">
                  <c:v>18982</c:v>
                </c:pt>
                <c:pt idx="5173">
                  <c:v>18979</c:v>
                </c:pt>
                <c:pt idx="5174">
                  <c:v>18976</c:v>
                </c:pt>
                <c:pt idx="5175">
                  <c:v>18975</c:v>
                </c:pt>
                <c:pt idx="5176">
                  <c:v>18973.043478260868</c:v>
                </c:pt>
                <c:pt idx="5177">
                  <c:v>18973</c:v>
                </c:pt>
                <c:pt idx="5178">
                  <c:v>18969.695652173912</c:v>
                </c:pt>
                <c:pt idx="5179">
                  <c:v>18967.5652173913</c:v>
                </c:pt>
                <c:pt idx="5180">
                  <c:v>18967.521739130436</c:v>
                </c:pt>
                <c:pt idx="5181">
                  <c:v>18966</c:v>
                </c:pt>
                <c:pt idx="5182">
                  <c:v>18963.608695652179</c:v>
                </c:pt>
                <c:pt idx="5183">
                  <c:v>18961.47826086956</c:v>
                </c:pt>
                <c:pt idx="5184">
                  <c:v>18956</c:v>
                </c:pt>
                <c:pt idx="5185">
                  <c:v>18955.47826086956</c:v>
                </c:pt>
                <c:pt idx="5186">
                  <c:v>18951</c:v>
                </c:pt>
                <c:pt idx="5187">
                  <c:v>18949</c:v>
                </c:pt>
                <c:pt idx="5188">
                  <c:v>18947</c:v>
                </c:pt>
                <c:pt idx="5189">
                  <c:v>18944</c:v>
                </c:pt>
                <c:pt idx="5190">
                  <c:v>18942</c:v>
                </c:pt>
                <c:pt idx="5191">
                  <c:v>18940.73913043478</c:v>
                </c:pt>
                <c:pt idx="5192">
                  <c:v>18940</c:v>
                </c:pt>
                <c:pt idx="5193">
                  <c:v>18938</c:v>
                </c:pt>
                <c:pt idx="5194">
                  <c:v>18938</c:v>
                </c:pt>
                <c:pt idx="5195">
                  <c:v>18937</c:v>
                </c:pt>
                <c:pt idx="5196">
                  <c:v>18935.391304347821</c:v>
                </c:pt>
                <c:pt idx="5197">
                  <c:v>18935</c:v>
                </c:pt>
                <c:pt idx="5198">
                  <c:v>18934</c:v>
                </c:pt>
                <c:pt idx="5199">
                  <c:v>18933</c:v>
                </c:pt>
                <c:pt idx="5200">
                  <c:v>18928</c:v>
                </c:pt>
                <c:pt idx="5201">
                  <c:v>18926</c:v>
                </c:pt>
                <c:pt idx="5202">
                  <c:v>18922.695652173912</c:v>
                </c:pt>
                <c:pt idx="5203">
                  <c:v>18922</c:v>
                </c:pt>
                <c:pt idx="5204">
                  <c:v>18912</c:v>
                </c:pt>
                <c:pt idx="5205">
                  <c:v>18912</c:v>
                </c:pt>
                <c:pt idx="5206">
                  <c:v>18910</c:v>
                </c:pt>
                <c:pt idx="5207">
                  <c:v>18898</c:v>
                </c:pt>
                <c:pt idx="5208">
                  <c:v>18893.217391304348</c:v>
                </c:pt>
                <c:pt idx="5209">
                  <c:v>18892</c:v>
                </c:pt>
                <c:pt idx="5210">
                  <c:v>18888</c:v>
                </c:pt>
                <c:pt idx="5211">
                  <c:v>18886</c:v>
                </c:pt>
                <c:pt idx="5212">
                  <c:v>18879</c:v>
                </c:pt>
                <c:pt idx="5213">
                  <c:v>18878.826086956517</c:v>
                </c:pt>
                <c:pt idx="5214">
                  <c:v>18866</c:v>
                </c:pt>
                <c:pt idx="5215">
                  <c:v>18863.782608695656</c:v>
                </c:pt>
                <c:pt idx="5216">
                  <c:v>18856.652173913044</c:v>
                </c:pt>
                <c:pt idx="5217">
                  <c:v>18856</c:v>
                </c:pt>
                <c:pt idx="5218">
                  <c:v>18856</c:v>
                </c:pt>
                <c:pt idx="5219">
                  <c:v>18847</c:v>
                </c:pt>
                <c:pt idx="5220">
                  <c:v>18846</c:v>
                </c:pt>
                <c:pt idx="5221">
                  <c:v>18844</c:v>
                </c:pt>
                <c:pt idx="5222">
                  <c:v>18841</c:v>
                </c:pt>
                <c:pt idx="5223">
                  <c:v>18838</c:v>
                </c:pt>
                <c:pt idx="5224">
                  <c:v>18837</c:v>
                </c:pt>
                <c:pt idx="5225">
                  <c:v>18834</c:v>
                </c:pt>
                <c:pt idx="5226">
                  <c:v>18834</c:v>
                </c:pt>
                <c:pt idx="5227">
                  <c:v>18833</c:v>
                </c:pt>
                <c:pt idx="5228">
                  <c:v>18827</c:v>
                </c:pt>
                <c:pt idx="5229">
                  <c:v>18823.826086956517</c:v>
                </c:pt>
                <c:pt idx="5230">
                  <c:v>18822</c:v>
                </c:pt>
                <c:pt idx="5231">
                  <c:v>18818</c:v>
                </c:pt>
                <c:pt idx="5232">
                  <c:v>18816</c:v>
                </c:pt>
                <c:pt idx="5233">
                  <c:v>18815</c:v>
                </c:pt>
                <c:pt idx="5234">
                  <c:v>18814</c:v>
                </c:pt>
                <c:pt idx="5235">
                  <c:v>18812</c:v>
                </c:pt>
                <c:pt idx="5236">
                  <c:v>18810</c:v>
                </c:pt>
                <c:pt idx="5237">
                  <c:v>18808</c:v>
                </c:pt>
                <c:pt idx="5238">
                  <c:v>18805</c:v>
                </c:pt>
                <c:pt idx="5239">
                  <c:v>18803</c:v>
                </c:pt>
                <c:pt idx="5240">
                  <c:v>18801</c:v>
                </c:pt>
                <c:pt idx="5241">
                  <c:v>18800</c:v>
                </c:pt>
                <c:pt idx="5242">
                  <c:v>18800</c:v>
                </c:pt>
                <c:pt idx="5243">
                  <c:v>18798</c:v>
                </c:pt>
                <c:pt idx="5244">
                  <c:v>18797</c:v>
                </c:pt>
                <c:pt idx="5245">
                  <c:v>18796</c:v>
                </c:pt>
                <c:pt idx="5246">
                  <c:v>18793</c:v>
                </c:pt>
                <c:pt idx="5247">
                  <c:v>18791.956521739132</c:v>
                </c:pt>
                <c:pt idx="5248">
                  <c:v>18791</c:v>
                </c:pt>
                <c:pt idx="5249">
                  <c:v>18790</c:v>
                </c:pt>
                <c:pt idx="5250">
                  <c:v>18788.043478260875</c:v>
                </c:pt>
                <c:pt idx="5251">
                  <c:v>18787.5652173913</c:v>
                </c:pt>
                <c:pt idx="5252">
                  <c:v>18785</c:v>
                </c:pt>
                <c:pt idx="5253">
                  <c:v>18782</c:v>
                </c:pt>
                <c:pt idx="5254">
                  <c:v>18781</c:v>
                </c:pt>
                <c:pt idx="5255">
                  <c:v>18778</c:v>
                </c:pt>
                <c:pt idx="5256">
                  <c:v>18773</c:v>
                </c:pt>
                <c:pt idx="5257">
                  <c:v>18771</c:v>
                </c:pt>
                <c:pt idx="5258">
                  <c:v>18770</c:v>
                </c:pt>
                <c:pt idx="5259">
                  <c:v>18770</c:v>
                </c:pt>
                <c:pt idx="5260">
                  <c:v>18765</c:v>
                </c:pt>
                <c:pt idx="5261">
                  <c:v>18762</c:v>
                </c:pt>
                <c:pt idx="5262">
                  <c:v>18760.5652173913</c:v>
                </c:pt>
                <c:pt idx="5263">
                  <c:v>18758</c:v>
                </c:pt>
                <c:pt idx="5264">
                  <c:v>18754</c:v>
                </c:pt>
                <c:pt idx="5265">
                  <c:v>18751</c:v>
                </c:pt>
                <c:pt idx="5266">
                  <c:v>18750</c:v>
                </c:pt>
                <c:pt idx="5267">
                  <c:v>18748.17391304348</c:v>
                </c:pt>
                <c:pt idx="5268">
                  <c:v>18746</c:v>
                </c:pt>
                <c:pt idx="5269">
                  <c:v>18746</c:v>
                </c:pt>
                <c:pt idx="5270">
                  <c:v>18745.73913043478</c:v>
                </c:pt>
                <c:pt idx="5271">
                  <c:v>18744</c:v>
                </c:pt>
                <c:pt idx="5272">
                  <c:v>18743</c:v>
                </c:pt>
                <c:pt idx="5273">
                  <c:v>18740</c:v>
                </c:pt>
                <c:pt idx="5274">
                  <c:v>18738</c:v>
                </c:pt>
                <c:pt idx="5275">
                  <c:v>18737</c:v>
                </c:pt>
                <c:pt idx="5276">
                  <c:v>18734.434782608703</c:v>
                </c:pt>
                <c:pt idx="5277">
                  <c:v>18734</c:v>
                </c:pt>
                <c:pt idx="5278">
                  <c:v>18728.17391304348</c:v>
                </c:pt>
                <c:pt idx="5279">
                  <c:v>18726</c:v>
                </c:pt>
                <c:pt idx="5280">
                  <c:v>18722</c:v>
                </c:pt>
                <c:pt idx="5281">
                  <c:v>18721</c:v>
                </c:pt>
                <c:pt idx="5282">
                  <c:v>18718</c:v>
                </c:pt>
                <c:pt idx="5283">
                  <c:v>18717</c:v>
                </c:pt>
                <c:pt idx="5284">
                  <c:v>18712</c:v>
                </c:pt>
                <c:pt idx="5285">
                  <c:v>18710</c:v>
                </c:pt>
                <c:pt idx="5286">
                  <c:v>18704</c:v>
                </c:pt>
                <c:pt idx="5287">
                  <c:v>18700</c:v>
                </c:pt>
                <c:pt idx="5288">
                  <c:v>18699</c:v>
                </c:pt>
                <c:pt idx="5289">
                  <c:v>18696</c:v>
                </c:pt>
                <c:pt idx="5290">
                  <c:v>18691</c:v>
                </c:pt>
                <c:pt idx="5291">
                  <c:v>18688.26086956522</c:v>
                </c:pt>
                <c:pt idx="5292">
                  <c:v>18686</c:v>
                </c:pt>
                <c:pt idx="5293">
                  <c:v>18686</c:v>
                </c:pt>
                <c:pt idx="5294">
                  <c:v>18685.521739130436</c:v>
                </c:pt>
                <c:pt idx="5295">
                  <c:v>18685.17391304348</c:v>
                </c:pt>
                <c:pt idx="5296">
                  <c:v>18682</c:v>
                </c:pt>
                <c:pt idx="5297">
                  <c:v>18680.130434782608</c:v>
                </c:pt>
                <c:pt idx="5298">
                  <c:v>18680</c:v>
                </c:pt>
                <c:pt idx="5299">
                  <c:v>18662</c:v>
                </c:pt>
                <c:pt idx="5300">
                  <c:v>18660.956521739132</c:v>
                </c:pt>
                <c:pt idx="5301">
                  <c:v>18659.217391304348</c:v>
                </c:pt>
                <c:pt idx="5302">
                  <c:v>18654.434782608703</c:v>
                </c:pt>
                <c:pt idx="5303">
                  <c:v>18649.782608695656</c:v>
                </c:pt>
                <c:pt idx="5304">
                  <c:v>18647</c:v>
                </c:pt>
                <c:pt idx="5305">
                  <c:v>18633</c:v>
                </c:pt>
                <c:pt idx="5306">
                  <c:v>18627</c:v>
                </c:pt>
                <c:pt idx="5307">
                  <c:v>18624</c:v>
                </c:pt>
                <c:pt idx="5308">
                  <c:v>18620</c:v>
                </c:pt>
                <c:pt idx="5309">
                  <c:v>18620</c:v>
                </c:pt>
                <c:pt idx="5310">
                  <c:v>18618</c:v>
                </c:pt>
                <c:pt idx="5311">
                  <c:v>18615</c:v>
                </c:pt>
                <c:pt idx="5312">
                  <c:v>18614</c:v>
                </c:pt>
                <c:pt idx="5313">
                  <c:v>18610</c:v>
                </c:pt>
                <c:pt idx="5314">
                  <c:v>18609</c:v>
                </c:pt>
                <c:pt idx="5315">
                  <c:v>18608</c:v>
                </c:pt>
                <c:pt idx="5316">
                  <c:v>18602</c:v>
                </c:pt>
                <c:pt idx="5317">
                  <c:v>18596</c:v>
                </c:pt>
                <c:pt idx="5318">
                  <c:v>18576</c:v>
                </c:pt>
                <c:pt idx="5319">
                  <c:v>18576</c:v>
                </c:pt>
                <c:pt idx="5320">
                  <c:v>18574</c:v>
                </c:pt>
                <c:pt idx="5321">
                  <c:v>18573.130434782608</c:v>
                </c:pt>
                <c:pt idx="5322">
                  <c:v>18568.17391304348</c:v>
                </c:pt>
                <c:pt idx="5323">
                  <c:v>18567.347826086956</c:v>
                </c:pt>
                <c:pt idx="5324">
                  <c:v>18559.043478260868</c:v>
                </c:pt>
                <c:pt idx="5325">
                  <c:v>18552</c:v>
                </c:pt>
                <c:pt idx="5326">
                  <c:v>18548.869565217392</c:v>
                </c:pt>
                <c:pt idx="5327">
                  <c:v>18546</c:v>
                </c:pt>
                <c:pt idx="5328">
                  <c:v>18532.043478260868</c:v>
                </c:pt>
                <c:pt idx="5329">
                  <c:v>18532</c:v>
                </c:pt>
                <c:pt idx="5330">
                  <c:v>18516.26086956522</c:v>
                </c:pt>
                <c:pt idx="5331">
                  <c:v>18505.304347826084</c:v>
                </c:pt>
                <c:pt idx="5332">
                  <c:v>18501.695652173912</c:v>
                </c:pt>
                <c:pt idx="5333">
                  <c:v>18496.826086956517</c:v>
                </c:pt>
                <c:pt idx="5334">
                  <c:v>18483</c:v>
                </c:pt>
                <c:pt idx="5335">
                  <c:v>18480</c:v>
                </c:pt>
                <c:pt idx="5336">
                  <c:v>18475.043478260875</c:v>
                </c:pt>
                <c:pt idx="5337">
                  <c:v>18453.869565217392</c:v>
                </c:pt>
                <c:pt idx="5338">
                  <c:v>18446</c:v>
                </c:pt>
                <c:pt idx="5339">
                  <c:v>18435.130434782608</c:v>
                </c:pt>
                <c:pt idx="5340">
                  <c:v>18429.043478260875</c:v>
                </c:pt>
                <c:pt idx="5341">
                  <c:v>18414</c:v>
                </c:pt>
                <c:pt idx="5342">
                  <c:v>18391.130434782608</c:v>
                </c:pt>
                <c:pt idx="5343">
                  <c:v>18388</c:v>
                </c:pt>
                <c:pt idx="5344">
                  <c:v>18382.17391304348</c:v>
                </c:pt>
                <c:pt idx="5345">
                  <c:v>18374</c:v>
                </c:pt>
                <c:pt idx="5346">
                  <c:v>18363.652173913044</c:v>
                </c:pt>
                <c:pt idx="5347">
                  <c:v>18355.17391304348</c:v>
                </c:pt>
                <c:pt idx="5348">
                  <c:v>18354</c:v>
                </c:pt>
                <c:pt idx="5349">
                  <c:v>18327</c:v>
                </c:pt>
                <c:pt idx="5350">
                  <c:v>18324.521739130436</c:v>
                </c:pt>
                <c:pt idx="5351">
                  <c:v>18318</c:v>
                </c:pt>
                <c:pt idx="5352">
                  <c:v>18317.347826086956</c:v>
                </c:pt>
                <c:pt idx="5353">
                  <c:v>18312</c:v>
                </c:pt>
                <c:pt idx="5354">
                  <c:v>18308</c:v>
                </c:pt>
                <c:pt idx="5355">
                  <c:v>18299.08695652174</c:v>
                </c:pt>
                <c:pt idx="5356">
                  <c:v>18294</c:v>
                </c:pt>
                <c:pt idx="5357">
                  <c:v>18285.26086956522</c:v>
                </c:pt>
                <c:pt idx="5358">
                  <c:v>18282.521739130436</c:v>
                </c:pt>
                <c:pt idx="5359">
                  <c:v>18275</c:v>
                </c:pt>
                <c:pt idx="5360">
                  <c:v>18272.73913043478</c:v>
                </c:pt>
                <c:pt idx="5361">
                  <c:v>18272</c:v>
                </c:pt>
                <c:pt idx="5362">
                  <c:v>18271</c:v>
                </c:pt>
                <c:pt idx="5363">
                  <c:v>18252.130434782608</c:v>
                </c:pt>
                <c:pt idx="5364">
                  <c:v>18252</c:v>
                </c:pt>
                <c:pt idx="5365">
                  <c:v>18243.73913043478</c:v>
                </c:pt>
                <c:pt idx="5366">
                  <c:v>18240</c:v>
                </c:pt>
                <c:pt idx="5367">
                  <c:v>18222</c:v>
                </c:pt>
                <c:pt idx="5368">
                  <c:v>18215.521739130436</c:v>
                </c:pt>
                <c:pt idx="5369">
                  <c:v>18196.956521739132</c:v>
                </c:pt>
                <c:pt idx="5370">
                  <c:v>18192.73913043478</c:v>
                </c:pt>
                <c:pt idx="5371">
                  <c:v>18176</c:v>
                </c:pt>
                <c:pt idx="5372">
                  <c:v>18171</c:v>
                </c:pt>
                <c:pt idx="5373">
                  <c:v>18155.5652173913</c:v>
                </c:pt>
                <c:pt idx="5374">
                  <c:v>18154.17391304348</c:v>
                </c:pt>
                <c:pt idx="5375">
                  <c:v>18150</c:v>
                </c:pt>
                <c:pt idx="5376">
                  <c:v>18138</c:v>
                </c:pt>
                <c:pt idx="5377">
                  <c:v>18131</c:v>
                </c:pt>
                <c:pt idx="5378">
                  <c:v>18129</c:v>
                </c:pt>
                <c:pt idx="5379">
                  <c:v>18115.217391304348</c:v>
                </c:pt>
                <c:pt idx="5380">
                  <c:v>18106.608695652179</c:v>
                </c:pt>
                <c:pt idx="5381">
                  <c:v>18090</c:v>
                </c:pt>
                <c:pt idx="5382">
                  <c:v>18086</c:v>
                </c:pt>
                <c:pt idx="5383">
                  <c:v>18084</c:v>
                </c:pt>
                <c:pt idx="5384">
                  <c:v>18076.47826086956</c:v>
                </c:pt>
                <c:pt idx="5385">
                  <c:v>18072</c:v>
                </c:pt>
                <c:pt idx="5386">
                  <c:v>18055.782608695656</c:v>
                </c:pt>
                <c:pt idx="5387">
                  <c:v>18052</c:v>
                </c:pt>
                <c:pt idx="5388">
                  <c:v>18050</c:v>
                </c:pt>
                <c:pt idx="5389">
                  <c:v>18047.17391304348</c:v>
                </c:pt>
                <c:pt idx="5390">
                  <c:v>18020.652173913044</c:v>
                </c:pt>
                <c:pt idx="5391">
                  <c:v>18010</c:v>
                </c:pt>
                <c:pt idx="5392">
                  <c:v>17998.08695652174</c:v>
                </c:pt>
                <c:pt idx="5393">
                  <c:v>17990</c:v>
                </c:pt>
                <c:pt idx="5394">
                  <c:v>17985.956521739132</c:v>
                </c:pt>
                <c:pt idx="5395">
                  <c:v>17982</c:v>
                </c:pt>
                <c:pt idx="5396">
                  <c:v>17974</c:v>
                </c:pt>
                <c:pt idx="5397">
                  <c:v>17969.5652173913</c:v>
                </c:pt>
                <c:pt idx="5398">
                  <c:v>17956</c:v>
                </c:pt>
                <c:pt idx="5399">
                  <c:v>17952</c:v>
                </c:pt>
                <c:pt idx="5400">
                  <c:v>17950.956521739132</c:v>
                </c:pt>
                <c:pt idx="5401">
                  <c:v>17939</c:v>
                </c:pt>
                <c:pt idx="5402">
                  <c:v>17939</c:v>
                </c:pt>
                <c:pt idx="5403">
                  <c:v>17936</c:v>
                </c:pt>
                <c:pt idx="5404">
                  <c:v>17936</c:v>
                </c:pt>
                <c:pt idx="5405">
                  <c:v>17936</c:v>
                </c:pt>
                <c:pt idx="5406">
                  <c:v>17919</c:v>
                </c:pt>
                <c:pt idx="5407">
                  <c:v>17918</c:v>
                </c:pt>
                <c:pt idx="5408">
                  <c:v>17907.217391304348</c:v>
                </c:pt>
                <c:pt idx="5409">
                  <c:v>17902</c:v>
                </c:pt>
                <c:pt idx="5410">
                  <c:v>17900</c:v>
                </c:pt>
                <c:pt idx="5411">
                  <c:v>17899</c:v>
                </c:pt>
                <c:pt idx="5412">
                  <c:v>17890</c:v>
                </c:pt>
                <c:pt idx="5413">
                  <c:v>17888</c:v>
                </c:pt>
                <c:pt idx="5414">
                  <c:v>17878</c:v>
                </c:pt>
                <c:pt idx="5415">
                  <c:v>17874.869565217392</c:v>
                </c:pt>
                <c:pt idx="5416">
                  <c:v>17866</c:v>
                </c:pt>
                <c:pt idx="5417">
                  <c:v>17864</c:v>
                </c:pt>
                <c:pt idx="5418">
                  <c:v>17852</c:v>
                </c:pt>
                <c:pt idx="5419">
                  <c:v>17852</c:v>
                </c:pt>
                <c:pt idx="5420">
                  <c:v>17847.904761904763</c:v>
                </c:pt>
                <c:pt idx="5421">
                  <c:v>17847.391304347821</c:v>
                </c:pt>
                <c:pt idx="5422">
                  <c:v>17833</c:v>
                </c:pt>
                <c:pt idx="5423">
                  <c:v>17829.043478260868</c:v>
                </c:pt>
                <c:pt idx="5424">
                  <c:v>17822</c:v>
                </c:pt>
                <c:pt idx="5425">
                  <c:v>17818</c:v>
                </c:pt>
                <c:pt idx="5426">
                  <c:v>17816</c:v>
                </c:pt>
                <c:pt idx="5427">
                  <c:v>17810</c:v>
                </c:pt>
                <c:pt idx="5428">
                  <c:v>17809</c:v>
                </c:pt>
                <c:pt idx="5429">
                  <c:v>17806</c:v>
                </c:pt>
                <c:pt idx="5430">
                  <c:v>17805</c:v>
                </c:pt>
                <c:pt idx="5431">
                  <c:v>17800.391304347821</c:v>
                </c:pt>
                <c:pt idx="5432">
                  <c:v>17800</c:v>
                </c:pt>
                <c:pt idx="5433">
                  <c:v>17799.521739130436</c:v>
                </c:pt>
                <c:pt idx="5434">
                  <c:v>17792</c:v>
                </c:pt>
                <c:pt idx="5435">
                  <c:v>17790</c:v>
                </c:pt>
                <c:pt idx="5436">
                  <c:v>17780</c:v>
                </c:pt>
                <c:pt idx="5437">
                  <c:v>17780</c:v>
                </c:pt>
                <c:pt idx="5438">
                  <c:v>17778.26086956522</c:v>
                </c:pt>
                <c:pt idx="5439">
                  <c:v>17777</c:v>
                </c:pt>
                <c:pt idx="5440">
                  <c:v>17776</c:v>
                </c:pt>
                <c:pt idx="5441">
                  <c:v>17774</c:v>
                </c:pt>
                <c:pt idx="5442">
                  <c:v>17772</c:v>
                </c:pt>
                <c:pt idx="5443">
                  <c:v>17768</c:v>
                </c:pt>
                <c:pt idx="5444">
                  <c:v>17764.304347826084</c:v>
                </c:pt>
                <c:pt idx="5445">
                  <c:v>17762</c:v>
                </c:pt>
                <c:pt idx="5446">
                  <c:v>17761</c:v>
                </c:pt>
                <c:pt idx="5447">
                  <c:v>17760</c:v>
                </c:pt>
                <c:pt idx="5448">
                  <c:v>17756</c:v>
                </c:pt>
                <c:pt idx="5449">
                  <c:v>17754</c:v>
                </c:pt>
                <c:pt idx="5450">
                  <c:v>17749.043478260875</c:v>
                </c:pt>
                <c:pt idx="5451">
                  <c:v>17748</c:v>
                </c:pt>
                <c:pt idx="5452">
                  <c:v>17745.217391304348</c:v>
                </c:pt>
                <c:pt idx="5453">
                  <c:v>17742</c:v>
                </c:pt>
                <c:pt idx="5454">
                  <c:v>17738</c:v>
                </c:pt>
                <c:pt idx="5455">
                  <c:v>17734</c:v>
                </c:pt>
                <c:pt idx="5456">
                  <c:v>17734</c:v>
                </c:pt>
                <c:pt idx="5457">
                  <c:v>17732</c:v>
                </c:pt>
                <c:pt idx="5458">
                  <c:v>17732</c:v>
                </c:pt>
                <c:pt idx="5459">
                  <c:v>17730</c:v>
                </c:pt>
                <c:pt idx="5460">
                  <c:v>17728.956521739132</c:v>
                </c:pt>
                <c:pt idx="5461">
                  <c:v>17721</c:v>
                </c:pt>
                <c:pt idx="5462">
                  <c:v>17718</c:v>
                </c:pt>
                <c:pt idx="5463">
                  <c:v>17712</c:v>
                </c:pt>
                <c:pt idx="5464">
                  <c:v>17708</c:v>
                </c:pt>
                <c:pt idx="5465">
                  <c:v>17706</c:v>
                </c:pt>
                <c:pt idx="5466">
                  <c:v>17705.391304347821</c:v>
                </c:pt>
                <c:pt idx="5467">
                  <c:v>17704.869565217392</c:v>
                </c:pt>
                <c:pt idx="5468">
                  <c:v>17704.47826086956</c:v>
                </c:pt>
                <c:pt idx="5469">
                  <c:v>17704</c:v>
                </c:pt>
                <c:pt idx="5470">
                  <c:v>17702.608695652179</c:v>
                </c:pt>
                <c:pt idx="5471">
                  <c:v>17701</c:v>
                </c:pt>
                <c:pt idx="5472">
                  <c:v>17700</c:v>
                </c:pt>
                <c:pt idx="5473">
                  <c:v>17697</c:v>
                </c:pt>
                <c:pt idx="5474">
                  <c:v>17696</c:v>
                </c:pt>
                <c:pt idx="5475">
                  <c:v>17695</c:v>
                </c:pt>
                <c:pt idx="5476">
                  <c:v>17693</c:v>
                </c:pt>
                <c:pt idx="5477">
                  <c:v>17693</c:v>
                </c:pt>
                <c:pt idx="5478">
                  <c:v>17692</c:v>
                </c:pt>
                <c:pt idx="5479">
                  <c:v>17690</c:v>
                </c:pt>
                <c:pt idx="5480">
                  <c:v>17689</c:v>
                </c:pt>
                <c:pt idx="5481">
                  <c:v>17684</c:v>
                </c:pt>
                <c:pt idx="5482">
                  <c:v>17683</c:v>
                </c:pt>
                <c:pt idx="5483">
                  <c:v>17672</c:v>
                </c:pt>
                <c:pt idx="5484">
                  <c:v>17671</c:v>
                </c:pt>
                <c:pt idx="5485">
                  <c:v>17669</c:v>
                </c:pt>
                <c:pt idx="5486">
                  <c:v>17668</c:v>
                </c:pt>
                <c:pt idx="5487">
                  <c:v>17666</c:v>
                </c:pt>
                <c:pt idx="5488">
                  <c:v>17652</c:v>
                </c:pt>
                <c:pt idx="5489">
                  <c:v>17649.391304347821</c:v>
                </c:pt>
                <c:pt idx="5490">
                  <c:v>17634</c:v>
                </c:pt>
                <c:pt idx="5491">
                  <c:v>17631</c:v>
                </c:pt>
                <c:pt idx="5492">
                  <c:v>17625</c:v>
                </c:pt>
                <c:pt idx="5493">
                  <c:v>17622</c:v>
                </c:pt>
                <c:pt idx="5494">
                  <c:v>17618.652173913044</c:v>
                </c:pt>
                <c:pt idx="5495">
                  <c:v>17617.08695652174</c:v>
                </c:pt>
                <c:pt idx="5496">
                  <c:v>17616</c:v>
                </c:pt>
                <c:pt idx="5497">
                  <c:v>17612</c:v>
                </c:pt>
                <c:pt idx="5498">
                  <c:v>17612</c:v>
                </c:pt>
                <c:pt idx="5499">
                  <c:v>17611.347826086956</c:v>
                </c:pt>
                <c:pt idx="5500">
                  <c:v>17610</c:v>
                </c:pt>
                <c:pt idx="5501">
                  <c:v>17601.521739130436</c:v>
                </c:pt>
                <c:pt idx="5502">
                  <c:v>17584.913043478256</c:v>
                </c:pt>
                <c:pt idx="5503">
                  <c:v>17582.73913043478</c:v>
                </c:pt>
                <c:pt idx="5504">
                  <c:v>17552.08695652174</c:v>
                </c:pt>
                <c:pt idx="5505">
                  <c:v>17539</c:v>
                </c:pt>
                <c:pt idx="5506">
                  <c:v>17534</c:v>
                </c:pt>
                <c:pt idx="5507">
                  <c:v>17528</c:v>
                </c:pt>
                <c:pt idx="5508">
                  <c:v>17527.217391304348</c:v>
                </c:pt>
                <c:pt idx="5509">
                  <c:v>17526</c:v>
                </c:pt>
                <c:pt idx="5510">
                  <c:v>17523</c:v>
                </c:pt>
                <c:pt idx="5511">
                  <c:v>17522</c:v>
                </c:pt>
                <c:pt idx="5512">
                  <c:v>17516</c:v>
                </c:pt>
                <c:pt idx="5513">
                  <c:v>17514.391304347821</c:v>
                </c:pt>
                <c:pt idx="5514">
                  <c:v>17510.913043478256</c:v>
                </c:pt>
                <c:pt idx="5515">
                  <c:v>17510</c:v>
                </c:pt>
                <c:pt idx="5516">
                  <c:v>17507</c:v>
                </c:pt>
                <c:pt idx="5517">
                  <c:v>17502.869565217392</c:v>
                </c:pt>
                <c:pt idx="5518">
                  <c:v>17488.391304347821</c:v>
                </c:pt>
                <c:pt idx="5519">
                  <c:v>17486</c:v>
                </c:pt>
                <c:pt idx="5520">
                  <c:v>17475</c:v>
                </c:pt>
                <c:pt idx="5521">
                  <c:v>17474.47826086956</c:v>
                </c:pt>
                <c:pt idx="5522">
                  <c:v>17468</c:v>
                </c:pt>
                <c:pt idx="5523">
                  <c:v>17462.347826086956</c:v>
                </c:pt>
                <c:pt idx="5524">
                  <c:v>17458</c:v>
                </c:pt>
                <c:pt idx="5525">
                  <c:v>17455</c:v>
                </c:pt>
                <c:pt idx="5526">
                  <c:v>17453.347826086956</c:v>
                </c:pt>
                <c:pt idx="5527">
                  <c:v>17436</c:v>
                </c:pt>
                <c:pt idx="5528">
                  <c:v>17435.869565217392</c:v>
                </c:pt>
                <c:pt idx="5529">
                  <c:v>17433.826086956517</c:v>
                </c:pt>
                <c:pt idx="5530">
                  <c:v>17432</c:v>
                </c:pt>
                <c:pt idx="5531">
                  <c:v>17430.695652173912</c:v>
                </c:pt>
                <c:pt idx="5532">
                  <c:v>17420.652173913044</c:v>
                </c:pt>
                <c:pt idx="5533">
                  <c:v>17418</c:v>
                </c:pt>
                <c:pt idx="5534">
                  <c:v>17413</c:v>
                </c:pt>
                <c:pt idx="5535">
                  <c:v>17410.347826086956</c:v>
                </c:pt>
                <c:pt idx="5536">
                  <c:v>17406</c:v>
                </c:pt>
                <c:pt idx="5537">
                  <c:v>17403.652173913044</c:v>
                </c:pt>
                <c:pt idx="5538">
                  <c:v>17402</c:v>
                </c:pt>
                <c:pt idx="5539">
                  <c:v>17391.695652173912</c:v>
                </c:pt>
                <c:pt idx="5540">
                  <c:v>17390.869565217392</c:v>
                </c:pt>
                <c:pt idx="5541">
                  <c:v>17372.869565217392</c:v>
                </c:pt>
                <c:pt idx="5542">
                  <c:v>17361.095238095233</c:v>
                </c:pt>
                <c:pt idx="5543">
                  <c:v>17360</c:v>
                </c:pt>
                <c:pt idx="5544">
                  <c:v>17348.869565217392</c:v>
                </c:pt>
                <c:pt idx="5545">
                  <c:v>17336</c:v>
                </c:pt>
                <c:pt idx="5546">
                  <c:v>17332</c:v>
                </c:pt>
                <c:pt idx="5547">
                  <c:v>17318</c:v>
                </c:pt>
                <c:pt idx="5548">
                  <c:v>17310.304347826084</c:v>
                </c:pt>
                <c:pt idx="5549">
                  <c:v>17310</c:v>
                </c:pt>
                <c:pt idx="5550">
                  <c:v>17307.521739130436</c:v>
                </c:pt>
                <c:pt idx="5551">
                  <c:v>17304.043478260868</c:v>
                </c:pt>
                <c:pt idx="5552">
                  <c:v>17302.913043478256</c:v>
                </c:pt>
                <c:pt idx="5553">
                  <c:v>17302</c:v>
                </c:pt>
                <c:pt idx="5554">
                  <c:v>17300.391304347821</c:v>
                </c:pt>
                <c:pt idx="5555">
                  <c:v>17292</c:v>
                </c:pt>
                <c:pt idx="5556">
                  <c:v>17289.826086956517</c:v>
                </c:pt>
                <c:pt idx="5557">
                  <c:v>17285</c:v>
                </c:pt>
                <c:pt idx="5558">
                  <c:v>17284</c:v>
                </c:pt>
                <c:pt idx="5559">
                  <c:v>17275.695652173912</c:v>
                </c:pt>
                <c:pt idx="5560">
                  <c:v>17271.956521739132</c:v>
                </c:pt>
                <c:pt idx="5561">
                  <c:v>17267.26086956522</c:v>
                </c:pt>
                <c:pt idx="5562">
                  <c:v>17265</c:v>
                </c:pt>
                <c:pt idx="5563">
                  <c:v>17262</c:v>
                </c:pt>
                <c:pt idx="5564">
                  <c:v>17262</c:v>
                </c:pt>
                <c:pt idx="5565">
                  <c:v>17254</c:v>
                </c:pt>
                <c:pt idx="5566">
                  <c:v>17251</c:v>
                </c:pt>
                <c:pt idx="5567">
                  <c:v>17249</c:v>
                </c:pt>
                <c:pt idx="5568">
                  <c:v>17248</c:v>
                </c:pt>
                <c:pt idx="5569">
                  <c:v>17244</c:v>
                </c:pt>
                <c:pt idx="5570">
                  <c:v>17243.304347826084</c:v>
                </c:pt>
                <c:pt idx="5571">
                  <c:v>17240.130434782608</c:v>
                </c:pt>
                <c:pt idx="5572">
                  <c:v>17233.26086956522</c:v>
                </c:pt>
                <c:pt idx="5573">
                  <c:v>17232</c:v>
                </c:pt>
                <c:pt idx="5574">
                  <c:v>17219.347826086956</c:v>
                </c:pt>
                <c:pt idx="5575">
                  <c:v>17215.434782608703</c:v>
                </c:pt>
                <c:pt idx="5576">
                  <c:v>17209.391304347821</c:v>
                </c:pt>
                <c:pt idx="5577">
                  <c:v>17201.869565217392</c:v>
                </c:pt>
                <c:pt idx="5578">
                  <c:v>17198</c:v>
                </c:pt>
                <c:pt idx="5579">
                  <c:v>17194</c:v>
                </c:pt>
                <c:pt idx="5580">
                  <c:v>17186</c:v>
                </c:pt>
                <c:pt idx="5581">
                  <c:v>17186</c:v>
                </c:pt>
                <c:pt idx="5582">
                  <c:v>17184</c:v>
                </c:pt>
                <c:pt idx="5583">
                  <c:v>17167</c:v>
                </c:pt>
                <c:pt idx="5584">
                  <c:v>17166</c:v>
                </c:pt>
                <c:pt idx="5585">
                  <c:v>17132</c:v>
                </c:pt>
                <c:pt idx="5586">
                  <c:v>17122</c:v>
                </c:pt>
                <c:pt idx="5587">
                  <c:v>17119.08695652174</c:v>
                </c:pt>
                <c:pt idx="5588">
                  <c:v>17098.428571428572</c:v>
                </c:pt>
                <c:pt idx="5589">
                  <c:v>17096</c:v>
                </c:pt>
                <c:pt idx="5590">
                  <c:v>17094</c:v>
                </c:pt>
                <c:pt idx="5591">
                  <c:v>17092</c:v>
                </c:pt>
                <c:pt idx="5592">
                  <c:v>17092</c:v>
                </c:pt>
                <c:pt idx="5593">
                  <c:v>17084</c:v>
                </c:pt>
                <c:pt idx="5594">
                  <c:v>17084</c:v>
                </c:pt>
                <c:pt idx="5595">
                  <c:v>17068.217391304348</c:v>
                </c:pt>
                <c:pt idx="5596">
                  <c:v>17062.391304347821</c:v>
                </c:pt>
                <c:pt idx="5597">
                  <c:v>17062</c:v>
                </c:pt>
                <c:pt idx="5598">
                  <c:v>17052</c:v>
                </c:pt>
                <c:pt idx="5599">
                  <c:v>17032.434782608703</c:v>
                </c:pt>
                <c:pt idx="5600">
                  <c:v>17030.434782608703</c:v>
                </c:pt>
                <c:pt idx="5601">
                  <c:v>17030</c:v>
                </c:pt>
                <c:pt idx="5602">
                  <c:v>17024.869565217392</c:v>
                </c:pt>
                <c:pt idx="5603">
                  <c:v>17018</c:v>
                </c:pt>
                <c:pt idx="5604">
                  <c:v>17018</c:v>
                </c:pt>
                <c:pt idx="5605">
                  <c:v>17014</c:v>
                </c:pt>
                <c:pt idx="5606">
                  <c:v>17004</c:v>
                </c:pt>
                <c:pt idx="5607">
                  <c:v>16997.391304347821</c:v>
                </c:pt>
                <c:pt idx="5608">
                  <c:v>16994</c:v>
                </c:pt>
                <c:pt idx="5609">
                  <c:v>16993</c:v>
                </c:pt>
                <c:pt idx="5610">
                  <c:v>16977</c:v>
                </c:pt>
                <c:pt idx="5611">
                  <c:v>16970.08695652174</c:v>
                </c:pt>
                <c:pt idx="5612">
                  <c:v>16965</c:v>
                </c:pt>
                <c:pt idx="5613">
                  <c:v>16958.26086956522</c:v>
                </c:pt>
                <c:pt idx="5614">
                  <c:v>16954</c:v>
                </c:pt>
                <c:pt idx="5615">
                  <c:v>16947.956521739132</c:v>
                </c:pt>
                <c:pt idx="5616">
                  <c:v>16946</c:v>
                </c:pt>
                <c:pt idx="5617">
                  <c:v>16944</c:v>
                </c:pt>
                <c:pt idx="5618">
                  <c:v>16942.043478260868</c:v>
                </c:pt>
                <c:pt idx="5619">
                  <c:v>16934</c:v>
                </c:pt>
                <c:pt idx="5620">
                  <c:v>16933</c:v>
                </c:pt>
                <c:pt idx="5621">
                  <c:v>16920</c:v>
                </c:pt>
                <c:pt idx="5622">
                  <c:v>16916</c:v>
                </c:pt>
                <c:pt idx="5623">
                  <c:v>16902</c:v>
                </c:pt>
                <c:pt idx="5624">
                  <c:v>16901.304347826084</c:v>
                </c:pt>
                <c:pt idx="5625">
                  <c:v>16896.26086956522</c:v>
                </c:pt>
                <c:pt idx="5626">
                  <c:v>16887.347826086956</c:v>
                </c:pt>
                <c:pt idx="5627">
                  <c:v>16859.869565217392</c:v>
                </c:pt>
                <c:pt idx="5628">
                  <c:v>16858.47826086956</c:v>
                </c:pt>
                <c:pt idx="5629">
                  <c:v>16854</c:v>
                </c:pt>
                <c:pt idx="5630">
                  <c:v>16854</c:v>
                </c:pt>
                <c:pt idx="5631">
                  <c:v>16832</c:v>
                </c:pt>
                <c:pt idx="5632">
                  <c:v>16786</c:v>
                </c:pt>
                <c:pt idx="5633">
                  <c:v>16782</c:v>
                </c:pt>
                <c:pt idx="5634">
                  <c:v>16780</c:v>
                </c:pt>
                <c:pt idx="5635">
                  <c:v>16750</c:v>
                </c:pt>
                <c:pt idx="5636">
                  <c:v>16744</c:v>
                </c:pt>
                <c:pt idx="5637">
                  <c:v>16716</c:v>
                </c:pt>
                <c:pt idx="5638">
                  <c:v>16712</c:v>
                </c:pt>
                <c:pt idx="5639">
                  <c:v>16706</c:v>
                </c:pt>
                <c:pt idx="5640">
                  <c:v>16704</c:v>
                </c:pt>
                <c:pt idx="5641">
                  <c:v>16701.521739130436</c:v>
                </c:pt>
                <c:pt idx="5642">
                  <c:v>16695.5652173913</c:v>
                </c:pt>
                <c:pt idx="5643">
                  <c:v>16668.26086956522</c:v>
                </c:pt>
                <c:pt idx="5644">
                  <c:v>16666</c:v>
                </c:pt>
                <c:pt idx="5645">
                  <c:v>16659</c:v>
                </c:pt>
                <c:pt idx="5646">
                  <c:v>16652</c:v>
                </c:pt>
                <c:pt idx="5647">
                  <c:v>16641.652173913044</c:v>
                </c:pt>
                <c:pt idx="5648">
                  <c:v>16628.391304347821</c:v>
                </c:pt>
                <c:pt idx="5649">
                  <c:v>16620</c:v>
                </c:pt>
                <c:pt idx="5650">
                  <c:v>16612.26086956522</c:v>
                </c:pt>
                <c:pt idx="5651">
                  <c:v>16606</c:v>
                </c:pt>
                <c:pt idx="5652">
                  <c:v>16597</c:v>
                </c:pt>
                <c:pt idx="5653">
                  <c:v>16585</c:v>
                </c:pt>
                <c:pt idx="5654">
                  <c:v>16583.391304347821</c:v>
                </c:pt>
                <c:pt idx="5655">
                  <c:v>16582</c:v>
                </c:pt>
                <c:pt idx="5656">
                  <c:v>16581.142857142855</c:v>
                </c:pt>
                <c:pt idx="5657">
                  <c:v>16574</c:v>
                </c:pt>
                <c:pt idx="5658">
                  <c:v>16571</c:v>
                </c:pt>
                <c:pt idx="5659">
                  <c:v>16531</c:v>
                </c:pt>
                <c:pt idx="5660">
                  <c:v>16530</c:v>
                </c:pt>
                <c:pt idx="5661">
                  <c:v>16527</c:v>
                </c:pt>
                <c:pt idx="5662">
                  <c:v>16520</c:v>
                </c:pt>
                <c:pt idx="5663">
                  <c:v>16514</c:v>
                </c:pt>
                <c:pt idx="5664">
                  <c:v>16509</c:v>
                </c:pt>
                <c:pt idx="5665">
                  <c:v>16498</c:v>
                </c:pt>
                <c:pt idx="5666">
                  <c:v>16496</c:v>
                </c:pt>
                <c:pt idx="5667">
                  <c:v>16486</c:v>
                </c:pt>
                <c:pt idx="5668">
                  <c:v>16483.913043478256</c:v>
                </c:pt>
                <c:pt idx="5669">
                  <c:v>16482</c:v>
                </c:pt>
                <c:pt idx="5670">
                  <c:v>16475</c:v>
                </c:pt>
                <c:pt idx="5671">
                  <c:v>16471.826086956517</c:v>
                </c:pt>
                <c:pt idx="5672">
                  <c:v>16468</c:v>
                </c:pt>
                <c:pt idx="5673">
                  <c:v>16456</c:v>
                </c:pt>
                <c:pt idx="5674">
                  <c:v>16452</c:v>
                </c:pt>
                <c:pt idx="5675">
                  <c:v>16450</c:v>
                </c:pt>
                <c:pt idx="5676">
                  <c:v>16440</c:v>
                </c:pt>
                <c:pt idx="5677">
                  <c:v>16432</c:v>
                </c:pt>
                <c:pt idx="5678">
                  <c:v>16426</c:v>
                </c:pt>
                <c:pt idx="5679">
                  <c:v>16413</c:v>
                </c:pt>
                <c:pt idx="5680">
                  <c:v>16384</c:v>
                </c:pt>
                <c:pt idx="5681">
                  <c:v>16374.695652173912</c:v>
                </c:pt>
                <c:pt idx="5682">
                  <c:v>16372</c:v>
                </c:pt>
                <c:pt idx="5683">
                  <c:v>16352.82608695652</c:v>
                </c:pt>
                <c:pt idx="5684">
                  <c:v>16352</c:v>
                </c:pt>
                <c:pt idx="5685">
                  <c:v>16348</c:v>
                </c:pt>
                <c:pt idx="5686">
                  <c:v>16346.260869565214</c:v>
                </c:pt>
                <c:pt idx="5687">
                  <c:v>16327.217391304348</c:v>
                </c:pt>
                <c:pt idx="5688">
                  <c:v>16319.478260869564</c:v>
                </c:pt>
                <c:pt idx="5689">
                  <c:v>16311.565217391304</c:v>
                </c:pt>
                <c:pt idx="5690">
                  <c:v>16287.30434782609</c:v>
                </c:pt>
                <c:pt idx="5691">
                  <c:v>16279</c:v>
                </c:pt>
                <c:pt idx="5692">
                  <c:v>16272</c:v>
                </c:pt>
                <c:pt idx="5693">
                  <c:v>16264.478260869564</c:v>
                </c:pt>
                <c:pt idx="5694">
                  <c:v>16255.739130434784</c:v>
                </c:pt>
                <c:pt idx="5695">
                  <c:v>16226</c:v>
                </c:pt>
                <c:pt idx="5696">
                  <c:v>16222.666666666664</c:v>
                </c:pt>
                <c:pt idx="5697">
                  <c:v>16221.347826086954</c:v>
                </c:pt>
                <c:pt idx="5698">
                  <c:v>16207.739130434784</c:v>
                </c:pt>
                <c:pt idx="5699">
                  <c:v>16198</c:v>
                </c:pt>
                <c:pt idx="5700">
                  <c:v>16196</c:v>
                </c:pt>
                <c:pt idx="5701">
                  <c:v>16176</c:v>
                </c:pt>
                <c:pt idx="5702">
                  <c:v>16169.695652173912</c:v>
                </c:pt>
                <c:pt idx="5703">
                  <c:v>16165.91304347826</c:v>
                </c:pt>
                <c:pt idx="5704">
                  <c:v>16158.173913043478</c:v>
                </c:pt>
                <c:pt idx="5705">
                  <c:v>16146</c:v>
                </c:pt>
                <c:pt idx="5706">
                  <c:v>16143.739130434784</c:v>
                </c:pt>
                <c:pt idx="5707">
                  <c:v>16143.739130434782</c:v>
                </c:pt>
                <c:pt idx="5708">
                  <c:v>16142.30434782609</c:v>
                </c:pt>
                <c:pt idx="5709">
                  <c:v>16138</c:v>
                </c:pt>
                <c:pt idx="5710">
                  <c:v>16134</c:v>
                </c:pt>
                <c:pt idx="5711">
                  <c:v>16132</c:v>
                </c:pt>
                <c:pt idx="5712">
                  <c:v>16118.434782608696</c:v>
                </c:pt>
                <c:pt idx="5713">
                  <c:v>16116</c:v>
                </c:pt>
                <c:pt idx="5714">
                  <c:v>16112</c:v>
                </c:pt>
                <c:pt idx="5715">
                  <c:v>16089.478260869564</c:v>
                </c:pt>
                <c:pt idx="5716">
                  <c:v>16088.478260869564</c:v>
                </c:pt>
                <c:pt idx="5717">
                  <c:v>16088</c:v>
                </c:pt>
                <c:pt idx="5718">
                  <c:v>16084</c:v>
                </c:pt>
                <c:pt idx="5719">
                  <c:v>16074</c:v>
                </c:pt>
                <c:pt idx="5720">
                  <c:v>16068</c:v>
                </c:pt>
                <c:pt idx="5721">
                  <c:v>16064.608695652174</c:v>
                </c:pt>
                <c:pt idx="5722">
                  <c:v>16055.478260869564</c:v>
                </c:pt>
                <c:pt idx="5723">
                  <c:v>16041</c:v>
                </c:pt>
                <c:pt idx="5724">
                  <c:v>16034.347826086954</c:v>
                </c:pt>
                <c:pt idx="5725">
                  <c:v>16030</c:v>
                </c:pt>
                <c:pt idx="5726">
                  <c:v>16024</c:v>
                </c:pt>
                <c:pt idx="5727">
                  <c:v>16012</c:v>
                </c:pt>
                <c:pt idx="5728">
                  <c:v>15994</c:v>
                </c:pt>
                <c:pt idx="5729">
                  <c:v>15978</c:v>
                </c:pt>
                <c:pt idx="5730">
                  <c:v>15978</c:v>
                </c:pt>
                <c:pt idx="5731">
                  <c:v>15975.30434782609</c:v>
                </c:pt>
                <c:pt idx="5732">
                  <c:v>15965.91304347826</c:v>
                </c:pt>
                <c:pt idx="5733">
                  <c:v>15964</c:v>
                </c:pt>
                <c:pt idx="5734">
                  <c:v>15963.91304347826</c:v>
                </c:pt>
                <c:pt idx="5735">
                  <c:v>15959.217391304348</c:v>
                </c:pt>
                <c:pt idx="5736">
                  <c:v>15954</c:v>
                </c:pt>
                <c:pt idx="5737">
                  <c:v>15950</c:v>
                </c:pt>
                <c:pt idx="5738">
                  <c:v>15948.739130434784</c:v>
                </c:pt>
                <c:pt idx="5739">
                  <c:v>15942</c:v>
                </c:pt>
                <c:pt idx="5740">
                  <c:v>15937.782608695652</c:v>
                </c:pt>
                <c:pt idx="5741">
                  <c:v>15930</c:v>
                </c:pt>
                <c:pt idx="5742">
                  <c:v>15927.782608695652</c:v>
                </c:pt>
                <c:pt idx="5743">
                  <c:v>15923.82608695652</c:v>
                </c:pt>
                <c:pt idx="5744">
                  <c:v>15918</c:v>
                </c:pt>
                <c:pt idx="5745">
                  <c:v>15896</c:v>
                </c:pt>
                <c:pt idx="5746">
                  <c:v>15892</c:v>
                </c:pt>
                <c:pt idx="5747">
                  <c:v>15877.130434782608</c:v>
                </c:pt>
                <c:pt idx="5748">
                  <c:v>15870</c:v>
                </c:pt>
                <c:pt idx="5749">
                  <c:v>15861</c:v>
                </c:pt>
                <c:pt idx="5750">
                  <c:v>15831.608695652174</c:v>
                </c:pt>
                <c:pt idx="5751">
                  <c:v>15814</c:v>
                </c:pt>
                <c:pt idx="5752">
                  <c:v>15806</c:v>
                </c:pt>
                <c:pt idx="5753">
                  <c:v>15786.173913043478</c:v>
                </c:pt>
                <c:pt idx="5754">
                  <c:v>15764.08695652174</c:v>
                </c:pt>
                <c:pt idx="5755">
                  <c:v>15747</c:v>
                </c:pt>
                <c:pt idx="5756">
                  <c:v>15741.391304347822</c:v>
                </c:pt>
                <c:pt idx="5757">
                  <c:v>15739.565217391304</c:v>
                </c:pt>
                <c:pt idx="5758">
                  <c:v>15721.260869565214</c:v>
                </c:pt>
                <c:pt idx="5759">
                  <c:v>15712.666666666664</c:v>
                </c:pt>
                <c:pt idx="5760">
                  <c:v>15706.130434782608</c:v>
                </c:pt>
                <c:pt idx="5761">
                  <c:v>15698</c:v>
                </c:pt>
                <c:pt idx="5762">
                  <c:v>15695.608695652174</c:v>
                </c:pt>
                <c:pt idx="5763">
                  <c:v>15694</c:v>
                </c:pt>
                <c:pt idx="5764">
                  <c:v>15694</c:v>
                </c:pt>
                <c:pt idx="5765">
                  <c:v>15680</c:v>
                </c:pt>
                <c:pt idx="5766">
                  <c:v>15678</c:v>
                </c:pt>
                <c:pt idx="5767">
                  <c:v>15660</c:v>
                </c:pt>
                <c:pt idx="5768">
                  <c:v>15658.86956521739</c:v>
                </c:pt>
                <c:pt idx="5769">
                  <c:v>15642.260869565214</c:v>
                </c:pt>
                <c:pt idx="5770">
                  <c:v>15638</c:v>
                </c:pt>
                <c:pt idx="5771">
                  <c:v>15636</c:v>
                </c:pt>
                <c:pt idx="5772">
                  <c:v>15632</c:v>
                </c:pt>
                <c:pt idx="5773">
                  <c:v>15630.08695652174</c:v>
                </c:pt>
                <c:pt idx="5774">
                  <c:v>15616</c:v>
                </c:pt>
                <c:pt idx="5775">
                  <c:v>15607</c:v>
                </c:pt>
                <c:pt idx="5776">
                  <c:v>15604</c:v>
                </c:pt>
                <c:pt idx="5777">
                  <c:v>15603.391304347822</c:v>
                </c:pt>
                <c:pt idx="5778">
                  <c:v>15601.86956521739</c:v>
                </c:pt>
                <c:pt idx="5779">
                  <c:v>15598</c:v>
                </c:pt>
                <c:pt idx="5780">
                  <c:v>15598</c:v>
                </c:pt>
                <c:pt idx="5781">
                  <c:v>15593.391304347822</c:v>
                </c:pt>
                <c:pt idx="5782">
                  <c:v>15578</c:v>
                </c:pt>
                <c:pt idx="5783">
                  <c:v>15576</c:v>
                </c:pt>
                <c:pt idx="5784">
                  <c:v>15558</c:v>
                </c:pt>
                <c:pt idx="5785">
                  <c:v>15550.347826086954</c:v>
                </c:pt>
                <c:pt idx="5786">
                  <c:v>15538.478260869564</c:v>
                </c:pt>
                <c:pt idx="5787">
                  <c:v>15526</c:v>
                </c:pt>
                <c:pt idx="5788">
                  <c:v>15512</c:v>
                </c:pt>
                <c:pt idx="5789">
                  <c:v>15510</c:v>
                </c:pt>
                <c:pt idx="5790">
                  <c:v>15502.86956521739</c:v>
                </c:pt>
                <c:pt idx="5791">
                  <c:v>15492.521739130436</c:v>
                </c:pt>
                <c:pt idx="5792">
                  <c:v>15487.91304347826</c:v>
                </c:pt>
                <c:pt idx="5793">
                  <c:v>15486</c:v>
                </c:pt>
                <c:pt idx="5794">
                  <c:v>15479.391304347822</c:v>
                </c:pt>
                <c:pt idx="5795">
                  <c:v>15476</c:v>
                </c:pt>
                <c:pt idx="5796">
                  <c:v>15446.217391304348</c:v>
                </c:pt>
                <c:pt idx="5797">
                  <c:v>15439</c:v>
                </c:pt>
                <c:pt idx="5798">
                  <c:v>15438</c:v>
                </c:pt>
                <c:pt idx="5799">
                  <c:v>15430</c:v>
                </c:pt>
                <c:pt idx="5800">
                  <c:v>15422</c:v>
                </c:pt>
                <c:pt idx="5801">
                  <c:v>15396</c:v>
                </c:pt>
                <c:pt idx="5802">
                  <c:v>15380.217391304348</c:v>
                </c:pt>
                <c:pt idx="5803">
                  <c:v>15370</c:v>
                </c:pt>
                <c:pt idx="5804">
                  <c:v>15369.95238095238</c:v>
                </c:pt>
                <c:pt idx="5805">
                  <c:v>15366.739130434784</c:v>
                </c:pt>
                <c:pt idx="5806">
                  <c:v>15357.695652173912</c:v>
                </c:pt>
                <c:pt idx="5807">
                  <c:v>15352</c:v>
                </c:pt>
                <c:pt idx="5808">
                  <c:v>15349.478260869564</c:v>
                </c:pt>
                <c:pt idx="5809">
                  <c:v>15316.217391304348</c:v>
                </c:pt>
                <c:pt idx="5810">
                  <c:v>15313.857142857141</c:v>
                </c:pt>
                <c:pt idx="5811">
                  <c:v>15312</c:v>
                </c:pt>
                <c:pt idx="5812">
                  <c:v>15300</c:v>
                </c:pt>
                <c:pt idx="5813">
                  <c:v>15298</c:v>
                </c:pt>
                <c:pt idx="5814">
                  <c:v>15296.95652173913</c:v>
                </c:pt>
                <c:pt idx="5815">
                  <c:v>15244.478260869568</c:v>
                </c:pt>
                <c:pt idx="5816">
                  <c:v>15238</c:v>
                </c:pt>
                <c:pt idx="5817">
                  <c:v>15230</c:v>
                </c:pt>
                <c:pt idx="5818">
                  <c:v>15220</c:v>
                </c:pt>
                <c:pt idx="5819">
                  <c:v>15220</c:v>
                </c:pt>
                <c:pt idx="5820">
                  <c:v>15218.652173913042</c:v>
                </c:pt>
                <c:pt idx="5821">
                  <c:v>15202.260869565214</c:v>
                </c:pt>
                <c:pt idx="5822">
                  <c:v>15182</c:v>
                </c:pt>
                <c:pt idx="5823">
                  <c:v>15166</c:v>
                </c:pt>
                <c:pt idx="5824">
                  <c:v>15162</c:v>
                </c:pt>
                <c:pt idx="5825">
                  <c:v>15158.565217391304</c:v>
                </c:pt>
                <c:pt idx="5826">
                  <c:v>15158</c:v>
                </c:pt>
                <c:pt idx="5827">
                  <c:v>15144.478260869564</c:v>
                </c:pt>
                <c:pt idx="5828">
                  <c:v>15135.608695652174</c:v>
                </c:pt>
                <c:pt idx="5829">
                  <c:v>15124</c:v>
                </c:pt>
                <c:pt idx="5830">
                  <c:v>15124</c:v>
                </c:pt>
                <c:pt idx="5831">
                  <c:v>15124</c:v>
                </c:pt>
                <c:pt idx="5832">
                  <c:v>15118</c:v>
                </c:pt>
                <c:pt idx="5833">
                  <c:v>15115.30434782609</c:v>
                </c:pt>
                <c:pt idx="5834">
                  <c:v>15114</c:v>
                </c:pt>
                <c:pt idx="5835">
                  <c:v>15110</c:v>
                </c:pt>
                <c:pt idx="5836">
                  <c:v>15100</c:v>
                </c:pt>
                <c:pt idx="5837">
                  <c:v>15096</c:v>
                </c:pt>
                <c:pt idx="5838">
                  <c:v>15084</c:v>
                </c:pt>
                <c:pt idx="5839">
                  <c:v>15078</c:v>
                </c:pt>
                <c:pt idx="5840">
                  <c:v>15058</c:v>
                </c:pt>
                <c:pt idx="5841">
                  <c:v>15054</c:v>
                </c:pt>
                <c:pt idx="5842">
                  <c:v>15054</c:v>
                </c:pt>
                <c:pt idx="5843">
                  <c:v>15053.434782608696</c:v>
                </c:pt>
                <c:pt idx="5844">
                  <c:v>15026</c:v>
                </c:pt>
                <c:pt idx="5845">
                  <c:v>15018</c:v>
                </c:pt>
                <c:pt idx="5846">
                  <c:v>15016</c:v>
                </c:pt>
                <c:pt idx="5847">
                  <c:v>14996</c:v>
                </c:pt>
                <c:pt idx="5848">
                  <c:v>14974</c:v>
                </c:pt>
                <c:pt idx="5849">
                  <c:v>14973.809523809523</c:v>
                </c:pt>
                <c:pt idx="5850">
                  <c:v>14972.260869565214</c:v>
                </c:pt>
                <c:pt idx="5851">
                  <c:v>14970</c:v>
                </c:pt>
                <c:pt idx="5852">
                  <c:v>14969.30434782609</c:v>
                </c:pt>
                <c:pt idx="5853">
                  <c:v>14964.04347826087</c:v>
                </c:pt>
                <c:pt idx="5854">
                  <c:v>14960.217391304348</c:v>
                </c:pt>
                <c:pt idx="5855">
                  <c:v>14958</c:v>
                </c:pt>
                <c:pt idx="5856">
                  <c:v>14958</c:v>
                </c:pt>
                <c:pt idx="5857">
                  <c:v>14942</c:v>
                </c:pt>
                <c:pt idx="5858">
                  <c:v>14939.173913043478</c:v>
                </c:pt>
                <c:pt idx="5859">
                  <c:v>14934</c:v>
                </c:pt>
                <c:pt idx="5860">
                  <c:v>14933.260869565214</c:v>
                </c:pt>
                <c:pt idx="5861">
                  <c:v>14915.260869565214</c:v>
                </c:pt>
                <c:pt idx="5862">
                  <c:v>14914.347826086954</c:v>
                </c:pt>
                <c:pt idx="5863">
                  <c:v>14910.347826086954</c:v>
                </c:pt>
                <c:pt idx="5864">
                  <c:v>14902.652173913042</c:v>
                </c:pt>
                <c:pt idx="5865">
                  <c:v>14890</c:v>
                </c:pt>
                <c:pt idx="5866">
                  <c:v>14872.565217391304</c:v>
                </c:pt>
                <c:pt idx="5867">
                  <c:v>14872</c:v>
                </c:pt>
                <c:pt idx="5868">
                  <c:v>14870</c:v>
                </c:pt>
                <c:pt idx="5869">
                  <c:v>14860</c:v>
                </c:pt>
                <c:pt idx="5870">
                  <c:v>14856.695652173912</c:v>
                </c:pt>
                <c:pt idx="5871">
                  <c:v>14851</c:v>
                </c:pt>
                <c:pt idx="5872">
                  <c:v>14844</c:v>
                </c:pt>
                <c:pt idx="5873">
                  <c:v>14842.391304347822</c:v>
                </c:pt>
                <c:pt idx="5874">
                  <c:v>14838</c:v>
                </c:pt>
                <c:pt idx="5875">
                  <c:v>14834</c:v>
                </c:pt>
                <c:pt idx="5876">
                  <c:v>14827.173913043478</c:v>
                </c:pt>
                <c:pt idx="5877">
                  <c:v>14797.173913043478</c:v>
                </c:pt>
                <c:pt idx="5878">
                  <c:v>14796</c:v>
                </c:pt>
                <c:pt idx="5879">
                  <c:v>14788</c:v>
                </c:pt>
                <c:pt idx="5880">
                  <c:v>14786</c:v>
                </c:pt>
                <c:pt idx="5881">
                  <c:v>14785.95652173913</c:v>
                </c:pt>
                <c:pt idx="5882">
                  <c:v>14769.391304347822</c:v>
                </c:pt>
                <c:pt idx="5883">
                  <c:v>14766.190476190477</c:v>
                </c:pt>
                <c:pt idx="5884">
                  <c:v>14754.565217391304</c:v>
                </c:pt>
                <c:pt idx="5885">
                  <c:v>14750.565217391304</c:v>
                </c:pt>
                <c:pt idx="5886">
                  <c:v>14745.217391304348</c:v>
                </c:pt>
                <c:pt idx="5887">
                  <c:v>14742</c:v>
                </c:pt>
                <c:pt idx="5888">
                  <c:v>14710.652173913042</c:v>
                </c:pt>
                <c:pt idx="5889">
                  <c:v>14680</c:v>
                </c:pt>
                <c:pt idx="5890">
                  <c:v>14670</c:v>
                </c:pt>
                <c:pt idx="5891">
                  <c:v>14665.478260869564</c:v>
                </c:pt>
                <c:pt idx="5892">
                  <c:v>14665.30434782609</c:v>
                </c:pt>
                <c:pt idx="5893">
                  <c:v>14658</c:v>
                </c:pt>
                <c:pt idx="5894">
                  <c:v>14655.739130434784</c:v>
                </c:pt>
                <c:pt idx="5895">
                  <c:v>14654</c:v>
                </c:pt>
                <c:pt idx="5896">
                  <c:v>14651.047619047615</c:v>
                </c:pt>
                <c:pt idx="5897">
                  <c:v>14644</c:v>
                </c:pt>
                <c:pt idx="5898">
                  <c:v>14640.521739130436</c:v>
                </c:pt>
                <c:pt idx="5899">
                  <c:v>14640</c:v>
                </c:pt>
                <c:pt idx="5900">
                  <c:v>14631.714285714286</c:v>
                </c:pt>
                <c:pt idx="5901">
                  <c:v>14630</c:v>
                </c:pt>
                <c:pt idx="5902">
                  <c:v>14610</c:v>
                </c:pt>
                <c:pt idx="5903">
                  <c:v>14586.260869565214</c:v>
                </c:pt>
                <c:pt idx="5904">
                  <c:v>14569.04347826087</c:v>
                </c:pt>
                <c:pt idx="5905">
                  <c:v>14561.565217391304</c:v>
                </c:pt>
                <c:pt idx="5906">
                  <c:v>14554</c:v>
                </c:pt>
                <c:pt idx="5907">
                  <c:v>14536.08695652174</c:v>
                </c:pt>
                <c:pt idx="5908">
                  <c:v>14531</c:v>
                </c:pt>
                <c:pt idx="5909">
                  <c:v>14524.571428571429</c:v>
                </c:pt>
                <c:pt idx="5910">
                  <c:v>14520.782608695652</c:v>
                </c:pt>
                <c:pt idx="5911">
                  <c:v>14520</c:v>
                </c:pt>
                <c:pt idx="5912">
                  <c:v>14504</c:v>
                </c:pt>
                <c:pt idx="5913">
                  <c:v>14500</c:v>
                </c:pt>
                <c:pt idx="5914">
                  <c:v>14496.391304347826</c:v>
                </c:pt>
                <c:pt idx="5915">
                  <c:v>14488</c:v>
                </c:pt>
                <c:pt idx="5916">
                  <c:v>14487</c:v>
                </c:pt>
                <c:pt idx="5917">
                  <c:v>14485</c:v>
                </c:pt>
                <c:pt idx="5918">
                  <c:v>14484.08695652174</c:v>
                </c:pt>
                <c:pt idx="5919">
                  <c:v>14474</c:v>
                </c:pt>
                <c:pt idx="5920">
                  <c:v>14472.91304347826</c:v>
                </c:pt>
                <c:pt idx="5921">
                  <c:v>14472</c:v>
                </c:pt>
                <c:pt idx="5922">
                  <c:v>14469.904761904763</c:v>
                </c:pt>
                <c:pt idx="5923">
                  <c:v>14465.333333333332</c:v>
                </c:pt>
                <c:pt idx="5924">
                  <c:v>14464.260869565214</c:v>
                </c:pt>
                <c:pt idx="5925">
                  <c:v>14459</c:v>
                </c:pt>
                <c:pt idx="5926">
                  <c:v>14448</c:v>
                </c:pt>
                <c:pt idx="5927">
                  <c:v>14442</c:v>
                </c:pt>
                <c:pt idx="5928">
                  <c:v>14436</c:v>
                </c:pt>
                <c:pt idx="5929">
                  <c:v>14435</c:v>
                </c:pt>
                <c:pt idx="5930">
                  <c:v>14432</c:v>
                </c:pt>
                <c:pt idx="5931">
                  <c:v>14432</c:v>
                </c:pt>
                <c:pt idx="5932">
                  <c:v>14428</c:v>
                </c:pt>
                <c:pt idx="5933">
                  <c:v>14423.434782608696</c:v>
                </c:pt>
                <c:pt idx="5934">
                  <c:v>14404</c:v>
                </c:pt>
                <c:pt idx="5935">
                  <c:v>14398</c:v>
                </c:pt>
                <c:pt idx="5936">
                  <c:v>14393</c:v>
                </c:pt>
                <c:pt idx="5937">
                  <c:v>14392</c:v>
                </c:pt>
                <c:pt idx="5938">
                  <c:v>14387.695652173912</c:v>
                </c:pt>
                <c:pt idx="5939">
                  <c:v>14366.857142857141</c:v>
                </c:pt>
                <c:pt idx="5940">
                  <c:v>14361.434782608696</c:v>
                </c:pt>
                <c:pt idx="5941">
                  <c:v>14358</c:v>
                </c:pt>
                <c:pt idx="5942">
                  <c:v>14354.904761904763</c:v>
                </c:pt>
                <c:pt idx="5943">
                  <c:v>14350</c:v>
                </c:pt>
                <c:pt idx="5944">
                  <c:v>14348.652173913042</c:v>
                </c:pt>
                <c:pt idx="5945">
                  <c:v>14333.434782608696</c:v>
                </c:pt>
                <c:pt idx="5946">
                  <c:v>14326.695652173912</c:v>
                </c:pt>
                <c:pt idx="5947">
                  <c:v>14316</c:v>
                </c:pt>
                <c:pt idx="5948">
                  <c:v>14314</c:v>
                </c:pt>
                <c:pt idx="5949">
                  <c:v>14304</c:v>
                </c:pt>
                <c:pt idx="5950">
                  <c:v>14299</c:v>
                </c:pt>
                <c:pt idx="5951">
                  <c:v>14290</c:v>
                </c:pt>
                <c:pt idx="5952">
                  <c:v>14280.260869565214</c:v>
                </c:pt>
                <c:pt idx="5953">
                  <c:v>14278</c:v>
                </c:pt>
                <c:pt idx="5954">
                  <c:v>14277</c:v>
                </c:pt>
                <c:pt idx="5955">
                  <c:v>14273</c:v>
                </c:pt>
                <c:pt idx="5956">
                  <c:v>14256.30434782609</c:v>
                </c:pt>
                <c:pt idx="5957">
                  <c:v>14246</c:v>
                </c:pt>
                <c:pt idx="5958">
                  <c:v>14244</c:v>
                </c:pt>
                <c:pt idx="5959">
                  <c:v>14228</c:v>
                </c:pt>
                <c:pt idx="5960">
                  <c:v>14227.04347826087</c:v>
                </c:pt>
                <c:pt idx="5961">
                  <c:v>14222</c:v>
                </c:pt>
                <c:pt idx="5962">
                  <c:v>14204</c:v>
                </c:pt>
                <c:pt idx="5963">
                  <c:v>14198.391304347822</c:v>
                </c:pt>
                <c:pt idx="5964">
                  <c:v>14198</c:v>
                </c:pt>
                <c:pt idx="5965">
                  <c:v>14190.91304347826</c:v>
                </c:pt>
                <c:pt idx="5966">
                  <c:v>14190</c:v>
                </c:pt>
                <c:pt idx="5967">
                  <c:v>14184</c:v>
                </c:pt>
                <c:pt idx="5968">
                  <c:v>14167.782608695652</c:v>
                </c:pt>
                <c:pt idx="5969">
                  <c:v>14148.86956521739</c:v>
                </c:pt>
                <c:pt idx="5970">
                  <c:v>14126.782608695652</c:v>
                </c:pt>
                <c:pt idx="5971">
                  <c:v>14123.086956521734</c:v>
                </c:pt>
                <c:pt idx="5972">
                  <c:v>14120</c:v>
                </c:pt>
                <c:pt idx="5973">
                  <c:v>14117</c:v>
                </c:pt>
                <c:pt idx="5974">
                  <c:v>14112</c:v>
                </c:pt>
                <c:pt idx="5975">
                  <c:v>14111</c:v>
                </c:pt>
                <c:pt idx="5976">
                  <c:v>14109</c:v>
                </c:pt>
                <c:pt idx="5977">
                  <c:v>14094</c:v>
                </c:pt>
                <c:pt idx="5978">
                  <c:v>14094</c:v>
                </c:pt>
                <c:pt idx="5979">
                  <c:v>14089.08695652174</c:v>
                </c:pt>
                <c:pt idx="5980">
                  <c:v>14088</c:v>
                </c:pt>
                <c:pt idx="5981">
                  <c:v>14049</c:v>
                </c:pt>
                <c:pt idx="5982">
                  <c:v>14044</c:v>
                </c:pt>
                <c:pt idx="5983">
                  <c:v>14038</c:v>
                </c:pt>
                <c:pt idx="5984">
                  <c:v>14009.347826086954</c:v>
                </c:pt>
                <c:pt idx="5985">
                  <c:v>13986</c:v>
                </c:pt>
                <c:pt idx="5986">
                  <c:v>13982</c:v>
                </c:pt>
                <c:pt idx="5987">
                  <c:v>13960</c:v>
                </c:pt>
                <c:pt idx="5988">
                  <c:v>13926.608695652174</c:v>
                </c:pt>
                <c:pt idx="5989">
                  <c:v>13916.434782608696</c:v>
                </c:pt>
                <c:pt idx="5990">
                  <c:v>13912</c:v>
                </c:pt>
                <c:pt idx="5991">
                  <c:v>13911.04347826087</c:v>
                </c:pt>
                <c:pt idx="5992">
                  <c:v>13909</c:v>
                </c:pt>
                <c:pt idx="5993">
                  <c:v>13908</c:v>
                </c:pt>
                <c:pt idx="5994">
                  <c:v>13891</c:v>
                </c:pt>
                <c:pt idx="5995">
                  <c:v>13883.238095238095</c:v>
                </c:pt>
                <c:pt idx="5996">
                  <c:v>13880</c:v>
                </c:pt>
                <c:pt idx="5997">
                  <c:v>13867.30434782609</c:v>
                </c:pt>
                <c:pt idx="5998">
                  <c:v>13864</c:v>
                </c:pt>
                <c:pt idx="5999">
                  <c:v>13860</c:v>
                </c:pt>
                <c:pt idx="6000">
                  <c:v>13854</c:v>
                </c:pt>
                <c:pt idx="6001">
                  <c:v>13851.173913043478</c:v>
                </c:pt>
                <c:pt idx="6002">
                  <c:v>13846</c:v>
                </c:pt>
                <c:pt idx="6003">
                  <c:v>13834.347826086954</c:v>
                </c:pt>
                <c:pt idx="6004">
                  <c:v>13824</c:v>
                </c:pt>
                <c:pt idx="6005">
                  <c:v>13815.652173913042</c:v>
                </c:pt>
                <c:pt idx="6006">
                  <c:v>13815.521739130436</c:v>
                </c:pt>
                <c:pt idx="6007">
                  <c:v>13813</c:v>
                </c:pt>
                <c:pt idx="6008">
                  <c:v>13799.08695652174</c:v>
                </c:pt>
                <c:pt idx="6009">
                  <c:v>13797.391304347822</c:v>
                </c:pt>
                <c:pt idx="6010">
                  <c:v>13792</c:v>
                </c:pt>
                <c:pt idx="6011">
                  <c:v>13753</c:v>
                </c:pt>
                <c:pt idx="6012">
                  <c:v>13744</c:v>
                </c:pt>
                <c:pt idx="6013">
                  <c:v>13738</c:v>
                </c:pt>
                <c:pt idx="6014">
                  <c:v>13723.142857142861</c:v>
                </c:pt>
                <c:pt idx="6015">
                  <c:v>13712.521739130436</c:v>
                </c:pt>
                <c:pt idx="6016">
                  <c:v>13704</c:v>
                </c:pt>
                <c:pt idx="6017">
                  <c:v>13700</c:v>
                </c:pt>
                <c:pt idx="6018">
                  <c:v>13694</c:v>
                </c:pt>
                <c:pt idx="6019">
                  <c:v>13692</c:v>
                </c:pt>
                <c:pt idx="6020">
                  <c:v>13682</c:v>
                </c:pt>
                <c:pt idx="6021">
                  <c:v>13668</c:v>
                </c:pt>
                <c:pt idx="6022">
                  <c:v>13667</c:v>
                </c:pt>
                <c:pt idx="6023">
                  <c:v>13658</c:v>
                </c:pt>
                <c:pt idx="6024">
                  <c:v>13647.347826086954</c:v>
                </c:pt>
                <c:pt idx="6025">
                  <c:v>13647</c:v>
                </c:pt>
                <c:pt idx="6026">
                  <c:v>13646</c:v>
                </c:pt>
                <c:pt idx="6027">
                  <c:v>13643</c:v>
                </c:pt>
                <c:pt idx="6028">
                  <c:v>13622</c:v>
                </c:pt>
                <c:pt idx="6029">
                  <c:v>13620</c:v>
                </c:pt>
                <c:pt idx="6030">
                  <c:v>13617</c:v>
                </c:pt>
                <c:pt idx="6031">
                  <c:v>13612.571428571428</c:v>
                </c:pt>
                <c:pt idx="6032">
                  <c:v>13590</c:v>
                </c:pt>
                <c:pt idx="6033">
                  <c:v>13589</c:v>
                </c:pt>
                <c:pt idx="6034">
                  <c:v>13585</c:v>
                </c:pt>
                <c:pt idx="6035">
                  <c:v>13582</c:v>
                </c:pt>
                <c:pt idx="6036">
                  <c:v>13580</c:v>
                </c:pt>
                <c:pt idx="6037">
                  <c:v>13568.91304347826</c:v>
                </c:pt>
                <c:pt idx="6038">
                  <c:v>13550.08695652174</c:v>
                </c:pt>
                <c:pt idx="6039">
                  <c:v>13538.347826086954</c:v>
                </c:pt>
                <c:pt idx="6040">
                  <c:v>13534.95652173913</c:v>
                </c:pt>
                <c:pt idx="6041">
                  <c:v>13527.695652173912</c:v>
                </c:pt>
                <c:pt idx="6042">
                  <c:v>13490</c:v>
                </c:pt>
                <c:pt idx="6043">
                  <c:v>13457</c:v>
                </c:pt>
                <c:pt idx="6044">
                  <c:v>13440</c:v>
                </c:pt>
                <c:pt idx="6045">
                  <c:v>13434</c:v>
                </c:pt>
                <c:pt idx="6046">
                  <c:v>13432</c:v>
                </c:pt>
                <c:pt idx="6047">
                  <c:v>13405.130434782608</c:v>
                </c:pt>
                <c:pt idx="6048">
                  <c:v>13403</c:v>
                </c:pt>
                <c:pt idx="6049">
                  <c:v>13400.521739130436</c:v>
                </c:pt>
                <c:pt idx="6050">
                  <c:v>13397</c:v>
                </c:pt>
                <c:pt idx="6051">
                  <c:v>13390</c:v>
                </c:pt>
                <c:pt idx="6052">
                  <c:v>13384</c:v>
                </c:pt>
                <c:pt idx="6053">
                  <c:v>13382</c:v>
                </c:pt>
                <c:pt idx="6054">
                  <c:v>13378</c:v>
                </c:pt>
                <c:pt idx="6055">
                  <c:v>13365.782608695652</c:v>
                </c:pt>
                <c:pt idx="6056">
                  <c:v>13336.34782608696</c:v>
                </c:pt>
                <c:pt idx="6057">
                  <c:v>13316</c:v>
                </c:pt>
                <c:pt idx="6058">
                  <c:v>13306.347826086954</c:v>
                </c:pt>
                <c:pt idx="6059">
                  <c:v>13293</c:v>
                </c:pt>
                <c:pt idx="6060">
                  <c:v>13292</c:v>
                </c:pt>
                <c:pt idx="6061">
                  <c:v>13290</c:v>
                </c:pt>
                <c:pt idx="6062">
                  <c:v>13282</c:v>
                </c:pt>
                <c:pt idx="6063">
                  <c:v>13278</c:v>
                </c:pt>
                <c:pt idx="6064">
                  <c:v>13251</c:v>
                </c:pt>
                <c:pt idx="6065">
                  <c:v>13247</c:v>
                </c:pt>
                <c:pt idx="6066">
                  <c:v>13246.434782608696</c:v>
                </c:pt>
                <c:pt idx="6067">
                  <c:v>13244</c:v>
                </c:pt>
                <c:pt idx="6068">
                  <c:v>13243</c:v>
                </c:pt>
                <c:pt idx="6069">
                  <c:v>13236</c:v>
                </c:pt>
                <c:pt idx="6070">
                  <c:v>13234</c:v>
                </c:pt>
                <c:pt idx="6071">
                  <c:v>13233</c:v>
                </c:pt>
                <c:pt idx="6072">
                  <c:v>13226</c:v>
                </c:pt>
                <c:pt idx="6073">
                  <c:v>13221.695652173912</c:v>
                </c:pt>
                <c:pt idx="6074">
                  <c:v>13219.347826086954</c:v>
                </c:pt>
                <c:pt idx="6075">
                  <c:v>13208</c:v>
                </c:pt>
                <c:pt idx="6076">
                  <c:v>13204</c:v>
                </c:pt>
                <c:pt idx="6077">
                  <c:v>13204</c:v>
                </c:pt>
                <c:pt idx="6078">
                  <c:v>13199</c:v>
                </c:pt>
                <c:pt idx="6079">
                  <c:v>13181</c:v>
                </c:pt>
                <c:pt idx="6080">
                  <c:v>13180</c:v>
                </c:pt>
                <c:pt idx="6081">
                  <c:v>13172</c:v>
                </c:pt>
                <c:pt idx="6082">
                  <c:v>13171.347826086954</c:v>
                </c:pt>
                <c:pt idx="6083">
                  <c:v>13171</c:v>
                </c:pt>
                <c:pt idx="6084">
                  <c:v>13160.666666666664</c:v>
                </c:pt>
                <c:pt idx="6085">
                  <c:v>13160</c:v>
                </c:pt>
                <c:pt idx="6086">
                  <c:v>13159</c:v>
                </c:pt>
                <c:pt idx="6087">
                  <c:v>13158</c:v>
                </c:pt>
                <c:pt idx="6088">
                  <c:v>13134</c:v>
                </c:pt>
                <c:pt idx="6089">
                  <c:v>13123.30434782609</c:v>
                </c:pt>
                <c:pt idx="6090">
                  <c:v>13113</c:v>
                </c:pt>
                <c:pt idx="6091">
                  <c:v>13095</c:v>
                </c:pt>
                <c:pt idx="6092">
                  <c:v>13089</c:v>
                </c:pt>
                <c:pt idx="6093">
                  <c:v>13088</c:v>
                </c:pt>
                <c:pt idx="6094">
                  <c:v>13077</c:v>
                </c:pt>
                <c:pt idx="6095">
                  <c:v>13074</c:v>
                </c:pt>
                <c:pt idx="6096">
                  <c:v>13072</c:v>
                </c:pt>
                <c:pt idx="6097">
                  <c:v>13066</c:v>
                </c:pt>
                <c:pt idx="6098">
                  <c:v>13059.434782608696</c:v>
                </c:pt>
                <c:pt idx="6099">
                  <c:v>13048</c:v>
                </c:pt>
                <c:pt idx="6100">
                  <c:v>13044</c:v>
                </c:pt>
                <c:pt idx="6101">
                  <c:v>13041</c:v>
                </c:pt>
                <c:pt idx="6102">
                  <c:v>13039</c:v>
                </c:pt>
                <c:pt idx="6103">
                  <c:v>13037</c:v>
                </c:pt>
                <c:pt idx="6104">
                  <c:v>13026.30434782609</c:v>
                </c:pt>
                <c:pt idx="6105">
                  <c:v>13002</c:v>
                </c:pt>
                <c:pt idx="6106">
                  <c:v>12992.476190476187</c:v>
                </c:pt>
                <c:pt idx="6107">
                  <c:v>12987.08695652174</c:v>
                </c:pt>
                <c:pt idx="6108">
                  <c:v>12978.043478260872</c:v>
                </c:pt>
                <c:pt idx="6109">
                  <c:v>12978</c:v>
                </c:pt>
                <c:pt idx="6110">
                  <c:v>12952</c:v>
                </c:pt>
                <c:pt idx="6111">
                  <c:v>12945.904761904761</c:v>
                </c:pt>
                <c:pt idx="6112">
                  <c:v>12942</c:v>
                </c:pt>
                <c:pt idx="6113">
                  <c:v>12939</c:v>
                </c:pt>
                <c:pt idx="6114">
                  <c:v>12928</c:v>
                </c:pt>
                <c:pt idx="6115">
                  <c:v>12922</c:v>
                </c:pt>
                <c:pt idx="6116">
                  <c:v>12897.08695652174</c:v>
                </c:pt>
                <c:pt idx="6117">
                  <c:v>12880</c:v>
                </c:pt>
                <c:pt idx="6118">
                  <c:v>12878</c:v>
                </c:pt>
                <c:pt idx="6119">
                  <c:v>12870.782608695652</c:v>
                </c:pt>
                <c:pt idx="6120">
                  <c:v>12848.91304347826</c:v>
                </c:pt>
                <c:pt idx="6121">
                  <c:v>12834</c:v>
                </c:pt>
                <c:pt idx="6122">
                  <c:v>12831.217391304348</c:v>
                </c:pt>
                <c:pt idx="6123">
                  <c:v>12806</c:v>
                </c:pt>
                <c:pt idx="6124">
                  <c:v>12785</c:v>
                </c:pt>
                <c:pt idx="6125">
                  <c:v>12770</c:v>
                </c:pt>
                <c:pt idx="6126">
                  <c:v>12765</c:v>
                </c:pt>
                <c:pt idx="6127">
                  <c:v>12755.130434782608</c:v>
                </c:pt>
                <c:pt idx="6128">
                  <c:v>12752</c:v>
                </c:pt>
                <c:pt idx="6129">
                  <c:v>12737</c:v>
                </c:pt>
                <c:pt idx="6130">
                  <c:v>12719.826086956522</c:v>
                </c:pt>
                <c:pt idx="6131">
                  <c:v>12715</c:v>
                </c:pt>
                <c:pt idx="6132">
                  <c:v>12704</c:v>
                </c:pt>
                <c:pt idx="6133">
                  <c:v>12695</c:v>
                </c:pt>
                <c:pt idx="6134">
                  <c:v>12686.434782608696</c:v>
                </c:pt>
                <c:pt idx="6135">
                  <c:v>12667</c:v>
                </c:pt>
                <c:pt idx="6136">
                  <c:v>12666</c:v>
                </c:pt>
                <c:pt idx="6137">
                  <c:v>12664</c:v>
                </c:pt>
                <c:pt idx="6138">
                  <c:v>12648.666666666664</c:v>
                </c:pt>
                <c:pt idx="6139">
                  <c:v>12638</c:v>
                </c:pt>
                <c:pt idx="6140">
                  <c:v>12621</c:v>
                </c:pt>
                <c:pt idx="6141">
                  <c:v>12591</c:v>
                </c:pt>
                <c:pt idx="6142">
                  <c:v>12587</c:v>
                </c:pt>
                <c:pt idx="6143">
                  <c:v>12580</c:v>
                </c:pt>
                <c:pt idx="6144">
                  <c:v>12576</c:v>
                </c:pt>
                <c:pt idx="6145">
                  <c:v>12573</c:v>
                </c:pt>
                <c:pt idx="6146">
                  <c:v>12567.130434782608</c:v>
                </c:pt>
                <c:pt idx="6147">
                  <c:v>12551.714285714286</c:v>
                </c:pt>
                <c:pt idx="6148">
                  <c:v>12528</c:v>
                </c:pt>
                <c:pt idx="6149">
                  <c:v>12520</c:v>
                </c:pt>
                <c:pt idx="6150">
                  <c:v>12473.173913043474</c:v>
                </c:pt>
                <c:pt idx="6151">
                  <c:v>12466</c:v>
                </c:pt>
                <c:pt idx="6152">
                  <c:v>12458.826086956522</c:v>
                </c:pt>
                <c:pt idx="6153">
                  <c:v>12457</c:v>
                </c:pt>
                <c:pt idx="6154">
                  <c:v>12456</c:v>
                </c:pt>
                <c:pt idx="6155">
                  <c:v>12450.86956521739</c:v>
                </c:pt>
                <c:pt idx="6156">
                  <c:v>12449.956521739128</c:v>
                </c:pt>
                <c:pt idx="6157">
                  <c:v>12433.714285714286</c:v>
                </c:pt>
                <c:pt idx="6158">
                  <c:v>12426</c:v>
                </c:pt>
                <c:pt idx="6159">
                  <c:v>12419</c:v>
                </c:pt>
                <c:pt idx="6160">
                  <c:v>12418.695652173912</c:v>
                </c:pt>
                <c:pt idx="6161">
                  <c:v>12418.652173913042</c:v>
                </c:pt>
                <c:pt idx="6162">
                  <c:v>12412</c:v>
                </c:pt>
                <c:pt idx="6163">
                  <c:v>12408</c:v>
                </c:pt>
                <c:pt idx="6164">
                  <c:v>12396</c:v>
                </c:pt>
                <c:pt idx="6165">
                  <c:v>12395</c:v>
                </c:pt>
                <c:pt idx="6166">
                  <c:v>12385.826086956522</c:v>
                </c:pt>
                <c:pt idx="6167">
                  <c:v>12383</c:v>
                </c:pt>
                <c:pt idx="6168">
                  <c:v>12375</c:v>
                </c:pt>
                <c:pt idx="6169">
                  <c:v>12375</c:v>
                </c:pt>
                <c:pt idx="6170">
                  <c:v>12370</c:v>
                </c:pt>
                <c:pt idx="6171">
                  <c:v>12360</c:v>
                </c:pt>
                <c:pt idx="6172">
                  <c:v>12357</c:v>
                </c:pt>
                <c:pt idx="6173">
                  <c:v>12353</c:v>
                </c:pt>
                <c:pt idx="6174">
                  <c:v>12333</c:v>
                </c:pt>
                <c:pt idx="6175">
                  <c:v>12328</c:v>
                </c:pt>
                <c:pt idx="6176">
                  <c:v>12323.619047619048</c:v>
                </c:pt>
                <c:pt idx="6177">
                  <c:v>12299</c:v>
                </c:pt>
                <c:pt idx="6178">
                  <c:v>12283.565217391304</c:v>
                </c:pt>
                <c:pt idx="6179">
                  <c:v>12268.434782608696</c:v>
                </c:pt>
                <c:pt idx="6180">
                  <c:v>12266</c:v>
                </c:pt>
                <c:pt idx="6181">
                  <c:v>12256.478260869564</c:v>
                </c:pt>
                <c:pt idx="6182">
                  <c:v>12254.86956521739</c:v>
                </c:pt>
                <c:pt idx="6183">
                  <c:v>12237</c:v>
                </c:pt>
                <c:pt idx="6184">
                  <c:v>12225.130434782608</c:v>
                </c:pt>
                <c:pt idx="6185">
                  <c:v>12177.190476190475</c:v>
                </c:pt>
                <c:pt idx="6186">
                  <c:v>12176.608695652172</c:v>
                </c:pt>
                <c:pt idx="6187">
                  <c:v>12166.956521739128</c:v>
                </c:pt>
                <c:pt idx="6188">
                  <c:v>12161.434782608696</c:v>
                </c:pt>
                <c:pt idx="6189">
                  <c:v>12141.130434782608</c:v>
                </c:pt>
                <c:pt idx="6190">
                  <c:v>12090</c:v>
                </c:pt>
                <c:pt idx="6191">
                  <c:v>12052</c:v>
                </c:pt>
                <c:pt idx="6192">
                  <c:v>12048</c:v>
                </c:pt>
                <c:pt idx="6193">
                  <c:v>12045.217391304348</c:v>
                </c:pt>
                <c:pt idx="6194">
                  <c:v>12039.565217391304</c:v>
                </c:pt>
                <c:pt idx="6195">
                  <c:v>12026</c:v>
                </c:pt>
                <c:pt idx="6196">
                  <c:v>12004</c:v>
                </c:pt>
                <c:pt idx="6197">
                  <c:v>11997.782608695652</c:v>
                </c:pt>
                <c:pt idx="6198">
                  <c:v>11990</c:v>
                </c:pt>
                <c:pt idx="6199">
                  <c:v>11973.260869565216</c:v>
                </c:pt>
                <c:pt idx="6200">
                  <c:v>11947.476190476187</c:v>
                </c:pt>
                <c:pt idx="6201">
                  <c:v>11934.30434782609</c:v>
                </c:pt>
                <c:pt idx="6202">
                  <c:v>11932.571428571429</c:v>
                </c:pt>
                <c:pt idx="6203">
                  <c:v>11901.142857142859</c:v>
                </c:pt>
                <c:pt idx="6204">
                  <c:v>11900</c:v>
                </c:pt>
                <c:pt idx="6205">
                  <c:v>11887.238095238095</c:v>
                </c:pt>
                <c:pt idx="6206">
                  <c:v>11886.347826086954</c:v>
                </c:pt>
                <c:pt idx="6207">
                  <c:v>11875.809523809523</c:v>
                </c:pt>
                <c:pt idx="6208">
                  <c:v>11874</c:v>
                </c:pt>
                <c:pt idx="6209">
                  <c:v>11872</c:v>
                </c:pt>
                <c:pt idx="6210">
                  <c:v>11860</c:v>
                </c:pt>
                <c:pt idx="6211">
                  <c:v>11857</c:v>
                </c:pt>
                <c:pt idx="6212">
                  <c:v>11820</c:v>
                </c:pt>
                <c:pt idx="6213">
                  <c:v>11817</c:v>
                </c:pt>
                <c:pt idx="6214">
                  <c:v>11814.217391304348</c:v>
                </c:pt>
                <c:pt idx="6215">
                  <c:v>11780</c:v>
                </c:pt>
                <c:pt idx="6216">
                  <c:v>11778</c:v>
                </c:pt>
                <c:pt idx="6217">
                  <c:v>11776.714285714288</c:v>
                </c:pt>
                <c:pt idx="6218">
                  <c:v>11774</c:v>
                </c:pt>
                <c:pt idx="6219">
                  <c:v>11771.782608695652</c:v>
                </c:pt>
                <c:pt idx="6220">
                  <c:v>11760</c:v>
                </c:pt>
                <c:pt idx="6221">
                  <c:v>11743.08695652174</c:v>
                </c:pt>
                <c:pt idx="6222">
                  <c:v>11725.260869565216</c:v>
                </c:pt>
                <c:pt idx="6223">
                  <c:v>11723</c:v>
                </c:pt>
                <c:pt idx="6224">
                  <c:v>11716</c:v>
                </c:pt>
                <c:pt idx="6225">
                  <c:v>11713</c:v>
                </c:pt>
                <c:pt idx="6226">
                  <c:v>11710</c:v>
                </c:pt>
                <c:pt idx="6227">
                  <c:v>11710</c:v>
                </c:pt>
                <c:pt idx="6228">
                  <c:v>11709</c:v>
                </c:pt>
                <c:pt idx="6229">
                  <c:v>11708</c:v>
                </c:pt>
                <c:pt idx="6230">
                  <c:v>11692</c:v>
                </c:pt>
                <c:pt idx="6231">
                  <c:v>11688</c:v>
                </c:pt>
                <c:pt idx="6232">
                  <c:v>11680</c:v>
                </c:pt>
                <c:pt idx="6233">
                  <c:v>11674</c:v>
                </c:pt>
                <c:pt idx="6234">
                  <c:v>11658</c:v>
                </c:pt>
                <c:pt idx="6235">
                  <c:v>11655</c:v>
                </c:pt>
                <c:pt idx="6236">
                  <c:v>11651</c:v>
                </c:pt>
                <c:pt idx="6237">
                  <c:v>11648.08695652174</c:v>
                </c:pt>
                <c:pt idx="6238">
                  <c:v>11645</c:v>
                </c:pt>
                <c:pt idx="6239">
                  <c:v>11612.782608695652</c:v>
                </c:pt>
                <c:pt idx="6240">
                  <c:v>11611</c:v>
                </c:pt>
                <c:pt idx="6241">
                  <c:v>11610.478260869564</c:v>
                </c:pt>
                <c:pt idx="6242">
                  <c:v>11594</c:v>
                </c:pt>
                <c:pt idx="6243">
                  <c:v>11568</c:v>
                </c:pt>
                <c:pt idx="6244">
                  <c:v>11554</c:v>
                </c:pt>
                <c:pt idx="6245">
                  <c:v>11539.347826086954</c:v>
                </c:pt>
                <c:pt idx="6246">
                  <c:v>11495.238095238095</c:v>
                </c:pt>
                <c:pt idx="6247">
                  <c:v>11485.521739130432</c:v>
                </c:pt>
                <c:pt idx="6248">
                  <c:v>11461.428571428571</c:v>
                </c:pt>
                <c:pt idx="6249">
                  <c:v>11375</c:v>
                </c:pt>
                <c:pt idx="6250">
                  <c:v>11372</c:v>
                </c:pt>
                <c:pt idx="6251">
                  <c:v>11371.608695652172</c:v>
                </c:pt>
                <c:pt idx="6252">
                  <c:v>11364</c:v>
                </c:pt>
                <c:pt idx="6253">
                  <c:v>11363</c:v>
                </c:pt>
                <c:pt idx="6254">
                  <c:v>11361.739130434784</c:v>
                </c:pt>
                <c:pt idx="6255">
                  <c:v>11358.666666666664</c:v>
                </c:pt>
                <c:pt idx="6256">
                  <c:v>11356.380952380949</c:v>
                </c:pt>
                <c:pt idx="6257">
                  <c:v>11355</c:v>
                </c:pt>
                <c:pt idx="6258">
                  <c:v>11340</c:v>
                </c:pt>
                <c:pt idx="6259">
                  <c:v>11326</c:v>
                </c:pt>
                <c:pt idx="6260">
                  <c:v>11320</c:v>
                </c:pt>
                <c:pt idx="6261">
                  <c:v>11320</c:v>
                </c:pt>
                <c:pt idx="6262">
                  <c:v>11311</c:v>
                </c:pt>
                <c:pt idx="6263">
                  <c:v>11308</c:v>
                </c:pt>
                <c:pt idx="6264">
                  <c:v>11308</c:v>
                </c:pt>
                <c:pt idx="6265">
                  <c:v>11299.739130434782</c:v>
                </c:pt>
                <c:pt idx="6266">
                  <c:v>11286</c:v>
                </c:pt>
                <c:pt idx="6267">
                  <c:v>11271</c:v>
                </c:pt>
                <c:pt idx="6268">
                  <c:v>11254</c:v>
                </c:pt>
                <c:pt idx="6269">
                  <c:v>11244.956521739128</c:v>
                </c:pt>
                <c:pt idx="6270">
                  <c:v>11237</c:v>
                </c:pt>
                <c:pt idx="6271">
                  <c:v>11229</c:v>
                </c:pt>
                <c:pt idx="6272">
                  <c:v>11222</c:v>
                </c:pt>
                <c:pt idx="6273">
                  <c:v>11191.523809523809</c:v>
                </c:pt>
                <c:pt idx="6274">
                  <c:v>11176</c:v>
                </c:pt>
                <c:pt idx="6275">
                  <c:v>11120.260869565214</c:v>
                </c:pt>
                <c:pt idx="6276">
                  <c:v>11096.095238095237</c:v>
                </c:pt>
                <c:pt idx="6277">
                  <c:v>11061</c:v>
                </c:pt>
                <c:pt idx="6278">
                  <c:v>11044</c:v>
                </c:pt>
                <c:pt idx="6279">
                  <c:v>11036</c:v>
                </c:pt>
                <c:pt idx="6280">
                  <c:v>11024</c:v>
                </c:pt>
                <c:pt idx="6281">
                  <c:v>11021</c:v>
                </c:pt>
                <c:pt idx="6282">
                  <c:v>11003</c:v>
                </c:pt>
                <c:pt idx="6283">
                  <c:v>10967</c:v>
                </c:pt>
                <c:pt idx="6284">
                  <c:v>10966</c:v>
                </c:pt>
                <c:pt idx="6285">
                  <c:v>10958</c:v>
                </c:pt>
                <c:pt idx="6286">
                  <c:v>10956</c:v>
                </c:pt>
                <c:pt idx="6287">
                  <c:v>10955.904761904761</c:v>
                </c:pt>
                <c:pt idx="6288">
                  <c:v>10943</c:v>
                </c:pt>
                <c:pt idx="6289">
                  <c:v>10936</c:v>
                </c:pt>
                <c:pt idx="6290">
                  <c:v>10930.857142857141</c:v>
                </c:pt>
                <c:pt idx="6291">
                  <c:v>10895.478260869566</c:v>
                </c:pt>
                <c:pt idx="6292">
                  <c:v>10884.608695652172</c:v>
                </c:pt>
                <c:pt idx="6293">
                  <c:v>10848.739130434782</c:v>
                </c:pt>
                <c:pt idx="6294">
                  <c:v>10843</c:v>
                </c:pt>
                <c:pt idx="6295">
                  <c:v>10835</c:v>
                </c:pt>
                <c:pt idx="6296">
                  <c:v>10824</c:v>
                </c:pt>
                <c:pt idx="6297">
                  <c:v>10820</c:v>
                </c:pt>
                <c:pt idx="6298">
                  <c:v>10769</c:v>
                </c:pt>
                <c:pt idx="6299">
                  <c:v>10756</c:v>
                </c:pt>
                <c:pt idx="6300">
                  <c:v>10752</c:v>
                </c:pt>
                <c:pt idx="6301">
                  <c:v>10716.043478260872</c:v>
                </c:pt>
                <c:pt idx="6302">
                  <c:v>10707</c:v>
                </c:pt>
                <c:pt idx="6303">
                  <c:v>10692.190476190477</c:v>
                </c:pt>
                <c:pt idx="6304">
                  <c:v>10673.173913043474</c:v>
                </c:pt>
                <c:pt idx="6305">
                  <c:v>10632.952380952376</c:v>
                </c:pt>
                <c:pt idx="6306">
                  <c:v>10620</c:v>
                </c:pt>
                <c:pt idx="6307">
                  <c:v>10605.391304347824</c:v>
                </c:pt>
                <c:pt idx="6308">
                  <c:v>10562.043478260872</c:v>
                </c:pt>
                <c:pt idx="6309">
                  <c:v>10525.190476190475</c:v>
                </c:pt>
                <c:pt idx="6310">
                  <c:v>10470</c:v>
                </c:pt>
                <c:pt idx="6311">
                  <c:v>10452</c:v>
                </c:pt>
                <c:pt idx="6312">
                  <c:v>10434.571428571429</c:v>
                </c:pt>
                <c:pt idx="6313">
                  <c:v>10425.08695652174</c:v>
                </c:pt>
                <c:pt idx="6314">
                  <c:v>10424.826086956522</c:v>
                </c:pt>
                <c:pt idx="6315">
                  <c:v>10424</c:v>
                </c:pt>
                <c:pt idx="6316">
                  <c:v>10390.86956521739</c:v>
                </c:pt>
                <c:pt idx="6317">
                  <c:v>10383</c:v>
                </c:pt>
                <c:pt idx="6318">
                  <c:v>10354.826086956522</c:v>
                </c:pt>
                <c:pt idx="6319">
                  <c:v>10351.33333333333</c:v>
                </c:pt>
                <c:pt idx="6320">
                  <c:v>10343.523809523809</c:v>
                </c:pt>
                <c:pt idx="6321">
                  <c:v>10309.217391304344</c:v>
                </c:pt>
                <c:pt idx="6322">
                  <c:v>10296.857142857141</c:v>
                </c:pt>
                <c:pt idx="6323">
                  <c:v>10292.761904761903</c:v>
                </c:pt>
                <c:pt idx="6324">
                  <c:v>10269.523809523809</c:v>
                </c:pt>
                <c:pt idx="6325">
                  <c:v>10238</c:v>
                </c:pt>
                <c:pt idx="6326">
                  <c:v>10236</c:v>
                </c:pt>
                <c:pt idx="6327">
                  <c:v>10212.285714285712</c:v>
                </c:pt>
                <c:pt idx="6328">
                  <c:v>10198.857142857141</c:v>
                </c:pt>
                <c:pt idx="6329">
                  <c:v>10187.428571428571</c:v>
                </c:pt>
                <c:pt idx="6330">
                  <c:v>10168.857142857141</c:v>
                </c:pt>
                <c:pt idx="6331">
                  <c:v>10147.434782608696</c:v>
                </c:pt>
                <c:pt idx="6332">
                  <c:v>10029.826086956522</c:v>
                </c:pt>
                <c:pt idx="6333">
                  <c:v>10018</c:v>
                </c:pt>
                <c:pt idx="6334">
                  <c:v>10011.043478260872</c:v>
                </c:pt>
                <c:pt idx="6335">
                  <c:v>10001.30434782609</c:v>
                </c:pt>
                <c:pt idx="6336">
                  <c:v>10000</c:v>
                </c:pt>
                <c:pt idx="6337">
                  <c:v>9967.6521739130421</c:v>
                </c:pt>
                <c:pt idx="6338">
                  <c:v>9958.7391304347821</c:v>
                </c:pt>
                <c:pt idx="6339">
                  <c:v>9931.428571428567</c:v>
                </c:pt>
                <c:pt idx="6340">
                  <c:v>9908.1904761904752</c:v>
                </c:pt>
                <c:pt idx="6341">
                  <c:v>9882.826086956522</c:v>
                </c:pt>
                <c:pt idx="6342">
                  <c:v>9851</c:v>
                </c:pt>
                <c:pt idx="6343">
                  <c:v>9846</c:v>
                </c:pt>
                <c:pt idx="6344">
                  <c:v>9826</c:v>
                </c:pt>
                <c:pt idx="6345">
                  <c:v>9820.5714285714294</c:v>
                </c:pt>
                <c:pt idx="6346">
                  <c:v>9816.1304347826081</c:v>
                </c:pt>
                <c:pt idx="6347">
                  <c:v>9794</c:v>
                </c:pt>
                <c:pt idx="6348">
                  <c:v>9782</c:v>
                </c:pt>
                <c:pt idx="6349">
                  <c:v>9768</c:v>
                </c:pt>
                <c:pt idx="6350">
                  <c:v>9757</c:v>
                </c:pt>
                <c:pt idx="6351">
                  <c:v>9753</c:v>
                </c:pt>
                <c:pt idx="6352">
                  <c:v>9725</c:v>
                </c:pt>
                <c:pt idx="6353">
                  <c:v>9724.5714285714275</c:v>
                </c:pt>
                <c:pt idx="6354">
                  <c:v>9721.0869565217381</c:v>
                </c:pt>
                <c:pt idx="6355">
                  <c:v>9718</c:v>
                </c:pt>
                <c:pt idx="6356">
                  <c:v>9684</c:v>
                </c:pt>
                <c:pt idx="6357">
                  <c:v>9637.0434782608718</c:v>
                </c:pt>
                <c:pt idx="6358">
                  <c:v>9633.2380952380936</c:v>
                </c:pt>
                <c:pt idx="6359">
                  <c:v>9629</c:v>
                </c:pt>
                <c:pt idx="6360">
                  <c:v>9606</c:v>
                </c:pt>
                <c:pt idx="6361">
                  <c:v>9564</c:v>
                </c:pt>
                <c:pt idx="6362">
                  <c:v>9547</c:v>
                </c:pt>
                <c:pt idx="6363">
                  <c:v>9541.1304347826081</c:v>
                </c:pt>
                <c:pt idx="6364">
                  <c:v>9532.0869565217381</c:v>
                </c:pt>
                <c:pt idx="6365">
                  <c:v>9525.434782608696</c:v>
                </c:pt>
                <c:pt idx="6366">
                  <c:v>9522.7619047619028</c:v>
                </c:pt>
                <c:pt idx="6367">
                  <c:v>9519.6086956521722</c:v>
                </c:pt>
                <c:pt idx="6368">
                  <c:v>9513.3043478260897</c:v>
                </c:pt>
                <c:pt idx="6369">
                  <c:v>9512.6190476190495</c:v>
                </c:pt>
                <c:pt idx="6370">
                  <c:v>9474.2857142857101</c:v>
                </c:pt>
                <c:pt idx="6371">
                  <c:v>9473</c:v>
                </c:pt>
                <c:pt idx="6372">
                  <c:v>9407</c:v>
                </c:pt>
                <c:pt idx="6373">
                  <c:v>9371.2380952380918</c:v>
                </c:pt>
                <c:pt idx="6374">
                  <c:v>9343.3333333333303</c:v>
                </c:pt>
                <c:pt idx="6375">
                  <c:v>9267.9565217391264</c:v>
                </c:pt>
                <c:pt idx="6376">
                  <c:v>9219.0476190476147</c:v>
                </c:pt>
                <c:pt idx="6377">
                  <c:v>9211.6190476190477</c:v>
                </c:pt>
                <c:pt idx="6378">
                  <c:v>9145.9047619047597</c:v>
                </c:pt>
                <c:pt idx="6379">
                  <c:v>9104.0869565217381</c:v>
                </c:pt>
                <c:pt idx="6380">
                  <c:v>9092</c:v>
                </c:pt>
                <c:pt idx="6381">
                  <c:v>9068</c:v>
                </c:pt>
                <c:pt idx="6382">
                  <c:v>9053.217391304348</c:v>
                </c:pt>
                <c:pt idx="6383">
                  <c:v>9043</c:v>
                </c:pt>
                <c:pt idx="6384">
                  <c:v>9019</c:v>
                </c:pt>
                <c:pt idx="6385">
                  <c:v>8986.6956521739121</c:v>
                </c:pt>
                <c:pt idx="6386">
                  <c:v>8930.9565217391282</c:v>
                </c:pt>
                <c:pt idx="6387">
                  <c:v>8908</c:v>
                </c:pt>
                <c:pt idx="6388">
                  <c:v>8904</c:v>
                </c:pt>
                <c:pt idx="6389">
                  <c:v>8879</c:v>
                </c:pt>
                <c:pt idx="6390">
                  <c:v>8870.2857142857101</c:v>
                </c:pt>
                <c:pt idx="6391">
                  <c:v>8832.952380952378</c:v>
                </c:pt>
                <c:pt idx="6392">
                  <c:v>8820.4761904761872</c:v>
                </c:pt>
                <c:pt idx="6393">
                  <c:v>8797.428571428567</c:v>
                </c:pt>
                <c:pt idx="6394">
                  <c:v>8630</c:v>
                </c:pt>
                <c:pt idx="6395">
                  <c:v>8601.0869565217381</c:v>
                </c:pt>
                <c:pt idx="6396">
                  <c:v>8594</c:v>
                </c:pt>
                <c:pt idx="6397">
                  <c:v>8568</c:v>
                </c:pt>
                <c:pt idx="6398">
                  <c:v>8554.782608695652</c:v>
                </c:pt>
                <c:pt idx="6399">
                  <c:v>8524.3809523809487</c:v>
                </c:pt>
                <c:pt idx="6400">
                  <c:v>8522</c:v>
                </c:pt>
                <c:pt idx="6401">
                  <c:v>8495</c:v>
                </c:pt>
                <c:pt idx="6402">
                  <c:v>8426.6086956521722</c:v>
                </c:pt>
                <c:pt idx="6403">
                  <c:v>8384.4761904761872</c:v>
                </c:pt>
                <c:pt idx="6404">
                  <c:v>8382</c:v>
                </c:pt>
                <c:pt idx="6405">
                  <c:v>8349.434782608696</c:v>
                </c:pt>
                <c:pt idx="6406">
                  <c:v>8212.952380952378</c:v>
                </c:pt>
                <c:pt idx="6407">
                  <c:v>8184.5714285714294</c:v>
                </c:pt>
                <c:pt idx="6408">
                  <c:v>8168.2857142857129</c:v>
                </c:pt>
                <c:pt idx="6409">
                  <c:v>8149.3913043478269</c:v>
                </c:pt>
                <c:pt idx="6410">
                  <c:v>8053.476190476189</c:v>
                </c:pt>
                <c:pt idx="6411">
                  <c:v>8009.7142857142844</c:v>
                </c:pt>
                <c:pt idx="6412">
                  <c:v>7974.0869565217408</c:v>
                </c:pt>
                <c:pt idx="6413">
                  <c:v>7967.4347826086951</c:v>
                </c:pt>
                <c:pt idx="6414">
                  <c:v>7934</c:v>
                </c:pt>
                <c:pt idx="6415">
                  <c:v>7925</c:v>
                </c:pt>
                <c:pt idx="6416">
                  <c:v>7920</c:v>
                </c:pt>
                <c:pt idx="6417">
                  <c:v>7872.9565217391309</c:v>
                </c:pt>
                <c:pt idx="6418">
                  <c:v>7860</c:v>
                </c:pt>
                <c:pt idx="6419">
                  <c:v>7698.173913043478</c:v>
                </c:pt>
                <c:pt idx="6420">
                  <c:v>7654</c:v>
                </c:pt>
                <c:pt idx="6421">
                  <c:v>7650</c:v>
                </c:pt>
                <c:pt idx="6422">
                  <c:v>7633.04347826087</c:v>
                </c:pt>
                <c:pt idx="6423">
                  <c:v>7614.0869565217408</c:v>
                </c:pt>
                <c:pt idx="6424">
                  <c:v>7454.347826086957</c:v>
                </c:pt>
                <c:pt idx="6425">
                  <c:v>7420.7142857142835</c:v>
                </c:pt>
                <c:pt idx="6426">
                  <c:v>7405.9130434782601</c:v>
                </c:pt>
                <c:pt idx="6427">
                  <c:v>7358.476190476189</c:v>
                </c:pt>
                <c:pt idx="6428">
                  <c:v>7355.1428571428569</c:v>
                </c:pt>
                <c:pt idx="6429">
                  <c:v>7328.565217391304</c:v>
                </c:pt>
                <c:pt idx="6430">
                  <c:v>7324.5217391304359</c:v>
                </c:pt>
                <c:pt idx="6431">
                  <c:v>7324.0952380952394</c:v>
                </c:pt>
                <c:pt idx="6432">
                  <c:v>7273.1904761904752</c:v>
                </c:pt>
                <c:pt idx="6433">
                  <c:v>7252.5714285714266</c:v>
                </c:pt>
                <c:pt idx="6434">
                  <c:v>7244</c:v>
                </c:pt>
                <c:pt idx="6435">
                  <c:v>7226.8571428571422</c:v>
                </c:pt>
                <c:pt idx="6436">
                  <c:v>7014</c:v>
                </c:pt>
                <c:pt idx="6437">
                  <c:v>7000</c:v>
                </c:pt>
                <c:pt idx="6438">
                  <c:v>6972</c:v>
                </c:pt>
                <c:pt idx="6439">
                  <c:v>6970.4782608695641</c:v>
                </c:pt>
                <c:pt idx="6440">
                  <c:v>6940.9523809523798</c:v>
                </c:pt>
                <c:pt idx="6441">
                  <c:v>6909.304347826087</c:v>
                </c:pt>
                <c:pt idx="6442">
                  <c:v>6867</c:v>
                </c:pt>
                <c:pt idx="6443">
                  <c:v>6865</c:v>
                </c:pt>
                <c:pt idx="6444">
                  <c:v>6859</c:v>
                </c:pt>
                <c:pt idx="6445">
                  <c:v>6808</c:v>
                </c:pt>
                <c:pt idx="6446">
                  <c:v>6796</c:v>
                </c:pt>
                <c:pt idx="6447">
                  <c:v>6732</c:v>
                </c:pt>
                <c:pt idx="6448">
                  <c:v>6639</c:v>
                </c:pt>
                <c:pt idx="6449">
                  <c:v>6561</c:v>
                </c:pt>
                <c:pt idx="6450">
                  <c:v>6546</c:v>
                </c:pt>
                <c:pt idx="6451">
                  <c:v>6528</c:v>
                </c:pt>
                <c:pt idx="6452">
                  <c:v>6522.9565217391309</c:v>
                </c:pt>
                <c:pt idx="6453">
                  <c:v>6502</c:v>
                </c:pt>
                <c:pt idx="6454">
                  <c:v>6485.4782608695641</c:v>
                </c:pt>
                <c:pt idx="6455">
                  <c:v>6482.3913043478269</c:v>
                </c:pt>
                <c:pt idx="6456">
                  <c:v>6440.7619047619055</c:v>
                </c:pt>
                <c:pt idx="6457">
                  <c:v>6416</c:v>
                </c:pt>
                <c:pt idx="6458">
                  <c:v>6375.304347826087</c:v>
                </c:pt>
                <c:pt idx="6459">
                  <c:v>6370</c:v>
                </c:pt>
                <c:pt idx="6460">
                  <c:v>6336.0952380952385</c:v>
                </c:pt>
                <c:pt idx="6461">
                  <c:v>6247.04347826087</c:v>
                </c:pt>
                <c:pt idx="6462">
                  <c:v>6220.476190476189</c:v>
                </c:pt>
                <c:pt idx="6463">
                  <c:v>6203.9047619047597</c:v>
                </c:pt>
                <c:pt idx="6464">
                  <c:v>6181.9999999999991</c:v>
                </c:pt>
                <c:pt idx="6465">
                  <c:v>6150</c:v>
                </c:pt>
                <c:pt idx="6466">
                  <c:v>6140</c:v>
                </c:pt>
                <c:pt idx="6467">
                  <c:v>6127.5714285714294</c:v>
                </c:pt>
                <c:pt idx="6468">
                  <c:v>6093.8695652173928</c:v>
                </c:pt>
                <c:pt idx="6469">
                  <c:v>6038.4347826086951</c:v>
                </c:pt>
                <c:pt idx="6470">
                  <c:v>5989.9047619047597</c:v>
                </c:pt>
                <c:pt idx="6471">
                  <c:v>5977</c:v>
                </c:pt>
                <c:pt idx="6472">
                  <c:v>5956</c:v>
                </c:pt>
                <c:pt idx="6473">
                  <c:v>5853.7391304347821</c:v>
                </c:pt>
                <c:pt idx="6474">
                  <c:v>5826.8571428571413</c:v>
                </c:pt>
                <c:pt idx="6475">
                  <c:v>5825.04347826087</c:v>
                </c:pt>
                <c:pt idx="6476">
                  <c:v>5824.476190476189</c:v>
                </c:pt>
                <c:pt idx="6477">
                  <c:v>5817</c:v>
                </c:pt>
                <c:pt idx="6478">
                  <c:v>5800</c:v>
                </c:pt>
                <c:pt idx="6479">
                  <c:v>5800</c:v>
                </c:pt>
                <c:pt idx="6480">
                  <c:v>5786</c:v>
                </c:pt>
                <c:pt idx="6481">
                  <c:v>5775.5238095238101</c:v>
                </c:pt>
                <c:pt idx="6482">
                  <c:v>5772</c:v>
                </c:pt>
                <c:pt idx="6483">
                  <c:v>5764.9047619047606</c:v>
                </c:pt>
                <c:pt idx="6484">
                  <c:v>5716</c:v>
                </c:pt>
                <c:pt idx="6485">
                  <c:v>5684.304347826087</c:v>
                </c:pt>
                <c:pt idx="6486">
                  <c:v>5682.5714285714266</c:v>
                </c:pt>
                <c:pt idx="6487">
                  <c:v>5642</c:v>
                </c:pt>
                <c:pt idx="6488">
                  <c:v>5604</c:v>
                </c:pt>
                <c:pt idx="6489">
                  <c:v>5598</c:v>
                </c:pt>
                <c:pt idx="6490">
                  <c:v>5587.7391304347839</c:v>
                </c:pt>
                <c:pt idx="6491">
                  <c:v>5549</c:v>
                </c:pt>
                <c:pt idx="6492">
                  <c:v>5540</c:v>
                </c:pt>
                <c:pt idx="6493">
                  <c:v>5531</c:v>
                </c:pt>
                <c:pt idx="6494">
                  <c:v>5460.9047619047597</c:v>
                </c:pt>
                <c:pt idx="6495">
                  <c:v>5449</c:v>
                </c:pt>
                <c:pt idx="6496">
                  <c:v>5435</c:v>
                </c:pt>
                <c:pt idx="6497">
                  <c:v>5430</c:v>
                </c:pt>
                <c:pt idx="6498">
                  <c:v>5386</c:v>
                </c:pt>
                <c:pt idx="6499">
                  <c:v>5381.2608695652179</c:v>
                </c:pt>
                <c:pt idx="6500">
                  <c:v>5372.304347826087</c:v>
                </c:pt>
                <c:pt idx="6501">
                  <c:v>5357</c:v>
                </c:pt>
                <c:pt idx="6502">
                  <c:v>5343.3333333333312</c:v>
                </c:pt>
                <c:pt idx="6503">
                  <c:v>5341.695652173913</c:v>
                </c:pt>
                <c:pt idx="6504">
                  <c:v>5304</c:v>
                </c:pt>
                <c:pt idx="6505">
                  <c:v>5260</c:v>
                </c:pt>
                <c:pt idx="6506">
                  <c:v>5249</c:v>
                </c:pt>
                <c:pt idx="6507">
                  <c:v>5240.476190476189</c:v>
                </c:pt>
                <c:pt idx="6508">
                  <c:v>5221</c:v>
                </c:pt>
                <c:pt idx="6509">
                  <c:v>5194.5714285714266</c:v>
                </c:pt>
                <c:pt idx="6510">
                  <c:v>5177</c:v>
                </c:pt>
                <c:pt idx="6511">
                  <c:v>5175.8260869565229</c:v>
                </c:pt>
                <c:pt idx="6512">
                  <c:v>5136.5238095238092</c:v>
                </c:pt>
                <c:pt idx="6513">
                  <c:v>5118</c:v>
                </c:pt>
                <c:pt idx="6514">
                  <c:v>5099</c:v>
                </c:pt>
                <c:pt idx="6515">
                  <c:v>5084</c:v>
                </c:pt>
                <c:pt idx="6516">
                  <c:v>5046</c:v>
                </c:pt>
                <c:pt idx="6517">
                  <c:v>5027</c:v>
                </c:pt>
                <c:pt idx="6518">
                  <c:v>4980</c:v>
                </c:pt>
                <c:pt idx="6519">
                  <c:v>4962</c:v>
                </c:pt>
                <c:pt idx="6520">
                  <c:v>4960.5238095238083</c:v>
                </c:pt>
                <c:pt idx="6521">
                  <c:v>4951.0476190476174</c:v>
                </c:pt>
                <c:pt idx="6522">
                  <c:v>4948</c:v>
                </c:pt>
                <c:pt idx="6523">
                  <c:v>4939.3333333333312</c:v>
                </c:pt>
                <c:pt idx="6524">
                  <c:v>4751</c:v>
                </c:pt>
                <c:pt idx="6525">
                  <c:v>4741</c:v>
                </c:pt>
                <c:pt idx="6526">
                  <c:v>4724.666666666667</c:v>
                </c:pt>
                <c:pt idx="6527">
                  <c:v>4633</c:v>
                </c:pt>
                <c:pt idx="6528">
                  <c:v>4583.9047619047597</c:v>
                </c:pt>
                <c:pt idx="6529">
                  <c:v>4573.3809523809505</c:v>
                </c:pt>
                <c:pt idx="6530">
                  <c:v>4558.9523809523807</c:v>
                </c:pt>
                <c:pt idx="6531">
                  <c:v>4537.4761904761872</c:v>
                </c:pt>
                <c:pt idx="6532">
                  <c:v>4504</c:v>
                </c:pt>
                <c:pt idx="6533">
                  <c:v>4476.9999999999991</c:v>
                </c:pt>
                <c:pt idx="6534">
                  <c:v>4475</c:v>
                </c:pt>
                <c:pt idx="6535">
                  <c:v>4447</c:v>
                </c:pt>
                <c:pt idx="6536">
                  <c:v>4437</c:v>
                </c:pt>
                <c:pt idx="6537">
                  <c:v>4433</c:v>
                </c:pt>
                <c:pt idx="6538">
                  <c:v>4427</c:v>
                </c:pt>
                <c:pt idx="6539">
                  <c:v>4406</c:v>
                </c:pt>
                <c:pt idx="6540">
                  <c:v>4402.5714285714284</c:v>
                </c:pt>
                <c:pt idx="6541">
                  <c:v>4398.913043478261</c:v>
                </c:pt>
                <c:pt idx="6542">
                  <c:v>4388</c:v>
                </c:pt>
                <c:pt idx="6543">
                  <c:v>4388</c:v>
                </c:pt>
                <c:pt idx="6544">
                  <c:v>4358</c:v>
                </c:pt>
                <c:pt idx="6545">
                  <c:v>4357.2857142857119</c:v>
                </c:pt>
                <c:pt idx="6546">
                  <c:v>4354.6190476190459</c:v>
                </c:pt>
                <c:pt idx="6547">
                  <c:v>4342.2173913043434</c:v>
                </c:pt>
                <c:pt idx="6548">
                  <c:v>4339</c:v>
                </c:pt>
                <c:pt idx="6549">
                  <c:v>4323.2380952380918</c:v>
                </c:pt>
                <c:pt idx="6550">
                  <c:v>4270</c:v>
                </c:pt>
                <c:pt idx="6551">
                  <c:v>4267.7619047619064</c:v>
                </c:pt>
                <c:pt idx="6552">
                  <c:v>4233.3333333333312</c:v>
                </c:pt>
                <c:pt idx="6553">
                  <c:v>4132</c:v>
                </c:pt>
                <c:pt idx="6554">
                  <c:v>4105.0434782608718</c:v>
                </c:pt>
                <c:pt idx="6555">
                  <c:v>4104</c:v>
                </c:pt>
                <c:pt idx="6556">
                  <c:v>4044.7391304347834</c:v>
                </c:pt>
                <c:pt idx="6557">
                  <c:v>4008</c:v>
                </c:pt>
                <c:pt idx="6558">
                  <c:v>3900.3913043478246</c:v>
                </c:pt>
                <c:pt idx="6559">
                  <c:v>3896.2857142857129</c:v>
                </c:pt>
                <c:pt idx="6560">
                  <c:v>3867</c:v>
                </c:pt>
                <c:pt idx="6561">
                  <c:v>3854.0869565217399</c:v>
                </c:pt>
                <c:pt idx="6562">
                  <c:v>3849</c:v>
                </c:pt>
                <c:pt idx="6563">
                  <c:v>3802</c:v>
                </c:pt>
                <c:pt idx="6564">
                  <c:v>3789</c:v>
                </c:pt>
                <c:pt idx="6565">
                  <c:v>3756</c:v>
                </c:pt>
                <c:pt idx="6566">
                  <c:v>3621</c:v>
                </c:pt>
                <c:pt idx="6567">
                  <c:v>3612.9523809523803</c:v>
                </c:pt>
                <c:pt idx="6568">
                  <c:v>3611.6190476190441</c:v>
                </c:pt>
                <c:pt idx="6569">
                  <c:v>3590</c:v>
                </c:pt>
                <c:pt idx="6570">
                  <c:v>3570</c:v>
                </c:pt>
                <c:pt idx="6571">
                  <c:v>3536.6666666666633</c:v>
                </c:pt>
                <c:pt idx="6572">
                  <c:v>3530</c:v>
                </c:pt>
                <c:pt idx="6573">
                  <c:v>3517.333333333333</c:v>
                </c:pt>
                <c:pt idx="6574">
                  <c:v>3495.0434782608718</c:v>
                </c:pt>
                <c:pt idx="6575">
                  <c:v>3469.6190476190459</c:v>
                </c:pt>
                <c:pt idx="6576">
                  <c:v>3467.8095238095225</c:v>
                </c:pt>
                <c:pt idx="6577">
                  <c:v>3439</c:v>
                </c:pt>
                <c:pt idx="6578">
                  <c:v>3427</c:v>
                </c:pt>
                <c:pt idx="6579">
                  <c:v>3415</c:v>
                </c:pt>
                <c:pt idx="6580">
                  <c:v>3334</c:v>
                </c:pt>
                <c:pt idx="6581">
                  <c:v>3320</c:v>
                </c:pt>
                <c:pt idx="6582">
                  <c:v>3318.3809523809527</c:v>
                </c:pt>
                <c:pt idx="6583">
                  <c:v>3314.6666666666633</c:v>
                </c:pt>
                <c:pt idx="6584">
                  <c:v>3238.3478260869601</c:v>
                </c:pt>
                <c:pt idx="6585">
                  <c:v>3219</c:v>
                </c:pt>
                <c:pt idx="6586">
                  <c:v>3198</c:v>
                </c:pt>
                <c:pt idx="6587">
                  <c:v>3117</c:v>
                </c:pt>
                <c:pt idx="6588">
                  <c:v>3112.0952380952353</c:v>
                </c:pt>
                <c:pt idx="6589">
                  <c:v>3100</c:v>
                </c:pt>
                <c:pt idx="6590">
                  <c:v>3088</c:v>
                </c:pt>
                <c:pt idx="6591">
                  <c:v>3084.0952380952372</c:v>
                </c:pt>
                <c:pt idx="6592">
                  <c:v>3066</c:v>
                </c:pt>
                <c:pt idx="6593">
                  <c:v>3061</c:v>
                </c:pt>
                <c:pt idx="6594">
                  <c:v>2981</c:v>
                </c:pt>
                <c:pt idx="6595">
                  <c:v>2946.2857142857119</c:v>
                </c:pt>
                <c:pt idx="6596">
                  <c:v>2916</c:v>
                </c:pt>
                <c:pt idx="6597">
                  <c:v>2908</c:v>
                </c:pt>
                <c:pt idx="6598">
                  <c:v>2884</c:v>
                </c:pt>
                <c:pt idx="6599">
                  <c:v>2883.9999999999964</c:v>
                </c:pt>
                <c:pt idx="6600">
                  <c:v>2870.4761904761872</c:v>
                </c:pt>
                <c:pt idx="6601">
                  <c:v>2862</c:v>
                </c:pt>
                <c:pt idx="6602">
                  <c:v>2827</c:v>
                </c:pt>
                <c:pt idx="6603">
                  <c:v>2809</c:v>
                </c:pt>
                <c:pt idx="6604">
                  <c:v>2800.4761904761895</c:v>
                </c:pt>
                <c:pt idx="6605">
                  <c:v>2795</c:v>
                </c:pt>
                <c:pt idx="6606">
                  <c:v>2787</c:v>
                </c:pt>
                <c:pt idx="6607">
                  <c:v>2772.3913043478283</c:v>
                </c:pt>
                <c:pt idx="6608">
                  <c:v>2764</c:v>
                </c:pt>
                <c:pt idx="6609">
                  <c:v>2754.8571428571404</c:v>
                </c:pt>
                <c:pt idx="6610">
                  <c:v>2722</c:v>
                </c:pt>
                <c:pt idx="6611">
                  <c:v>2722</c:v>
                </c:pt>
                <c:pt idx="6612">
                  <c:v>2586.2857142857119</c:v>
                </c:pt>
                <c:pt idx="6613">
                  <c:v>2585</c:v>
                </c:pt>
                <c:pt idx="6614">
                  <c:v>2577</c:v>
                </c:pt>
                <c:pt idx="6615">
                  <c:v>2554.5652173913045</c:v>
                </c:pt>
                <c:pt idx="6616">
                  <c:v>2552</c:v>
                </c:pt>
                <c:pt idx="6617">
                  <c:v>2534</c:v>
                </c:pt>
                <c:pt idx="6618">
                  <c:v>2513</c:v>
                </c:pt>
                <c:pt idx="6619">
                  <c:v>2504.2857142857119</c:v>
                </c:pt>
                <c:pt idx="6620">
                  <c:v>2482</c:v>
                </c:pt>
                <c:pt idx="6621">
                  <c:v>2480</c:v>
                </c:pt>
                <c:pt idx="6622">
                  <c:v>2473</c:v>
                </c:pt>
                <c:pt idx="6623">
                  <c:v>2441.7619047619037</c:v>
                </c:pt>
                <c:pt idx="6624">
                  <c:v>2440.047619047617</c:v>
                </c:pt>
                <c:pt idx="6625">
                  <c:v>2428.4782608695641</c:v>
                </c:pt>
                <c:pt idx="6626">
                  <c:v>2427</c:v>
                </c:pt>
                <c:pt idx="6627">
                  <c:v>2389.714285714284</c:v>
                </c:pt>
                <c:pt idx="6628">
                  <c:v>2371</c:v>
                </c:pt>
                <c:pt idx="6629">
                  <c:v>2305</c:v>
                </c:pt>
                <c:pt idx="6630">
                  <c:v>2304.3043478260879</c:v>
                </c:pt>
                <c:pt idx="6631">
                  <c:v>2298</c:v>
                </c:pt>
                <c:pt idx="6632">
                  <c:v>2291</c:v>
                </c:pt>
                <c:pt idx="6633">
                  <c:v>2285</c:v>
                </c:pt>
                <c:pt idx="6634">
                  <c:v>2268.3809523809509</c:v>
                </c:pt>
                <c:pt idx="6635">
                  <c:v>2248</c:v>
                </c:pt>
                <c:pt idx="6636">
                  <c:v>2241</c:v>
                </c:pt>
                <c:pt idx="6637">
                  <c:v>2238</c:v>
                </c:pt>
                <c:pt idx="6638">
                  <c:v>2233</c:v>
                </c:pt>
                <c:pt idx="6639">
                  <c:v>2095.9999999999964</c:v>
                </c:pt>
                <c:pt idx="6640">
                  <c:v>2011</c:v>
                </c:pt>
                <c:pt idx="6641">
                  <c:v>2004</c:v>
                </c:pt>
                <c:pt idx="6642">
                  <c:v>1998.9523809523778</c:v>
                </c:pt>
                <c:pt idx="6643">
                  <c:v>1981.4285714285711</c:v>
                </c:pt>
                <c:pt idx="6644">
                  <c:v>1910</c:v>
                </c:pt>
                <c:pt idx="6645">
                  <c:v>1892.2608695652161</c:v>
                </c:pt>
                <c:pt idx="6646">
                  <c:v>1875</c:v>
                </c:pt>
                <c:pt idx="6647">
                  <c:v>1864</c:v>
                </c:pt>
                <c:pt idx="6648">
                  <c:v>1864</c:v>
                </c:pt>
                <c:pt idx="6649">
                  <c:v>1844</c:v>
                </c:pt>
                <c:pt idx="6650">
                  <c:v>1841</c:v>
                </c:pt>
                <c:pt idx="6651">
                  <c:v>1795</c:v>
                </c:pt>
                <c:pt idx="6652">
                  <c:v>1771</c:v>
                </c:pt>
                <c:pt idx="6653">
                  <c:v>1768.761904761903</c:v>
                </c:pt>
                <c:pt idx="6654">
                  <c:v>1749</c:v>
                </c:pt>
                <c:pt idx="6655">
                  <c:v>1739.5238095238074</c:v>
                </c:pt>
                <c:pt idx="6656">
                  <c:v>1736</c:v>
                </c:pt>
                <c:pt idx="6657">
                  <c:v>1728</c:v>
                </c:pt>
                <c:pt idx="6658">
                  <c:v>1724</c:v>
                </c:pt>
                <c:pt idx="6659">
                  <c:v>1710</c:v>
                </c:pt>
                <c:pt idx="6660">
                  <c:v>1686.5238095238085</c:v>
                </c:pt>
                <c:pt idx="6661">
                  <c:v>1665.9565217391321</c:v>
                </c:pt>
                <c:pt idx="6662">
                  <c:v>1641.2380952380936</c:v>
                </c:pt>
                <c:pt idx="6663">
                  <c:v>1626</c:v>
                </c:pt>
                <c:pt idx="6664">
                  <c:v>1569</c:v>
                </c:pt>
                <c:pt idx="6665">
                  <c:v>1566</c:v>
                </c:pt>
                <c:pt idx="6666">
                  <c:v>1541.0952380952365</c:v>
                </c:pt>
                <c:pt idx="6667">
                  <c:v>1538</c:v>
                </c:pt>
                <c:pt idx="6668">
                  <c:v>1526</c:v>
                </c:pt>
                <c:pt idx="6669">
                  <c:v>1477.217391304348</c:v>
                </c:pt>
                <c:pt idx="6670">
                  <c:v>1472</c:v>
                </c:pt>
                <c:pt idx="6671">
                  <c:v>1462</c:v>
                </c:pt>
                <c:pt idx="6672">
                  <c:v>1451.8095238095234</c:v>
                </c:pt>
                <c:pt idx="6673">
                  <c:v>1434</c:v>
                </c:pt>
                <c:pt idx="6674">
                  <c:v>1432</c:v>
                </c:pt>
                <c:pt idx="6675">
                  <c:v>1374.391304347824</c:v>
                </c:pt>
                <c:pt idx="6676">
                  <c:v>1350</c:v>
                </c:pt>
                <c:pt idx="6677">
                  <c:v>1345</c:v>
                </c:pt>
                <c:pt idx="6678">
                  <c:v>1344</c:v>
                </c:pt>
                <c:pt idx="6679">
                  <c:v>1340.9523809523798</c:v>
                </c:pt>
                <c:pt idx="6680">
                  <c:v>1317</c:v>
                </c:pt>
                <c:pt idx="6681">
                  <c:v>1302</c:v>
                </c:pt>
                <c:pt idx="6682">
                  <c:v>1298.0952380952349</c:v>
                </c:pt>
                <c:pt idx="6683">
                  <c:v>1292</c:v>
                </c:pt>
                <c:pt idx="6684">
                  <c:v>1290</c:v>
                </c:pt>
                <c:pt idx="6685">
                  <c:v>1278.9565217391321</c:v>
                </c:pt>
                <c:pt idx="6686">
                  <c:v>1278.0952380952365</c:v>
                </c:pt>
                <c:pt idx="6687">
                  <c:v>1276</c:v>
                </c:pt>
                <c:pt idx="6688">
                  <c:v>1248</c:v>
                </c:pt>
                <c:pt idx="6689">
                  <c:v>1246</c:v>
                </c:pt>
                <c:pt idx="6690">
                  <c:v>1228</c:v>
                </c:pt>
                <c:pt idx="6691">
                  <c:v>1216.9999999999982</c:v>
                </c:pt>
                <c:pt idx="6692">
                  <c:v>1212</c:v>
                </c:pt>
                <c:pt idx="6693">
                  <c:v>1184.3043478260877</c:v>
                </c:pt>
                <c:pt idx="6694">
                  <c:v>1102</c:v>
                </c:pt>
                <c:pt idx="6695">
                  <c:v>1084</c:v>
                </c:pt>
                <c:pt idx="6696">
                  <c:v>1080.0952380952349</c:v>
                </c:pt>
                <c:pt idx="6697">
                  <c:v>1057</c:v>
                </c:pt>
                <c:pt idx="6698">
                  <c:v>1046.2857142857119</c:v>
                </c:pt>
                <c:pt idx="6699">
                  <c:v>1037</c:v>
                </c:pt>
                <c:pt idx="6700">
                  <c:v>1015</c:v>
                </c:pt>
                <c:pt idx="6701">
                  <c:v>1000</c:v>
                </c:pt>
                <c:pt idx="6702">
                  <c:v>978</c:v>
                </c:pt>
                <c:pt idx="6703">
                  <c:v>955</c:v>
                </c:pt>
                <c:pt idx="6704">
                  <c:v>933</c:v>
                </c:pt>
                <c:pt idx="6705">
                  <c:v>896.09523809523716</c:v>
                </c:pt>
                <c:pt idx="6706">
                  <c:v>890.28571428571195</c:v>
                </c:pt>
                <c:pt idx="6707">
                  <c:v>877</c:v>
                </c:pt>
                <c:pt idx="6708">
                  <c:v>760</c:v>
                </c:pt>
                <c:pt idx="6709">
                  <c:v>748</c:v>
                </c:pt>
                <c:pt idx="6710">
                  <c:v>707.14285714285506</c:v>
                </c:pt>
                <c:pt idx="6711">
                  <c:v>684.28571428571195</c:v>
                </c:pt>
                <c:pt idx="6712">
                  <c:v>657</c:v>
                </c:pt>
                <c:pt idx="6713">
                  <c:v>653</c:v>
                </c:pt>
                <c:pt idx="6714">
                  <c:v>569.5652173913038</c:v>
                </c:pt>
                <c:pt idx="6715">
                  <c:v>485</c:v>
                </c:pt>
                <c:pt idx="6716">
                  <c:v>468</c:v>
                </c:pt>
                <c:pt idx="6717">
                  <c:v>456.52173913043589</c:v>
                </c:pt>
                <c:pt idx="6718">
                  <c:v>453.85714285714221</c:v>
                </c:pt>
                <c:pt idx="6719">
                  <c:v>436</c:v>
                </c:pt>
                <c:pt idx="6720">
                  <c:v>394</c:v>
                </c:pt>
                <c:pt idx="6721">
                  <c:v>385</c:v>
                </c:pt>
                <c:pt idx="6722">
                  <c:v>368</c:v>
                </c:pt>
                <c:pt idx="6723">
                  <c:v>364</c:v>
                </c:pt>
                <c:pt idx="6724">
                  <c:v>338</c:v>
                </c:pt>
                <c:pt idx="6725">
                  <c:v>307.85714285714175</c:v>
                </c:pt>
                <c:pt idx="6726">
                  <c:v>305.28571428571195</c:v>
                </c:pt>
                <c:pt idx="6727">
                  <c:v>258</c:v>
                </c:pt>
                <c:pt idx="6728">
                  <c:v>212</c:v>
                </c:pt>
                <c:pt idx="6729">
                  <c:v>209</c:v>
                </c:pt>
                <c:pt idx="6730">
                  <c:v>188.26086956521613</c:v>
                </c:pt>
                <c:pt idx="6731">
                  <c:v>188</c:v>
                </c:pt>
                <c:pt idx="6732">
                  <c:v>160</c:v>
                </c:pt>
                <c:pt idx="6733">
                  <c:v>62.521739130435904</c:v>
                </c:pt>
                <c:pt idx="6734">
                  <c:v>27</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-9.0949470177292905E-13</c:v>
                </c:pt>
                <c:pt idx="8744">
                  <c:v>-9.0949470177292905E-13</c:v>
                </c:pt>
                <c:pt idx="8745">
                  <c:v>-9.0949470177292905E-13</c:v>
                </c:pt>
                <c:pt idx="8746">
                  <c:v>-9.0949470177292905E-13</c:v>
                </c:pt>
                <c:pt idx="8747">
                  <c:v>-9.0949470177292905E-13</c:v>
                </c:pt>
                <c:pt idx="8748">
                  <c:v>-9.0949470177292905E-13</c:v>
                </c:pt>
                <c:pt idx="8749">
                  <c:v>-9.0949470177292905E-13</c:v>
                </c:pt>
                <c:pt idx="8750">
                  <c:v>-9.0949470177292905E-13</c:v>
                </c:pt>
                <c:pt idx="8751">
                  <c:v>-9.0949470177292905E-13</c:v>
                </c:pt>
                <c:pt idx="8752">
                  <c:v>-9.0949470177292905E-13</c:v>
                </c:pt>
                <c:pt idx="8753">
                  <c:v>-9.0949470177292905E-13</c:v>
                </c:pt>
                <c:pt idx="8754">
                  <c:v>-9.0949470177292905E-13</c:v>
                </c:pt>
                <c:pt idx="8755">
                  <c:v>-9.0949470177292905E-13</c:v>
                </c:pt>
                <c:pt idx="8756">
                  <c:v>-9.0949470177292905E-13</c:v>
                </c:pt>
                <c:pt idx="8757">
                  <c:v>-9.0949470177292905E-13</c:v>
                </c:pt>
                <c:pt idx="8758">
                  <c:v>-9.0949470177292905E-13</c:v>
                </c:pt>
                <c:pt idx="8759">
                  <c:v>-1.8189894035458577E-12</c:v>
                </c:pt>
              </c:numCache>
            </c:numRef>
          </c:val>
          <c:extLst>
            <c:ext xmlns:c15="http://schemas.microsoft.com/office/drawing/2012/chart" uri="{02D57815-91ED-43cb-92C2-25804820EDAC}">
              <c15:filteredCategoryTitle>
                <c15:cat>
                  <c:multiLvlStrRef>
                    <c:extLst>
                      <c:ext uri="{02D57815-91ED-43cb-92C2-25804820EDAC}">
                        <c15:formulaRef>
                          <c15:sqref>#REF!</c15:sqref>
                        </c15:formulaRef>
                      </c:ext>
                    </c:extLst>
                  </c:multiLvlStrRef>
                </c15:cat>
              </c15:filteredCategoryTitle>
            </c:ext>
          </c:extLst>
        </c:ser>
        <c:dLbls/>
        <c:marker val="1"/>
        <c:axId val="47770240"/>
        <c:axId val="47784704"/>
      </c:lineChart>
      <c:lineChart>
        <c:grouping val="standard"/>
        <c:ser>
          <c:idx val="2"/>
          <c:order val="2"/>
          <c:tx>
            <c:strRef>
              <c:f>'[NYCC 8760 Gap v3 Med Thermal.xlsx]Load Price Curves'!$E$1</c:f>
              <c:strCache>
                <c:ptCount val="1"/>
                <c:pt idx="0">
                  <c:v>$/MWh</c:v>
                </c:pt>
              </c:strCache>
            </c:strRef>
          </c:tx>
          <c:spPr>
            <a:ln w="28575" cap="rnd">
              <a:solidFill>
                <a:schemeClr val="accent3"/>
              </a:solidFill>
              <a:round/>
            </a:ln>
            <a:effectLst/>
          </c:spPr>
          <c:marker>
            <c:symbol val="none"/>
          </c:marker>
          <c:val>
            <c:numRef>
              <c:f>'[NYCC 8760 Gap v3 Med Thermal.xlsx]Load Price Curves'!$E$2:$E$8761</c:f>
              <c:numCache>
                <c:formatCode>General</c:formatCode>
                <c:ptCount val="8760"/>
                <c:pt idx="0">
                  <c:v>23.373999999999999</c:v>
                </c:pt>
                <c:pt idx="1">
                  <c:v>39.288000000000004</c:v>
                </c:pt>
                <c:pt idx="2">
                  <c:v>37.940999999999995</c:v>
                </c:pt>
                <c:pt idx="3">
                  <c:v>33.768000000000008</c:v>
                </c:pt>
                <c:pt idx="4">
                  <c:v>36.397000000000006</c:v>
                </c:pt>
                <c:pt idx="5">
                  <c:v>30.722999999999995</c:v>
                </c:pt>
                <c:pt idx="6">
                  <c:v>34.958999999999996</c:v>
                </c:pt>
                <c:pt idx="7">
                  <c:v>27.759999999999998</c:v>
                </c:pt>
                <c:pt idx="8">
                  <c:v>36.391000000000005</c:v>
                </c:pt>
                <c:pt idx="9">
                  <c:v>38.978000000000002</c:v>
                </c:pt>
                <c:pt idx="10">
                  <c:v>36.086999999999996</c:v>
                </c:pt>
                <c:pt idx="11">
                  <c:v>38.292000000000009</c:v>
                </c:pt>
                <c:pt idx="12">
                  <c:v>27.811000000000003</c:v>
                </c:pt>
                <c:pt idx="13">
                  <c:v>39.636000000000003</c:v>
                </c:pt>
                <c:pt idx="14">
                  <c:v>37.163000000000011</c:v>
                </c:pt>
                <c:pt idx="15">
                  <c:v>38.118000000000002</c:v>
                </c:pt>
                <c:pt idx="16">
                  <c:v>20.941999999999997</c:v>
                </c:pt>
                <c:pt idx="17">
                  <c:v>8.8520000000000021</c:v>
                </c:pt>
                <c:pt idx="18">
                  <c:v>23.227</c:v>
                </c:pt>
                <c:pt idx="19">
                  <c:v>14.483000000000002</c:v>
                </c:pt>
                <c:pt idx="20">
                  <c:v>28.516999999999999</c:v>
                </c:pt>
                <c:pt idx="21">
                  <c:v>21.52</c:v>
                </c:pt>
                <c:pt idx="22">
                  <c:v>30.169</c:v>
                </c:pt>
                <c:pt idx="23">
                  <c:v>28.474</c:v>
                </c:pt>
                <c:pt idx="24">
                  <c:v>38.763000000000012</c:v>
                </c:pt>
                <c:pt idx="25">
                  <c:v>35.481999999999999</c:v>
                </c:pt>
                <c:pt idx="26">
                  <c:v>34.018000000000001</c:v>
                </c:pt>
                <c:pt idx="27">
                  <c:v>17.664000000000001</c:v>
                </c:pt>
                <c:pt idx="28">
                  <c:v>38.025000000000006</c:v>
                </c:pt>
                <c:pt idx="29">
                  <c:v>30.619000000000003</c:v>
                </c:pt>
                <c:pt idx="30">
                  <c:v>34.516999999999996</c:v>
                </c:pt>
                <c:pt idx="31">
                  <c:v>16.594000000000001</c:v>
                </c:pt>
                <c:pt idx="32">
                  <c:v>33.926000000000002</c:v>
                </c:pt>
                <c:pt idx="33">
                  <c:v>38.255000000000003</c:v>
                </c:pt>
                <c:pt idx="34">
                  <c:v>35.332000000000001</c:v>
                </c:pt>
                <c:pt idx="35">
                  <c:v>36.614000000000004</c:v>
                </c:pt>
                <c:pt idx="36">
                  <c:v>31.77</c:v>
                </c:pt>
                <c:pt idx="37">
                  <c:v>27.196999999999999</c:v>
                </c:pt>
                <c:pt idx="38">
                  <c:v>31.157000000000004</c:v>
                </c:pt>
                <c:pt idx="39">
                  <c:v>15.682</c:v>
                </c:pt>
                <c:pt idx="40">
                  <c:v>21.396999999999995</c:v>
                </c:pt>
                <c:pt idx="41">
                  <c:v>32.091000000000001</c:v>
                </c:pt>
                <c:pt idx="42">
                  <c:v>38.357999999999997</c:v>
                </c:pt>
                <c:pt idx="43">
                  <c:v>38.400999999999996</c:v>
                </c:pt>
                <c:pt idx="44">
                  <c:v>36.903000000000006</c:v>
                </c:pt>
                <c:pt idx="45">
                  <c:v>38.577000000000005</c:v>
                </c:pt>
                <c:pt idx="46">
                  <c:v>22.033000000000001</c:v>
                </c:pt>
                <c:pt idx="47">
                  <c:v>27.577000000000005</c:v>
                </c:pt>
                <c:pt idx="48">
                  <c:v>36.702000000000005</c:v>
                </c:pt>
                <c:pt idx="49">
                  <c:v>33.1</c:v>
                </c:pt>
                <c:pt idx="50">
                  <c:v>32.455999999999996</c:v>
                </c:pt>
                <c:pt idx="51">
                  <c:v>35.378</c:v>
                </c:pt>
                <c:pt idx="52">
                  <c:v>37.773000000000003</c:v>
                </c:pt>
                <c:pt idx="53">
                  <c:v>36.504000000000005</c:v>
                </c:pt>
                <c:pt idx="54">
                  <c:v>35.647000000000006</c:v>
                </c:pt>
                <c:pt idx="55">
                  <c:v>34.928000000000004</c:v>
                </c:pt>
                <c:pt idx="56">
                  <c:v>34.253</c:v>
                </c:pt>
                <c:pt idx="57">
                  <c:v>29.038</c:v>
                </c:pt>
                <c:pt idx="58">
                  <c:v>27.593</c:v>
                </c:pt>
                <c:pt idx="59">
                  <c:v>22.577999999999999</c:v>
                </c:pt>
                <c:pt idx="60">
                  <c:v>35.493000000000002</c:v>
                </c:pt>
                <c:pt idx="61">
                  <c:v>28.812999999999999</c:v>
                </c:pt>
                <c:pt idx="62">
                  <c:v>31.461999999999996</c:v>
                </c:pt>
                <c:pt idx="63">
                  <c:v>32.016999999999996</c:v>
                </c:pt>
                <c:pt idx="64">
                  <c:v>32.744</c:v>
                </c:pt>
                <c:pt idx="65">
                  <c:v>29.245999999999995</c:v>
                </c:pt>
                <c:pt idx="66">
                  <c:v>37.700000000000003</c:v>
                </c:pt>
                <c:pt idx="67">
                  <c:v>28.582999999999991</c:v>
                </c:pt>
                <c:pt idx="68">
                  <c:v>38.977000000000004</c:v>
                </c:pt>
                <c:pt idx="69">
                  <c:v>38.880999999999993</c:v>
                </c:pt>
                <c:pt idx="70">
                  <c:v>28.381999999999998</c:v>
                </c:pt>
                <c:pt idx="71">
                  <c:v>39.139000000000003</c:v>
                </c:pt>
                <c:pt idx="72">
                  <c:v>20.832999999999995</c:v>
                </c:pt>
                <c:pt idx="73">
                  <c:v>31.021000000000001</c:v>
                </c:pt>
                <c:pt idx="74">
                  <c:v>24.431000000000001</c:v>
                </c:pt>
                <c:pt idx="75">
                  <c:v>38.187000000000005</c:v>
                </c:pt>
                <c:pt idx="76">
                  <c:v>34.492000000000004</c:v>
                </c:pt>
                <c:pt idx="77">
                  <c:v>35.428000000000004</c:v>
                </c:pt>
                <c:pt idx="78">
                  <c:v>30.193999999999999</c:v>
                </c:pt>
                <c:pt idx="79">
                  <c:v>30.404</c:v>
                </c:pt>
                <c:pt idx="80">
                  <c:v>22.811000000000003</c:v>
                </c:pt>
                <c:pt idx="81">
                  <c:v>34.902000000000001</c:v>
                </c:pt>
                <c:pt idx="82">
                  <c:v>32.963000000000001</c:v>
                </c:pt>
                <c:pt idx="83">
                  <c:v>31.806000000000001</c:v>
                </c:pt>
                <c:pt idx="84">
                  <c:v>29.337000000000003</c:v>
                </c:pt>
                <c:pt idx="85">
                  <c:v>32.347999999999999</c:v>
                </c:pt>
                <c:pt idx="86">
                  <c:v>32.790000000000006</c:v>
                </c:pt>
                <c:pt idx="87">
                  <c:v>27.605</c:v>
                </c:pt>
                <c:pt idx="88">
                  <c:v>34.861000000000004</c:v>
                </c:pt>
                <c:pt idx="89">
                  <c:v>36.457999999999998</c:v>
                </c:pt>
                <c:pt idx="90">
                  <c:v>34.323</c:v>
                </c:pt>
                <c:pt idx="91">
                  <c:v>29.302</c:v>
                </c:pt>
                <c:pt idx="92">
                  <c:v>26.565999999999995</c:v>
                </c:pt>
                <c:pt idx="93">
                  <c:v>25.332000000000001</c:v>
                </c:pt>
                <c:pt idx="94">
                  <c:v>13.293999999999999</c:v>
                </c:pt>
                <c:pt idx="95">
                  <c:v>21.224999999999998</c:v>
                </c:pt>
                <c:pt idx="96">
                  <c:v>33.906000000000006</c:v>
                </c:pt>
                <c:pt idx="97">
                  <c:v>9.49</c:v>
                </c:pt>
                <c:pt idx="98">
                  <c:v>30.204999999999995</c:v>
                </c:pt>
                <c:pt idx="99">
                  <c:v>23.497</c:v>
                </c:pt>
                <c:pt idx="100">
                  <c:v>28.395</c:v>
                </c:pt>
                <c:pt idx="101">
                  <c:v>34.419000000000004</c:v>
                </c:pt>
                <c:pt idx="102">
                  <c:v>30.611999999999998</c:v>
                </c:pt>
                <c:pt idx="103">
                  <c:v>38.678000000000004</c:v>
                </c:pt>
                <c:pt idx="104">
                  <c:v>26.937999999999999</c:v>
                </c:pt>
                <c:pt idx="105">
                  <c:v>38.733000000000011</c:v>
                </c:pt>
                <c:pt idx="106">
                  <c:v>26.561</c:v>
                </c:pt>
                <c:pt idx="107">
                  <c:v>36.873999999999995</c:v>
                </c:pt>
                <c:pt idx="108">
                  <c:v>27.193000000000001</c:v>
                </c:pt>
                <c:pt idx="109">
                  <c:v>30.701000000000001</c:v>
                </c:pt>
                <c:pt idx="110">
                  <c:v>34.594000000000001</c:v>
                </c:pt>
                <c:pt idx="111">
                  <c:v>33.376999999999995</c:v>
                </c:pt>
                <c:pt idx="112">
                  <c:v>39.073</c:v>
                </c:pt>
                <c:pt idx="113">
                  <c:v>19.704000000000001</c:v>
                </c:pt>
                <c:pt idx="114">
                  <c:v>21.55</c:v>
                </c:pt>
                <c:pt idx="115">
                  <c:v>18.719000000000001</c:v>
                </c:pt>
                <c:pt idx="116">
                  <c:v>35.382999999999996</c:v>
                </c:pt>
                <c:pt idx="117">
                  <c:v>30.321999999999999</c:v>
                </c:pt>
                <c:pt idx="118">
                  <c:v>23.661000000000001</c:v>
                </c:pt>
                <c:pt idx="119">
                  <c:v>29.341000000000001</c:v>
                </c:pt>
                <c:pt idx="120">
                  <c:v>34.700000000000003</c:v>
                </c:pt>
                <c:pt idx="121">
                  <c:v>14.513</c:v>
                </c:pt>
                <c:pt idx="122">
                  <c:v>-67.363</c:v>
                </c:pt>
                <c:pt idx="123">
                  <c:v>15.496</c:v>
                </c:pt>
                <c:pt idx="124">
                  <c:v>17.795000000000002</c:v>
                </c:pt>
                <c:pt idx="125">
                  <c:v>32.392000000000003</c:v>
                </c:pt>
                <c:pt idx="126">
                  <c:v>26.085999999999995</c:v>
                </c:pt>
                <c:pt idx="127">
                  <c:v>32.471000000000004</c:v>
                </c:pt>
                <c:pt idx="128">
                  <c:v>35.187000000000005</c:v>
                </c:pt>
                <c:pt idx="129">
                  <c:v>33.283000000000001</c:v>
                </c:pt>
                <c:pt idx="130">
                  <c:v>8.2550000000000008</c:v>
                </c:pt>
                <c:pt idx="131">
                  <c:v>23.957000000000001</c:v>
                </c:pt>
                <c:pt idx="132">
                  <c:v>26.573</c:v>
                </c:pt>
                <c:pt idx="133">
                  <c:v>33.775000000000006</c:v>
                </c:pt>
                <c:pt idx="134">
                  <c:v>21.686</c:v>
                </c:pt>
                <c:pt idx="135">
                  <c:v>29.991999999999997</c:v>
                </c:pt>
                <c:pt idx="136">
                  <c:v>40.207000000000001</c:v>
                </c:pt>
                <c:pt idx="137">
                  <c:v>27.172999999999995</c:v>
                </c:pt>
                <c:pt idx="138">
                  <c:v>20.341000000000001</c:v>
                </c:pt>
                <c:pt idx="139">
                  <c:v>15.106</c:v>
                </c:pt>
                <c:pt idx="140">
                  <c:v>23.809000000000001</c:v>
                </c:pt>
                <c:pt idx="141">
                  <c:v>28.481999999999996</c:v>
                </c:pt>
                <c:pt idx="142">
                  <c:v>28.161999999999999</c:v>
                </c:pt>
                <c:pt idx="143">
                  <c:v>39.187000000000005</c:v>
                </c:pt>
                <c:pt idx="144">
                  <c:v>31.391999999999999</c:v>
                </c:pt>
                <c:pt idx="145">
                  <c:v>28.323</c:v>
                </c:pt>
                <c:pt idx="146">
                  <c:v>27.734999999999999</c:v>
                </c:pt>
                <c:pt idx="147">
                  <c:v>35.983000000000004</c:v>
                </c:pt>
                <c:pt idx="148">
                  <c:v>28.991999999999997</c:v>
                </c:pt>
                <c:pt idx="149">
                  <c:v>40.564</c:v>
                </c:pt>
                <c:pt idx="150">
                  <c:v>9.7409999999999997</c:v>
                </c:pt>
                <c:pt idx="151">
                  <c:v>25.922999999999991</c:v>
                </c:pt>
                <c:pt idx="152">
                  <c:v>33.882999999999996</c:v>
                </c:pt>
                <c:pt idx="153">
                  <c:v>25.007999999999999</c:v>
                </c:pt>
                <c:pt idx="154">
                  <c:v>30.574999999999999</c:v>
                </c:pt>
                <c:pt idx="155">
                  <c:v>36.523000000000003</c:v>
                </c:pt>
                <c:pt idx="156">
                  <c:v>35.694000000000003</c:v>
                </c:pt>
                <c:pt idx="157">
                  <c:v>19.675999999999995</c:v>
                </c:pt>
                <c:pt idx="158">
                  <c:v>31.661999999999999</c:v>
                </c:pt>
                <c:pt idx="159">
                  <c:v>25.718</c:v>
                </c:pt>
                <c:pt idx="160">
                  <c:v>18.248999999999995</c:v>
                </c:pt>
                <c:pt idx="161">
                  <c:v>29.683</c:v>
                </c:pt>
                <c:pt idx="162">
                  <c:v>28.702999999999996</c:v>
                </c:pt>
                <c:pt idx="163">
                  <c:v>26.213999999999999</c:v>
                </c:pt>
                <c:pt idx="164">
                  <c:v>20.753</c:v>
                </c:pt>
                <c:pt idx="165">
                  <c:v>36.171000000000006</c:v>
                </c:pt>
                <c:pt idx="166">
                  <c:v>32.948</c:v>
                </c:pt>
                <c:pt idx="167">
                  <c:v>30.032</c:v>
                </c:pt>
                <c:pt idx="168">
                  <c:v>23.238</c:v>
                </c:pt>
                <c:pt idx="169">
                  <c:v>28.620999999999999</c:v>
                </c:pt>
                <c:pt idx="170">
                  <c:v>35.774000000000001</c:v>
                </c:pt>
                <c:pt idx="171">
                  <c:v>21.879000000000001</c:v>
                </c:pt>
                <c:pt idx="172">
                  <c:v>9.9610000000000003</c:v>
                </c:pt>
                <c:pt idx="173">
                  <c:v>41.416999999999994</c:v>
                </c:pt>
                <c:pt idx="174">
                  <c:v>25.055</c:v>
                </c:pt>
                <c:pt idx="175">
                  <c:v>38.784000000000006</c:v>
                </c:pt>
                <c:pt idx="176">
                  <c:v>32.130000000000003</c:v>
                </c:pt>
                <c:pt idx="177">
                  <c:v>25.413</c:v>
                </c:pt>
                <c:pt idx="178">
                  <c:v>28.536000000000001</c:v>
                </c:pt>
                <c:pt idx="179">
                  <c:v>26.843</c:v>
                </c:pt>
                <c:pt idx="180">
                  <c:v>30.346</c:v>
                </c:pt>
                <c:pt idx="181">
                  <c:v>23.872</c:v>
                </c:pt>
                <c:pt idx="182">
                  <c:v>27.029</c:v>
                </c:pt>
                <c:pt idx="183">
                  <c:v>36.221000000000011</c:v>
                </c:pt>
                <c:pt idx="184">
                  <c:v>30.802</c:v>
                </c:pt>
                <c:pt idx="185">
                  <c:v>31.065999999999995</c:v>
                </c:pt>
                <c:pt idx="186">
                  <c:v>32.4</c:v>
                </c:pt>
                <c:pt idx="187">
                  <c:v>31.001000000000001</c:v>
                </c:pt>
                <c:pt idx="188">
                  <c:v>26.600999999999999</c:v>
                </c:pt>
                <c:pt idx="189">
                  <c:v>24.863</c:v>
                </c:pt>
                <c:pt idx="190">
                  <c:v>37.428000000000004</c:v>
                </c:pt>
                <c:pt idx="191">
                  <c:v>33.625000000000007</c:v>
                </c:pt>
                <c:pt idx="192">
                  <c:v>20.981000000000002</c:v>
                </c:pt>
                <c:pt idx="193">
                  <c:v>35.556999999999995</c:v>
                </c:pt>
                <c:pt idx="194">
                  <c:v>29.774000000000001</c:v>
                </c:pt>
                <c:pt idx="195">
                  <c:v>26.138000000000005</c:v>
                </c:pt>
                <c:pt idx="196">
                  <c:v>37.302</c:v>
                </c:pt>
                <c:pt idx="197">
                  <c:v>38.343999999999994</c:v>
                </c:pt>
                <c:pt idx="198">
                  <c:v>25.971</c:v>
                </c:pt>
                <c:pt idx="199">
                  <c:v>18.242999999999995</c:v>
                </c:pt>
                <c:pt idx="200">
                  <c:v>7.1710000000000003</c:v>
                </c:pt>
                <c:pt idx="201">
                  <c:v>26.276</c:v>
                </c:pt>
                <c:pt idx="202">
                  <c:v>30.077999999999999</c:v>
                </c:pt>
                <c:pt idx="203">
                  <c:v>-1.4289999999999998</c:v>
                </c:pt>
                <c:pt idx="204">
                  <c:v>34.392000000000003</c:v>
                </c:pt>
                <c:pt idx="205">
                  <c:v>30.256</c:v>
                </c:pt>
                <c:pt idx="206">
                  <c:v>39.278000000000006</c:v>
                </c:pt>
                <c:pt idx="207">
                  <c:v>31.108000000000001</c:v>
                </c:pt>
                <c:pt idx="208">
                  <c:v>23.650000000000002</c:v>
                </c:pt>
                <c:pt idx="209">
                  <c:v>39.036000000000001</c:v>
                </c:pt>
                <c:pt idx="210">
                  <c:v>40.215000000000003</c:v>
                </c:pt>
                <c:pt idx="211">
                  <c:v>38.187000000000005</c:v>
                </c:pt>
                <c:pt idx="212">
                  <c:v>29.364000000000001</c:v>
                </c:pt>
                <c:pt idx="213">
                  <c:v>28.302</c:v>
                </c:pt>
                <c:pt idx="214">
                  <c:v>31.167999999999999</c:v>
                </c:pt>
                <c:pt idx="215">
                  <c:v>36.117000000000004</c:v>
                </c:pt>
                <c:pt idx="216">
                  <c:v>32.226000000000013</c:v>
                </c:pt>
                <c:pt idx="217">
                  <c:v>25.281999999999996</c:v>
                </c:pt>
                <c:pt idx="218">
                  <c:v>30.032</c:v>
                </c:pt>
                <c:pt idx="219">
                  <c:v>4.262999999999999</c:v>
                </c:pt>
                <c:pt idx="220">
                  <c:v>28.07</c:v>
                </c:pt>
                <c:pt idx="221">
                  <c:v>26.118000000000002</c:v>
                </c:pt>
                <c:pt idx="222">
                  <c:v>26.454999999999995</c:v>
                </c:pt>
                <c:pt idx="223">
                  <c:v>26.998999999999995</c:v>
                </c:pt>
                <c:pt idx="224">
                  <c:v>32.583000000000006</c:v>
                </c:pt>
                <c:pt idx="225">
                  <c:v>25.151000000000003</c:v>
                </c:pt>
                <c:pt idx="226">
                  <c:v>29.933</c:v>
                </c:pt>
                <c:pt idx="227">
                  <c:v>37.662000000000006</c:v>
                </c:pt>
                <c:pt idx="228">
                  <c:v>26.767999999999997</c:v>
                </c:pt>
                <c:pt idx="229">
                  <c:v>22.381</c:v>
                </c:pt>
                <c:pt idx="230">
                  <c:v>18.175999999999995</c:v>
                </c:pt>
                <c:pt idx="231">
                  <c:v>30.982999999999997</c:v>
                </c:pt>
                <c:pt idx="232">
                  <c:v>38.220000000000006</c:v>
                </c:pt>
                <c:pt idx="233">
                  <c:v>21.992999999999995</c:v>
                </c:pt>
                <c:pt idx="234">
                  <c:v>24.835000000000001</c:v>
                </c:pt>
                <c:pt idx="235">
                  <c:v>39.079000000000001</c:v>
                </c:pt>
                <c:pt idx="236">
                  <c:v>0.63900000000000012</c:v>
                </c:pt>
                <c:pt idx="237">
                  <c:v>23.227</c:v>
                </c:pt>
                <c:pt idx="238">
                  <c:v>30.709</c:v>
                </c:pt>
                <c:pt idx="239">
                  <c:v>38.078000000000003</c:v>
                </c:pt>
                <c:pt idx="240">
                  <c:v>39.050000000000004</c:v>
                </c:pt>
                <c:pt idx="241">
                  <c:v>41.269000000000013</c:v>
                </c:pt>
                <c:pt idx="242">
                  <c:v>23.384</c:v>
                </c:pt>
                <c:pt idx="243">
                  <c:v>20.452000000000002</c:v>
                </c:pt>
                <c:pt idx="244">
                  <c:v>24.152000000000001</c:v>
                </c:pt>
                <c:pt idx="245">
                  <c:v>37.555</c:v>
                </c:pt>
                <c:pt idx="246">
                  <c:v>39.466000000000001</c:v>
                </c:pt>
                <c:pt idx="247">
                  <c:v>10.217999999999998</c:v>
                </c:pt>
                <c:pt idx="248">
                  <c:v>6.9370000000000003</c:v>
                </c:pt>
                <c:pt idx="249">
                  <c:v>27.972999999999995</c:v>
                </c:pt>
                <c:pt idx="250">
                  <c:v>33.64</c:v>
                </c:pt>
                <c:pt idx="251">
                  <c:v>23.944999999999997</c:v>
                </c:pt>
                <c:pt idx="252">
                  <c:v>37.488</c:v>
                </c:pt>
                <c:pt idx="253">
                  <c:v>26.512</c:v>
                </c:pt>
                <c:pt idx="254">
                  <c:v>39.370000000000005</c:v>
                </c:pt>
                <c:pt idx="255">
                  <c:v>32.854999999999997</c:v>
                </c:pt>
                <c:pt idx="256">
                  <c:v>22.016999999999999</c:v>
                </c:pt>
                <c:pt idx="257">
                  <c:v>27.939</c:v>
                </c:pt>
                <c:pt idx="258">
                  <c:v>27.961999999999996</c:v>
                </c:pt>
                <c:pt idx="259">
                  <c:v>37.626000000000012</c:v>
                </c:pt>
                <c:pt idx="260">
                  <c:v>20.867999999999999</c:v>
                </c:pt>
                <c:pt idx="261">
                  <c:v>30.978000000000002</c:v>
                </c:pt>
                <c:pt idx="262">
                  <c:v>38.805</c:v>
                </c:pt>
                <c:pt idx="263">
                  <c:v>28.852</c:v>
                </c:pt>
                <c:pt idx="264">
                  <c:v>34.909000000000006</c:v>
                </c:pt>
                <c:pt idx="265">
                  <c:v>37.684000000000005</c:v>
                </c:pt>
                <c:pt idx="266">
                  <c:v>27.067</c:v>
                </c:pt>
                <c:pt idx="267">
                  <c:v>32.767000000000003</c:v>
                </c:pt>
                <c:pt idx="268">
                  <c:v>36.826000000000001</c:v>
                </c:pt>
                <c:pt idx="269">
                  <c:v>35.112000000000002</c:v>
                </c:pt>
                <c:pt idx="270">
                  <c:v>30.780999999999995</c:v>
                </c:pt>
                <c:pt idx="271">
                  <c:v>39.426000000000002</c:v>
                </c:pt>
                <c:pt idx="272">
                  <c:v>38.661000000000001</c:v>
                </c:pt>
                <c:pt idx="273">
                  <c:v>25.277000000000001</c:v>
                </c:pt>
                <c:pt idx="274">
                  <c:v>34.135000000000005</c:v>
                </c:pt>
                <c:pt idx="275">
                  <c:v>27.068999999999996</c:v>
                </c:pt>
                <c:pt idx="276">
                  <c:v>31.471999999999998</c:v>
                </c:pt>
                <c:pt idx="277">
                  <c:v>28.751999999999999</c:v>
                </c:pt>
                <c:pt idx="278">
                  <c:v>34.996000000000002</c:v>
                </c:pt>
                <c:pt idx="279">
                  <c:v>38.578000000000003</c:v>
                </c:pt>
                <c:pt idx="280">
                  <c:v>29.927999999999997</c:v>
                </c:pt>
                <c:pt idx="281">
                  <c:v>19.736000000000001</c:v>
                </c:pt>
                <c:pt idx="282">
                  <c:v>30.271999999999995</c:v>
                </c:pt>
                <c:pt idx="283">
                  <c:v>31.513999999999999</c:v>
                </c:pt>
                <c:pt idx="284">
                  <c:v>35.322000000000003</c:v>
                </c:pt>
                <c:pt idx="285">
                  <c:v>25.959999999999997</c:v>
                </c:pt>
                <c:pt idx="286">
                  <c:v>36.875</c:v>
                </c:pt>
                <c:pt idx="287">
                  <c:v>24.552</c:v>
                </c:pt>
                <c:pt idx="288">
                  <c:v>31.327999999999999</c:v>
                </c:pt>
                <c:pt idx="289">
                  <c:v>28.542999999999996</c:v>
                </c:pt>
                <c:pt idx="290">
                  <c:v>22.425999999999991</c:v>
                </c:pt>
                <c:pt idx="291">
                  <c:v>33.122000000000007</c:v>
                </c:pt>
                <c:pt idx="292">
                  <c:v>32.761000000000003</c:v>
                </c:pt>
                <c:pt idx="293">
                  <c:v>34.672000000000004</c:v>
                </c:pt>
                <c:pt idx="294">
                  <c:v>36.866</c:v>
                </c:pt>
                <c:pt idx="295">
                  <c:v>33.812999999999995</c:v>
                </c:pt>
                <c:pt idx="296">
                  <c:v>38.039000000000001</c:v>
                </c:pt>
                <c:pt idx="297">
                  <c:v>28.542000000000002</c:v>
                </c:pt>
                <c:pt idx="298">
                  <c:v>28.555</c:v>
                </c:pt>
                <c:pt idx="299">
                  <c:v>27.297000000000001</c:v>
                </c:pt>
                <c:pt idx="300">
                  <c:v>27.164999999999999</c:v>
                </c:pt>
                <c:pt idx="301">
                  <c:v>24.812999999999999</c:v>
                </c:pt>
                <c:pt idx="302">
                  <c:v>26.768999999999991</c:v>
                </c:pt>
                <c:pt idx="303">
                  <c:v>29.882999999999996</c:v>
                </c:pt>
                <c:pt idx="304">
                  <c:v>29.16</c:v>
                </c:pt>
                <c:pt idx="305">
                  <c:v>26.312000000000001</c:v>
                </c:pt>
                <c:pt idx="306">
                  <c:v>23.927</c:v>
                </c:pt>
                <c:pt idx="307">
                  <c:v>27.838000000000001</c:v>
                </c:pt>
                <c:pt idx="308">
                  <c:v>32.814999999999998</c:v>
                </c:pt>
                <c:pt idx="309">
                  <c:v>26.25</c:v>
                </c:pt>
                <c:pt idx="310">
                  <c:v>20.878</c:v>
                </c:pt>
                <c:pt idx="311">
                  <c:v>21.004000000000001</c:v>
                </c:pt>
                <c:pt idx="312">
                  <c:v>33.913000000000004</c:v>
                </c:pt>
                <c:pt idx="313">
                  <c:v>29.152999999999999</c:v>
                </c:pt>
                <c:pt idx="314">
                  <c:v>29.527999999999999</c:v>
                </c:pt>
                <c:pt idx="315">
                  <c:v>34.598000000000006</c:v>
                </c:pt>
                <c:pt idx="316">
                  <c:v>26.974999999999998</c:v>
                </c:pt>
                <c:pt idx="317">
                  <c:v>32.097000000000001</c:v>
                </c:pt>
                <c:pt idx="318">
                  <c:v>32.074000000000005</c:v>
                </c:pt>
                <c:pt idx="319">
                  <c:v>33.085000000000001</c:v>
                </c:pt>
                <c:pt idx="320">
                  <c:v>33.537000000000006</c:v>
                </c:pt>
                <c:pt idx="321">
                  <c:v>33.286000000000001</c:v>
                </c:pt>
                <c:pt idx="322">
                  <c:v>34.812999999999995</c:v>
                </c:pt>
                <c:pt idx="323">
                  <c:v>25.675000000000001</c:v>
                </c:pt>
                <c:pt idx="324">
                  <c:v>34.437000000000005</c:v>
                </c:pt>
                <c:pt idx="325">
                  <c:v>37.469000000000001</c:v>
                </c:pt>
                <c:pt idx="326">
                  <c:v>35.725000000000009</c:v>
                </c:pt>
                <c:pt idx="327">
                  <c:v>33.872</c:v>
                </c:pt>
                <c:pt idx="328">
                  <c:v>8.75</c:v>
                </c:pt>
                <c:pt idx="329">
                  <c:v>19.814000000000004</c:v>
                </c:pt>
                <c:pt idx="330">
                  <c:v>38.018000000000001</c:v>
                </c:pt>
                <c:pt idx="331">
                  <c:v>21.603999999999999</c:v>
                </c:pt>
                <c:pt idx="332">
                  <c:v>28.873000000000001</c:v>
                </c:pt>
                <c:pt idx="333">
                  <c:v>42.53</c:v>
                </c:pt>
                <c:pt idx="334">
                  <c:v>39.346000000000004</c:v>
                </c:pt>
                <c:pt idx="335">
                  <c:v>26.504000000000001</c:v>
                </c:pt>
                <c:pt idx="336">
                  <c:v>17.308</c:v>
                </c:pt>
                <c:pt idx="337">
                  <c:v>38.205000000000005</c:v>
                </c:pt>
                <c:pt idx="338">
                  <c:v>35.653999999999996</c:v>
                </c:pt>
                <c:pt idx="339">
                  <c:v>32.182000000000002</c:v>
                </c:pt>
                <c:pt idx="340">
                  <c:v>29.437000000000001</c:v>
                </c:pt>
                <c:pt idx="341">
                  <c:v>34.220000000000006</c:v>
                </c:pt>
                <c:pt idx="342">
                  <c:v>7.7050000000000001</c:v>
                </c:pt>
                <c:pt idx="343">
                  <c:v>32.388999999999996</c:v>
                </c:pt>
                <c:pt idx="344">
                  <c:v>28.454000000000001</c:v>
                </c:pt>
                <c:pt idx="345">
                  <c:v>36.124000000000002</c:v>
                </c:pt>
                <c:pt idx="346">
                  <c:v>33.142000000000003</c:v>
                </c:pt>
                <c:pt idx="347">
                  <c:v>21.86</c:v>
                </c:pt>
                <c:pt idx="348">
                  <c:v>31.379000000000001</c:v>
                </c:pt>
                <c:pt idx="349">
                  <c:v>37.405000000000001</c:v>
                </c:pt>
                <c:pt idx="350">
                  <c:v>48.229000000000013</c:v>
                </c:pt>
                <c:pt idx="351">
                  <c:v>37.816999999999993</c:v>
                </c:pt>
                <c:pt idx="352">
                  <c:v>25.777999999999999</c:v>
                </c:pt>
                <c:pt idx="353">
                  <c:v>31.673999999999999</c:v>
                </c:pt>
                <c:pt idx="354">
                  <c:v>31.387</c:v>
                </c:pt>
                <c:pt idx="355">
                  <c:v>32.938000000000002</c:v>
                </c:pt>
                <c:pt idx="356">
                  <c:v>38.71</c:v>
                </c:pt>
                <c:pt idx="357">
                  <c:v>24.126999999999999</c:v>
                </c:pt>
                <c:pt idx="358">
                  <c:v>36.315999999999995</c:v>
                </c:pt>
                <c:pt idx="359">
                  <c:v>19.285999999999998</c:v>
                </c:pt>
                <c:pt idx="360">
                  <c:v>10.223000000000001</c:v>
                </c:pt>
                <c:pt idx="361">
                  <c:v>26.71</c:v>
                </c:pt>
                <c:pt idx="362">
                  <c:v>37.106000000000002</c:v>
                </c:pt>
                <c:pt idx="363">
                  <c:v>22.861999999999995</c:v>
                </c:pt>
                <c:pt idx="364">
                  <c:v>35.93</c:v>
                </c:pt>
                <c:pt idx="365">
                  <c:v>31.997</c:v>
                </c:pt>
                <c:pt idx="366">
                  <c:v>30.516999999999999</c:v>
                </c:pt>
                <c:pt idx="367">
                  <c:v>30.651000000000003</c:v>
                </c:pt>
                <c:pt idx="368">
                  <c:v>25.311000000000003</c:v>
                </c:pt>
                <c:pt idx="369">
                  <c:v>29.927</c:v>
                </c:pt>
                <c:pt idx="370">
                  <c:v>25.521000000000001</c:v>
                </c:pt>
                <c:pt idx="371">
                  <c:v>38.033000000000001</c:v>
                </c:pt>
                <c:pt idx="372">
                  <c:v>31.919</c:v>
                </c:pt>
                <c:pt idx="373">
                  <c:v>31.183</c:v>
                </c:pt>
                <c:pt idx="374">
                  <c:v>34.893000000000001</c:v>
                </c:pt>
                <c:pt idx="375">
                  <c:v>45.108000000000004</c:v>
                </c:pt>
                <c:pt idx="376">
                  <c:v>30.327999999999999</c:v>
                </c:pt>
                <c:pt idx="377">
                  <c:v>31.748999999999995</c:v>
                </c:pt>
                <c:pt idx="378">
                  <c:v>32.617000000000004</c:v>
                </c:pt>
                <c:pt idx="379">
                  <c:v>36.577000000000005</c:v>
                </c:pt>
                <c:pt idx="380">
                  <c:v>46.586000000000006</c:v>
                </c:pt>
                <c:pt idx="381">
                  <c:v>33.016999999999996</c:v>
                </c:pt>
                <c:pt idx="382">
                  <c:v>29.481000000000002</c:v>
                </c:pt>
                <c:pt idx="383">
                  <c:v>38.923000000000002</c:v>
                </c:pt>
                <c:pt idx="384">
                  <c:v>39.707000000000001</c:v>
                </c:pt>
                <c:pt idx="385">
                  <c:v>33.11</c:v>
                </c:pt>
                <c:pt idx="386">
                  <c:v>24.529</c:v>
                </c:pt>
                <c:pt idx="387">
                  <c:v>37.370000000000005</c:v>
                </c:pt>
                <c:pt idx="388">
                  <c:v>21.947999999999997</c:v>
                </c:pt>
                <c:pt idx="389">
                  <c:v>41.402000000000001</c:v>
                </c:pt>
                <c:pt idx="390">
                  <c:v>29.064999999999998</c:v>
                </c:pt>
                <c:pt idx="391">
                  <c:v>24.158999999999999</c:v>
                </c:pt>
                <c:pt idx="392">
                  <c:v>27.106999999999999</c:v>
                </c:pt>
                <c:pt idx="393">
                  <c:v>22.841999999999999</c:v>
                </c:pt>
                <c:pt idx="394">
                  <c:v>27.225999999999996</c:v>
                </c:pt>
                <c:pt idx="395">
                  <c:v>14.578000000000001</c:v>
                </c:pt>
                <c:pt idx="396">
                  <c:v>27.795000000000002</c:v>
                </c:pt>
                <c:pt idx="397">
                  <c:v>33.311999999999998</c:v>
                </c:pt>
                <c:pt idx="398">
                  <c:v>18.881999999999998</c:v>
                </c:pt>
                <c:pt idx="399">
                  <c:v>41.204000000000001</c:v>
                </c:pt>
                <c:pt idx="400">
                  <c:v>16.760000000000002</c:v>
                </c:pt>
                <c:pt idx="401">
                  <c:v>30.417000000000005</c:v>
                </c:pt>
                <c:pt idx="402">
                  <c:v>35.063000000000002</c:v>
                </c:pt>
                <c:pt idx="403">
                  <c:v>42.292000000000009</c:v>
                </c:pt>
                <c:pt idx="404">
                  <c:v>21.427999999999997</c:v>
                </c:pt>
                <c:pt idx="405">
                  <c:v>32.545000000000002</c:v>
                </c:pt>
                <c:pt idx="406">
                  <c:v>32.961000000000006</c:v>
                </c:pt>
                <c:pt idx="407">
                  <c:v>38.251000000000005</c:v>
                </c:pt>
                <c:pt idx="408">
                  <c:v>34.135000000000005</c:v>
                </c:pt>
                <c:pt idx="409">
                  <c:v>30.681999999999999</c:v>
                </c:pt>
                <c:pt idx="410">
                  <c:v>32.083999999999996</c:v>
                </c:pt>
                <c:pt idx="411">
                  <c:v>34.446000000000005</c:v>
                </c:pt>
                <c:pt idx="412">
                  <c:v>36.262000000000008</c:v>
                </c:pt>
                <c:pt idx="413">
                  <c:v>23.946000000000002</c:v>
                </c:pt>
                <c:pt idx="414">
                  <c:v>19.452000000000002</c:v>
                </c:pt>
                <c:pt idx="415">
                  <c:v>43.89</c:v>
                </c:pt>
                <c:pt idx="416">
                  <c:v>30.03</c:v>
                </c:pt>
                <c:pt idx="417">
                  <c:v>27.140999999999995</c:v>
                </c:pt>
                <c:pt idx="418">
                  <c:v>28.027000000000001</c:v>
                </c:pt>
                <c:pt idx="419">
                  <c:v>38.398000000000003</c:v>
                </c:pt>
                <c:pt idx="420">
                  <c:v>34.133000000000003</c:v>
                </c:pt>
                <c:pt idx="421">
                  <c:v>31.53</c:v>
                </c:pt>
                <c:pt idx="422">
                  <c:v>31.982999999999997</c:v>
                </c:pt>
                <c:pt idx="423">
                  <c:v>31.497</c:v>
                </c:pt>
                <c:pt idx="424">
                  <c:v>39.483000000000004</c:v>
                </c:pt>
                <c:pt idx="425">
                  <c:v>33.340999999999994</c:v>
                </c:pt>
                <c:pt idx="426">
                  <c:v>28.630000000000003</c:v>
                </c:pt>
                <c:pt idx="427">
                  <c:v>30.422999999999991</c:v>
                </c:pt>
                <c:pt idx="428">
                  <c:v>32.031000000000006</c:v>
                </c:pt>
                <c:pt idx="429">
                  <c:v>36.350999999999999</c:v>
                </c:pt>
                <c:pt idx="430">
                  <c:v>23.876000000000001</c:v>
                </c:pt>
                <c:pt idx="431">
                  <c:v>30.376000000000001</c:v>
                </c:pt>
                <c:pt idx="432">
                  <c:v>22.760999999999996</c:v>
                </c:pt>
                <c:pt idx="433">
                  <c:v>42.709000000000003</c:v>
                </c:pt>
                <c:pt idx="434">
                  <c:v>38.870000000000005</c:v>
                </c:pt>
                <c:pt idx="435">
                  <c:v>33.422000000000004</c:v>
                </c:pt>
                <c:pt idx="436">
                  <c:v>39.33</c:v>
                </c:pt>
                <c:pt idx="437">
                  <c:v>29.687000000000001</c:v>
                </c:pt>
                <c:pt idx="438">
                  <c:v>38.399000000000001</c:v>
                </c:pt>
                <c:pt idx="439">
                  <c:v>22.966999999999995</c:v>
                </c:pt>
                <c:pt idx="440">
                  <c:v>8.7299999999999986</c:v>
                </c:pt>
                <c:pt idx="441">
                  <c:v>29.267999999999997</c:v>
                </c:pt>
                <c:pt idx="442">
                  <c:v>30.484000000000002</c:v>
                </c:pt>
                <c:pt idx="443">
                  <c:v>29.787999999999997</c:v>
                </c:pt>
                <c:pt idx="444">
                  <c:v>30.259</c:v>
                </c:pt>
                <c:pt idx="445">
                  <c:v>26.303999999999995</c:v>
                </c:pt>
                <c:pt idx="446">
                  <c:v>46.743000000000002</c:v>
                </c:pt>
                <c:pt idx="447">
                  <c:v>30.375</c:v>
                </c:pt>
                <c:pt idx="448">
                  <c:v>42.503</c:v>
                </c:pt>
                <c:pt idx="449">
                  <c:v>27.084999999999997</c:v>
                </c:pt>
                <c:pt idx="450">
                  <c:v>38.196000000000012</c:v>
                </c:pt>
                <c:pt idx="451">
                  <c:v>25.376999999999999</c:v>
                </c:pt>
                <c:pt idx="452">
                  <c:v>27.617000000000004</c:v>
                </c:pt>
                <c:pt idx="453">
                  <c:v>17.587999999999997</c:v>
                </c:pt>
                <c:pt idx="454">
                  <c:v>12.116</c:v>
                </c:pt>
                <c:pt idx="455">
                  <c:v>45.544000000000004</c:v>
                </c:pt>
                <c:pt idx="456">
                  <c:v>26.32</c:v>
                </c:pt>
                <c:pt idx="457">
                  <c:v>29.479999999999997</c:v>
                </c:pt>
                <c:pt idx="458">
                  <c:v>39.521000000000001</c:v>
                </c:pt>
                <c:pt idx="459">
                  <c:v>35.707000000000001</c:v>
                </c:pt>
                <c:pt idx="460">
                  <c:v>29.07</c:v>
                </c:pt>
                <c:pt idx="461">
                  <c:v>31.007000000000001</c:v>
                </c:pt>
                <c:pt idx="462">
                  <c:v>31.933</c:v>
                </c:pt>
                <c:pt idx="463">
                  <c:v>31.675999999999995</c:v>
                </c:pt>
                <c:pt idx="464">
                  <c:v>39.368000000000002</c:v>
                </c:pt>
                <c:pt idx="465">
                  <c:v>13.901</c:v>
                </c:pt>
                <c:pt idx="466">
                  <c:v>25.614000000000004</c:v>
                </c:pt>
                <c:pt idx="467">
                  <c:v>28.373999999999999</c:v>
                </c:pt>
                <c:pt idx="468">
                  <c:v>29.047999999999995</c:v>
                </c:pt>
                <c:pt idx="469">
                  <c:v>29.225999999999996</c:v>
                </c:pt>
                <c:pt idx="470">
                  <c:v>38.096000000000011</c:v>
                </c:pt>
                <c:pt idx="471">
                  <c:v>7.0579999999999989</c:v>
                </c:pt>
                <c:pt idx="472">
                  <c:v>23.447999999999997</c:v>
                </c:pt>
                <c:pt idx="473">
                  <c:v>44.878</c:v>
                </c:pt>
                <c:pt idx="474">
                  <c:v>29.559000000000001</c:v>
                </c:pt>
                <c:pt idx="475">
                  <c:v>35.695000000000007</c:v>
                </c:pt>
                <c:pt idx="476">
                  <c:v>28.808</c:v>
                </c:pt>
                <c:pt idx="477">
                  <c:v>31.67</c:v>
                </c:pt>
                <c:pt idx="478">
                  <c:v>15.303000000000003</c:v>
                </c:pt>
                <c:pt idx="479">
                  <c:v>24.085999999999995</c:v>
                </c:pt>
                <c:pt idx="480">
                  <c:v>38.724000000000011</c:v>
                </c:pt>
                <c:pt idx="481">
                  <c:v>20.777000000000001</c:v>
                </c:pt>
                <c:pt idx="482">
                  <c:v>29.009</c:v>
                </c:pt>
                <c:pt idx="483">
                  <c:v>34.946999999999996</c:v>
                </c:pt>
                <c:pt idx="484">
                  <c:v>38.124000000000002</c:v>
                </c:pt>
                <c:pt idx="485">
                  <c:v>29.225999999999996</c:v>
                </c:pt>
                <c:pt idx="486">
                  <c:v>31.689</c:v>
                </c:pt>
                <c:pt idx="487">
                  <c:v>16.518999999999995</c:v>
                </c:pt>
                <c:pt idx="488">
                  <c:v>17.757999999999999</c:v>
                </c:pt>
                <c:pt idx="489">
                  <c:v>38.578000000000003</c:v>
                </c:pt>
                <c:pt idx="490">
                  <c:v>39.42</c:v>
                </c:pt>
                <c:pt idx="491">
                  <c:v>30.013999999999999</c:v>
                </c:pt>
                <c:pt idx="492">
                  <c:v>28.266999999999996</c:v>
                </c:pt>
                <c:pt idx="493">
                  <c:v>27.193000000000001</c:v>
                </c:pt>
                <c:pt idx="494">
                  <c:v>30.341000000000001</c:v>
                </c:pt>
                <c:pt idx="495">
                  <c:v>36.327000000000005</c:v>
                </c:pt>
                <c:pt idx="496">
                  <c:v>31.611000000000004</c:v>
                </c:pt>
                <c:pt idx="497">
                  <c:v>21.247999999999998</c:v>
                </c:pt>
                <c:pt idx="498">
                  <c:v>13.25</c:v>
                </c:pt>
                <c:pt idx="499">
                  <c:v>22.428999999999991</c:v>
                </c:pt>
                <c:pt idx="500">
                  <c:v>34.65</c:v>
                </c:pt>
                <c:pt idx="501">
                  <c:v>28.878</c:v>
                </c:pt>
                <c:pt idx="502">
                  <c:v>34.956999999999994</c:v>
                </c:pt>
                <c:pt idx="503">
                  <c:v>26.158000000000001</c:v>
                </c:pt>
                <c:pt idx="504">
                  <c:v>45.938000000000002</c:v>
                </c:pt>
                <c:pt idx="505">
                  <c:v>29.85</c:v>
                </c:pt>
                <c:pt idx="506">
                  <c:v>34.333999999999996</c:v>
                </c:pt>
                <c:pt idx="507">
                  <c:v>33.038000000000004</c:v>
                </c:pt>
                <c:pt idx="508">
                  <c:v>26.295999999999996</c:v>
                </c:pt>
                <c:pt idx="509">
                  <c:v>24.353000000000005</c:v>
                </c:pt>
                <c:pt idx="510">
                  <c:v>30.215</c:v>
                </c:pt>
                <c:pt idx="511">
                  <c:v>29.356999999999999</c:v>
                </c:pt>
                <c:pt idx="512">
                  <c:v>22.696000000000005</c:v>
                </c:pt>
                <c:pt idx="513">
                  <c:v>25.724999999999998</c:v>
                </c:pt>
                <c:pt idx="514">
                  <c:v>14.066000000000003</c:v>
                </c:pt>
                <c:pt idx="515">
                  <c:v>30.567999999999998</c:v>
                </c:pt>
                <c:pt idx="516">
                  <c:v>18.686</c:v>
                </c:pt>
                <c:pt idx="517">
                  <c:v>39.905000000000001</c:v>
                </c:pt>
                <c:pt idx="518">
                  <c:v>33.446999999999996</c:v>
                </c:pt>
                <c:pt idx="519">
                  <c:v>31.885000000000002</c:v>
                </c:pt>
                <c:pt idx="520">
                  <c:v>28.924999999999997</c:v>
                </c:pt>
                <c:pt idx="521">
                  <c:v>35.817999999999998</c:v>
                </c:pt>
                <c:pt idx="522">
                  <c:v>36.526000000000003</c:v>
                </c:pt>
                <c:pt idx="523">
                  <c:v>24.981999999999996</c:v>
                </c:pt>
                <c:pt idx="524">
                  <c:v>25.646000000000001</c:v>
                </c:pt>
                <c:pt idx="525">
                  <c:v>29.791</c:v>
                </c:pt>
                <c:pt idx="526">
                  <c:v>21.039000000000001</c:v>
                </c:pt>
                <c:pt idx="527">
                  <c:v>30.222999999999995</c:v>
                </c:pt>
                <c:pt idx="528">
                  <c:v>28.712</c:v>
                </c:pt>
                <c:pt idx="529">
                  <c:v>3.6139999999999999</c:v>
                </c:pt>
                <c:pt idx="530">
                  <c:v>24.853999999999999</c:v>
                </c:pt>
                <c:pt idx="531">
                  <c:v>29.498999999999995</c:v>
                </c:pt>
                <c:pt idx="532">
                  <c:v>38.793000000000013</c:v>
                </c:pt>
                <c:pt idx="533">
                  <c:v>24.047999999999995</c:v>
                </c:pt>
                <c:pt idx="534">
                  <c:v>27.081</c:v>
                </c:pt>
                <c:pt idx="535">
                  <c:v>25.571000000000005</c:v>
                </c:pt>
                <c:pt idx="536">
                  <c:v>29.330000000000002</c:v>
                </c:pt>
                <c:pt idx="537">
                  <c:v>29.387</c:v>
                </c:pt>
                <c:pt idx="538">
                  <c:v>32.023000000000003</c:v>
                </c:pt>
                <c:pt idx="539">
                  <c:v>29.780999999999995</c:v>
                </c:pt>
                <c:pt idx="540">
                  <c:v>34.706000000000003</c:v>
                </c:pt>
                <c:pt idx="541">
                  <c:v>39.516999999999996</c:v>
                </c:pt>
                <c:pt idx="542">
                  <c:v>27.751000000000001</c:v>
                </c:pt>
                <c:pt idx="543">
                  <c:v>27.479999999999997</c:v>
                </c:pt>
                <c:pt idx="544">
                  <c:v>13.057</c:v>
                </c:pt>
                <c:pt idx="545">
                  <c:v>29.327000000000005</c:v>
                </c:pt>
                <c:pt idx="546">
                  <c:v>29.109000000000005</c:v>
                </c:pt>
                <c:pt idx="547">
                  <c:v>40.496000000000002</c:v>
                </c:pt>
                <c:pt idx="548">
                  <c:v>23.988999999999997</c:v>
                </c:pt>
                <c:pt idx="549">
                  <c:v>33.156000000000006</c:v>
                </c:pt>
                <c:pt idx="550">
                  <c:v>32.327000000000005</c:v>
                </c:pt>
                <c:pt idx="551">
                  <c:v>29.01</c:v>
                </c:pt>
                <c:pt idx="552">
                  <c:v>31.164999999999999</c:v>
                </c:pt>
                <c:pt idx="553">
                  <c:v>39.224000000000011</c:v>
                </c:pt>
                <c:pt idx="554">
                  <c:v>4.4119999999999999</c:v>
                </c:pt>
                <c:pt idx="555">
                  <c:v>26.594999999999999</c:v>
                </c:pt>
                <c:pt idx="556">
                  <c:v>43.379999999999995</c:v>
                </c:pt>
                <c:pt idx="557">
                  <c:v>33.131</c:v>
                </c:pt>
                <c:pt idx="558">
                  <c:v>24.079000000000001</c:v>
                </c:pt>
                <c:pt idx="559">
                  <c:v>24.190999999999999</c:v>
                </c:pt>
                <c:pt idx="560">
                  <c:v>24.829000000000001</c:v>
                </c:pt>
                <c:pt idx="561">
                  <c:v>23.125</c:v>
                </c:pt>
                <c:pt idx="562">
                  <c:v>24.69</c:v>
                </c:pt>
                <c:pt idx="563">
                  <c:v>36.270000000000003</c:v>
                </c:pt>
                <c:pt idx="564">
                  <c:v>23.603999999999999</c:v>
                </c:pt>
                <c:pt idx="565">
                  <c:v>35.550999999999995</c:v>
                </c:pt>
                <c:pt idx="566">
                  <c:v>38.480000000000004</c:v>
                </c:pt>
                <c:pt idx="567">
                  <c:v>23.187000000000001</c:v>
                </c:pt>
                <c:pt idx="568">
                  <c:v>39.809000000000005</c:v>
                </c:pt>
                <c:pt idx="569">
                  <c:v>34.623000000000012</c:v>
                </c:pt>
                <c:pt idx="570">
                  <c:v>23.417999999999999</c:v>
                </c:pt>
                <c:pt idx="571">
                  <c:v>28.713000000000001</c:v>
                </c:pt>
                <c:pt idx="572">
                  <c:v>23.067999999999998</c:v>
                </c:pt>
                <c:pt idx="573">
                  <c:v>13.173</c:v>
                </c:pt>
                <c:pt idx="574">
                  <c:v>29.364999999999995</c:v>
                </c:pt>
                <c:pt idx="575">
                  <c:v>21.561999999999998</c:v>
                </c:pt>
                <c:pt idx="576">
                  <c:v>29.247</c:v>
                </c:pt>
                <c:pt idx="577">
                  <c:v>42.042000000000002</c:v>
                </c:pt>
                <c:pt idx="578">
                  <c:v>34.984999999999999</c:v>
                </c:pt>
                <c:pt idx="579">
                  <c:v>15.297000000000001</c:v>
                </c:pt>
                <c:pt idx="580">
                  <c:v>21.491</c:v>
                </c:pt>
                <c:pt idx="581">
                  <c:v>32.205000000000005</c:v>
                </c:pt>
                <c:pt idx="582">
                  <c:v>30.061999999999998</c:v>
                </c:pt>
                <c:pt idx="583">
                  <c:v>37.457999999999998</c:v>
                </c:pt>
                <c:pt idx="584">
                  <c:v>30.684999999999999</c:v>
                </c:pt>
                <c:pt idx="585">
                  <c:v>34.716000000000001</c:v>
                </c:pt>
                <c:pt idx="586">
                  <c:v>34.328000000000003</c:v>
                </c:pt>
                <c:pt idx="587">
                  <c:v>37.413000000000004</c:v>
                </c:pt>
                <c:pt idx="588">
                  <c:v>26.742999999999995</c:v>
                </c:pt>
                <c:pt idx="589">
                  <c:v>29.509</c:v>
                </c:pt>
                <c:pt idx="590">
                  <c:v>5.6229999999999993</c:v>
                </c:pt>
                <c:pt idx="591">
                  <c:v>25.603000000000005</c:v>
                </c:pt>
                <c:pt idx="592">
                  <c:v>23.276</c:v>
                </c:pt>
                <c:pt idx="593">
                  <c:v>39.926000000000002</c:v>
                </c:pt>
                <c:pt idx="594">
                  <c:v>12.752000000000002</c:v>
                </c:pt>
                <c:pt idx="595">
                  <c:v>31.837000000000003</c:v>
                </c:pt>
                <c:pt idx="596">
                  <c:v>32.466000000000001</c:v>
                </c:pt>
                <c:pt idx="597">
                  <c:v>21.512</c:v>
                </c:pt>
                <c:pt idx="598">
                  <c:v>33.536000000000001</c:v>
                </c:pt>
                <c:pt idx="599">
                  <c:v>33.446999999999996</c:v>
                </c:pt>
                <c:pt idx="600">
                  <c:v>38.098000000000006</c:v>
                </c:pt>
                <c:pt idx="601">
                  <c:v>26.513000000000005</c:v>
                </c:pt>
                <c:pt idx="602">
                  <c:v>21.021999999999995</c:v>
                </c:pt>
                <c:pt idx="603">
                  <c:v>36.772000000000006</c:v>
                </c:pt>
                <c:pt idx="604">
                  <c:v>13.777000000000001</c:v>
                </c:pt>
                <c:pt idx="605">
                  <c:v>34.469000000000001</c:v>
                </c:pt>
                <c:pt idx="606">
                  <c:v>36.162000000000006</c:v>
                </c:pt>
                <c:pt idx="607">
                  <c:v>18.536999999999999</c:v>
                </c:pt>
                <c:pt idx="608">
                  <c:v>29.247</c:v>
                </c:pt>
                <c:pt idx="609">
                  <c:v>33.812999999999995</c:v>
                </c:pt>
                <c:pt idx="610">
                  <c:v>28.347000000000001</c:v>
                </c:pt>
                <c:pt idx="611">
                  <c:v>31.02</c:v>
                </c:pt>
                <c:pt idx="612">
                  <c:v>30.776</c:v>
                </c:pt>
                <c:pt idx="613">
                  <c:v>17.899000000000001</c:v>
                </c:pt>
                <c:pt idx="614">
                  <c:v>29.952999999999996</c:v>
                </c:pt>
                <c:pt idx="615">
                  <c:v>30.196000000000005</c:v>
                </c:pt>
                <c:pt idx="616">
                  <c:v>39.642000000000003</c:v>
                </c:pt>
                <c:pt idx="617">
                  <c:v>41.413000000000004</c:v>
                </c:pt>
                <c:pt idx="618">
                  <c:v>33.446999999999996</c:v>
                </c:pt>
                <c:pt idx="619">
                  <c:v>16.007999999999999</c:v>
                </c:pt>
                <c:pt idx="620">
                  <c:v>32.512</c:v>
                </c:pt>
                <c:pt idx="621">
                  <c:v>17.407999999999998</c:v>
                </c:pt>
                <c:pt idx="622">
                  <c:v>29.841999999999999</c:v>
                </c:pt>
                <c:pt idx="623">
                  <c:v>12.277999999999999</c:v>
                </c:pt>
                <c:pt idx="624">
                  <c:v>36.782000000000004</c:v>
                </c:pt>
                <c:pt idx="625">
                  <c:v>30.327000000000005</c:v>
                </c:pt>
                <c:pt idx="626">
                  <c:v>39.290000000000006</c:v>
                </c:pt>
                <c:pt idx="627">
                  <c:v>30.158000000000001</c:v>
                </c:pt>
                <c:pt idx="628">
                  <c:v>27.152999999999999</c:v>
                </c:pt>
                <c:pt idx="629">
                  <c:v>31.742999999999995</c:v>
                </c:pt>
                <c:pt idx="630">
                  <c:v>39.212000000000003</c:v>
                </c:pt>
                <c:pt idx="631">
                  <c:v>23.832999999999995</c:v>
                </c:pt>
                <c:pt idx="632">
                  <c:v>33.97</c:v>
                </c:pt>
                <c:pt idx="633">
                  <c:v>32.501000000000005</c:v>
                </c:pt>
                <c:pt idx="634">
                  <c:v>24.751000000000001</c:v>
                </c:pt>
                <c:pt idx="635">
                  <c:v>31.756</c:v>
                </c:pt>
                <c:pt idx="636">
                  <c:v>13.183</c:v>
                </c:pt>
                <c:pt idx="637">
                  <c:v>30.655000000000001</c:v>
                </c:pt>
                <c:pt idx="638">
                  <c:v>4.8090000000000002</c:v>
                </c:pt>
                <c:pt idx="639">
                  <c:v>16.199000000000005</c:v>
                </c:pt>
                <c:pt idx="640">
                  <c:v>37.580999999999996</c:v>
                </c:pt>
                <c:pt idx="641">
                  <c:v>29.767999999999997</c:v>
                </c:pt>
                <c:pt idx="642">
                  <c:v>22.914000000000001</c:v>
                </c:pt>
                <c:pt idx="643">
                  <c:v>34.873000000000005</c:v>
                </c:pt>
                <c:pt idx="644">
                  <c:v>5.4370000000000003</c:v>
                </c:pt>
                <c:pt idx="645">
                  <c:v>35.61</c:v>
                </c:pt>
                <c:pt idx="646">
                  <c:v>21.966999999999995</c:v>
                </c:pt>
                <c:pt idx="647">
                  <c:v>28.669</c:v>
                </c:pt>
                <c:pt idx="648">
                  <c:v>27.350999999999999</c:v>
                </c:pt>
                <c:pt idx="649">
                  <c:v>34.225000000000009</c:v>
                </c:pt>
                <c:pt idx="650">
                  <c:v>42.141000000000005</c:v>
                </c:pt>
                <c:pt idx="651">
                  <c:v>40.232000000000006</c:v>
                </c:pt>
                <c:pt idx="652">
                  <c:v>27.395</c:v>
                </c:pt>
                <c:pt idx="653">
                  <c:v>6.6819999999999995</c:v>
                </c:pt>
                <c:pt idx="654">
                  <c:v>28.547999999999995</c:v>
                </c:pt>
                <c:pt idx="655">
                  <c:v>26.441999999999997</c:v>
                </c:pt>
                <c:pt idx="656">
                  <c:v>13.269</c:v>
                </c:pt>
                <c:pt idx="657">
                  <c:v>39.878</c:v>
                </c:pt>
                <c:pt idx="658">
                  <c:v>25.029</c:v>
                </c:pt>
                <c:pt idx="659">
                  <c:v>30.295000000000002</c:v>
                </c:pt>
                <c:pt idx="660">
                  <c:v>39.048000000000002</c:v>
                </c:pt>
                <c:pt idx="661">
                  <c:v>28.384</c:v>
                </c:pt>
                <c:pt idx="662">
                  <c:v>37.283000000000001</c:v>
                </c:pt>
                <c:pt idx="663">
                  <c:v>34.792000000000009</c:v>
                </c:pt>
                <c:pt idx="664">
                  <c:v>37.329000000000001</c:v>
                </c:pt>
                <c:pt idx="665">
                  <c:v>25.367999999999999</c:v>
                </c:pt>
                <c:pt idx="666">
                  <c:v>22.134000000000004</c:v>
                </c:pt>
                <c:pt idx="667">
                  <c:v>41.083000000000006</c:v>
                </c:pt>
                <c:pt idx="668">
                  <c:v>26.202000000000002</c:v>
                </c:pt>
                <c:pt idx="669">
                  <c:v>36.056000000000004</c:v>
                </c:pt>
                <c:pt idx="670">
                  <c:v>28.310000000000002</c:v>
                </c:pt>
                <c:pt idx="671">
                  <c:v>41.118000000000002</c:v>
                </c:pt>
                <c:pt idx="672">
                  <c:v>-151.994</c:v>
                </c:pt>
                <c:pt idx="673">
                  <c:v>20.532</c:v>
                </c:pt>
                <c:pt idx="674">
                  <c:v>24.231999999999999</c:v>
                </c:pt>
                <c:pt idx="675">
                  <c:v>38.706000000000003</c:v>
                </c:pt>
                <c:pt idx="676">
                  <c:v>42.346999999999994</c:v>
                </c:pt>
                <c:pt idx="677">
                  <c:v>25.911999999999999</c:v>
                </c:pt>
                <c:pt idx="678">
                  <c:v>34.112000000000002</c:v>
                </c:pt>
                <c:pt idx="679">
                  <c:v>23.058</c:v>
                </c:pt>
                <c:pt idx="680">
                  <c:v>35.851999999999997</c:v>
                </c:pt>
                <c:pt idx="681">
                  <c:v>34.369</c:v>
                </c:pt>
                <c:pt idx="682">
                  <c:v>39.121000000000002</c:v>
                </c:pt>
                <c:pt idx="683">
                  <c:v>32.75</c:v>
                </c:pt>
                <c:pt idx="684">
                  <c:v>36.068000000000005</c:v>
                </c:pt>
                <c:pt idx="685">
                  <c:v>23.224999999999998</c:v>
                </c:pt>
                <c:pt idx="686">
                  <c:v>35.976000000000006</c:v>
                </c:pt>
                <c:pt idx="687">
                  <c:v>33.992000000000004</c:v>
                </c:pt>
                <c:pt idx="688">
                  <c:v>22.666</c:v>
                </c:pt>
                <c:pt idx="689">
                  <c:v>29.284999999999997</c:v>
                </c:pt>
                <c:pt idx="690">
                  <c:v>18.510999999999999</c:v>
                </c:pt>
                <c:pt idx="691">
                  <c:v>31.085999999999995</c:v>
                </c:pt>
                <c:pt idx="692">
                  <c:v>21.353999999999999</c:v>
                </c:pt>
                <c:pt idx="693">
                  <c:v>29.853000000000005</c:v>
                </c:pt>
                <c:pt idx="694">
                  <c:v>25.367000000000001</c:v>
                </c:pt>
                <c:pt idx="695">
                  <c:v>32.732000000000006</c:v>
                </c:pt>
                <c:pt idx="696">
                  <c:v>25.917999999999999</c:v>
                </c:pt>
                <c:pt idx="697">
                  <c:v>32.465000000000003</c:v>
                </c:pt>
                <c:pt idx="698">
                  <c:v>17.827000000000005</c:v>
                </c:pt>
                <c:pt idx="699">
                  <c:v>24.417999999999999</c:v>
                </c:pt>
                <c:pt idx="700">
                  <c:v>34.381999999999998</c:v>
                </c:pt>
                <c:pt idx="701">
                  <c:v>24.110000000000003</c:v>
                </c:pt>
                <c:pt idx="702">
                  <c:v>37.664000000000001</c:v>
                </c:pt>
                <c:pt idx="703">
                  <c:v>38.703000000000003</c:v>
                </c:pt>
                <c:pt idx="704">
                  <c:v>29.904999999999998</c:v>
                </c:pt>
                <c:pt idx="705">
                  <c:v>35.714000000000006</c:v>
                </c:pt>
                <c:pt idx="706">
                  <c:v>38.688000000000002</c:v>
                </c:pt>
                <c:pt idx="707">
                  <c:v>36.177</c:v>
                </c:pt>
                <c:pt idx="708">
                  <c:v>6.5819999999999999</c:v>
                </c:pt>
                <c:pt idx="709">
                  <c:v>35.402000000000001</c:v>
                </c:pt>
                <c:pt idx="710">
                  <c:v>22.815000000000001</c:v>
                </c:pt>
                <c:pt idx="711">
                  <c:v>36.323</c:v>
                </c:pt>
                <c:pt idx="712">
                  <c:v>24.757000000000001</c:v>
                </c:pt>
                <c:pt idx="713">
                  <c:v>21.474999999999998</c:v>
                </c:pt>
                <c:pt idx="714">
                  <c:v>43.989000000000004</c:v>
                </c:pt>
                <c:pt idx="715">
                  <c:v>29.911999999999999</c:v>
                </c:pt>
                <c:pt idx="716">
                  <c:v>39.382999999999996</c:v>
                </c:pt>
                <c:pt idx="717">
                  <c:v>43.055</c:v>
                </c:pt>
                <c:pt idx="718">
                  <c:v>26.67</c:v>
                </c:pt>
                <c:pt idx="719">
                  <c:v>37.427</c:v>
                </c:pt>
                <c:pt idx="720">
                  <c:v>7.9039999999999999</c:v>
                </c:pt>
                <c:pt idx="721">
                  <c:v>27.991</c:v>
                </c:pt>
                <c:pt idx="722">
                  <c:v>27.997</c:v>
                </c:pt>
                <c:pt idx="723">
                  <c:v>29.317000000000004</c:v>
                </c:pt>
                <c:pt idx="724">
                  <c:v>34.61</c:v>
                </c:pt>
                <c:pt idx="725">
                  <c:v>23.567</c:v>
                </c:pt>
                <c:pt idx="726">
                  <c:v>30.779</c:v>
                </c:pt>
                <c:pt idx="727">
                  <c:v>35.647000000000006</c:v>
                </c:pt>
                <c:pt idx="728">
                  <c:v>34.793000000000013</c:v>
                </c:pt>
                <c:pt idx="729">
                  <c:v>29.441999999999997</c:v>
                </c:pt>
                <c:pt idx="730">
                  <c:v>34.576000000000001</c:v>
                </c:pt>
                <c:pt idx="731">
                  <c:v>31.632999999999999</c:v>
                </c:pt>
                <c:pt idx="732">
                  <c:v>-4.1119999999999992</c:v>
                </c:pt>
                <c:pt idx="733">
                  <c:v>28.459</c:v>
                </c:pt>
                <c:pt idx="734">
                  <c:v>21.042000000000002</c:v>
                </c:pt>
                <c:pt idx="735">
                  <c:v>34.556999999999995</c:v>
                </c:pt>
                <c:pt idx="736">
                  <c:v>35.669000000000011</c:v>
                </c:pt>
                <c:pt idx="737">
                  <c:v>30.713000000000001</c:v>
                </c:pt>
                <c:pt idx="738">
                  <c:v>44.254000000000005</c:v>
                </c:pt>
                <c:pt idx="739">
                  <c:v>24.233000000000001</c:v>
                </c:pt>
                <c:pt idx="740">
                  <c:v>37.902000000000001</c:v>
                </c:pt>
                <c:pt idx="741">
                  <c:v>35.746000000000002</c:v>
                </c:pt>
                <c:pt idx="742">
                  <c:v>36.442</c:v>
                </c:pt>
                <c:pt idx="743">
                  <c:v>33.585000000000001</c:v>
                </c:pt>
                <c:pt idx="744">
                  <c:v>31.091999999999999</c:v>
                </c:pt>
                <c:pt idx="745">
                  <c:v>34.818999999999996</c:v>
                </c:pt>
                <c:pt idx="746">
                  <c:v>30.358000000000001</c:v>
                </c:pt>
                <c:pt idx="747">
                  <c:v>28.643000000000001</c:v>
                </c:pt>
                <c:pt idx="748">
                  <c:v>39.423000000000002</c:v>
                </c:pt>
                <c:pt idx="749">
                  <c:v>25.061999999999998</c:v>
                </c:pt>
                <c:pt idx="750">
                  <c:v>28.584999999999997</c:v>
                </c:pt>
                <c:pt idx="751">
                  <c:v>28.251000000000001</c:v>
                </c:pt>
                <c:pt idx="752">
                  <c:v>34.279000000000003</c:v>
                </c:pt>
                <c:pt idx="753">
                  <c:v>43.923000000000002</c:v>
                </c:pt>
                <c:pt idx="754">
                  <c:v>26.094999999999999</c:v>
                </c:pt>
                <c:pt idx="755">
                  <c:v>29.738</c:v>
                </c:pt>
                <c:pt idx="756">
                  <c:v>20.527000000000001</c:v>
                </c:pt>
                <c:pt idx="757">
                  <c:v>30.224</c:v>
                </c:pt>
                <c:pt idx="758">
                  <c:v>36.205000000000005</c:v>
                </c:pt>
                <c:pt idx="759">
                  <c:v>32.558</c:v>
                </c:pt>
                <c:pt idx="760">
                  <c:v>39.445</c:v>
                </c:pt>
                <c:pt idx="761">
                  <c:v>27.359000000000005</c:v>
                </c:pt>
                <c:pt idx="762">
                  <c:v>39.910999999999994</c:v>
                </c:pt>
                <c:pt idx="763">
                  <c:v>35.085000000000001</c:v>
                </c:pt>
                <c:pt idx="764">
                  <c:v>42.858999999999995</c:v>
                </c:pt>
                <c:pt idx="765">
                  <c:v>31.312000000000001</c:v>
                </c:pt>
                <c:pt idx="766">
                  <c:v>19.681999999999999</c:v>
                </c:pt>
                <c:pt idx="767">
                  <c:v>26.038</c:v>
                </c:pt>
                <c:pt idx="768">
                  <c:v>23.663</c:v>
                </c:pt>
                <c:pt idx="769">
                  <c:v>36.06</c:v>
                </c:pt>
                <c:pt idx="770">
                  <c:v>35.633000000000003</c:v>
                </c:pt>
                <c:pt idx="771">
                  <c:v>37.501000000000005</c:v>
                </c:pt>
                <c:pt idx="772">
                  <c:v>34.911999999999999</c:v>
                </c:pt>
                <c:pt idx="773">
                  <c:v>42.803000000000004</c:v>
                </c:pt>
                <c:pt idx="774">
                  <c:v>38.537000000000006</c:v>
                </c:pt>
                <c:pt idx="775">
                  <c:v>39.376000000000005</c:v>
                </c:pt>
                <c:pt idx="776">
                  <c:v>25.257000000000001</c:v>
                </c:pt>
                <c:pt idx="777">
                  <c:v>28.327000000000005</c:v>
                </c:pt>
                <c:pt idx="778">
                  <c:v>34.909000000000006</c:v>
                </c:pt>
                <c:pt idx="779">
                  <c:v>43.742000000000004</c:v>
                </c:pt>
                <c:pt idx="780">
                  <c:v>29.224999999999998</c:v>
                </c:pt>
                <c:pt idx="781">
                  <c:v>41.975000000000001</c:v>
                </c:pt>
                <c:pt idx="782">
                  <c:v>38.714000000000006</c:v>
                </c:pt>
                <c:pt idx="783">
                  <c:v>37.103000000000002</c:v>
                </c:pt>
                <c:pt idx="784">
                  <c:v>30.844999999999999</c:v>
                </c:pt>
                <c:pt idx="785">
                  <c:v>35.876999999999995</c:v>
                </c:pt>
                <c:pt idx="786">
                  <c:v>29.227</c:v>
                </c:pt>
                <c:pt idx="787">
                  <c:v>32.564</c:v>
                </c:pt>
                <c:pt idx="788">
                  <c:v>30.474999999999998</c:v>
                </c:pt>
                <c:pt idx="789">
                  <c:v>37.466000000000001</c:v>
                </c:pt>
                <c:pt idx="790">
                  <c:v>35.867000000000004</c:v>
                </c:pt>
                <c:pt idx="791">
                  <c:v>26.192</c:v>
                </c:pt>
                <c:pt idx="792">
                  <c:v>36.056000000000004</c:v>
                </c:pt>
                <c:pt idx="793">
                  <c:v>20.202999999999996</c:v>
                </c:pt>
                <c:pt idx="794">
                  <c:v>31.491999999999997</c:v>
                </c:pt>
                <c:pt idx="795">
                  <c:v>26.79</c:v>
                </c:pt>
                <c:pt idx="796">
                  <c:v>33.775000000000006</c:v>
                </c:pt>
                <c:pt idx="797">
                  <c:v>25.588999999999995</c:v>
                </c:pt>
                <c:pt idx="798">
                  <c:v>36.303999999999995</c:v>
                </c:pt>
                <c:pt idx="799">
                  <c:v>39.903000000000006</c:v>
                </c:pt>
                <c:pt idx="800">
                  <c:v>-65.793999999999997</c:v>
                </c:pt>
                <c:pt idx="801">
                  <c:v>25.810000000000002</c:v>
                </c:pt>
                <c:pt idx="802">
                  <c:v>31.603999999999999</c:v>
                </c:pt>
                <c:pt idx="803">
                  <c:v>31.026</c:v>
                </c:pt>
                <c:pt idx="804">
                  <c:v>39.196000000000012</c:v>
                </c:pt>
                <c:pt idx="805">
                  <c:v>11.702</c:v>
                </c:pt>
                <c:pt idx="806">
                  <c:v>-90.804999999999993</c:v>
                </c:pt>
                <c:pt idx="807">
                  <c:v>30.395</c:v>
                </c:pt>
                <c:pt idx="808">
                  <c:v>35.303999999999995</c:v>
                </c:pt>
                <c:pt idx="809">
                  <c:v>29.827999999999999</c:v>
                </c:pt>
                <c:pt idx="810">
                  <c:v>27.484999999999996</c:v>
                </c:pt>
                <c:pt idx="811">
                  <c:v>28.081999999999997</c:v>
                </c:pt>
                <c:pt idx="812">
                  <c:v>29.827999999999999</c:v>
                </c:pt>
                <c:pt idx="813">
                  <c:v>33.82</c:v>
                </c:pt>
                <c:pt idx="814">
                  <c:v>35.774000000000001</c:v>
                </c:pt>
                <c:pt idx="815">
                  <c:v>29.084</c:v>
                </c:pt>
                <c:pt idx="816">
                  <c:v>8.697000000000001</c:v>
                </c:pt>
                <c:pt idx="817">
                  <c:v>34.512</c:v>
                </c:pt>
                <c:pt idx="818">
                  <c:v>37.605000000000004</c:v>
                </c:pt>
                <c:pt idx="819">
                  <c:v>28.830000000000002</c:v>
                </c:pt>
                <c:pt idx="820">
                  <c:v>29.832000000000001</c:v>
                </c:pt>
                <c:pt idx="821">
                  <c:v>34.784000000000006</c:v>
                </c:pt>
                <c:pt idx="822">
                  <c:v>30.411999999999999</c:v>
                </c:pt>
                <c:pt idx="823">
                  <c:v>27.596</c:v>
                </c:pt>
                <c:pt idx="824">
                  <c:v>37.449999999999996</c:v>
                </c:pt>
                <c:pt idx="825">
                  <c:v>40.21</c:v>
                </c:pt>
                <c:pt idx="826">
                  <c:v>36.538000000000004</c:v>
                </c:pt>
                <c:pt idx="827">
                  <c:v>27.49</c:v>
                </c:pt>
                <c:pt idx="828">
                  <c:v>32.107000000000006</c:v>
                </c:pt>
                <c:pt idx="829">
                  <c:v>38.980999999999995</c:v>
                </c:pt>
                <c:pt idx="830">
                  <c:v>27.071000000000005</c:v>
                </c:pt>
                <c:pt idx="831">
                  <c:v>22.646999999999995</c:v>
                </c:pt>
                <c:pt idx="832">
                  <c:v>25.158999999999999</c:v>
                </c:pt>
                <c:pt idx="833">
                  <c:v>24.061</c:v>
                </c:pt>
                <c:pt idx="834">
                  <c:v>13.023</c:v>
                </c:pt>
                <c:pt idx="835">
                  <c:v>34.94</c:v>
                </c:pt>
                <c:pt idx="836">
                  <c:v>33.655000000000001</c:v>
                </c:pt>
                <c:pt idx="837">
                  <c:v>27.088999999999995</c:v>
                </c:pt>
                <c:pt idx="838">
                  <c:v>24.181999999999999</c:v>
                </c:pt>
                <c:pt idx="839">
                  <c:v>6.6829999999999989</c:v>
                </c:pt>
                <c:pt idx="840">
                  <c:v>37.238000000000007</c:v>
                </c:pt>
                <c:pt idx="841">
                  <c:v>18.260999999999996</c:v>
                </c:pt>
                <c:pt idx="842">
                  <c:v>28.081</c:v>
                </c:pt>
                <c:pt idx="843">
                  <c:v>19.788999999999998</c:v>
                </c:pt>
                <c:pt idx="844">
                  <c:v>35.212000000000003</c:v>
                </c:pt>
                <c:pt idx="845">
                  <c:v>22.341999999999999</c:v>
                </c:pt>
                <c:pt idx="846">
                  <c:v>34.230000000000011</c:v>
                </c:pt>
                <c:pt idx="847">
                  <c:v>36.504000000000005</c:v>
                </c:pt>
                <c:pt idx="848">
                  <c:v>34.457999999999998</c:v>
                </c:pt>
                <c:pt idx="849">
                  <c:v>32.815999999999995</c:v>
                </c:pt>
                <c:pt idx="850">
                  <c:v>34.002000000000002</c:v>
                </c:pt>
                <c:pt idx="851">
                  <c:v>36.102000000000004</c:v>
                </c:pt>
                <c:pt idx="852">
                  <c:v>45.121000000000002</c:v>
                </c:pt>
                <c:pt idx="853">
                  <c:v>31.367999999999999</c:v>
                </c:pt>
                <c:pt idx="854">
                  <c:v>40.61</c:v>
                </c:pt>
                <c:pt idx="855">
                  <c:v>37.042000000000002</c:v>
                </c:pt>
                <c:pt idx="856">
                  <c:v>34.357999999999997</c:v>
                </c:pt>
                <c:pt idx="857">
                  <c:v>6.774</c:v>
                </c:pt>
                <c:pt idx="858">
                  <c:v>28.178000000000001</c:v>
                </c:pt>
                <c:pt idx="859">
                  <c:v>35.653000000000006</c:v>
                </c:pt>
                <c:pt idx="860">
                  <c:v>37.923000000000002</c:v>
                </c:pt>
                <c:pt idx="861">
                  <c:v>19.134000000000004</c:v>
                </c:pt>
                <c:pt idx="862">
                  <c:v>45.784000000000006</c:v>
                </c:pt>
                <c:pt idx="863">
                  <c:v>34.013000000000005</c:v>
                </c:pt>
                <c:pt idx="864">
                  <c:v>38.512</c:v>
                </c:pt>
                <c:pt idx="865">
                  <c:v>35.553000000000004</c:v>
                </c:pt>
                <c:pt idx="866">
                  <c:v>35.933</c:v>
                </c:pt>
                <c:pt idx="867">
                  <c:v>32.772000000000006</c:v>
                </c:pt>
                <c:pt idx="868">
                  <c:v>21.716999999999999</c:v>
                </c:pt>
                <c:pt idx="869">
                  <c:v>33.413999999999994</c:v>
                </c:pt>
                <c:pt idx="870">
                  <c:v>27.974</c:v>
                </c:pt>
                <c:pt idx="871">
                  <c:v>40.879000000000005</c:v>
                </c:pt>
                <c:pt idx="872">
                  <c:v>30.552</c:v>
                </c:pt>
                <c:pt idx="873">
                  <c:v>26.614000000000004</c:v>
                </c:pt>
                <c:pt idx="874">
                  <c:v>33.381999999999998</c:v>
                </c:pt>
                <c:pt idx="875">
                  <c:v>31.036000000000001</c:v>
                </c:pt>
                <c:pt idx="876">
                  <c:v>43.239000000000011</c:v>
                </c:pt>
                <c:pt idx="877">
                  <c:v>31.800999999999995</c:v>
                </c:pt>
                <c:pt idx="878">
                  <c:v>28.911000000000001</c:v>
                </c:pt>
                <c:pt idx="879">
                  <c:v>27.974999999999998</c:v>
                </c:pt>
                <c:pt idx="880">
                  <c:v>34.510999999999996</c:v>
                </c:pt>
                <c:pt idx="881">
                  <c:v>30.597999999999999</c:v>
                </c:pt>
                <c:pt idx="882">
                  <c:v>26.74</c:v>
                </c:pt>
                <c:pt idx="883">
                  <c:v>37.863</c:v>
                </c:pt>
                <c:pt idx="884">
                  <c:v>23.251999999999999</c:v>
                </c:pt>
                <c:pt idx="885">
                  <c:v>42.115000000000002</c:v>
                </c:pt>
                <c:pt idx="886">
                  <c:v>32.668000000000006</c:v>
                </c:pt>
                <c:pt idx="887">
                  <c:v>32.083000000000006</c:v>
                </c:pt>
                <c:pt idx="888">
                  <c:v>38.391000000000005</c:v>
                </c:pt>
                <c:pt idx="889">
                  <c:v>15.075000000000001</c:v>
                </c:pt>
                <c:pt idx="890">
                  <c:v>16.761999999999997</c:v>
                </c:pt>
                <c:pt idx="891">
                  <c:v>32.862000000000002</c:v>
                </c:pt>
                <c:pt idx="892">
                  <c:v>35.002000000000002</c:v>
                </c:pt>
                <c:pt idx="893">
                  <c:v>36.657000000000004</c:v>
                </c:pt>
                <c:pt idx="894">
                  <c:v>35.012</c:v>
                </c:pt>
                <c:pt idx="895">
                  <c:v>32.940999999999995</c:v>
                </c:pt>
                <c:pt idx="896">
                  <c:v>33.984999999999999</c:v>
                </c:pt>
                <c:pt idx="897">
                  <c:v>38.379999999999995</c:v>
                </c:pt>
                <c:pt idx="898">
                  <c:v>41.316999999999993</c:v>
                </c:pt>
                <c:pt idx="899">
                  <c:v>42.382999999999996</c:v>
                </c:pt>
                <c:pt idx="900">
                  <c:v>4.1890000000000001</c:v>
                </c:pt>
                <c:pt idx="901">
                  <c:v>28.812999999999999</c:v>
                </c:pt>
                <c:pt idx="902">
                  <c:v>17.991</c:v>
                </c:pt>
                <c:pt idx="903">
                  <c:v>42.311999999999998</c:v>
                </c:pt>
                <c:pt idx="904">
                  <c:v>25.132000000000001</c:v>
                </c:pt>
                <c:pt idx="905">
                  <c:v>33.896000000000001</c:v>
                </c:pt>
                <c:pt idx="906">
                  <c:v>24.736000000000001</c:v>
                </c:pt>
                <c:pt idx="907">
                  <c:v>35.287000000000006</c:v>
                </c:pt>
                <c:pt idx="908">
                  <c:v>38.123000000000012</c:v>
                </c:pt>
                <c:pt idx="909">
                  <c:v>31.952000000000002</c:v>
                </c:pt>
                <c:pt idx="910">
                  <c:v>37.749000000000002</c:v>
                </c:pt>
                <c:pt idx="911">
                  <c:v>33.373000000000005</c:v>
                </c:pt>
                <c:pt idx="912">
                  <c:v>36.025000000000006</c:v>
                </c:pt>
                <c:pt idx="913">
                  <c:v>39.061</c:v>
                </c:pt>
                <c:pt idx="914">
                  <c:v>35.568000000000005</c:v>
                </c:pt>
                <c:pt idx="915">
                  <c:v>35.93</c:v>
                </c:pt>
                <c:pt idx="916">
                  <c:v>13.204000000000001</c:v>
                </c:pt>
                <c:pt idx="917">
                  <c:v>30.242999999999995</c:v>
                </c:pt>
                <c:pt idx="918">
                  <c:v>39.072000000000003</c:v>
                </c:pt>
                <c:pt idx="919">
                  <c:v>29.012</c:v>
                </c:pt>
                <c:pt idx="920">
                  <c:v>24.384</c:v>
                </c:pt>
                <c:pt idx="921">
                  <c:v>16.632000000000001</c:v>
                </c:pt>
                <c:pt idx="922">
                  <c:v>37.157000000000004</c:v>
                </c:pt>
                <c:pt idx="923">
                  <c:v>28.212</c:v>
                </c:pt>
                <c:pt idx="924">
                  <c:v>10.114000000000001</c:v>
                </c:pt>
                <c:pt idx="925">
                  <c:v>25.800999999999995</c:v>
                </c:pt>
                <c:pt idx="926">
                  <c:v>41.001000000000005</c:v>
                </c:pt>
                <c:pt idx="927">
                  <c:v>34.633000000000003</c:v>
                </c:pt>
                <c:pt idx="928">
                  <c:v>34.08</c:v>
                </c:pt>
                <c:pt idx="929">
                  <c:v>28.061999999999998</c:v>
                </c:pt>
                <c:pt idx="930">
                  <c:v>38.175000000000004</c:v>
                </c:pt>
                <c:pt idx="931">
                  <c:v>34.539000000000001</c:v>
                </c:pt>
                <c:pt idx="932">
                  <c:v>35.51</c:v>
                </c:pt>
                <c:pt idx="933">
                  <c:v>30.768999999999991</c:v>
                </c:pt>
                <c:pt idx="934">
                  <c:v>18.751000000000001</c:v>
                </c:pt>
                <c:pt idx="935">
                  <c:v>32.062000000000005</c:v>
                </c:pt>
                <c:pt idx="936">
                  <c:v>24.838999999999999</c:v>
                </c:pt>
                <c:pt idx="937">
                  <c:v>14.282</c:v>
                </c:pt>
                <c:pt idx="938">
                  <c:v>24.187999999999999</c:v>
                </c:pt>
                <c:pt idx="939">
                  <c:v>33.047000000000004</c:v>
                </c:pt>
                <c:pt idx="940">
                  <c:v>30.404</c:v>
                </c:pt>
                <c:pt idx="941">
                  <c:v>37.51</c:v>
                </c:pt>
                <c:pt idx="942">
                  <c:v>34.270000000000003</c:v>
                </c:pt>
                <c:pt idx="943">
                  <c:v>30.8</c:v>
                </c:pt>
                <c:pt idx="944">
                  <c:v>21.538</c:v>
                </c:pt>
                <c:pt idx="945">
                  <c:v>35.189</c:v>
                </c:pt>
                <c:pt idx="946">
                  <c:v>27.921999999999997</c:v>
                </c:pt>
                <c:pt idx="947">
                  <c:v>11.130999999999998</c:v>
                </c:pt>
                <c:pt idx="948">
                  <c:v>30.667000000000005</c:v>
                </c:pt>
                <c:pt idx="949">
                  <c:v>40.978000000000002</c:v>
                </c:pt>
                <c:pt idx="950">
                  <c:v>37.637</c:v>
                </c:pt>
                <c:pt idx="951">
                  <c:v>38.9</c:v>
                </c:pt>
                <c:pt idx="952">
                  <c:v>25.792000000000002</c:v>
                </c:pt>
                <c:pt idx="953">
                  <c:v>41.846999999999994</c:v>
                </c:pt>
                <c:pt idx="954">
                  <c:v>35.439</c:v>
                </c:pt>
                <c:pt idx="955">
                  <c:v>35.15</c:v>
                </c:pt>
                <c:pt idx="956">
                  <c:v>33.452999999999996</c:v>
                </c:pt>
                <c:pt idx="957">
                  <c:v>23.741999999999997</c:v>
                </c:pt>
                <c:pt idx="958">
                  <c:v>37.1</c:v>
                </c:pt>
                <c:pt idx="959">
                  <c:v>26.777999999999999</c:v>
                </c:pt>
                <c:pt idx="960">
                  <c:v>16.261999999999997</c:v>
                </c:pt>
                <c:pt idx="961">
                  <c:v>23.606999999999999</c:v>
                </c:pt>
                <c:pt idx="962">
                  <c:v>32.53</c:v>
                </c:pt>
                <c:pt idx="963">
                  <c:v>36.921000000000006</c:v>
                </c:pt>
                <c:pt idx="964">
                  <c:v>33.529000000000003</c:v>
                </c:pt>
                <c:pt idx="965">
                  <c:v>29.491999999999997</c:v>
                </c:pt>
                <c:pt idx="966">
                  <c:v>36.416999999999994</c:v>
                </c:pt>
                <c:pt idx="967">
                  <c:v>48.593000000000011</c:v>
                </c:pt>
                <c:pt idx="968">
                  <c:v>38.489000000000004</c:v>
                </c:pt>
                <c:pt idx="969">
                  <c:v>35.296000000000014</c:v>
                </c:pt>
                <c:pt idx="970">
                  <c:v>36.462000000000003</c:v>
                </c:pt>
                <c:pt idx="971">
                  <c:v>36.340999999999994</c:v>
                </c:pt>
                <c:pt idx="972">
                  <c:v>33.206000000000003</c:v>
                </c:pt>
                <c:pt idx="973">
                  <c:v>34.483999999999995</c:v>
                </c:pt>
                <c:pt idx="974">
                  <c:v>34.326000000000001</c:v>
                </c:pt>
                <c:pt idx="975">
                  <c:v>33.309000000000005</c:v>
                </c:pt>
                <c:pt idx="976">
                  <c:v>29.23</c:v>
                </c:pt>
                <c:pt idx="977">
                  <c:v>37.316999999999993</c:v>
                </c:pt>
                <c:pt idx="978">
                  <c:v>38.810999999999993</c:v>
                </c:pt>
                <c:pt idx="979">
                  <c:v>39.816999999999993</c:v>
                </c:pt>
                <c:pt idx="980">
                  <c:v>30.506</c:v>
                </c:pt>
                <c:pt idx="981">
                  <c:v>38.723000000000013</c:v>
                </c:pt>
                <c:pt idx="982">
                  <c:v>36.580999999999996</c:v>
                </c:pt>
                <c:pt idx="983">
                  <c:v>33.93</c:v>
                </c:pt>
                <c:pt idx="984">
                  <c:v>7.2489999999999997</c:v>
                </c:pt>
                <c:pt idx="985">
                  <c:v>26.747999999999998</c:v>
                </c:pt>
                <c:pt idx="986">
                  <c:v>38.607000000000006</c:v>
                </c:pt>
                <c:pt idx="987">
                  <c:v>23.021999999999995</c:v>
                </c:pt>
                <c:pt idx="988">
                  <c:v>34.973000000000006</c:v>
                </c:pt>
                <c:pt idx="989">
                  <c:v>30.315000000000001</c:v>
                </c:pt>
                <c:pt idx="990">
                  <c:v>39.236000000000011</c:v>
                </c:pt>
                <c:pt idx="991">
                  <c:v>14.171000000000001</c:v>
                </c:pt>
                <c:pt idx="992">
                  <c:v>33.68</c:v>
                </c:pt>
                <c:pt idx="993">
                  <c:v>29.280999999999995</c:v>
                </c:pt>
                <c:pt idx="994">
                  <c:v>38.291000000000011</c:v>
                </c:pt>
                <c:pt idx="995">
                  <c:v>20.761999999999997</c:v>
                </c:pt>
                <c:pt idx="996">
                  <c:v>39.264000000000003</c:v>
                </c:pt>
                <c:pt idx="997">
                  <c:v>7.2</c:v>
                </c:pt>
                <c:pt idx="998">
                  <c:v>41.278000000000006</c:v>
                </c:pt>
                <c:pt idx="999">
                  <c:v>30.761999999999997</c:v>
                </c:pt>
                <c:pt idx="1000">
                  <c:v>39.082000000000001</c:v>
                </c:pt>
                <c:pt idx="1001">
                  <c:v>32.797000000000011</c:v>
                </c:pt>
                <c:pt idx="1002">
                  <c:v>37.297000000000011</c:v>
                </c:pt>
                <c:pt idx="1003">
                  <c:v>23.207999999999995</c:v>
                </c:pt>
                <c:pt idx="1004">
                  <c:v>33.489000000000004</c:v>
                </c:pt>
                <c:pt idx="1005">
                  <c:v>21.485999999999997</c:v>
                </c:pt>
                <c:pt idx="1006">
                  <c:v>25.646999999999995</c:v>
                </c:pt>
                <c:pt idx="1007">
                  <c:v>27.536000000000001</c:v>
                </c:pt>
                <c:pt idx="1008">
                  <c:v>27.754999999999999</c:v>
                </c:pt>
                <c:pt idx="1009">
                  <c:v>21.478000000000002</c:v>
                </c:pt>
                <c:pt idx="1010">
                  <c:v>34.775000000000006</c:v>
                </c:pt>
                <c:pt idx="1011">
                  <c:v>34.673000000000002</c:v>
                </c:pt>
                <c:pt idx="1012">
                  <c:v>30.417999999999999</c:v>
                </c:pt>
                <c:pt idx="1013">
                  <c:v>24.421999999999997</c:v>
                </c:pt>
                <c:pt idx="1014">
                  <c:v>27.39</c:v>
                </c:pt>
                <c:pt idx="1015">
                  <c:v>2.7250000000000001</c:v>
                </c:pt>
                <c:pt idx="1016">
                  <c:v>25.964999999999996</c:v>
                </c:pt>
                <c:pt idx="1017">
                  <c:v>19.608000000000001</c:v>
                </c:pt>
                <c:pt idx="1018">
                  <c:v>31.234999999999999</c:v>
                </c:pt>
                <c:pt idx="1019">
                  <c:v>34.033000000000001</c:v>
                </c:pt>
                <c:pt idx="1020">
                  <c:v>33.428000000000004</c:v>
                </c:pt>
                <c:pt idx="1021">
                  <c:v>10.074</c:v>
                </c:pt>
                <c:pt idx="1022">
                  <c:v>22.927</c:v>
                </c:pt>
                <c:pt idx="1023">
                  <c:v>41.977000000000004</c:v>
                </c:pt>
                <c:pt idx="1024">
                  <c:v>30.434999999999999</c:v>
                </c:pt>
                <c:pt idx="1025">
                  <c:v>36.143000000000001</c:v>
                </c:pt>
                <c:pt idx="1026">
                  <c:v>37.730000000000011</c:v>
                </c:pt>
                <c:pt idx="1027">
                  <c:v>30.266999999999996</c:v>
                </c:pt>
                <c:pt idx="1028">
                  <c:v>29.876999999999999</c:v>
                </c:pt>
                <c:pt idx="1029">
                  <c:v>13.641999999999999</c:v>
                </c:pt>
                <c:pt idx="1030">
                  <c:v>20.487999999999996</c:v>
                </c:pt>
                <c:pt idx="1031">
                  <c:v>37.201000000000001</c:v>
                </c:pt>
                <c:pt idx="1032">
                  <c:v>37.805</c:v>
                </c:pt>
                <c:pt idx="1033">
                  <c:v>38.956999999999994</c:v>
                </c:pt>
                <c:pt idx="1034">
                  <c:v>35.836999999999996</c:v>
                </c:pt>
                <c:pt idx="1035">
                  <c:v>33.521000000000001</c:v>
                </c:pt>
                <c:pt idx="1036">
                  <c:v>-13.665000000000001</c:v>
                </c:pt>
                <c:pt idx="1037">
                  <c:v>31.311000000000003</c:v>
                </c:pt>
                <c:pt idx="1038">
                  <c:v>27.516999999999999</c:v>
                </c:pt>
                <c:pt idx="1039">
                  <c:v>19.971</c:v>
                </c:pt>
                <c:pt idx="1040">
                  <c:v>23.084999999999997</c:v>
                </c:pt>
                <c:pt idx="1041">
                  <c:v>38.103000000000002</c:v>
                </c:pt>
                <c:pt idx="1042">
                  <c:v>32.231000000000002</c:v>
                </c:pt>
                <c:pt idx="1043">
                  <c:v>32.556000000000004</c:v>
                </c:pt>
                <c:pt idx="1044">
                  <c:v>26.618000000000002</c:v>
                </c:pt>
                <c:pt idx="1045">
                  <c:v>29.187000000000001</c:v>
                </c:pt>
                <c:pt idx="1046">
                  <c:v>41.403000000000006</c:v>
                </c:pt>
                <c:pt idx="1047">
                  <c:v>42.048000000000002</c:v>
                </c:pt>
                <c:pt idx="1048">
                  <c:v>28.146000000000001</c:v>
                </c:pt>
                <c:pt idx="1049">
                  <c:v>30.791</c:v>
                </c:pt>
                <c:pt idx="1050">
                  <c:v>28.173999999999999</c:v>
                </c:pt>
                <c:pt idx="1051">
                  <c:v>21.062999999999995</c:v>
                </c:pt>
                <c:pt idx="1052">
                  <c:v>24.439999999999998</c:v>
                </c:pt>
                <c:pt idx="1053">
                  <c:v>38.034000000000006</c:v>
                </c:pt>
                <c:pt idx="1054">
                  <c:v>39.693000000000012</c:v>
                </c:pt>
                <c:pt idx="1055">
                  <c:v>39.201000000000001</c:v>
                </c:pt>
                <c:pt idx="1056">
                  <c:v>41.833000000000006</c:v>
                </c:pt>
                <c:pt idx="1057">
                  <c:v>27.376000000000001</c:v>
                </c:pt>
                <c:pt idx="1058">
                  <c:v>37.599000000000011</c:v>
                </c:pt>
                <c:pt idx="1059">
                  <c:v>31.047000000000001</c:v>
                </c:pt>
                <c:pt idx="1060">
                  <c:v>41.016999999999996</c:v>
                </c:pt>
                <c:pt idx="1061">
                  <c:v>9.5479999999999983</c:v>
                </c:pt>
                <c:pt idx="1062">
                  <c:v>34.49</c:v>
                </c:pt>
                <c:pt idx="1063">
                  <c:v>36.888999999999996</c:v>
                </c:pt>
                <c:pt idx="1064">
                  <c:v>37.952999999999996</c:v>
                </c:pt>
                <c:pt idx="1065">
                  <c:v>39.816999999999993</c:v>
                </c:pt>
                <c:pt idx="1066">
                  <c:v>38.453999999999994</c:v>
                </c:pt>
                <c:pt idx="1067">
                  <c:v>41.934000000000005</c:v>
                </c:pt>
                <c:pt idx="1068">
                  <c:v>46.077000000000005</c:v>
                </c:pt>
                <c:pt idx="1069">
                  <c:v>19.143999999999995</c:v>
                </c:pt>
                <c:pt idx="1070">
                  <c:v>24.204999999999995</c:v>
                </c:pt>
                <c:pt idx="1071">
                  <c:v>27.097000000000001</c:v>
                </c:pt>
                <c:pt idx="1072">
                  <c:v>35.541000000000004</c:v>
                </c:pt>
                <c:pt idx="1073">
                  <c:v>32.561</c:v>
                </c:pt>
                <c:pt idx="1074">
                  <c:v>47.328000000000003</c:v>
                </c:pt>
                <c:pt idx="1075">
                  <c:v>29.346</c:v>
                </c:pt>
                <c:pt idx="1076">
                  <c:v>31.527999999999999</c:v>
                </c:pt>
                <c:pt idx="1077">
                  <c:v>27.713999999999999</c:v>
                </c:pt>
                <c:pt idx="1078">
                  <c:v>22.300999999999995</c:v>
                </c:pt>
                <c:pt idx="1079">
                  <c:v>30.114000000000004</c:v>
                </c:pt>
                <c:pt idx="1080">
                  <c:v>30.933</c:v>
                </c:pt>
                <c:pt idx="1081">
                  <c:v>28.38</c:v>
                </c:pt>
                <c:pt idx="1082">
                  <c:v>32.027000000000001</c:v>
                </c:pt>
                <c:pt idx="1083">
                  <c:v>39.715000000000003</c:v>
                </c:pt>
                <c:pt idx="1084">
                  <c:v>36.633000000000003</c:v>
                </c:pt>
                <c:pt idx="1085">
                  <c:v>34.778000000000006</c:v>
                </c:pt>
                <c:pt idx="1086">
                  <c:v>35.396000000000001</c:v>
                </c:pt>
                <c:pt idx="1087">
                  <c:v>41.172000000000004</c:v>
                </c:pt>
                <c:pt idx="1088">
                  <c:v>38.077000000000005</c:v>
                </c:pt>
                <c:pt idx="1089">
                  <c:v>39.410000000000004</c:v>
                </c:pt>
                <c:pt idx="1090">
                  <c:v>30.212</c:v>
                </c:pt>
                <c:pt idx="1091">
                  <c:v>37.211000000000006</c:v>
                </c:pt>
                <c:pt idx="1092">
                  <c:v>30.183</c:v>
                </c:pt>
                <c:pt idx="1093">
                  <c:v>25.030999999999999</c:v>
                </c:pt>
                <c:pt idx="1094">
                  <c:v>40.376999999999995</c:v>
                </c:pt>
                <c:pt idx="1095">
                  <c:v>39.688000000000002</c:v>
                </c:pt>
                <c:pt idx="1096">
                  <c:v>23.783999999999995</c:v>
                </c:pt>
                <c:pt idx="1097">
                  <c:v>45.471000000000004</c:v>
                </c:pt>
                <c:pt idx="1098">
                  <c:v>27.678999999999995</c:v>
                </c:pt>
                <c:pt idx="1099">
                  <c:v>38.315999999999995</c:v>
                </c:pt>
                <c:pt idx="1100">
                  <c:v>40.06</c:v>
                </c:pt>
                <c:pt idx="1101">
                  <c:v>29.303999999999995</c:v>
                </c:pt>
                <c:pt idx="1102">
                  <c:v>41.153000000000006</c:v>
                </c:pt>
                <c:pt idx="1103">
                  <c:v>30.721999999999998</c:v>
                </c:pt>
                <c:pt idx="1104">
                  <c:v>28.027999999999999</c:v>
                </c:pt>
                <c:pt idx="1105">
                  <c:v>21.288999999999998</c:v>
                </c:pt>
                <c:pt idx="1106">
                  <c:v>34.852999999999994</c:v>
                </c:pt>
                <c:pt idx="1107">
                  <c:v>24.984000000000002</c:v>
                </c:pt>
                <c:pt idx="1108">
                  <c:v>35.232000000000006</c:v>
                </c:pt>
                <c:pt idx="1109">
                  <c:v>31.513999999999999</c:v>
                </c:pt>
                <c:pt idx="1110">
                  <c:v>22.413</c:v>
                </c:pt>
                <c:pt idx="1111">
                  <c:v>35.532000000000004</c:v>
                </c:pt>
                <c:pt idx="1112">
                  <c:v>36.606000000000002</c:v>
                </c:pt>
                <c:pt idx="1113">
                  <c:v>34.977000000000004</c:v>
                </c:pt>
                <c:pt idx="1114">
                  <c:v>36.888999999999996</c:v>
                </c:pt>
                <c:pt idx="1115">
                  <c:v>13.537999999999998</c:v>
                </c:pt>
                <c:pt idx="1116">
                  <c:v>35.277000000000001</c:v>
                </c:pt>
                <c:pt idx="1117">
                  <c:v>20.655999999999999</c:v>
                </c:pt>
                <c:pt idx="1118">
                  <c:v>38.505000000000003</c:v>
                </c:pt>
                <c:pt idx="1119">
                  <c:v>32.67</c:v>
                </c:pt>
                <c:pt idx="1120">
                  <c:v>37.665000000000006</c:v>
                </c:pt>
                <c:pt idx="1121">
                  <c:v>25.821000000000005</c:v>
                </c:pt>
                <c:pt idx="1122">
                  <c:v>32.469000000000001</c:v>
                </c:pt>
                <c:pt idx="1123">
                  <c:v>27.806000000000001</c:v>
                </c:pt>
                <c:pt idx="1124">
                  <c:v>34.373000000000005</c:v>
                </c:pt>
                <c:pt idx="1125">
                  <c:v>38.977000000000004</c:v>
                </c:pt>
                <c:pt idx="1126">
                  <c:v>39.655000000000001</c:v>
                </c:pt>
                <c:pt idx="1127">
                  <c:v>30.103000000000005</c:v>
                </c:pt>
                <c:pt idx="1128">
                  <c:v>23.411999999999999</c:v>
                </c:pt>
                <c:pt idx="1129">
                  <c:v>37.28</c:v>
                </c:pt>
                <c:pt idx="1130">
                  <c:v>30.236000000000001</c:v>
                </c:pt>
                <c:pt idx="1131">
                  <c:v>41.333000000000006</c:v>
                </c:pt>
                <c:pt idx="1132">
                  <c:v>32.213000000000001</c:v>
                </c:pt>
                <c:pt idx="1133">
                  <c:v>34.32</c:v>
                </c:pt>
                <c:pt idx="1134">
                  <c:v>35.916000000000004</c:v>
                </c:pt>
                <c:pt idx="1135">
                  <c:v>25.359000000000005</c:v>
                </c:pt>
                <c:pt idx="1136">
                  <c:v>29.452000000000002</c:v>
                </c:pt>
                <c:pt idx="1137">
                  <c:v>45.049000000000007</c:v>
                </c:pt>
                <c:pt idx="1138">
                  <c:v>32.036000000000001</c:v>
                </c:pt>
                <c:pt idx="1139">
                  <c:v>42.548000000000002</c:v>
                </c:pt>
                <c:pt idx="1140">
                  <c:v>39.65</c:v>
                </c:pt>
                <c:pt idx="1141">
                  <c:v>33.586000000000006</c:v>
                </c:pt>
                <c:pt idx="1142">
                  <c:v>41.398000000000003</c:v>
                </c:pt>
                <c:pt idx="1143">
                  <c:v>14.630999999999998</c:v>
                </c:pt>
                <c:pt idx="1144">
                  <c:v>23.218</c:v>
                </c:pt>
                <c:pt idx="1145">
                  <c:v>26.937999999999999</c:v>
                </c:pt>
                <c:pt idx="1146">
                  <c:v>31.605</c:v>
                </c:pt>
                <c:pt idx="1147">
                  <c:v>24.132999999999999</c:v>
                </c:pt>
                <c:pt idx="1148">
                  <c:v>35.927</c:v>
                </c:pt>
                <c:pt idx="1149">
                  <c:v>3.7050000000000001</c:v>
                </c:pt>
                <c:pt idx="1150">
                  <c:v>23.917999999999999</c:v>
                </c:pt>
                <c:pt idx="1151">
                  <c:v>22.216000000000001</c:v>
                </c:pt>
                <c:pt idx="1152">
                  <c:v>28.870999999999999</c:v>
                </c:pt>
                <c:pt idx="1153">
                  <c:v>33.258000000000003</c:v>
                </c:pt>
                <c:pt idx="1154">
                  <c:v>49.001000000000005</c:v>
                </c:pt>
                <c:pt idx="1155">
                  <c:v>14.68</c:v>
                </c:pt>
                <c:pt idx="1156">
                  <c:v>36.232000000000006</c:v>
                </c:pt>
                <c:pt idx="1157">
                  <c:v>38.108000000000004</c:v>
                </c:pt>
                <c:pt idx="1158">
                  <c:v>38.083000000000006</c:v>
                </c:pt>
                <c:pt idx="1159">
                  <c:v>32.290000000000006</c:v>
                </c:pt>
                <c:pt idx="1160">
                  <c:v>41.593000000000011</c:v>
                </c:pt>
                <c:pt idx="1161">
                  <c:v>35.153000000000006</c:v>
                </c:pt>
                <c:pt idx="1162">
                  <c:v>43.580999999999996</c:v>
                </c:pt>
                <c:pt idx="1163">
                  <c:v>47.902000000000001</c:v>
                </c:pt>
                <c:pt idx="1164">
                  <c:v>15.348000000000001</c:v>
                </c:pt>
                <c:pt idx="1165">
                  <c:v>38.793000000000013</c:v>
                </c:pt>
                <c:pt idx="1166">
                  <c:v>25.643000000000001</c:v>
                </c:pt>
                <c:pt idx="1167">
                  <c:v>34.14</c:v>
                </c:pt>
                <c:pt idx="1168">
                  <c:v>31.222999999999995</c:v>
                </c:pt>
                <c:pt idx="1169">
                  <c:v>37.846000000000004</c:v>
                </c:pt>
                <c:pt idx="1170">
                  <c:v>36.812999999999995</c:v>
                </c:pt>
                <c:pt idx="1171">
                  <c:v>31.545000000000002</c:v>
                </c:pt>
                <c:pt idx="1172">
                  <c:v>24.904999999999998</c:v>
                </c:pt>
                <c:pt idx="1173">
                  <c:v>33.479000000000006</c:v>
                </c:pt>
                <c:pt idx="1174">
                  <c:v>21.715</c:v>
                </c:pt>
                <c:pt idx="1175">
                  <c:v>32.308</c:v>
                </c:pt>
                <c:pt idx="1176">
                  <c:v>41.361000000000004</c:v>
                </c:pt>
                <c:pt idx="1177">
                  <c:v>38.585000000000001</c:v>
                </c:pt>
                <c:pt idx="1178">
                  <c:v>37.667000000000002</c:v>
                </c:pt>
                <c:pt idx="1179">
                  <c:v>43.818999999999996</c:v>
                </c:pt>
                <c:pt idx="1180">
                  <c:v>34.583999999999996</c:v>
                </c:pt>
                <c:pt idx="1181">
                  <c:v>41.566000000000003</c:v>
                </c:pt>
                <c:pt idx="1182">
                  <c:v>45.814999999999998</c:v>
                </c:pt>
                <c:pt idx="1183">
                  <c:v>38.082000000000001</c:v>
                </c:pt>
                <c:pt idx="1184">
                  <c:v>26.661999999999999</c:v>
                </c:pt>
                <c:pt idx="1185">
                  <c:v>35.684000000000005</c:v>
                </c:pt>
                <c:pt idx="1186">
                  <c:v>24.594000000000001</c:v>
                </c:pt>
                <c:pt idx="1187">
                  <c:v>37.416000000000004</c:v>
                </c:pt>
                <c:pt idx="1188">
                  <c:v>41.458999999999996</c:v>
                </c:pt>
                <c:pt idx="1189">
                  <c:v>38.046000000000006</c:v>
                </c:pt>
                <c:pt idx="1190">
                  <c:v>30.548999999999996</c:v>
                </c:pt>
                <c:pt idx="1191">
                  <c:v>29.591000000000001</c:v>
                </c:pt>
                <c:pt idx="1192">
                  <c:v>39.122000000000007</c:v>
                </c:pt>
                <c:pt idx="1193">
                  <c:v>32.505000000000003</c:v>
                </c:pt>
                <c:pt idx="1194">
                  <c:v>29.228999999999996</c:v>
                </c:pt>
                <c:pt idx="1195">
                  <c:v>37.318999999999996</c:v>
                </c:pt>
                <c:pt idx="1196">
                  <c:v>30.24</c:v>
                </c:pt>
                <c:pt idx="1197">
                  <c:v>35.363</c:v>
                </c:pt>
                <c:pt idx="1198">
                  <c:v>49.810999999999993</c:v>
                </c:pt>
                <c:pt idx="1199">
                  <c:v>34.386999999999993</c:v>
                </c:pt>
                <c:pt idx="1200">
                  <c:v>28.169</c:v>
                </c:pt>
                <c:pt idx="1201">
                  <c:v>33.322000000000003</c:v>
                </c:pt>
                <c:pt idx="1202">
                  <c:v>29.130000000000003</c:v>
                </c:pt>
                <c:pt idx="1203">
                  <c:v>46.161000000000001</c:v>
                </c:pt>
                <c:pt idx="1204">
                  <c:v>23.722999999999995</c:v>
                </c:pt>
                <c:pt idx="1205">
                  <c:v>41.309999999999995</c:v>
                </c:pt>
                <c:pt idx="1206">
                  <c:v>28.361999999999995</c:v>
                </c:pt>
                <c:pt idx="1207">
                  <c:v>19.381</c:v>
                </c:pt>
                <c:pt idx="1208">
                  <c:v>14.785</c:v>
                </c:pt>
                <c:pt idx="1209">
                  <c:v>27.198</c:v>
                </c:pt>
                <c:pt idx="1210">
                  <c:v>28.608000000000001</c:v>
                </c:pt>
                <c:pt idx="1211">
                  <c:v>41.58</c:v>
                </c:pt>
                <c:pt idx="1212">
                  <c:v>46.239000000000011</c:v>
                </c:pt>
                <c:pt idx="1213">
                  <c:v>37.776000000000003</c:v>
                </c:pt>
                <c:pt idx="1214">
                  <c:v>36.24</c:v>
                </c:pt>
                <c:pt idx="1215">
                  <c:v>43.574000000000005</c:v>
                </c:pt>
                <c:pt idx="1216">
                  <c:v>26.527000000000001</c:v>
                </c:pt>
                <c:pt idx="1217">
                  <c:v>37.541000000000004</c:v>
                </c:pt>
                <c:pt idx="1218">
                  <c:v>42.088000000000001</c:v>
                </c:pt>
                <c:pt idx="1219">
                  <c:v>30.047999999999995</c:v>
                </c:pt>
                <c:pt idx="1220">
                  <c:v>31.183</c:v>
                </c:pt>
                <c:pt idx="1221">
                  <c:v>26.623000000000001</c:v>
                </c:pt>
                <c:pt idx="1222">
                  <c:v>36.44</c:v>
                </c:pt>
                <c:pt idx="1223">
                  <c:v>34.572000000000003</c:v>
                </c:pt>
                <c:pt idx="1224">
                  <c:v>35.496000000000002</c:v>
                </c:pt>
                <c:pt idx="1225">
                  <c:v>19.175000000000001</c:v>
                </c:pt>
                <c:pt idx="1226">
                  <c:v>42.810999999999993</c:v>
                </c:pt>
                <c:pt idx="1227">
                  <c:v>38.288000000000004</c:v>
                </c:pt>
                <c:pt idx="1228">
                  <c:v>27.202999999999996</c:v>
                </c:pt>
                <c:pt idx="1229">
                  <c:v>34.556999999999995</c:v>
                </c:pt>
                <c:pt idx="1230">
                  <c:v>43.378</c:v>
                </c:pt>
                <c:pt idx="1231">
                  <c:v>21.957000000000001</c:v>
                </c:pt>
                <c:pt idx="1232">
                  <c:v>21.861000000000001</c:v>
                </c:pt>
                <c:pt idx="1233">
                  <c:v>27.609000000000005</c:v>
                </c:pt>
                <c:pt idx="1234">
                  <c:v>46.043000000000006</c:v>
                </c:pt>
                <c:pt idx="1235">
                  <c:v>10.947000000000001</c:v>
                </c:pt>
                <c:pt idx="1236">
                  <c:v>29.702999999999996</c:v>
                </c:pt>
                <c:pt idx="1237">
                  <c:v>25.405999999999995</c:v>
                </c:pt>
                <c:pt idx="1238">
                  <c:v>6.3360000000000003</c:v>
                </c:pt>
                <c:pt idx="1239">
                  <c:v>35.782000000000004</c:v>
                </c:pt>
                <c:pt idx="1240">
                  <c:v>32.442</c:v>
                </c:pt>
                <c:pt idx="1241">
                  <c:v>35.523000000000003</c:v>
                </c:pt>
                <c:pt idx="1242">
                  <c:v>39.263000000000012</c:v>
                </c:pt>
                <c:pt idx="1243">
                  <c:v>29.954000000000001</c:v>
                </c:pt>
                <c:pt idx="1244">
                  <c:v>29.626999999999999</c:v>
                </c:pt>
                <c:pt idx="1245">
                  <c:v>30.068999999999996</c:v>
                </c:pt>
                <c:pt idx="1246">
                  <c:v>44.175000000000004</c:v>
                </c:pt>
                <c:pt idx="1247">
                  <c:v>35.398000000000003</c:v>
                </c:pt>
                <c:pt idx="1248">
                  <c:v>43.381999999999998</c:v>
                </c:pt>
                <c:pt idx="1249">
                  <c:v>39.527000000000001</c:v>
                </c:pt>
                <c:pt idx="1250">
                  <c:v>40.291000000000011</c:v>
                </c:pt>
                <c:pt idx="1251">
                  <c:v>35.082000000000001</c:v>
                </c:pt>
                <c:pt idx="1252">
                  <c:v>37.375</c:v>
                </c:pt>
                <c:pt idx="1253">
                  <c:v>30.151000000000003</c:v>
                </c:pt>
                <c:pt idx="1254">
                  <c:v>40.629000000000012</c:v>
                </c:pt>
                <c:pt idx="1255">
                  <c:v>34.620000000000005</c:v>
                </c:pt>
                <c:pt idx="1256">
                  <c:v>47.686</c:v>
                </c:pt>
                <c:pt idx="1257">
                  <c:v>39.053000000000004</c:v>
                </c:pt>
                <c:pt idx="1258">
                  <c:v>39.080999999999996</c:v>
                </c:pt>
                <c:pt idx="1259">
                  <c:v>33.049000000000007</c:v>
                </c:pt>
                <c:pt idx="1260">
                  <c:v>31.023</c:v>
                </c:pt>
                <c:pt idx="1261">
                  <c:v>32.252000000000002</c:v>
                </c:pt>
                <c:pt idx="1262">
                  <c:v>28.38</c:v>
                </c:pt>
                <c:pt idx="1263">
                  <c:v>22.984999999999996</c:v>
                </c:pt>
                <c:pt idx="1264">
                  <c:v>30.189</c:v>
                </c:pt>
                <c:pt idx="1265">
                  <c:v>33.613</c:v>
                </c:pt>
                <c:pt idx="1266">
                  <c:v>41.443999999999996</c:v>
                </c:pt>
                <c:pt idx="1267">
                  <c:v>23.332000000000001</c:v>
                </c:pt>
                <c:pt idx="1268">
                  <c:v>22.706</c:v>
                </c:pt>
                <c:pt idx="1269">
                  <c:v>32.467000000000006</c:v>
                </c:pt>
                <c:pt idx="1270">
                  <c:v>40.520000000000003</c:v>
                </c:pt>
                <c:pt idx="1271">
                  <c:v>44.323</c:v>
                </c:pt>
                <c:pt idx="1272">
                  <c:v>41.592000000000006</c:v>
                </c:pt>
                <c:pt idx="1273">
                  <c:v>25.72</c:v>
                </c:pt>
                <c:pt idx="1274">
                  <c:v>49.351999999999997</c:v>
                </c:pt>
                <c:pt idx="1275">
                  <c:v>39.898000000000003</c:v>
                </c:pt>
                <c:pt idx="1276">
                  <c:v>37.836000000000006</c:v>
                </c:pt>
                <c:pt idx="1277">
                  <c:v>42.667000000000002</c:v>
                </c:pt>
                <c:pt idx="1278">
                  <c:v>45.855999999999995</c:v>
                </c:pt>
                <c:pt idx="1279">
                  <c:v>31.916</c:v>
                </c:pt>
                <c:pt idx="1280">
                  <c:v>38.157000000000004</c:v>
                </c:pt>
                <c:pt idx="1281">
                  <c:v>38.483000000000004</c:v>
                </c:pt>
                <c:pt idx="1282">
                  <c:v>37.225000000000009</c:v>
                </c:pt>
                <c:pt idx="1283">
                  <c:v>38.167000000000002</c:v>
                </c:pt>
                <c:pt idx="1284">
                  <c:v>36.288000000000004</c:v>
                </c:pt>
                <c:pt idx="1285">
                  <c:v>30.225999999999996</c:v>
                </c:pt>
                <c:pt idx="1286">
                  <c:v>28.417999999999999</c:v>
                </c:pt>
                <c:pt idx="1287">
                  <c:v>42.278000000000006</c:v>
                </c:pt>
                <c:pt idx="1288">
                  <c:v>35.410999999999994</c:v>
                </c:pt>
                <c:pt idx="1289">
                  <c:v>39.034000000000006</c:v>
                </c:pt>
                <c:pt idx="1290">
                  <c:v>30.388999999999996</c:v>
                </c:pt>
                <c:pt idx="1291">
                  <c:v>33.616</c:v>
                </c:pt>
                <c:pt idx="1292">
                  <c:v>36.672000000000004</c:v>
                </c:pt>
                <c:pt idx="1293">
                  <c:v>38.770000000000003</c:v>
                </c:pt>
                <c:pt idx="1294">
                  <c:v>36.695000000000007</c:v>
                </c:pt>
                <c:pt idx="1295">
                  <c:v>40.095000000000006</c:v>
                </c:pt>
                <c:pt idx="1296">
                  <c:v>30.173999999999999</c:v>
                </c:pt>
                <c:pt idx="1297">
                  <c:v>36.786000000000001</c:v>
                </c:pt>
                <c:pt idx="1298">
                  <c:v>35.702000000000005</c:v>
                </c:pt>
                <c:pt idx="1299">
                  <c:v>34.806999999999995</c:v>
                </c:pt>
                <c:pt idx="1300">
                  <c:v>42.68</c:v>
                </c:pt>
                <c:pt idx="1301">
                  <c:v>23.581999999999997</c:v>
                </c:pt>
                <c:pt idx="1302">
                  <c:v>30.853000000000005</c:v>
                </c:pt>
                <c:pt idx="1303">
                  <c:v>40.984999999999999</c:v>
                </c:pt>
                <c:pt idx="1304">
                  <c:v>44.473000000000006</c:v>
                </c:pt>
                <c:pt idx="1305">
                  <c:v>44.39</c:v>
                </c:pt>
                <c:pt idx="1306">
                  <c:v>19.864999999999995</c:v>
                </c:pt>
                <c:pt idx="1307">
                  <c:v>44.165000000000006</c:v>
                </c:pt>
                <c:pt idx="1308">
                  <c:v>31.982999999999997</c:v>
                </c:pt>
                <c:pt idx="1309">
                  <c:v>29.497999999999998</c:v>
                </c:pt>
                <c:pt idx="1310">
                  <c:v>42.567</c:v>
                </c:pt>
                <c:pt idx="1311">
                  <c:v>40.846000000000004</c:v>
                </c:pt>
                <c:pt idx="1312">
                  <c:v>41.802</c:v>
                </c:pt>
                <c:pt idx="1313">
                  <c:v>40.592000000000006</c:v>
                </c:pt>
                <c:pt idx="1314">
                  <c:v>40.080999999999996</c:v>
                </c:pt>
                <c:pt idx="1315">
                  <c:v>46.408000000000001</c:v>
                </c:pt>
                <c:pt idx="1316">
                  <c:v>17.901999999999997</c:v>
                </c:pt>
                <c:pt idx="1317">
                  <c:v>21.565999999999995</c:v>
                </c:pt>
                <c:pt idx="1318">
                  <c:v>27.587999999999997</c:v>
                </c:pt>
                <c:pt idx="1319">
                  <c:v>26.227</c:v>
                </c:pt>
                <c:pt idx="1320">
                  <c:v>36.128000000000007</c:v>
                </c:pt>
                <c:pt idx="1321">
                  <c:v>27.678999999999995</c:v>
                </c:pt>
                <c:pt idx="1322">
                  <c:v>21.462999999999997</c:v>
                </c:pt>
                <c:pt idx="1323">
                  <c:v>39.632000000000005</c:v>
                </c:pt>
                <c:pt idx="1324">
                  <c:v>29.399000000000001</c:v>
                </c:pt>
                <c:pt idx="1325">
                  <c:v>-4.3209999999999988</c:v>
                </c:pt>
                <c:pt idx="1326">
                  <c:v>37.046000000000006</c:v>
                </c:pt>
                <c:pt idx="1327">
                  <c:v>36.867000000000004</c:v>
                </c:pt>
                <c:pt idx="1328">
                  <c:v>42.064</c:v>
                </c:pt>
                <c:pt idx="1329">
                  <c:v>32.718000000000011</c:v>
                </c:pt>
                <c:pt idx="1330">
                  <c:v>36.738000000000007</c:v>
                </c:pt>
                <c:pt idx="1331">
                  <c:v>30.126000000000001</c:v>
                </c:pt>
                <c:pt idx="1332">
                  <c:v>44.398000000000003</c:v>
                </c:pt>
                <c:pt idx="1333">
                  <c:v>39.193000000000012</c:v>
                </c:pt>
                <c:pt idx="1334">
                  <c:v>30.330000000000002</c:v>
                </c:pt>
                <c:pt idx="1335">
                  <c:v>33.626000000000012</c:v>
                </c:pt>
                <c:pt idx="1336">
                  <c:v>25.033999999999999</c:v>
                </c:pt>
                <c:pt idx="1337">
                  <c:v>37.704000000000001</c:v>
                </c:pt>
                <c:pt idx="1338">
                  <c:v>46.316999999999993</c:v>
                </c:pt>
                <c:pt idx="1339">
                  <c:v>46.879000000000005</c:v>
                </c:pt>
                <c:pt idx="1340">
                  <c:v>29.356999999999999</c:v>
                </c:pt>
                <c:pt idx="1341">
                  <c:v>19.797000000000001</c:v>
                </c:pt>
                <c:pt idx="1342">
                  <c:v>11.562000000000001</c:v>
                </c:pt>
                <c:pt idx="1343">
                  <c:v>49.977000000000004</c:v>
                </c:pt>
                <c:pt idx="1344">
                  <c:v>42.561</c:v>
                </c:pt>
                <c:pt idx="1345">
                  <c:v>43.378</c:v>
                </c:pt>
                <c:pt idx="1346">
                  <c:v>30.611000000000004</c:v>
                </c:pt>
                <c:pt idx="1347">
                  <c:v>31.921999999999997</c:v>
                </c:pt>
                <c:pt idx="1348">
                  <c:v>37.568000000000005</c:v>
                </c:pt>
                <c:pt idx="1349">
                  <c:v>39.748000000000005</c:v>
                </c:pt>
                <c:pt idx="1350">
                  <c:v>31.812000000000001</c:v>
                </c:pt>
                <c:pt idx="1351">
                  <c:v>27.314000000000004</c:v>
                </c:pt>
                <c:pt idx="1352">
                  <c:v>18.108000000000001</c:v>
                </c:pt>
                <c:pt idx="1353">
                  <c:v>35.483999999999995</c:v>
                </c:pt>
                <c:pt idx="1354">
                  <c:v>33.962000000000003</c:v>
                </c:pt>
                <c:pt idx="1355">
                  <c:v>26.271999999999995</c:v>
                </c:pt>
                <c:pt idx="1356">
                  <c:v>32.92</c:v>
                </c:pt>
                <c:pt idx="1357">
                  <c:v>35.378</c:v>
                </c:pt>
                <c:pt idx="1358">
                  <c:v>33.739000000000011</c:v>
                </c:pt>
                <c:pt idx="1359">
                  <c:v>44.836000000000006</c:v>
                </c:pt>
                <c:pt idx="1360">
                  <c:v>31.832000000000001</c:v>
                </c:pt>
                <c:pt idx="1361">
                  <c:v>13.409000000000002</c:v>
                </c:pt>
                <c:pt idx="1362">
                  <c:v>40.873000000000005</c:v>
                </c:pt>
                <c:pt idx="1363">
                  <c:v>41.653999999999996</c:v>
                </c:pt>
                <c:pt idx="1364">
                  <c:v>35.810999999999993</c:v>
                </c:pt>
                <c:pt idx="1365">
                  <c:v>43.082000000000001</c:v>
                </c:pt>
                <c:pt idx="1366">
                  <c:v>34.981999999999999</c:v>
                </c:pt>
                <c:pt idx="1367">
                  <c:v>31.241999999999997</c:v>
                </c:pt>
                <c:pt idx="1368">
                  <c:v>41.599000000000011</c:v>
                </c:pt>
                <c:pt idx="1369">
                  <c:v>35.986999999999995</c:v>
                </c:pt>
                <c:pt idx="1370">
                  <c:v>30.620999999999999</c:v>
                </c:pt>
                <c:pt idx="1371">
                  <c:v>33.851999999999997</c:v>
                </c:pt>
                <c:pt idx="1372">
                  <c:v>38.68</c:v>
                </c:pt>
                <c:pt idx="1373">
                  <c:v>34.875</c:v>
                </c:pt>
                <c:pt idx="1374">
                  <c:v>42.218000000000011</c:v>
                </c:pt>
                <c:pt idx="1375">
                  <c:v>37.163000000000011</c:v>
                </c:pt>
                <c:pt idx="1376">
                  <c:v>35.215000000000003</c:v>
                </c:pt>
                <c:pt idx="1377">
                  <c:v>38.120000000000005</c:v>
                </c:pt>
                <c:pt idx="1378">
                  <c:v>39.763000000000012</c:v>
                </c:pt>
                <c:pt idx="1379">
                  <c:v>41.375</c:v>
                </c:pt>
                <c:pt idx="1380">
                  <c:v>29.89</c:v>
                </c:pt>
                <c:pt idx="1381">
                  <c:v>5.2809999999999997</c:v>
                </c:pt>
                <c:pt idx="1382">
                  <c:v>17.427999999999997</c:v>
                </c:pt>
                <c:pt idx="1383">
                  <c:v>36.907000000000004</c:v>
                </c:pt>
                <c:pt idx="1384">
                  <c:v>43.604000000000006</c:v>
                </c:pt>
                <c:pt idx="1385">
                  <c:v>31.533000000000001</c:v>
                </c:pt>
                <c:pt idx="1386">
                  <c:v>36.520000000000003</c:v>
                </c:pt>
                <c:pt idx="1387">
                  <c:v>35.722000000000008</c:v>
                </c:pt>
                <c:pt idx="1388">
                  <c:v>43.979000000000006</c:v>
                </c:pt>
                <c:pt idx="1389">
                  <c:v>36.829000000000001</c:v>
                </c:pt>
                <c:pt idx="1390">
                  <c:v>38.575000000000003</c:v>
                </c:pt>
                <c:pt idx="1391">
                  <c:v>22.817000000000004</c:v>
                </c:pt>
                <c:pt idx="1392">
                  <c:v>30.992999999999995</c:v>
                </c:pt>
                <c:pt idx="1393">
                  <c:v>44.708000000000006</c:v>
                </c:pt>
                <c:pt idx="1394">
                  <c:v>43.326000000000001</c:v>
                </c:pt>
                <c:pt idx="1395">
                  <c:v>42.524000000000001</c:v>
                </c:pt>
                <c:pt idx="1396">
                  <c:v>37.817999999999998</c:v>
                </c:pt>
                <c:pt idx="1397">
                  <c:v>28.373999999999999</c:v>
                </c:pt>
                <c:pt idx="1398">
                  <c:v>32.323</c:v>
                </c:pt>
                <c:pt idx="1399">
                  <c:v>23.875</c:v>
                </c:pt>
                <c:pt idx="1400">
                  <c:v>31</c:v>
                </c:pt>
                <c:pt idx="1401">
                  <c:v>6.3360000000000003</c:v>
                </c:pt>
                <c:pt idx="1402">
                  <c:v>44.477000000000004</c:v>
                </c:pt>
                <c:pt idx="1403">
                  <c:v>33.251000000000005</c:v>
                </c:pt>
                <c:pt idx="1404">
                  <c:v>35.449000000000005</c:v>
                </c:pt>
                <c:pt idx="1405">
                  <c:v>42.215000000000003</c:v>
                </c:pt>
                <c:pt idx="1406">
                  <c:v>42.879000000000005</c:v>
                </c:pt>
                <c:pt idx="1407">
                  <c:v>37.537000000000006</c:v>
                </c:pt>
                <c:pt idx="1408">
                  <c:v>33.462000000000003</c:v>
                </c:pt>
                <c:pt idx="1409">
                  <c:v>35.578000000000003</c:v>
                </c:pt>
                <c:pt idx="1410">
                  <c:v>21.05</c:v>
                </c:pt>
                <c:pt idx="1411">
                  <c:v>30.792999999999996</c:v>
                </c:pt>
                <c:pt idx="1412">
                  <c:v>44.424000000000007</c:v>
                </c:pt>
                <c:pt idx="1413">
                  <c:v>35.803999999999995</c:v>
                </c:pt>
                <c:pt idx="1414">
                  <c:v>9.206999999999999</c:v>
                </c:pt>
                <c:pt idx="1415">
                  <c:v>28.53</c:v>
                </c:pt>
                <c:pt idx="1416">
                  <c:v>30.672000000000001</c:v>
                </c:pt>
                <c:pt idx="1417">
                  <c:v>43.399000000000001</c:v>
                </c:pt>
                <c:pt idx="1418">
                  <c:v>15.213000000000001</c:v>
                </c:pt>
                <c:pt idx="1419">
                  <c:v>36.333999999999996</c:v>
                </c:pt>
                <c:pt idx="1420">
                  <c:v>27.323</c:v>
                </c:pt>
                <c:pt idx="1421">
                  <c:v>31.407</c:v>
                </c:pt>
                <c:pt idx="1422">
                  <c:v>39.556000000000004</c:v>
                </c:pt>
                <c:pt idx="1423">
                  <c:v>46.085000000000001</c:v>
                </c:pt>
                <c:pt idx="1424">
                  <c:v>35.358999999999995</c:v>
                </c:pt>
                <c:pt idx="1425">
                  <c:v>42.242000000000004</c:v>
                </c:pt>
                <c:pt idx="1426">
                  <c:v>26.036999999999999</c:v>
                </c:pt>
                <c:pt idx="1427">
                  <c:v>35.495000000000005</c:v>
                </c:pt>
                <c:pt idx="1428">
                  <c:v>30.763999999999996</c:v>
                </c:pt>
                <c:pt idx="1429">
                  <c:v>41.926000000000002</c:v>
                </c:pt>
                <c:pt idx="1430">
                  <c:v>18.247</c:v>
                </c:pt>
                <c:pt idx="1431">
                  <c:v>42.327000000000005</c:v>
                </c:pt>
                <c:pt idx="1432">
                  <c:v>31.402999999999995</c:v>
                </c:pt>
                <c:pt idx="1433">
                  <c:v>40.218000000000011</c:v>
                </c:pt>
                <c:pt idx="1434">
                  <c:v>41.696000000000012</c:v>
                </c:pt>
                <c:pt idx="1435">
                  <c:v>32.509</c:v>
                </c:pt>
                <c:pt idx="1436">
                  <c:v>37.695000000000007</c:v>
                </c:pt>
                <c:pt idx="1437">
                  <c:v>34.130000000000003</c:v>
                </c:pt>
                <c:pt idx="1438">
                  <c:v>38.649000000000001</c:v>
                </c:pt>
                <c:pt idx="1439">
                  <c:v>40.966000000000001</c:v>
                </c:pt>
                <c:pt idx="1440">
                  <c:v>32.399000000000001</c:v>
                </c:pt>
                <c:pt idx="1441">
                  <c:v>40.067</c:v>
                </c:pt>
                <c:pt idx="1442">
                  <c:v>30.452000000000002</c:v>
                </c:pt>
                <c:pt idx="1443">
                  <c:v>29.24</c:v>
                </c:pt>
                <c:pt idx="1444">
                  <c:v>35.344999999999999</c:v>
                </c:pt>
                <c:pt idx="1445">
                  <c:v>25.716999999999999</c:v>
                </c:pt>
                <c:pt idx="1446">
                  <c:v>40.979000000000006</c:v>
                </c:pt>
                <c:pt idx="1447">
                  <c:v>30.061999999999998</c:v>
                </c:pt>
                <c:pt idx="1448">
                  <c:v>41.761000000000003</c:v>
                </c:pt>
                <c:pt idx="1449">
                  <c:v>46.636000000000003</c:v>
                </c:pt>
                <c:pt idx="1450">
                  <c:v>38.622000000000007</c:v>
                </c:pt>
                <c:pt idx="1451">
                  <c:v>41.052</c:v>
                </c:pt>
                <c:pt idx="1452">
                  <c:v>29.172000000000001</c:v>
                </c:pt>
                <c:pt idx="1453">
                  <c:v>33.900999999999996</c:v>
                </c:pt>
                <c:pt idx="1454">
                  <c:v>29.651000000000003</c:v>
                </c:pt>
                <c:pt idx="1455">
                  <c:v>43.252000000000002</c:v>
                </c:pt>
                <c:pt idx="1456">
                  <c:v>42.52</c:v>
                </c:pt>
                <c:pt idx="1457">
                  <c:v>43.875</c:v>
                </c:pt>
                <c:pt idx="1458">
                  <c:v>21.613000000000003</c:v>
                </c:pt>
                <c:pt idx="1459">
                  <c:v>29.949000000000002</c:v>
                </c:pt>
                <c:pt idx="1460">
                  <c:v>30.667000000000005</c:v>
                </c:pt>
                <c:pt idx="1461">
                  <c:v>27.542999999999996</c:v>
                </c:pt>
                <c:pt idx="1462">
                  <c:v>30.052</c:v>
                </c:pt>
                <c:pt idx="1463">
                  <c:v>31.405999999999995</c:v>
                </c:pt>
                <c:pt idx="1464">
                  <c:v>39.595000000000006</c:v>
                </c:pt>
                <c:pt idx="1465">
                  <c:v>23.954999999999995</c:v>
                </c:pt>
                <c:pt idx="1466">
                  <c:v>34.353999999999999</c:v>
                </c:pt>
                <c:pt idx="1467">
                  <c:v>37.339000000000006</c:v>
                </c:pt>
                <c:pt idx="1468">
                  <c:v>42.986000000000004</c:v>
                </c:pt>
                <c:pt idx="1469">
                  <c:v>23.004000000000001</c:v>
                </c:pt>
                <c:pt idx="1470">
                  <c:v>31.113000000000003</c:v>
                </c:pt>
                <c:pt idx="1471">
                  <c:v>5.633</c:v>
                </c:pt>
                <c:pt idx="1472">
                  <c:v>43.992000000000004</c:v>
                </c:pt>
                <c:pt idx="1473">
                  <c:v>26.137000000000004</c:v>
                </c:pt>
                <c:pt idx="1474">
                  <c:v>33.786000000000001</c:v>
                </c:pt>
                <c:pt idx="1475">
                  <c:v>49.402000000000001</c:v>
                </c:pt>
                <c:pt idx="1476">
                  <c:v>28.776</c:v>
                </c:pt>
                <c:pt idx="1477">
                  <c:v>36.012</c:v>
                </c:pt>
                <c:pt idx="1478">
                  <c:v>25.300999999999995</c:v>
                </c:pt>
                <c:pt idx="1479">
                  <c:v>34.274000000000001</c:v>
                </c:pt>
                <c:pt idx="1480">
                  <c:v>23.931999999999999</c:v>
                </c:pt>
                <c:pt idx="1481">
                  <c:v>20.251000000000001</c:v>
                </c:pt>
                <c:pt idx="1482">
                  <c:v>37.692000000000007</c:v>
                </c:pt>
                <c:pt idx="1483">
                  <c:v>46.702000000000005</c:v>
                </c:pt>
                <c:pt idx="1484">
                  <c:v>38.373000000000005</c:v>
                </c:pt>
                <c:pt idx="1485">
                  <c:v>39.697000000000003</c:v>
                </c:pt>
                <c:pt idx="1486">
                  <c:v>34.396000000000001</c:v>
                </c:pt>
                <c:pt idx="1487">
                  <c:v>47.846999999999994</c:v>
                </c:pt>
                <c:pt idx="1488">
                  <c:v>41.168000000000006</c:v>
                </c:pt>
                <c:pt idx="1489">
                  <c:v>30.045000000000002</c:v>
                </c:pt>
                <c:pt idx="1490">
                  <c:v>38.219000000000001</c:v>
                </c:pt>
                <c:pt idx="1491">
                  <c:v>43.311999999999998</c:v>
                </c:pt>
                <c:pt idx="1492">
                  <c:v>30.56</c:v>
                </c:pt>
                <c:pt idx="1493">
                  <c:v>45.243000000000002</c:v>
                </c:pt>
                <c:pt idx="1494">
                  <c:v>30.073</c:v>
                </c:pt>
                <c:pt idx="1495">
                  <c:v>27.259</c:v>
                </c:pt>
                <c:pt idx="1496">
                  <c:v>46.854999999999997</c:v>
                </c:pt>
                <c:pt idx="1497">
                  <c:v>29.829000000000001</c:v>
                </c:pt>
                <c:pt idx="1498">
                  <c:v>43.160000000000004</c:v>
                </c:pt>
                <c:pt idx="1499">
                  <c:v>33.413000000000004</c:v>
                </c:pt>
                <c:pt idx="1500">
                  <c:v>41.114000000000004</c:v>
                </c:pt>
                <c:pt idx="1501">
                  <c:v>26.888000000000002</c:v>
                </c:pt>
                <c:pt idx="1502">
                  <c:v>35.036000000000001</c:v>
                </c:pt>
                <c:pt idx="1503">
                  <c:v>39.662000000000006</c:v>
                </c:pt>
                <c:pt idx="1504">
                  <c:v>31.791</c:v>
                </c:pt>
                <c:pt idx="1505">
                  <c:v>40.98</c:v>
                </c:pt>
                <c:pt idx="1506">
                  <c:v>29.577000000000005</c:v>
                </c:pt>
                <c:pt idx="1507">
                  <c:v>30.536000000000001</c:v>
                </c:pt>
                <c:pt idx="1508">
                  <c:v>37.4</c:v>
                </c:pt>
                <c:pt idx="1509">
                  <c:v>45.292000000000009</c:v>
                </c:pt>
                <c:pt idx="1510">
                  <c:v>36.457999999999998</c:v>
                </c:pt>
                <c:pt idx="1511">
                  <c:v>39.731000000000002</c:v>
                </c:pt>
                <c:pt idx="1512">
                  <c:v>36.330999999999996</c:v>
                </c:pt>
                <c:pt idx="1513">
                  <c:v>41.867000000000004</c:v>
                </c:pt>
                <c:pt idx="1514">
                  <c:v>32.055</c:v>
                </c:pt>
                <c:pt idx="1515">
                  <c:v>12.939</c:v>
                </c:pt>
                <c:pt idx="1516">
                  <c:v>30.618000000000002</c:v>
                </c:pt>
                <c:pt idx="1517">
                  <c:v>40.416999999999994</c:v>
                </c:pt>
                <c:pt idx="1518">
                  <c:v>38.674000000000007</c:v>
                </c:pt>
                <c:pt idx="1519">
                  <c:v>40.327000000000005</c:v>
                </c:pt>
                <c:pt idx="1520">
                  <c:v>32.894000000000005</c:v>
                </c:pt>
                <c:pt idx="1521">
                  <c:v>20.091999999999999</c:v>
                </c:pt>
                <c:pt idx="1522">
                  <c:v>30.378</c:v>
                </c:pt>
                <c:pt idx="1523">
                  <c:v>20.196999999999999</c:v>
                </c:pt>
                <c:pt idx="1524">
                  <c:v>31.459</c:v>
                </c:pt>
                <c:pt idx="1525">
                  <c:v>41.732000000000006</c:v>
                </c:pt>
                <c:pt idx="1526">
                  <c:v>30.140999999999995</c:v>
                </c:pt>
                <c:pt idx="1527">
                  <c:v>45.158000000000001</c:v>
                </c:pt>
                <c:pt idx="1528">
                  <c:v>43.423000000000002</c:v>
                </c:pt>
                <c:pt idx="1529">
                  <c:v>35.328000000000003</c:v>
                </c:pt>
                <c:pt idx="1530">
                  <c:v>34.194000000000003</c:v>
                </c:pt>
                <c:pt idx="1531">
                  <c:v>40.747</c:v>
                </c:pt>
                <c:pt idx="1532">
                  <c:v>36.375</c:v>
                </c:pt>
                <c:pt idx="1533">
                  <c:v>35.429000000000002</c:v>
                </c:pt>
                <c:pt idx="1534">
                  <c:v>44.069000000000003</c:v>
                </c:pt>
                <c:pt idx="1535">
                  <c:v>40.491</c:v>
                </c:pt>
                <c:pt idx="1536">
                  <c:v>29.210999999999999</c:v>
                </c:pt>
                <c:pt idx="1537">
                  <c:v>26.291</c:v>
                </c:pt>
                <c:pt idx="1538">
                  <c:v>41.335000000000001</c:v>
                </c:pt>
                <c:pt idx="1539">
                  <c:v>23.853000000000005</c:v>
                </c:pt>
                <c:pt idx="1540">
                  <c:v>43.54</c:v>
                </c:pt>
                <c:pt idx="1541">
                  <c:v>42.852999999999994</c:v>
                </c:pt>
                <c:pt idx="1542">
                  <c:v>42</c:v>
                </c:pt>
                <c:pt idx="1543">
                  <c:v>41.962000000000003</c:v>
                </c:pt>
                <c:pt idx="1544">
                  <c:v>28.721999999999998</c:v>
                </c:pt>
                <c:pt idx="1545">
                  <c:v>37.042000000000002</c:v>
                </c:pt>
                <c:pt idx="1546">
                  <c:v>24.424999999999997</c:v>
                </c:pt>
                <c:pt idx="1547">
                  <c:v>32.005000000000003</c:v>
                </c:pt>
                <c:pt idx="1548">
                  <c:v>19.619000000000003</c:v>
                </c:pt>
                <c:pt idx="1549">
                  <c:v>42.11</c:v>
                </c:pt>
                <c:pt idx="1550">
                  <c:v>4.5119999999999996</c:v>
                </c:pt>
                <c:pt idx="1551">
                  <c:v>46.493000000000002</c:v>
                </c:pt>
                <c:pt idx="1552">
                  <c:v>40.937000000000005</c:v>
                </c:pt>
                <c:pt idx="1553">
                  <c:v>39.020000000000003</c:v>
                </c:pt>
                <c:pt idx="1554">
                  <c:v>33.270000000000003</c:v>
                </c:pt>
                <c:pt idx="1555">
                  <c:v>33.221000000000011</c:v>
                </c:pt>
                <c:pt idx="1556">
                  <c:v>49.603000000000002</c:v>
                </c:pt>
                <c:pt idx="1557">
                  <c:v>30.07</c:v>
                </c:pt>
                <c:pt idx="1558">
                  <c:v>19.347999999999999</c:v>
                </c:pt>
                <c:pt idx="1559">
                  <c:v>31.981000000000002</c:v>
                </c:pt>
                <c:pt idx="1560">
                  <c:v>28.681000000000001</c:v>
                </c:pt>
                <c:pt idx="1561">
                  <c:v>39.230000000000011</c:v>
                </c:pt>
                <c:pt idx="1562">
                  <c:v>28.858000000000001</c:v>
                </c:pt>
                <c:pt idx="1563">
                  <c:v>43.707000000000001</c:v>
                </c:pt>
                <c:pt idx="1564">
                  <c:v>25.244999999999997</c:v>
                </c:pt>
                <c:pt idx="1565">
                  <c:v>43.083000000000006</c:v>
                </c:pt>
                <c:pt idx="1566">
                  <c:v>34.733000000000011</c:v>
                </c:pt>
                <c:pt idx="1567">
                  <c:v>32.152000000000001</c:v>
                </c:pt>
                <c:pt idx="1568">
                  <c:v>31.835999999999999</c:v>
                </c:pt>
                <c:pt idx="1569">
                  <c:v>42.088000000000001</c:v>
                </c:pt>
                <c:pt idx="1570">
                  <c:v>29.623999999999999</c:v>
                </c:pt>
                <c:pt idx="1571">
                  <c:v>40.300000000000011</c:v>
                </c:pt>
                <c:pt idx="1572">
                  <c:v>32.793000000000013</c:v>
                </c:pt>
                <c:pt idx="1573">
                  <c:v>30.809000000000001</c:v>
                </c:pt>
                <c:pt idx="1574">
                  <c:v>31.991999999999997</c:v>
                </c:pt>
                <c:pt idx="1575">
                  <c:v>48.205000000000005</c:v>
                </c:pt>
                <c:pt idx="1576">
                  <c:v>24.22</c:v>
                </c:pt>
                <c:pt idx="1577">
                  <c:v>29.731999999999999</c:v>
                </c:pt>
                <c:pt idx="1578">
                  <c:v>34.752000000000002</c:v>
                </c:pt>
                <c:pt idx="1579">
                  <c:v>37.290000000000006</c:v>
                </c:pt>
                <c:pt idx="1580">
                  <c:v>37.633000000000003</c:v>
                </c:pt>
                <c:pt idx="1581">
                  <c:v>36.975000000000001</c:v>
                </c:pt>
                <c:pt idx="1582">
                  <c:v>38.076000000000001</c:v>
                </c:pt>
                <c:pt idx="1583">
                  <c:v>41.836999999999996</c:v>
                </c:pt>
                <c:pt idx="1584">
                  <c:v>31.295000000000002</c:v>
                </c:pt>
                <c:pt idx="1585">
                  <c:v>29.841000000000001</c:v>
                </c:pt>
                <c:pt idx="1586">
                  <c:v>31.321000000000005</c:v>
                </c:pt>
                <c:pt idx="1587">
                  <c:v>39.783000000000001</c:v>
                </c:pt>
                <c:pt idx="1588">
                  <c:v>41.109000000000002</c:v>
                </c:pt>
                <c:pt idx="1589">
                  <c:v>4.5369999999999999</c:v>
                </c:pt>
                <c:pt idx="1590">
                  <c:v>28.565999999999995</c:v>
                </c:pt>
                <c:pt idx="1591">
                  <c:v>35.653000000000006</c:v>
                </c:pt>
                <c:pt idx="1592">
                  <c:v>34.851999999999997</c:v>
                </c:pt>
                <c:pt idx="1593">
                  <c:v>33.507000000000005</c:v>
                </c:pt>
                <c:pt idx="1594">
                  <c:v>39.921000000000006</c:v>
                </c:pt>
                <c:pt idx="1595">
                  <c:v>38.294000000000011</c:v>
                </c:pt>
                <c:pt idx="1596">
                  <c:v>12.615</c:v>
                </c:pt>
                <c:pt idx="1597">
                  <c:v>36.463000000000001</c:v>
                </c:pt>
                <c:pt idx="1598">
                  <c:v>42.226000000000013</c:v>
                </c:pt>
                <c:pt idx="1599">
                  <c:v>36.06</c:v>
                </c:pt>
                <c:pt idx="1600">
                  <c:v>29.562999999999995</c:v>
                </c:pt>
                <c:pt idx="1601">
                  <c:v>41.290000000000006</c:v>
                </c:pt>
                <c:pt idx="1602">
                  <c:v>49.765000000000008</c:v>
                </c:pt>
                <c:pt idx="1603">
                  <c:v>30.553999999999995</c:v>
                </c:pt>
                <c:pt idx="1604">
                  <c:v>25.091000000000001</c:v>
                </c:pt>
                <c:pt idx="1605">
                  <c:v>2.29</c:v>
                </c:pt>
                <c:pt idx="1606">
                  <c:v>32.134</c:v>
                </c:pt>
                <c:pt idx="1607">
                  <c:v>31.396999999999995</c:v>
                </c:pt>
                <c:pt idx="1608">
                  <c:v>35.472000000000001</c:v>
                </c:pt>
                <c:pt idx="1609">
                  <c:v>38.539000000000001</c:v>
                </c:pt>
                <c:pt idx="1610">
                  <c:v>6.4180000000000001</c:v>
                </c:pt>
                <c:pt idx="1611">
                  <c:v>37.466000000000001</c:v>
                </c:pt>
                <c:pt idx="1612">
                  <c:v>44.928000000000004</c:v>
                </c:pt>
                <c:pt idx="1613">
                  <c:v>42.255000000000003</c:v>
                </c:pt>
                <c:pt idx="1614">
                  <c:v>40.826000000000001</c:v>
                </c:pt>
                <c:pt idx="1615">
                  <c:v>36.327000000000005</c:v>
                </c:pt>
                <c:pt idx="1616">
                  <c:v>36.718000000000011</c:v>
                </c:pt>
                <c:pt idx="1617">
                  <c:v>42.502000000000002</c:v>
                </c:pt>
                <c:pt idx="1618">
                  <c:v>30.971</c:v>
                </c:pt>
                <c:pt idx="1619">
                  <c:v>46.741</c:v>
                </c:pt>
                <c:pt idx="1620">
                  <c:v>35.594000000000001</c:v>
                </c:pt>
                <c:pt idx="1621">
                  <c:v>42.147000000000006</c:v>
                </c:pt>
                <c:pt idx="1622">
                  <c:v>28.378</c:v>
                </c:pt>
                <c:pt idx="1623">
                  <c:v>39.631</c:v>
                </c:pt>
                <c:pt idx="1624">
                  <c:v>34.601000000000006</c:v>
                </c:pt>
                <c:pt idx="1625">
                  <c:v>35.525000000000006</c:v>
                </c:pt>
                <c:pt idx="1626">
                  <c:v>32.980999999999995</c:v>
                </c:pt>
                <c:pt idx="1627">
                  <c:v>29.806999999999999</c:v>
                </c:pt>
                <c:pt idx="1628">
                  <c:v>31.603999999999999</c:v>
                </c:pt>
                <c:pt idx="1629">
                  <c:v>41.796000000000014</c:v>
                </c:pt>
                <c:pt idx="1630">
                  <c:v>31.669</c:v>
                </c:pt>
                <c:pt idx="1631">
                  <c:v>41.887999999999998</c:v>
                </c:pt>
                <c:pt idx="1632">
                  <c:v>38.861000000000004</c:v>
                </c:pt>
                <c:pt idx="1633">
                  <c:v>47.833000000000006</c:v>
                </c:pt>
                <c:pt idx="1634">
                  <c:v>35.175000000000004</c:v>
                </c:pt>
                <c:pt idx="1635">
                  <c:v>21.481000000000002</c:v>
                </c:pt>
                <c:pt idx="1636">
                  <c:v>32.016999999999996</c:v>
                </c:pt>
                <c:pt idx="1637">
                  <c:v>19.45</c:v>
                </c:pt>
                <c:pt idx="1638">
                  <c:v>36.131</c:v>
                </c:pt>
                <c:pt idx="1639">
                  <c:v>21.306999999999999</c:v>
                </c:pt>
                <c:pt idx="1640">
                  <c:v>26.241999999999997</c:v>
                </c:pt>
                <c:pt idx="1641">
                  <c:v>33.964000000000006</c:v>
                </c:pt>
                <c:pt idx="1642">
                  <c:v>28.367999999999999</c:v>
                </c:pt>
                <c:pt idx="1643">
                  <c:v>39.722000000000008</c:v>
                </c:pt>
                <c:pt idx="1644">
                  <c:v>36.536000000000001</c:v>
                </c:pt>
                <c:pt idx="1645">
                  <c:v>41.61</c:v>
                </c:pt>
                <c:pt idx="1646">
                  <c:v>22.467999999999996</c:v>
                </c:pt>
                <c:pt idx="1647">
                  <c:v>38.814999999999998</c:v>
                </c:pt>
                <c:pt idx="1648">
                  <c:v>36.688000000000002</c:v>
                </c:pt>
                <c:pt idx="1649">
                  <c:v>27.003</c:v>
                </c:pt>
                <c:pt idx="1650">
                  <c:v>42.306999999999995</c:v>
                </c:pt>
                <c:pt idx="1651">
                  <c:v>30.913</c:v>
                </c:pt>
                <c:pt idx="1652">
                  <c:v>42.125000000000007</c:v>
                </c:pt>
                <c:pt idx="1653">
                  <c:v>43.803000000000004</c:v>
                </c:pt>
                <c:pt idx="1654">
                  <c:v>46.607000000000006</c:v>
                </c:pt>
                <c:pt idx="1655">
                  <c:v>35.743000000000002</c:v>
                </c:pt>
                <c:pt idx="1656">
                  <c:v>40.309999999999995</c:v>
                </c:pt>
                <c:pt idx="1657">
                  <c:v>26.196999999999999</c:v>
                </c:pt>
                <c:pt idx="1658">
                  <c:v>38.712000000000003</c:v>
                </c:pt>
                <c:pt idx="1659">
                  <c:v>39.356999999999999</c:v>
                </c:pt>
                <c:pt idx="1660">
                  <c:v>34.751000000000005</c:v>
                </c:pt>
                <c:pt idx="1661">
                  <c:v>41.392000000000003</c:v>
                </c:pt>
                <c:pt idx="1662">
                  <c:v>30.187999999999999</c:v>
                </c:pt>
                <c:pt idx="1663">
                  <c:v>38.612000000000002</c:v>
                </c:pt>
                <c:pt idx="1664">
                  <c:v>37.488</c:v>
                </c:pt>
                <c:pt idx="1665">
                  <c:v>31.111999999999998</c:v>
                </c:pt>
                <c:pt idx="1666">
                  <c:v>35.937000000000005</c:v>
                </c:pt>
                <c:pt idx="1667">
                  <c:v>29.858000000000001</c:v>
                </c:pt>
                <c:pt idx="1668">
                  <c:v>31.481000000000002</c:v>
                </c:pt>
                <c:pt idx="1669">
                  <c:v>31.817000000000004</c:v>
                </c:pt>
                <c:pt idx="1670">
                  <c:v>29.821999999999999</c:v>
                </c:pt>
                <c:pt idx="1671">
                  <c:v>21.710999999999999</c:v>
                </c:pt>
                <c:pt idx="1672">
                  <c:v>33.898000000000003</c:v>
                </c:pt>
                <c:pt idx="1673">
                  <c:v>43.386999999999993</c:v>
                </c:pt>
                <c:pt idx="1674">
                  <c:v>29.077000000000005</c:v>
                </c:pt>
                <c:pt idx="1675">
                  <c:v>34.523000000000003</c:v>
                </c:pt>
                <c:pt idx="1676">
                  <c:v>12.411</c:v>
                </c:pt>
                <c:pt idx="1677">
                  <c:v>39.668000000000006</c:v>
                </c:pt>
                <c:pt idx="1678">
                  <c:v>28.810000000000002</c:v>
                </c:pt>
                <c:pt idx="1679">
                  <c:v>39.598000000000006</c:v>
                </c:pt>
                <c:pt idx="1680">
                  <c:v>31.928999999999991</c:v>
                </c:pt>
                <c:pt idx="1681">
                  <c:v>30.74</c:v>
                </c:pt>
                <c:pt idx="1682">
                  <c:v>39.050999999999995</c:v>
                </c:pt>
                <c:pt idx="1683">
                  <c:v>26.879000000000001</c:v>
                </c:pt>
                <c:pt idx="1684">
                  <c:v>33.410999999999994</c:v>
                </c:pt>
                <c:pt idx="1685">
                  <c:v>42.541000000000004</c:v>
                </c:pt>
                <c:pt idx="1686">
                  <c:v>37.239000000000011</c:v>
                </c:pt>
                <c:pt idx="1687">
                  <c:v>17.465999999999998</c:v>
                </c:pt>
                <c:pt idx="1688">
                  <c:v>41.637</c:v>
                </c:pt>
                <c:pt idx="1689">
                  <c:v>40.696000000000012</c:v>
                </c:pt>
                <c:pt idx="1690">
                  <c:v>22.151000000000003</c:v>
                </c:pt>
                <c:pt idx="1691">
                  <c:v>13.297999999999998</c:v>
                </c:pt>
                <c:pt idx="1692">
                  <c:v>33.590000000000003</c:v>
                </c:pt>
                <c:pt idx="1693">
                  <c:v>26.018000000000001</c:v>
                </c:pt>
                <c:pt idx="1694">
                  <c:v>18.690999999999999</c:v>
                </c:pt>
                <c:pt idx="1695">
                  <c:v>39.531000000000006</c:v>
                </c:pt>
                <c:pt idx="1696">
                  <c:v>27.292000000000002</c:v>
                </c:pt>
                <c:pt idx="1697">
                  <c:v>43.128000000000007</c:v>
                </c:pt>
                <c:pt idx="1698">
                  <c:v>25.895</c:v>
                </c:pt>
                <c:pt idx="1699">
                  <c:v>5.5569999999999995</c:v>
                </c:pt>
                <c:pt idx="1700">
                  <c:v>40.795000000000009</c:v>
                </c:pt>
                <c:pt idx="1701">
                  <c:v>41.483000000000004</c:v>
                </c:pt>
                <c:pt idx="1702">
                  <c:v>20.359000000000005</c:v>
                </c:pt>
                <c:pt idx="1703">
                  <c:v>39.302</c:v>
                </c:pt>
                <c:pt idx="1704">
                  <c:v>29.827000000000005</c:v>
                </c:pt>
                <c:pt idx="1705">
                  <c:v>41.433</c:v>
                </c:pt>
                <c:pt idx="1706">
                  <c:v>30.341999999999999</c:v>
                </c:pt>
                <c:pt idx="1707">
                  <c:v>44.453999999999994</c:v>
                </c:pt>
                <c:pt idx="1708">
                  <c:v>37.107000000000006</c:v>
                </c:pt>
                <c:pt idx="1709">
                  <c:v>16.847000000000001</c:v>
                </c:pt>
                <c:pt idx="1710">
                  <c:v>25.001999999999999</c:v>
                </c:pt>
                <c:pt idx="1711">
                  <c:v>36.451999999999998</c:v>
                </c:pt>
                <c:pt idx="1712">
                  <c:v>39.120000000000005</c:v>
                </c:pt>
                <c:pt idx="1713">
                  <c:v>40.526000000000003</c:v>
                </c:pt>
                <c:pt idx="1714">
                  <c:v>34.663000000000011</c:v>
                </c:pt>
                <c:pt idx="1715">
                  <c:v>28.192</c:v>
                </c:pt>
                <c:pt idx="1716">
                  <c:v>39.003</c:v>
                </c:pt>
                <c:pt idx="1717">
                  <c:v>41.413000000000004</c:v>
                </c:pt>
                <c:pt idx="1718">
                  <c:v>30.587</c:v>
                </c:pt>
                <c:pt idx="1719">
                  <c:v>30.207000000000001</c:v>
                </c:pt>
                <c:pt idx="1720">
                  <c:v>4.613999999999999</c:v>
                </c:pt>
                <c:pt idx="1721">
                  <c:v>33.187000000000005</c:v>
                </c:pt>
                <c:pt idx="1722">
                  <c:v>47.388999999999996</c:v>
                </c:pt>
                <c:pt idx="1723">
                  <c:v>23</c:v>
                </c:pt>
                <c:pt idx="1724">
                  <c:v>37.867000000000004</c:v>
                </c:pt>
                <c:pt idx="1725">
                  <c:v>38.593000000000011</c:v>
                </c:pt>
                <c:pt idx="1726">
                  <c:v>35.696000000000012</c:v>
                </c:pt>
                <c:pt idx="1727">
                  <c:v>30.934000000000001</c:v>
                </c:pt>
                <c:pt idx="1728">
                  <c:v>29.367999999999999</c:v>
                </c:pt>
                <c:pt idx="1729">
                  <c:v>33.916999999999994</c:v>
                </c:pt>
                <c:pt idx="1730">
                  <c:v>27.757999999999999</c:v>
                </c:pt>
                <c:pt idx="1731">
                  <c:v>35.713000000000001</c:v>
                </c:pt>
                <c:pt idx="1732">
                  <c:v>26.622</c:v>
                </c:pt>
                <c:pt idx="1733">
                  <c:v>38.867000000000004</c:v>
                </c:pt>
                <c:pt idx="1734">
                  <c:v>42.074000000000005</c:v>
                </c:pt>
                <c:pt idx="1735">
                  <c:v>35.251000000000005</c:v>
                </c:pt>
                <c:pt idx="1736">
                  <c:v>18.233000000000001</c:v>
                </c:pt>
                <c:pt idx="1737">
                  <c:v>30.687000000000001</c:v>
                </c:pt>
                <c:pt idx="1738">
                  <c:v>20.04</c:v>
                </c:pt>
                <c:pt idx="1739">
                  <c:v>34.779000000000003</c:v>
                </c:pt>
                <c:pt idx="1740">
                  <c:v>32.824000000000005</c:v>
                </c:pt>
                <c:pt idx="1741">
                  <c:v>37.456999999999994</c:v>
                </c:pt>
                <c:pt idx="1742">
                  <c:v>33.785000000000004</c:v>
                </c:pt>
                <c:pt idx="1743">
                  <c:v>27.459</c:v>
                </c:pt>
                <c:pt idx="1744">
                  <c:v>39.074000000000005</c:v>
                </c:pt>
                <c:pt idx="1745">
                  <c:v>7.8890000000000002</c:v>
                </c:pt>
                <c:pt idx="1746">
                  <c:v>7.1119999999999992</c:v>
                </c:pt>
                <c:pt idx="1747">
                  <c:v>32.653000000000006</c:v>
                </c:pt>
                <c:pt idx="1748">
                  <c:v>34.697000000000003</c:v>
                </c:pt>
                <c:pt idx="1749">
                  <c:v>27.891999999999999</c:v>
                </c:pt>
                <c:pt idx="1750">
                  <c:v>36.653000000000006</c:v>
                </c:pt>
                <c:pt idx="1751">
                  <c:v>29.733000000000001</c:v>
                </c:pt>
                <c:pt idx="1752">
                  <c:v>40.343999999999994</c:v>
                </c:pt>
                <c:pt idx="1753">
                  <c:v>23.904999999999998</c:v>
                </c:pt>
                <c:pt idx="1754">
                  <c:v>21.678999999999995</c:v>
                </c:pt>
                <c:pt idx="1755">
                  <c:v>33.797000000000011</c:v>
                </c:pt>
                <c:pt idx="1756">
                  <c:v>25.963999999999995</c:v>
                </c:pt>
                <c:pt idx="1757">
                  <c:v>38.798000000000009</c:v>
                </c:pt>
                <c:pt idx="1758">
                  <c:v>35.773000000000003</c:v>
                </c:pt>
                <c:pt idx="1759">
                  <c:v>31.571000000000005</c:v>
                </c:pt>
                <c:pt idx="1760">
                  <c:v>43.427</c:v>
                </c:pt>
                <c:pt idx="1761">
                  <c:v>28.149000000000001</c:v>
                </c:pt>
                <c:pt idx="1762">
                  <c:v>36.15</c:v>
                </c:pt>
                <c:pt idx="1763">
                  <c:v>34.452999999999996</c:v>
                </c:pt>
                <c:pt idx="1764">
                  <c:v>32.436</c:v>
                </c:pt>
                <c:pt idx="1765">
                  <c:v>32.414999999999999</c:v>
                </c:pt>
                <c:pt idx="1766">
                  <c:v>38.064</c:v>
                </c:pt>
                <c:pt idx="1767">
                  <c:v>30.048999999999996</c:v>
                </c:pt>
                <c:pt idx="1768">
                  <c:v>30.734999999999999</c:v>
                </c:pt>
                <c:pt idx="1769">
                  <c:v>24.437000000000001</c:v>
                </c:pt>
                <c:pt idx="1770">
                  <c:v>33.773000000000003</c:v>
                </c:pt>
                <c:pt idx="1771">
                  <c:v>48.387999999999998</c:v>
                </c:pt>
                <c:pt idx="1772">
                  <c:v>37.634</c:v>
                </c:pt>
                <c:pt idx="1773">
                  <c:v>13.203000000000001</c:v>
                </c:pt>
                <c:pt idx="1774">
                  <c:v>6.9889999999999999</c:v>
                </c:pt>
                <c:pt idx="1775">
                  <c:v>31.434999999999999</c:v>
                </c:pt>
                <c:pt idx="1776">
                  <c:v>34.067</c:v>
                </c:pt>
                <c:pt idx="1777">
                  <c:v>41.133000000000003</c:v>
                </c:pt>
                <c:pt idx="1778">
                  <c:v>39.988</c:v>
                </c:pt>
                <c:pt idx="1779">
                  <c:v>38.698000000000008</c:v>
                </c:pt>
                <c:pt idx="1780">
                  <c:v>32.271000000000001</c:v>
                </c:pt>
                <c:pt idx="1781">
                  <c:v>34.627000000000002</c:v>
                </c:pt>
                <c:pt idx="1782">
                  <c:v>35.223000000000013</c:v>
                </c:pt>
                <c:pt idx="1783">
                  <c:v>42.933</c:v>
                </c:pt>
                <c:pt idx="1784">
                  <c:v>43.078000000000003</c:v>
                </c:pt>
                <c:pt idx="1785">
                  <c:v>26.103000000000005</c:v>
                </c:pt>
                <c:pt idx="1786">
                  <c:v>28.199000000000005</c:v>
                </c:pt>
                <c:pt idx="1787">
                  <c:v>32.355999999999995</c:v>
                </c:pt>
                <c:pt idx="1788">
                  <c:v>34.879000000000005</c:v>
                </c:pt>
                <c:pt idx="1789">
                  <c:v>28.6</c:v>
                </c:pt>
                <c:pt idx="1790">
                  <c:v>25.441999999999997</c:v>
                </c:pt>
                <c:pt idx="1791">
                  <c:v>35.381999999999998</c:v>
                </c:pt>
                <c:pt idx="1792">
                  <c:v>34.567</c:v>
                </c:pt>
                <c:pt idx="1793">
                  <c:v>40.44</c:v>
                </c:pt>
                <c:pt idx="1794">
                  <c:v>37.504000000000005</c:v>
                </c:pt>
                <c:pt idx="1795">
                  <c:v>19.120999999999999</c:v>
                </c:pt>
                <c:pt idx="1796">
                  <c:v>29.882999999999996</c:v>
                </c:pt>
                <c:pt idx="1797">
                  <c:v>44.306999999999995</c:v>
                </c:pt>
                <c:pt idx="1798">
                  <c:v>27.218</c:v>
                </c:pt>
                <c:pt idx="1799">
                  <c:v>24.7</c:v>
                </c:pt>
                <c:pt idx="1800">
                  <c:v>26.146999999999995</c:v>
                </c:pt>
                <c:pt idx="1801">
                  <c:v>26.138000000000005</c:v>
                </c:pt>
                <c:pt idx="1802">
                  <c:v>34.403000000000006</c:v>
                </c:pt>
                <c:pt idx="1803">
                  <c:v>38.675000000000004</c:v>
                </c:pt>
                <c:pt idx="1804">
                  <c:v>3.5949999999999998</c:v>
                </c:pt>
                <c:pt idx="1805">
                  <c:v>33.437000000000005</c:v>
                </c:pt>
                <c:pt idx="1806">
                  <c:v>16.158000000000001</c:v>
                </c:pt>
                <c:pt idx="1807">
                  <c:v>49.168000000000006</c:v>
                </c:pt>
                <c:pt idx="1808">
                  <c:v>35.585000000000001</c:v>
                </c:pt>
                <c:pt idx="1809">
                  <c:v>30.277999999999999</c:v>
                </c:pt>
                <c:pt idx="1810">
                  <c:v>17.324999999999999</c:v>
                </c:pt>
                <c:pt idx="1811">
                  <c:v>23.784999999999997</c:v>
                </c:pt>
                <c:pt idx="1812">
                  <c:v>28.093</c:v>
                </c:pt>
                <c:pt idx="1813">
                  <c:v>8.3550000000000022</c:v>
                </c:pt>
                <c:pt idx="1814">
                  <c:v>24.638000000000005</c:v>
                </c:pt>
                <c:pt idx="1815">
                  <c:v>44.14</c:v>
                </c:pt>
                <c:pt idx="1816">
                  <c:v>27.053000000000001</c:v>
                </c:pt>
                <c:pt idx="1817">
                  <c:v>32.309999999999995</c:v>
                </c:pt>
                <c:pt idx="1818">
                  <c:v>22.468999999999998</c:v>
                </c:pt>
                <c:pt idx="1819">
                  <c:v>33.083000000000006</c:v>
                </c:pt>
                <c:pt idx="1820">
                  <c:v>32.693000000000012</c:v>
                </c:pt>
                <c:pt idx="1821">
                  <c:v>23.170999999999999</c:v>
                </c:pt>
                <c:pt idx="1822">
                  <c:v>38.277000000000001</c:v>
                </c:pt>
                <c:pt idx="1823">
                  <c:v>40.296000000000014</c:v>
                </c:pt>
                <c:pt idx="1824">
                  <c:v>41.398000000000003</c:v>
                </c:pt>
                <c:pt idx="1825">
                  <c:v>45.227000000000011</c:v>
                </c:pt>
                <c:pt idx="1826">
                  <c:v>33.609000000000002</c:v>
                </c:pt>
                <c:pt idx="1827">
                  <c:v>42.413000000000004</c:v>
                </c:pt>
                <c:pt idx="1828">
                  <c:v>32.922000000000004</c:v>
                </c:pt>
                <c:pt idx="1829">
                  <c:v>28.501999999999999</c:v>
                </c:pt>
                <c:pt idx="1830">
                  <c:v>24.263999999999996</c:v>
                </c:pt>
                <c:pt idx="1831">
                  <c:v>25.576000000000001</c:v>
                </c:pt>
                <c:pt idx="1832">
                  <c:v>36.378</c:v>
                </c:pt>
                <c:pt idx="1833">
                  <c:v>22.084</c:v>
                </c:pt>
                <c:pt idx="1834">
                  <c:v>36.165000000000006</c:v>
                </c:pt>
                <c:pt idx="1835">
                  <c:v>46.528000000000006</c:v>
                </c:pt>
                <c:pt idx="1836">
                  <c:v>18.216000000000001</c:v>
                </c:pt>
                <c:pt idx="1837">
                  <c:v>38.575000000000003</c:v>
                </c:pt>
                <c:pt idx="1838">
                  <c:v>20.608000000000001</c:v>
                </c:pt>
                <c:pt idx="1839">
                  <c:v>8.0240000000000009</c:v>
                </c:pt>
                <c:pt idx="1840">
                  <c:v>37.914999999999999</c:v>
                </c:pt>
                <c:pt idx="1841">
                  <c:v>26.077000000000005</c:v>
                </c:pt>
                <c:pt idx="1842">
                  <c:v>35.980000000000004</c:v>
                </c:pt>
                <c:pt idx="1843">
                  <c:v>32.585000000000001</c:v>
                </c:pt>
                <c:pt idx="1844">
                  <c:v>19.911999999999999</c:v>
                </c:pt>
                <c:pt idx="1845">
                  <c:v>27.904999999999998</c:v>
                </c:pt>
                <c:pt idx="1846">
                  <c:v>27.158999999999999</c:v>
                </c:pt>
                <c:pt idx="1847">
                  <c:v>37.186</c:v>
                </c:pt>
                <c:pt idx="1848">
                  <c:v>23.34</c:v>
                </c:pt>
                <c:pt idx="1849">
                  <c:v>30.754000000000001</c:v>
                </c:pt>
                <c:pt idx="1850">
                  <c:v>37.549000000000007</c:v>
                </c:pt>
                <c:pt idx="1851">
                  <c:v>38.409000000000006</c:v>
                </c:pt>
                <c:pt idx="1852">
                  <c:v>38.027000000000001</c:v>
                </c:pt>
                <c:pt idx="1853">
                  <c:v>31.785999999999998</c:v>
                </c:pt>
                <c:pt idx="1854">
                  <c:v>28.757999999999999</c:v>
                </c:pt>
                <c:pt idx="1855">
                  <c:v>40.072000000000003</c:v>
                </c:pt>
                <c:pt idx="1856">
                  <c:v>36.957999999999998</c:v>
                </c:pt>
                <c:pt idx="1857">
                  <c:v>30.183</c:v>
                </c:pt>
                <c:pt idx="1858">
                  <c:v>5.3659999999999988</c:v>
                </c:pt>
                <c:pt idx="1859">
                  <c:v>22.207000000000001</c:v>
                </c:pt>
                <c:pt idx="1860">
                  <c:v>34.139000000000003</c:v>
                </c:pt>
                <c:pt idx="1861">
                  <c:v>22.006</c:v>
                </c:pt>
                <c:pt idx="1862">
                  <c:v>38.287000000000006</c:v>
                </c:pt>
                <c:pt idx="1863">
                  <c:v>25.183</c:v>
                </c:pt>
                <c:pt idx="1864">
                  <c:v>45.988</c:v>
                </c:pt>
                <c:pt idx="1865">
                  <c:v>26.087</c:v>
                </c:pt>
                <c:pt idx="1866">
                  <c:v>32.508000000000003</c:v>
                </c:pt>
                <c:pt idx="1867">
                  <c:v>22.137000000000004</c:v>
                </c:pt>
                <c:pt idx="1868">
                  <c:v>25.498999999999995</c:v>
                </c:pt>
                <c:pt idx="1869">
                  <c:v>32.322000000000003</c:v>
                </c:pt>
                <c:pt idx="1870">
                  <c:v>29.661999999999999</c:v>
                </c:pt>
                <c:pt idx="1871">
                  <c:v>38.71</c:v>
                </c:pt>
                <c:pt idx="1872">
                  <c:v>24.407999999999998</c:v>
                </c:pt>
                <c:pt idx="1873">
                  <c:v>34.575000000000003</c:v>
                </c:pt>
                <c:pt idx="1874">
                  <c:v>20.504999999999999</c:v>
                </c:pt>
                <c:pt idx="1875">
                  <c:v>31.803999999999995</c:v>
                </c:pt>
                <c:pt idx="1876">
                  <c:v>27.832999999999995</c:v>
                </c:pt>
                <c:pt idx="1877">
                  <c:v>28.611999999999998</c:v>
                </c:pt>
                <c:pt idx="1878">
                  <c:v>34.035000000000004</c:v>
                </c:pt>
                <c:pt idx="1879">
                  <c:v>10.726999999999999</c:v>
                </c:pt>
                <c:pt idx="1880">
                  <c:v>2.7890000000000001</c:v>
                </c:pt>
                <c:pt idx="1881">
                  <c:v>33.782000000000004</c:v>
                </c:pt>
                <c:pt idx="1882">
                  <c:v>29.6</c:v>
                </c:pt>
                <c:pt idx="1883">
                  <c:v>30.323</c:v>
                </c:pt>
                <c:pt idx="1884">
                  <c:v>9.5840000000000014</c:v>
                </c:pt>
                <c:pt idx="1885">
                  <c:v>17.941999999999997</c:v>
                </c:pt>
                <c:pt idx="1886">
                  <c:v>18.023</c:v>
                </c:pt>
                <c:pt idx="1887">
                  <c:v>30.952000000000002</c:v>
                </c:pt>
                <c:pt idx="1888">
                  <c:v>41.352999999999994</c:v>
                </c:pt>
                <c:pt idx="1889">
                  <c:v>23.419999999999998</c:v>
                </c:pt>
                <c:pt idx="1890">
                  <c:v>4.1109999999999989</c:v>
                </c:pt>
                <c:pt idx="1891">
                  <c:v>27.045999999999996</c:v>
                </c:pt>
                <c:pt idx="1892">
                  <c:v>33.823</c:v>
                </c:pt>
                <c:pt idx="1893">
                  <c:v>30.853000000000005</c:v>
                </c:pt>
                <c:pt idx="1894">
                  <c:v>30.103000000000005</c:v>
                </c:pt>
                <c:pt idx="1895">
                  <c:v>21.282999999999998</c:v>
                </c:pt>
                <c:pt idx="1896">
                  <c:v>22.532</c:v>
                </c:pt>
                <c:pt idx="1897">
                  <c:v>33.344999999999999</c:v>
                </c:pt>
                <c:pt idx="1898">
                  <c:v>24.497999999999998</c:v>
                </c:pt>
                <c:pt idx="1899">
                  <c:v>35.310999999999993</c:v>
                </c:pt>
                <c:pt idx="1900">
                  <c:v>47.268000000000008</c:v>
                </c:pt>
                <c:pt idx="1901">
                  <c:v>43.691000000000003</c:v>
                </c:pt>
                <c:pt idx="1902">
                  <c:v>38.745000000000005</c:v>
                </c:pt>
                <c:pt idx="1903">
                  <c:v>34.053000000000004</c:v>
                </c:pt>
                <c:pt idx="1904">
                  <c:v>28.54</c:v>
                </c:pt>
                <c:pt idx="1905">
                  <c:v>40.025000000000006</c:v>
                </c:pt>
                <c:pt idx="1906">
                  <c:v>26.84</c:v>
                </c:pt>
                <c:pt idx="1907">
                  <c:v>19.753</c:v>
                </c:pt>
                <c:pt idx="1908">
                  <c:v>39.347999999999999</c:v>
                </c:pt>
                <c:pt idx="1909">
                  <c:v>4.2160000000000002</c:v>
                </c:pt>
                <c:pt idx="1910">
                  <c:v>27.18</c:v>
                </c:pt>
                <c:pt idx="1911">
                  <c:v>2.8499999999999996</c:v>
                </c:pt>
                <c:pt idx="1912">
                  <c:v>25.074999999999999</c:v>
                </c:pt>
                <c:pt idx="1913">
                  <c:v>33.747</c:v>
                </c:pt>
                <c:pt idx="1914">
                  <c:v>38.282000000000004</c:v>
                </c:pt>
                <c:pt idx="1915">
                  <c:v>31.428999999999991</c:v>
                </c:pt>
                <c:pt idx="1916">
                  <c:v>36.109000000000002</c:v>
                </c:pt>
                <c:pt idx="1917">
                  <c:v>18.978000000000002</c:v>
                </c:pt>
                <c:pt idx="1918">
                  <c:v>36.501000000000005</c:v>
                </c:pt>
                <c:pt idx="1919">
                  <c:v>8.1130000000000013</c:v>
                </c:pt>
                <c:pt idx="1920">
                  <c:v>17.332999999999995</c:v>
                </c:pt>
                <c:pt idx="1921">
                  <c:v>34.908000000000001</c:v>
                </c:pt>
                <c:pt idx="1922">
                  <c:v>38.537000000000006</c:v>
                </c:pt>
                <c:pt idx="1923">
                  <c:v>30.632999999999999</c:v>
                </c:pt>
                <c:pt idx="1924">
                  <c:v>35.613</c:v>
                </c:pt>
                <c:pt idx="1925">
                  <c:v>18.369</c:v>
                </c:pt>
                <c:pt idx="1926">
                  <c:v>20.736999999999995</c:v>
                </c:pt>
                <c:pt idx="1927">
                  <c:v>30.544</c:v>
                </c:pt>
                <c:pt idx="1928">
                  <c:v>28.787999999999997</c:v>
                </c:pt>
                <c:pt idx="1929">
                  <c:v>30.95</c:v>
                </c:pt>
                <c:pt idx="1930">
                  <c:v>35.822000000000003</c:v>
                </c:pt>
                <c:pt idx="1931">
                  <c:v>39.144000000000005</c:v>
                </c:pt>
                <c:pt idx="1932">
                  <c:v>14.453000000000003</c:v>
                </c:pt>
                <c:pt idx="1933">
                  <c:v>29.858000000000001</c:v>
                </c:pt>
                <c:pt idx="1934">
                  <c:v>29.282999999999998</c:v>
                </c:pt>
                <c:pt idx="1935">
                  <c:v>29.507000000000001</c:v>
                </c:pt>
                <c:pt idx="1936">
                  <c:v>40.752000000000002</c:v>
                </c:pt>
                <c:pt idx="1937">
                  <c:v>8.2620000000000005</c:v>
                </c:pt>
                <c:pt idx="1938">
                  <c:v>22.064999999999998</c:v>
                </c:pt>
                <c:pt idx="1939">
                  <c:v>34.312999999999995</c:v>
                </c:pt>
                <c:pt idx="1940">
                  <c:v>29.783999999999995</c:v>
                </c:pt>
                <c:pt idx="1941">
                  <c:v>37.569000000000003</c:v>
                </c:pt>
                <c:pt idx="1942">
                  <c:v>35.163000000000011</c:v>
                </c:pt>
                <c:pt idx="1943">
                  <c:v>36.538000000000004</c:v>
                </c:pt>
                <c:pt idx="1944">
                  <c:v>23.411000000000001</c:v>
                </c:pt>
                <c:pt idx="1945">
                  <c:v>37.826000000000001</c:v>
                </c:pt>
                <c:pt idx="1946">
                  <c:v>32.382999999999996</c:v>
                </c:pt>
                <c:pt idx="1947">
                  <c:v>24.193000000000001</c:v>
                </c:pt>
                <c:pt idx="1948">
                  <c:v>31.192</c:v>
                </c:pt>
                <c:pt idx="1949">
                  <c:v>33.130000000000003</c:v>
                </c:pt>
                <c:pt idx="1950">
                  <c:v>23.097999999999999</c:v>
                </c:pt>
                <c:pt idx="1951">
                  <c:v>33.757000000000005</c:v>
                </c:pt>
                <c:pt idx="1952">
                  <c:v>34.303000000000004</c:v>
                </c:pt>
                <c:pt idx="1953">
                  <c:v>22.155000000000001</c:v>
                </c:pt>
                <c:pt idx="1954">
                  <c:v>33.139000000000003</c:v>
                </c:pt>
                <c:pt idx="1955">
                  <c:v>28.343</c:v>
                </c:pt>
                <c:pt idx="1956">
                  <c:v>37.805</c:v>
                </c:pt>
                <c:pt idx="1957">
                  <c:v>20.279999999999998</c:v>
                </c:pt>
                <c:pt idx="1958">
                  <c:v>40.451999999999998</c:v>
                </c:pt>
                <c:pt idx="1959">
                  <c:v>32.106000000000002</c:v>
                </c:pt>
                <c:pt idx="1960">
                  <c:v>38.251000000000005</c:v>
                </c:pt>
                <c:pt idx="1961">
                  <c:v>41.271000000000001</c:v>
                </c:pt>
                <c:pt idx="1962">
                  <c:v>31.552</c:v>
                </c:pt>
                <c:pt idx="1963">
                  <c:v>32.722000000000008</c:v>
                </c:pt>
                <c:pt idx="1964">
                  <c:v>46.148000000000003</c:v>
                </c:pt>
                <c:pt idx="1965">
                  <c:v>7.3079999999999989</c:v>
                </c:pt>
                <c:pt idx="1966">
                  <c:v>33.143000000000001</c:v>
                </c:pt>
                <c:pt idx="1967">
                  <c:v>31.167000000000005</c:v>
                </c:pt>
                <c:pt idx="1968">
                  <c:v>24.975999999999996</c:v>
                </c:pt>
                <c:pt idx="1969">
                  <c:v>34.78</c:v>
                </c:pt>
                <c:pt idx="1970">
                  <c:v>31.004999999999999</c:v>
                </c:pt>
                <c:pt idx="1971">
                  <c:v>37.137</c:v>
                </c:pt>
                <c:pt idx="1972">
                  <c:v>41.355999999999995</c:v>
                </c:pt>
                <c:pt idx="1973">
                  <c:v>26.120999999999999</c:v>
                </c:pt>
                <c:pt idx="1974">
                  <c:v>10.064</c:v>
                </c:pt>
                <c:pt idx="1975">
                  <c:v>25.773</c:v>
                </c:pt>
                <c:pt idx="1976">
                  <c:v>38.606000000000002</c:v>
                </c:pt>
                <c:pt idx="1977">
                  <c:v>27.982999999999997</c:v>
                </c:pt>
                <c:pt idx="1978">
                  <c:v>24.441999999999997</c:v>
                </c:pt>
                <c:pt idx="1979">
                  <c:v>14.855000000000002</c:v>
                </c:pt>
                <c:pt idx="1980">
                  <c:v>48.022000000000006</c:v>
                </c:pt>
                <c:pt idx="1981">
                  <c:v>23.648</c:v>
                </c:pt>
                <c:pt idx="1982">
                  <c:v>13.913</c:v>
                </c:pt>
                <c:pt idx="1983">
                  <c:v>29.141999999999999</c:v>
                </c:pt>
                <c:pt idx="1984">
                  <c:v>32.187000000000005</c:v>
                </c:pt>
                <c:pt idx="1985">
                  <c:v>31.120999999999999</c:v>
                </c:pt>
                <c:pt idx="1986">
                  <c:v>11.401</c:v>
                </c:pt>
                <c:pt idx="1987">
                  <c:v>41.384999999999998</c:v>
                </c:pt>
                <c:pt idx="1988">
                  <c:v>27.218</c:v>
                </c:pt>
                <c:pt idx="1989">
                  <c:v>48.448</c:v>
                </c:pt>
                <c:pt idx="1990">
                  <c:v>42.794000000000011</c:v>
                </c:pt>
                <c:pt idx="1991">
                  <c:v>33.991</c:v>
                </c:pt>
                <c:pt idx="1992">
                  <c:v>42.296000000000014</c:v>
                </c:pt>
                <c:pt idx="1993">
                  <c:v>27.646000000000001</c:v>
                </c:pt>
                <c:pt idx="1994">
                  <c:v>33.446000000000005</c:v>
                </c:pt>
                <c:pt idx="1995">
                  <c:v>25.852</c:v>
                </c:pt>
                <c:pt idx="1996">
                  <c:v>39.208000000000006</c:v>
                </c:pt>
                <c:pt idx="1997">
                  <c:v>25.337000000000003</c:v>
                </c:pt>
                <c:pt idx="1998">
                  <c:v>32.588000000000001</c:v>
                </c:pt>
                <c:pt idx="1999">
                  <c:v>29.199000000000005</c:v>
                </c:pt>
                <c:pt idx="2000">
                  <c:v>20.516999999999999</c:v>
                </c:pt>
                <c:pt idx="2001">
                  <c:v>35.305</c:v>
                </c:pt>
                <c:pt idx="2002">
                  <c:v>36.867000000000004</c:v>
                </c:pt>
                <c:pt idx="2003">
                  <c:v>35.090000000000003</c:v>
                </c:pt>
                <c:pt idx="2004">
                  <c:v>34.528000000000006</c:v>
                </c:pt>
                <c:pt idx="2005">
                  <c:v>36.709000000000003</c:v>
                </c:pt>
                <c:pt idx="2006">
                  <c:v>21.696000000000005</c:v>
                </c:pt>
                <c:pt idx="2007">
                  <c:v>29.010999999999999</c:v>
                </c:pt>
                <c:pt idx="2008">
                  <c:v>39.102000000000004</c:v>
                </c:pt>
                <c:pt idx="2009">
                  <c:v>29.254999999999999</c:v>
                </c:pt>
                <c:pt idx="2010">
                  <c:v>37.647000000000006</c:v>
                </c:pt>
                <c:pt idx="2011">
                  <c:v>18.683</c:v>
                </c:pt>
                <c:pt idx="2012">
                  <c:v>35.370000000000005</c:v>
                </c:pt>
                <c:pt idx="2013">
                  <c:v>31.64</c:v>
                </c:pt>
                <c:pt idx="2014">
                  <c:v>38.286000000000001</c:v>
                </c:pt>
                <c:pt idx="2015">
                  <c:v>41.37</c:v>
                </c:pt>
                <c:pt idx="2016">
                  <c:v>27.891999999999999</c:v>
                </c:pt>
                <c:pt idx="2017">
                  <c:v>37.68</c:v>
                </c:pt>
                <c:pt idx="2018">
                  <c:v>34.03</c:v>
                </c:pt>
                <c:pt idx="2019">
                  <c:v>38.18</c:v>
                </c:pt>
                <c:pt idx="2020">
                  <c:v>38.824000000000005</c:v>
                </c:pt>
                <c:pt idx="2021">
                  <c:v>32.095000000000006</c:v>
                </c:pt>
                <c:pt idx="2022">
                  <c:v>37.277000000000001</c:v>
                </c:pt>
                <c:pt idx="2023">
                  <c:v>28.442999999999998</c:v>
                </c:pt>
                <c:pt idx="2024">
                  <c:v>48.574000000000005</c:v>
                </c:pt>
                <c:pt idx="2025">
                  <c:v>14.447999999999999</c:v>
                </c:pt>
                <c:pt idx="2026">
                  <c:v>19.638000000000005</c:v>
                </c:pt>
                <c:pt idx="2027">
                  <c:v>34.115000000000002</c:v>
                </c:pt>
                <c:pt idx="2028">
                  <c:v>37.857999999999997</c:v>
                </c:pt>
                <c:pt idx="2029">
                  <c:v>3.6819999999999999</c:v>
                </c:pt>
                <c:pt idx="2030">
                  <c:v>27.463999999999995</c:v>
                </c:pt>
                <c:pt idx="2031">
                  <c:v>42.271000000000001</c:v>
                </c:pt>
                <c:pt idx="2032">
                  <c:v>27.542999999999996</c:v>
                </c:pt>
                <c:pt idx="2033">
                  <c:v>32.699000000000012</c:v>
                </c:pt>
                <c:pt idx="2034">
                  <c:v>36.746000000000002</c:v>
                </c:pt>
                <c:pt idx="2035">
                  <c:v>26.048999999999996</c:v>
                </c:pt>
                <c:pt idx="2036">
                  <c:v>42.022000000000006</c:v>
                </c:pt>
                <c:pt idx="2037">
                  <c:v>36.668000000000006</c:v>
                </c:pt>
                <c:pt idx="2038">
                  <c:v>34.975000000000001</c:v>
                </c:pt>
                <c:pt idx="2039">
                  <c:v>28.619000000000003</c:v>
                </c:pt>
                <c:pt idx="2040">
                  <c:v>24.599</c:v>
                </c:pt>
                <c:pt idx="2041">
                  <c:v>29.650000000000002</c:v>
                </c:pt>
                <c:pt idx="2042">
                  <c:v>15.687000000000001</c:v>
                </c:pt>
                <c:pt idx="2043">
                  <c:v>31.695</c:v>
                </c:pt>
                <c:pt idx="2044">
                  <c:v>33.836000000000006</c:v>
                </c:pt>
                <c:pt idx="2045">
                  <c:v>27.254000000000001</c:v>
                </c:pt>
                <c:pt idx="2046">
                  <c:v>15.215</c:v>
                </c:pt>
                <c:pt idx="2047">
                  <c:v>39.089000000000006</c:v>
                </c:pt>
                <c:pt idx="2048">
                  <c:v>35.708000000000006</c:v>
                </c:pt>
                <c:pt idx="2049">
                  <c:v>39.903999999999996</c:v>
                </c:pt>
                <c:pt idx="2050">
                  <c:v>34.902000000000001</c:v>
                </c:pt>
                <c:pt idx="2051">
                  <c:v>36.916000000000004</c:v>
                </c:pt>
                <c:pt idx="2052">
                  <c:v>28.295000000000002</c:v>
                </c:pt>
                <c:pt idx="2053">
                  <c:v>34.799000000000014</c:v>
                </c:pt>
                <c:pt idx="2054">
                  <c:v>26.292999999999996</c:v>
                </c:pt>
                <c:pt idx="2055">
                  <c:v>41.858999999999995</c:v>
                </c:pt>
                <c:pt idx="2056">
                  <c:v>27.812000000000001</c:v>
                </c:pt>
                <c:pt idx="2057">
                  <c:v>38.872</c:v>
                </c:pt>
                <c:pt idx="2058">
                  <c:v>33.880999999999993</c:v>
                </c:pt>
                <c:pt idx="2059">
                  <c:v>35.109000000000002</c:v>
                </c:pt>
                <c:pt idx="2060">
                  <c:v>26.461999999999996</c:v>
                </c:pt>
                <c:pt idx="2061">
                  <c:v>21.856000000000005</c:v>
                </c:pt>
                <c:pt idx="2062">
                  <c:v>33.942</c:v>
                </c:pt>
                <c:pt idx="2063">
                  <c:v>28.547000000000001</c:v>
                </c:pt>
                <c:pt idx="2064">
                  <c:v>26.899000000000001</c:v>
                </c:pt>
                <c:pt idx="2065">
                  <c:v>37.93</c:v>
                </c:pt>
                <c:pt idx="2066">
                  <c:v>39.668000000000006</c:v>
                </c:pt>
                <c:pt idx="2067">
                  <c:v>30.244999999999997</c:v>
                </c:pt>
                <c:pt idx="2068">
                  <c:v>29.904999999999998</c:v>
                </c:pt>
                <c:pt idx="2069">
                  <c:v>7.9169999999999998</c:v>
                </c:pt>
                <c:pt idx="2070">
                  <c:v>39.808</c:v>
                </c:pt>
                <c:pt idx="2071">
                  <c:v>22.776</c:v>
                </c:pt>
                <c:pt idx="2072">
                  <c:v>32.833999999999996</c:v>
                </c:pt>
                <c:pt idx="2073">
                  <c:v>37.251000000000005</c:v>
                </c:pt>
                <c:pt idx="2074">
                  <c:v>29.893999999999995</c:v>
                </c:pt>
                <c:pt idx="2075">
                  <c:v>34.545000000000002</c:v>
                </c:pt>
                <c:pt idx="2076">
                  <c:v>16.251999999999999</c:v>
                </c:pt>
                <c:pt idx="2077">
                  <c:v>45.857999999999997</c:v>
                </c:pt>
                <c:pt idx="2078">
                  <c:v>34.954999999999998</c:v>
                </c:pt>
                <c:pt idx="2079">
                  <c:v>36.935000000000002</c:v>
                </c:pt>
                <c:pt idx="2080">
                  <c:v>39.788000000000004</c:v>
                </c:pt>
                <c:pt idx="2081">
                  <c:v>23.832999999999995</c:v>
                </c:pt>
                <c:pt idx="2082">
                  <c:v>29.462999999999997</c:v>
                </c:pt>
                <c:pt idx="2083">
                  <c:v>33.309000000000005</c:v>
                </c:pt>
                <c:pt idx="2084">
                  <c:v>36.881999999999998</c:v>
                </c:pt>
                <c:pt idx="2085">
                  <c:v>38.222000000000008</c:v>
                </c:pt>
                <c:pt idx="2086">
                  <c:v>19.841999999999999</c:v>
                </c:pt>
                <c:pt idx="2087">
                  <c:v>18.899999999999999</c:v>
                </c:pt>
                <c:pt idx="2088">
                  <c:v>38.058</c:v>
                </c:pt>
                <c:pt idx="2089">
                  <c:v>43.629000000000012</c:v>
                </c:pt>
                <c:pt idx="2090">
                  <c:v>30.861000000000001</c:v>
                </c:pt>
                <c:pt idx="2091">
                  <c:v>33.732000000000006</c:v>
                </c:pt>
                <c:pt idx="2092">
                  <c:v>35.456999999999994</c:v>
                </c:pt>
                <c:pt idx="2093">
                  <c:v>26.67</c:v>
                </c:pt>
                <c:pt idx="2094">
                  <c:v>31.964999999999996</c:v>
                </c:pt>
                <c:pt idx="2095">
                  <c:v>30.087</c:v>
                </c:pt>
                <c:pt idx="2096">
                  <c:v>32.657000000000004</c:v>
                </c:pt>
                <c:pt idx="2097">
                  <c:v>35.840999999999994</c:v>
                </c:pt>
                <c:pt idx="2098">
                  <c:v>35.598000000000006</c:v>
                </c:pt>
                <c:pt idx="2099">
                  <c:v>38.812999999999995</c:v>
                </c:pt>
                <c:pt idx="2100">
                  <c:v>33.289000000000001</c:v>
                </c:pt>
                <c:pt idx="2101">
                  <c:v>27.914999999999999</c:v>
                </c:pt>
                <c:pt idx="2102">
                  <c:v>47.516999999999996</c:v>
                </c:pt>
                <c:pt idx="2103">
                  <c:v>26.611000000000004</c:v>
                </c:pt>
                <c:pt idx="2104">
                  <c:v>31.738</c:v>
                </c:pt>
                <c:pt idx="2105">
                  <c:v>31.771999999999995</c:v>
                </c:pt>
                <c:pt idx="2106">
                  <c:v>27.111000000000004</c:v>
                </c:pt>
                <c:pt idx="2107">
                  <c:v>32.424000000000007</c:v>
                </c:pt>
                <c:pt idx="2108">
                  <c:v>28.821999999999999</c:v>
                </c:pt>
                <c:pt idx="2109">
                  <c:v>31.907</c:v>
                </c:pt>
                <c:pt idx="2110">
                  <c:v>30.109000000000005</c:v>
                </c:pt>
                <c:pt idx="2111">
                  <c:v>22.021000000000001</c:v>
                </c:pt>
                <c:pt idx="2112">
                  <c:v>32.851999999999997</c:v>
                </c:pt>
                <c:pt idx="2113">
                  <c:v>37.134</c:v>
                </c:pt>
                <c:pt idx="2114">
                  <c:v>30.638000000000005</c:v>
                </c:pt>
                <c:pt idx="2115">
                  <c:v>27.460999999999995</c:v>
                </c:pt>
                <c:pt idx="2116">
                  <c:v>36.909000000000006</c:v>
                </c:pt>
                <c:pt idx="2117">
                  <c:v>26.081999999999997</c:v>
                </c:pt>
                <c:pt idx="2118">
                  <c:v>49.222000000000008</c:v>
                </c:pt>
                <c:pt idx="2119">
                  <c:v>39.718000000000011</c:v>
                </c:pt>
                <c:pt idx="2120">
                  <c:v>43.553000000000004</c:v>
                </c:pt>
                <c:pt idx="2121">
                  <c:v>23.814000000000004</c:v>
                </c:pt>
                <c:pt idx="2122">
                  <c:v>36.879000000000005</c:v>
                </c:pt>
                <c:pt idx="2123">
                  <c:v>29.757999999999999</c:v>
                </c:pt>
                <c:pt idx="2124">
                  <c:v>34.694000000000003</c:v>
                </c:pt>
                <c:pt idx="2125">
                  <c:v>25.744</c:v>
                </c:pt>
                <c:pt idx="2126">
                  <c:v>23.140999999999995</c:v>
                </c:pt>
                <c:pt idx="2127">
                  <c:v>34.130000000000003</c:v>
                </c:pt>
                <c:pt idx="2128">
                  <c:v>23.614000000000004</c:v>
                </c:pt>
                <c:pt idx="2129">
                  <c:v>30.766999999999996</c:v>
                </c:pt>
                <c:pt idx="2130">
                  <c:v>40.009</c:v>
                </c:pt>
                <c:pt idx="2131">
                  <c:v>48.67</c:v>
                </c:pt>
                <c:pt idx="2132">
                  <c:v>19.960999999999995</c:v>
                </c:pt>
                <c:pt idx="2133">
                  <c:v>18.071000000000005</c:v>
                </c:pt>
                <c:pt idx="2134">
                  <c:v>34.612000000000002</c:v>
                </c:pt>
                <c:pt idx="2135">
                  <c:v>32.256</c:v>
                </c:pt>
                <c:pt idx="2136">
                  <c:v>32.949000000000005</c:v>
                </c:pt>
                <c:pt idx="2137">
                  <c:v>37.638000000000005</c:v>
                </c:pt>
                <c:pt idx="2138">
                  <c:v>25.939999999999998</c:v>
                </c:pt>
                <c:pt idx="2139">
                  <c:v>37.836999999999996</c:v>
                </c:pt>
                <c:pt idx="2140">
                  <c:v>17.734999999999999</c:v>
                </c:pt>
                <c:pt idx="2141">
                  <c:v>33.808</c:v>
                </c:pt>
                <c:pt idx="2142">
                  <c:v>36.177</c:v>
                </c:pt>
                <c:pt idx="2143">
                  <c:v>27.507000000000001</c:v>
                </c:pt>
                <c:pt idx="2144">
                  <c:v>37.224000000000011</c:v>
                </c:pt>
                <c:pt idx="2145">
                  <c:v>29.491</c:v>
                </c:pt>
                <c:pt idx="2146">
                  <c:v>39.336999999999996</c:v>
                </c:pt>
                <c:pt idx="2147">
                  <c:v>31.781999999999996</c:v>
                </c:pt>
                <c:pt idx="2148">
                  <c:v>42.102000000000004</c:v>
                </c:pt>
                <c:pt idx="2149">
                  <c:v>37.28</c:v>
                </c:pt>
                <c:pt idx="2150">
                  <c:v>27.081999999999997</c:v>
                </c:pt>
                <c:pt idx="2151">
                  <c:v>30.937999999999999</c:v>
                </c:pt>
                <c:pt idx="2152">
                  <c:v>29.053000000000001</c:v>
                </c:pt>
                <c:pt idx="2153">
                  <c:v>21.907</c:v>
                </c:pt>
                <c:pt idx="2154">
                  <c:v>36.104000000000006</c:v>
                </c:pt>
                <c:pt idx="2155">
                  <c:v>26.798999999999996</c:v>
                </c:pt>
                <c:pt idx="2156">
                  <c:v>25.068999999999996</c:v>
                </c:pt>
                <c:pt idx="2157">
                  <c:v>29.869</c:v>
                </c:pt>
                <c:pt idx="2158">
                  <c:v>26.128</c:v>
                </c:pt>
                <c:pt idx="2159">
                  <c:v>33.025000000000006</c:v>
                </c:pt>
                <c:pt idx="2160">
                  <c:v>37.895000000000003</c:v>
                </c:pt>
                <c:pt idx="2161">
                  <c:v>29.132000000000001</c:v>
                </c:pt>
                <c:pt idx="2162">
                  <c:v>29.116000000000003</c:v>
                </c:pt>
                <c:pt idx="2163">
                  <c:v>43.153999999999996</c:v>
                </c:pt>
                <c:pt idx="2164">
                  <c:v>34.049000000000007</c:v>
                </c:pt>
                <c:pt idx="2165">
                  <c:v>20.513999999999999</c:v>
                </c:pt>
                <c:pt idx="2166">
                  <c:v>15.617999999999999</c:v>
                </c:pt>
                <c:pt idx="2167">
                  <c:v>31.474</c:v>
                </c:pt>
                <c:pt idx="2168">
                  <c:v>7.109</c:v>
                </c:pt>
                <c:pt idx="2169">
                  <c:v>28.273</c:v>
                </c:pt>
                <c:pt idx="2170">
                  <c:v>36.778000000000006</c:v>
                </c:pt>
                <c:pt idx="2171">
                  <c:v>34.879000000000005</c:v>
                </c:pt>
                <c:pt idx="2172">
                  <c:v>34.973000000000006</c:v>
                </c:pt>
                <c:pt idx="2173">
                  <c:v>35.446999999999996</c:v>
                </c:pt>
                <c:pt idx="2174">
                  <c:v>37.416999999999994</c:v>
                </c:pt>
                <c:pt idx="2175">
                  <c:v>36.854999999999997</c:v>
                </c:pt>
                <c:pt idx="2176">
                  <c:v>37.305</c:v>
                </c:pt>
                <c:pt idx="2177">
                  <c:v>38.464000000000006</c:v>
                </c:pt>
                <c:pt idx="2178">
                  <c:v>31.766999999999996</c:v>
                </c:pt>
                <c:pt idx="2179">
                  <c:v>25.967999999999996</c:v>
                </c:pt>
                <c:pt idx="2180">
                  <c:v>34.372</c:v>
                </c:pt>
                <c:pt idx="2181">
                  <c:v>24.818000000000001</c:v>
                </c:pt>
                <c:pt idx="2182">
                  <c:v>35.908000000000001</c:v>
                </c:pt>
                <c:pt idx="2183">
                  <c:v>34.037000000000006</c:v>
                </c:pt>
                <c:pt idx="2184">
                  <c:v>24.238</c:v>
                </c:pt>
                <c:pt idx="2185">
                  <c:v>28.271999999999995</c:v>
                </c:pt>
                <c:pt idx="2186">
                  <c:v>18.402999999999995</c:v>
                </c:pt>
                <c:pt idx="2187">
                  <c:v>36.106000000000002</c:v>
                </c:pt>
                <c:pt idx="2188">
                  <c:v>31.823</c:v>
                </c:pt>
                <c:pt idx="2189">
                  <c:v>47.357999999999997</c:v>
                </c:pt>
                <c:pt idx="2190">
                  <c:v>34.253</c:v>
                </c:pt>
                <c:pt idx="2191">
                  <c:v>26.731000000000005</c:v>
                </c:pt>
                <c:pt idx="2192">
                  <c:v>35.443000000000005</c:v>
                </c:pt>
                <c:pt idx="2193">
                  <c:v>42.492000000000004</c:v>
                </c:pt>
                <c:pt idx="2194">
                  <c:v>30.766999999999996</c:v>
                </c:pt>
                <c:pt idx="2195">
                  <c:v>28.972999999999995</c:v>
                </c:pt>
                <c:pt idx="2196">
                  <c:v>42.249000000000002</c:v>
                </c:pt>
                <c:pt idx="2197">
                  <c:v>20.059000000000001</c:v>
                </c:pt>
                <c:pt idx="2198">
                  <c:v>49.714000000000006</c:v>
                </c:pt>
                <c:pt idx="2199">
                  <c:v>31.856999999999999</c:v>
                </c:pt>
                <c:pt idx="2200">
                  <c:v>43</c:v>
                </c:pt>
                <c:pt idx="2201">
                  <c:v>48.026000000000003</c:v>
                </c:pt>
                <c:pt idx="2202">
                  <c:v>29.911000000000001</c:v>
                </c:pt>
                <c:pt idx="2203">
                  <c:v>48.59</c:v>
                </c:pt>
                <c:pt idx="2204">
                  <c:v>22.044</c:v>
                </c:pt>
                <c:pt idx="2205">
                  <c:v>27.821999999999999</c:v>
                </c:pt>
                <c:pt idx="2206">
                  <c:v>37.062000000000005</c:v>
                </c:pt>
                <c:pt idx="2207">
                  <c:v>38.177</c:v>
                </c:pt>
                <c:pt idx="2208">
                  <c:v>10.281000000000001</c:v>
                </c:pt>
                <c:pt idx="2209">
                  <c:v>37.786000000000001</c:v>
                </c:pt>
                <c:pt idx="2210">
                  <c:v>35.558</c:v>
                </c:pt>
                <c:pt idx="2211">
                  <c:v>27.882999999999996</c:v>
                </c:pt>
                <c:pt idx="2212">
                  <c:v>39.116</c:v>
                </c:pt>
                <c:pt idx="2213">
                  <c:v>33.612000000000002</c:v>
                </c:pt>
                <c:pt idx="2214">
                  <c:v>26.885999999999996</c:v>
                </c:pt>
                <c:pt idx="2215">
                  <c:v>43.752000000000002</c:v>
                </c:pt>
                <c:pt idx="2216">
                  <c:v>38.407000000000004</c:v>
                </c:pt>
                <c:pt idx="2217">
                  <c:v>36.138000000000005</c:v>
                </c:pt>
                <c:pt idx="2218">
                  <c:v>15.709999999999999</c:v>
                </c:pt>
                <c:pt idx="2219">
                  <c:v>36.317999999999998</c:v>
                </c:pt>
                <c:pt idx="2220">
                  <c:v>39.771000000000001</c:v>
                </c:pt>
                <c:pt idx="2221">
                  <c:v>29.527000000000001</c:v>
                </c:pt>
                <c:pt idx="2222">
                  <c:v>29.218</c:v>
                </c:pt>
                <c:pt idx="2223">
                  <c:v>26.384</c:v>
                </c:pt>
                <c:pt idx="2224">
                  <c:v>35.757000000000005</c:v>
                </c:pt>
                <c:pt idx="2225">
                  <c:v>43.455999999999996</c:v>
                </c:pt>
                <c:pt idx="2226">
                  <c:v>28.59</c:v>
                </c:pt>
                <c:pt idx="2227">
                  <c:v>28.378</c:v>
                </c:pt>
                <c:pt idx="2228">
                  <c:v>32.102000000000004</c:v>
                </c:pt>
                <c:pt idx="2229">
                  <c:v>37.631</c:v>
                </c:pt>
                <c:pt idx="2230">
                  <c:v>46.038000000000004</c:v>
                </c:pt>
                <c:pt idx="2231">
                  <c:v>42.4</c:v>
                </c:pt>
                <c:pt idx="2232">
                  <c:v>30.225999999999996</c:v>
                </c:pt>
                <c:pt idx="2233">
                  <c:v>29.611999999999998</c:v>
                </c:pt>
                <c:pt idx="2234">
                  <c:v>36.942</c:v>
                </c:pt>
                <c:pt idx="2235">
                  <c:v>32.971000000000004</c:v>
                </c:pt>
                <c:pt idx="2236">
                  <c:v>30.287999999999997</c:v>
                </c:pt>
                <c:pt idx="2237">
                  <c:v>36.093000000000011</c:v>
                </c:pt>
                <c:pt idx="2238">
                  <c:v>-150.88800000000003</c:v>
                </c:pt>
                <c:pt idx="2239">
                  <c:v>42.559000000000005</c:v>
                </c:pt>
                <c:pt idx="2240">
                  <c:v>21.655999999999999</c:v>
                </c:pt>
                <c:pt idx="2241">
                  <c:v>32.04</c:v>
                </c:pt>
                <c:pt idx="2242">
                  <c:v>38.773000000000003</c:v>
                </c:pt>
                <c:pt idx="2243">
                  <c:v>36.393000000000001</c:v>
                </c:pt>
                <c:pt idx="2244">
                  <c:v>22.707000000000001</c:v>
                </c:pt>
                <c:pt idx="2245">
                  <c:v>35.550999999999995</c:v>
                </c:pt>
                <c:pt idx="2246">
                  <c:v>29.85</c:v>
                </c:pt>
                <c:pt idx="2247">
                  <c:v>29.454999999999995</c:v>
                </c:pt>
                <c:pt idx="2248">
                  <c:v>28.402999999999995</c:v>
                </c:pt>
                <c:pt idx="2249">
                  <c:v>49.230000000000004</c:v>
                </c:pt>
                <c:pt idx="2250">
                  <c:v>32.559000000000005</c:v>
                </c:pt>
                <c:pt idx="2251">
                  <c:v>31.444999999999997</c:v>
                </c:pt>
                <c:pt idx="2252">
                  <c:v>43.767000000000003</c:v>
                </c:pt>
                <c:pt idx="2253">
                  <c:v>34.427</c:v>
                </c:pt>
                <c:pt idx="2254">
                  <c:v>35.361000000000004</c:v>
                </c:pt>
                <c:pt idx="2255">
                  <c:v>26.343</c:v>
                </c:pt>
                <c:pt idx="2256">
                  <c:v>15.171000000000001</c:v>
                </c:pt>
                <c:pt idx="2257">
                  <c:v>44.949999999999996</c:v>
                </c:pt>
                <c:pt idx="2258">
                  <c:v>29.128</c:v>
                </c:pt>
                <c:pt idx="2259">
                  <c:v>41.531000000000006</c:v>
                </c:pt>
                <c:pt idx="2260">
                  <c:v>23.719000000000001</c:v>
                </c:pt>
                <c:pt idx="2261">
                  <c:v>29.992999999999995</c:v>
                </c:pt>
                <c:pt idx="2262">
                  <c:v>35.475000000000001</c:v>
                </c:pt>
                <c:pt idx="2263">
                  <c:v>32.846999999999994</c:v>
                </c:pt>
                <c:pt idx="2264">
                  <c:v>38.749000000000002</c:v>
                </c:pt>
                <c:pt idx="2265">
                  <c:v>29.917000000000005</c:v>
                </c:pt>
                <c:pt idx="2266">
                  <c:v>28.638000000000005</c:v>
                </c:pt>
                <c:pt idx="2267">
                  <c:v>37.822000000000003</c:v>
                </c:pt>
                <c:pt idx="2268">
                  <c:v>35.913999999999994</c:v>
                </c:pt>
                <c:pt idx="2269">
                  <c:v>37.732000000000006</c:v>
                </c:pt>
                <c:pt idx="2270">
                  <c:v>33.602000000000004</c:v>
                </c:pt>
                <c:pt idx="2271">
                  <c:v>48.726000000000013</c:v>
                </c:pt>
                <c:pt idx="2272">
                  <c:v>35.536000000000001</c:v>
                </c:pt>
                <c:pt idx="2273">
                  <c:v>36.291000000000011</c:v>
                </c:pt>
                <c:pt idx="2274">
                  <c:v>39.983999999999995</c:v>
                </c:pt>
                <c:pt idx="2275">
                  <c:v>19.257999999999999</c:v>
                </c:pt>
                <c:pt idx="2276">
                  <c:v>35.486000000000004</c:v>
                </c:pt>
                <c:pt idx="2277">
                  <c:v>35.702000000000005</c:v>
                </c:pt>
                <c:pt idx="2278">
                  <c:v>37.933</c:v>
                </c:pt>
                <c:pt idx="2279">
                  <c:v>15.443</c:v>
                </c:pt>
                <c:pt idx="2280">
                  <c:v>32.020000000000003</c:v>
                </c:pt>
                <c:pt idx="2281">
                  <c:v>32.808</c:v>
                </c:pt>
                <c:pt idx="2282">
                  <c:v>17.064999999999998</c:v>
                </c:pt>
                <c:pt idx="2283">
                  <c:v>27.167999999999999</c:v>
                </c:pt>
                <c:pt idx="2284">
                  <c:v>37.884999999999998</c:v>
                </c:pt>
                <c:pt idx="2285">
                  <c:v>31.033000000000001</c:v>
                </c:pt>
                <c:pt idx="2286">
                  <c:v>35.685000000000002</c:v>
                </c:pt>
                <c:pt idx="2287">
                  <c:v>30.172000000000001</c:v>
                </c:pt>
                <c:pt idx="2288">
                  <c:v>31.178000000000001</c:v>
                </c:pt>
                <c:pt idx="2289">
                  <c:v>33.829000000000001</c:v>
                </c:pt>
                <c:pt idx="2290">
                  <c:v>36.823</c:v>
                </c:pt>
                <c:pt idx="2291">
                  <c:v>38.267000000000003</c:v>
                </c:pt>
                <c:pt idx="2292">
                  <c:v>47.674000000000007</c:v>
                </c:pt>
                <c:pt idx="2293">
                  <c:v>26.045999999999996</c:v>
                </c:pt>
                <c:pt idx="2294">
                  <c:v>38.171000000000006</c:v>
                </c:pt>
                <c:pt idx="2295">
                  <c:v>34.582000000000001</c:v>
                </c:pt>
                <c:pt idx="2296">
                  <c:v>37.179000000000002</c:v>
                </c:pt>
                <c:pt idx="2297">
                  <c:v>38.946000000000005</c:v>
                </c:pt>
                <c:pt idx="2298">
                  <c:v>29.978000000000002</c:v>
                </c:pt>
                <c:pt idx="2299">
                  <c:v>32.520000000000003</c:v>
                </c:pt>
                <c:pt idx="2300">
                  <c:v>36.198000000000008</c:v>
                </c:pt>
                <c:pt idx="2301">
                  <c:v>30.827999999999999</c:v>
                </c:pt>
                <c:pt idx="2302">
                  <c:v>33.783000000000001</c:v>
                </c:pt>
                <c:pt idx="2303">
                  <c:v>39.483999999999995</c:v>
                </c:pt>
                <c:pt idx="2304">
                  <c:v>31.648</c:v>
                </c:pt>
                <c:pt idx="2305">
                  <c:v>23.475999999999996</c:v>
                </c:pt>
                <c:pt idx="2306">
                  <c:v>21.677000000000003</c:v>
                </c:pt>
                <c:pt idx="2307">
                  <c:v>40.068000000000005</c:v>
                </c:pt>
                <c:pt idx="2308">
                  <c:v>31.731000000000005</c:v>
                </c:pt>
                <c:pt idx="2309">
                  <c:v>27.47</c:v>
                </c:pt>
                <c:pt idx="2310">
                  <c:v>39.218000000000011</c:v>
                </c:pt>
                <c:pt idx="2311">
                  <c:v>34.157000000000004</c:v>
                </c:pt>
                <c:pt idx="2312">
                  <c:v>33.308</c:v>
                </c:pt>
                <c:pt idx="2313">
                  <c:v>33.612000000000002</c:v>
                </c:pt>
                <c:pt idx="2314">
                  <c:v>23.58</c:v>
                </c:pt>
                <c:pt idx="2315">
                  <c:v>36.981999999999999</c:v>
                </c:pt>
                <c:pt idx="2316">
                  <c:v>33.361000000000004</c:v>
                </c:pt>
                <c:pt idx="2317">
                  <c:v>36.203000000000003</c:v>
                </c:pt>
                <c:pt idx="2318">
                  <c:v>31.603000000000005</c:v>
                </c:pt>
                <c:pt idx="2319">
                  <c:v>43.675000000000004</c:v>
                </c:pt>
                <c:pt idx="2320">
                  <c:v>24.003</c:v>
                </c:pt>
                <c:pt idx="2321">
                  <c:v>37.603000000000002</c:v>
                </c:pt>
                <c:pt idx="2322">
                  <c:v>34.603000000000002</c:v>
                </c:pt>
                <c:pt idx="2323">
                  <c:v>38.502000000000002</c:v>
                </c:pt>
                <c:pt idx="2324">
                  <c:v>44.443999999999996</c:v>
                </c:pt>
                <c:pt idx="2325">
                  <c:v>45.024000000000001</c:v>
                </c:pt>
                <c:pt idx="2326">
                  <c:v>41.578000000000003</c:v>
                </c:pt>
                <c:pt idx="2327">
                  <c:v>43.373000000000005</c:v>
                </c:pt>
                <c:pt idx="2328">
                  <c:v>36.880999999999993</c:v>
                </c:pt>
                <c:pt idx="2329">
                  <c:v>39.601000000000006</c:v>
                </c:pt>
                <c:pt idx="2330">
                  <c:v>29.251000000000001</c:v>
                </c:pt>
                <c:pt idx="2331">
                  <c:v>42.106000000000002</c:v>
                </c:pt>
                <c:pt idx="2332">
                  <c:v>32.523000000000003</c:v>
                </c:pt>
                <c:pt idx="2333">
                  <c:v>37.574000000000005</c:v>
                </c:pt>
                <c:pt idx="2334">
                  <c:v>2.1440000000000001</c:v>
                </c:pt>
                <c:pt idx="2335">
                  <c:v>37.914999999999999</c:v>
                </c:pt>
                <c:pt idx="2336">
                  <c:v>36.566000000000003</c:v>
                </c:pt>
                <c:pt idx="2337">
                  <c:v>31.777999999999999</c:v>
                </c:pt>
                <c:pt idx="2338">
                  <c:v>42.586000000000006</c:v>
                </c:pt>
                <c:pt idx="2339">
                  <c:v>36.486000000000004</c:v>
                </c:pt>
                <c:pt idx="2340">
                  <c:v>35.998000000000005</c:v>
                </c:pt>
                <c:pt idx="2341">
                  <c:v>21.760999999999996</c:v>
                </c:pt>
                <c:pt idx="2342">
                  <c:v>35.264000000000003</c:v>
                </c:pt>
                <c:pt idx="2343">
                  <c:v>31.186</c:v>
                </c:pt>
                <c:pt idx="2344">
                  <c:v>33.666000000000011</c:v>
                </c:pt>
                <c:pt idx="2345">
                  <c:v>42.428000000000004</c:v>
                </c:pt>
                <c:pt idx="2346">
                  <c:v>43.844999999999999</c:v>
                </c:pt>
                <c:pt idx="2347">
                  <c:v>27.093</c:v>
                </c:pt>
                <c:pt idx="2348">
                  <c:v>43.062000000000005</c:v>
                </c:pt>
                <c:pt idx="2349">
                  <c:v>40.826000000000001</c:v>
                </c:pt>
                <c:pt idx="2350">
                  <c:v>31.925999999999991</c:v>
                </c:pt>
                <c:pt idx="2351">
                  <c:v>28.501000000000001</c:v>
                </c:pt>
                <c:pt idx="2352">
                  <c:v>34.624000000000002</c:v>
                </c:pt>
                <c:pt idx="2353">
                  <c:v>41.015000000000001</c:v>
                </c:pt>
                <c:pt idx="2354">
                  <c:v>27.706</c:v>
                </c:pt>
                <c:pt idx="2355">
                  <c:v>31.582999999999991</c:v>
                </c:pt>
                <c:pt idx="2356">
                  <c:v>43.988</c:v>
                </c:pt>
                <c:pt idx="2357">
                  <c:v>32.224000000000011</c:v>
                </c:pt>
                <c:pt idx="2358">
                  <c:v>32.47</c:v>
                </c:pt>
                <c:pt idx="2359">
                  <c:v>45.363</c:v>
                </c:pt>
                <c:pt idx="2360">
                  <c:v>37.727000000000011</c:v>
                </c:pt>
                <c:pt idx="2361">
                  <c:v>31.687999999999999</c:v>
                </c:pt>
                <c:pt idx="2362">
                  <c:v>28.593</c:v>
                </c:pt>
                <c:pt idx="2363">
                  <c:v>34.748000000000005</c:v>
                </c:pt>
                <c:pt idx="2364">
                  <c:v>22.332999999999995</c:v>
                </c:pt>
                <c:pt idx="2365">
                  <c:v>4.8090000000000002</c:v>
                </c:pt>
                <c:pt idx="2366">
                  <c:v>33.003</c:v>
                </c:pt>
                <c:pt idx="2367">
                  <c:v>35.523000000000003</c:v>
                </c:pt>
                <c:pt idx="2368">
                  <c:v>18.446999999999996</c:v>
                </c:pt>
                <c:pt idx="2369">
                  <c:v>38.450999999999993</c:v>
                </c:pt>
                <c:pt idx="2370">
                  <c:v>38.759</c:v>
                </c:pt>
                <c:pt idx="2371">
                  <c:v>39.061</c:v>
                </c:pt>
                <c:pt idx="2372">
                  <c:v>37.403000000000006</c:v>
                </c:pt>
                <c:pt idx="2373">
                  <c:v>32.94</c:v>
                </c:pt>
                <c:pt idx="2374">
                  <c:v>21.212</c:v>
                </c:pt>
                <c:pt idx="2375">
                  <c:v>26.658999999999999</c:v>
                </c:pt>
                <c:pt idx="2376">
                  <c:v>21.001000000000001</c:v>
                </c:pt>
                <c:pt idx="2377">
                  <c:v>32.18</c:v>
                </c:pt>
                <c:pt idx="2378">
                  <c:v>27.018999999999995</c:v>
                </c:pt>
                <c:pt idx="2379">
                  <c:v>38.086999999999996</c:v>
                </c:pt>
                <c:pt idx="2380">
                  <c:v>16.683</c:v>
                </c:pt>
                <c:pt idx="2381">
                  <c:v>14.02</c:v>
                </c:pt>
                <c:pt idx="2382">
                  <c:v>30.961999999999996</c:v>
                </c:pt>
                <c:pt idx="2383">
                  <c:v>37.661000000000001</c:v>
                </c:pt>
                <c:pt idx="2384">
                  <c:v>6.1019999999999994</c:v>
                </c:pt>
                <c:pt idx="2385">
                  <c:v>37.158000000000001</c:v>
                </c:pt>
                <c:pt idx="2386">
                  <c:v>31.003</c:v>
                </c:pt>
                <c:pt idx="2387">
                  <c:v>17.939999999999998</c:v>
                </c:pt>
                <c:pt idx="2388">
                  <c:v>36.712000000000003</c:v>
                </c:pt>
                <c:pt idx="2389">
                  <c:v>37.32</c:v>
                </c:pt>
                <c:pt idx="2390">
                  <c:v>38.198000000000008</c:v>
                </c:pt>
                <c:pt idx="2391">
                  <c:v>22.704000000000001</c:v>
                </c:pt>
                <c:pt idx="2392">
                  <c:v>20.350999999999999</c:v>
                </c:pt>
                <c:pt idx="2393">
                  <c:v>17.849</c:v>
                </c:pt>
                <c:pt idx="2394">
                  <c:v>34.329000000000001</c:v>
                </c:pt>
                <c:pt idx="2395">
                  <c:v>36.153000000000006</c:v>
                </c:pt>
                <c:pt idx="2396">
                  <c:v>29.643000000000001</c:v>
                </c:pt>
                <c:pt idx="2397">
                  <c:v>27.863</c:v>
                </c:pt>
                <c:pt idx="2398">
                  <c:v>34.857999999999997</c:v>
                </c:pt>
                <c:pt idx="2399">
                  <c:v>32.840999999999994</c:v>
                </c:pt>
                <c:pt idx="2400">
                  <c:v>31.259999999999998</c:v>
                </c:pt>
                <c:pt idx="2401">
                  <c:v>34.946999999999996</c:v>
                </c:pt>
                <c:pt idx="2402">
                  <c:v>17.084999999999997</c:v>
                </c:pt>
                <c:pt idx="2403">
                  <c:v>34.611000000000004</c:v>
                </c:pt>
                <c:pt idx="2404">
                  <c:v>43.153999999999996</c:v>
                </c:pt>
                <c:pt idx="2405">
                  <c:v>42.663000000000011</c:v>
                </c:pt>
                <c:pt idx="2406">
                  <c:v>29.823</c:v>
                </c:pt>
                <c:pt idx="2407">
                  <c:v>35.946999999999996</c:v>
                </c:pt>
                <c:pt idx="2408">
                  <c:v>34.265000000000008</c:v>
                </c:pt>
                <c:pt idx="2409">
                  <c:v>28.885999999999996</c:v>
                </c:pt>
                <c:pt idx="2410">
                  <c:v>35.658000000000001</c:v>
                </c:pt>
                <c:pt idx="2411">
                  <c:v>28.527000000000001</c:v>
                </c:pt>
                <c:pt idx="2412">
                  <c:v>22.751000000000001</c:v>
                </c:pt>
                <c:pt idx="2413">
                  <c:v>34.903000000000006</c:v>
                </c:pt>
                <c:pt idx="2414">
                  <c:v>31.658000000000001</c:v>
                </c:pt>
                <c:pt idx="2415">
                  <c:v>23.885000000000002</c:v>
                </c:pt>
                <c:pt idx="2416">
                  <c:v>35.155000000000001</c:v>
                </c:pt>
                <c:pt idx="2417">
                  <c:v>33.703000000000003</c:v>
                </c:pt>
                <c:pt idx="2418">
                  <c:v>22.178000000000001</c:v>
                </c:pt>
                <c:pt idx="2419">
                  <c:v>34.620000000000005</c:v>
                </c:pt>
                <c:pt idx="2420">
                  <c:v>-3.1019999999999999</c:v>
                </c:pt>
                <c:pt idx="2421">
                  <c:v>31.111000000000004</c:v>
                </c:pt>
                <c:pt idx="2422">
                  <c:v>28.610000000000003</c:v>
                </c:pt>
                <c:pt idx="2423">
                  <c:v>39.483999999999995</c:v>
                </c:pt>
                <c:pt idx="2424">
                  <c:v>26.667000000000005</c:v>
                </c:pt>
                <c:pt idx="2425">
                  <c:v>31.407999999999998</c:v>
                </c:pt>
                <c:pt idx="2426">
                  <c:v>31.683</c:v>
                </c:pt>
                <c:pt idx="2427">
                  <c:v>39.782000000000004</c:v>
                </c:pt>
                <c:pt idx="2428">
                  <c:v>32.579000000000001</c:v>
                </c:pt>
                <c:pt idx="2429">
                  <c:v>34.589000000000006</c:v>
                </c:pt>
                <c:pt idx="2430">
                  <c:v>24.966999999999995</c:v>
                </c:pt>
                <c:pt idx="2431">
                  <c:v>35.192000000000007</c:v>
                </c:pt>
                <c:pt idx="2432">
                  <c:v>34.897000000000006</c:v>
                </c:pt>
                <c:pt idx="2433">
                  <c:v>24.533999999999999</c:v>
                </c:pt>
                <c:pt idx="2434">
                  <c:v>31.108000000000001</c:v>
                </c:pt>
                <c:pt idx="2435">
                  <c:v>33.633000000000003</c:v>
                </c:pt>
                <c:pt idx="2436">
                  <c:v>48.549000000000007</c:v>
                </c:pt>
                <c:pt idx="2437">
                  <c:v>39.449000000000005</c:v>
                </c:pt>
                <c:pt idx="2438">
                  <c:v>38.066000000000003</c:v>
                </c:pt>
                <c:pt idx="2439">
                  <c:v>29.451000000000001</c:v>
                </c:pt>
                <c:pt idx="2440">
                  <c:v>35.396000000000001</c:v>
                </c:pt>
                <c:pt idx="2441">
                  <c:v>30.811000000000003</c:v>
                </c:pt>
                <c:pt idx="2442">
                  <c:v>28.803999999999995</c:v>
                </c:pt>
                <c:pt idx="2443">
                  <c:v>36.029000000000003</c:v>
                </c:pt>
                <c:pt idx="2444">
                  <c:v>37.836999999999996</c:v>
                </c:pt>
                <c:pt idx="2445">
                  <c:v>28.834000000000003</c:v>
                </c:pt>
                <c:pt idx="2446">
                  <c:v>36.933</c:v>
                </c:pt>
                <c:pt idx="2447">
                  <c:v>17.018000000000001</c:v>
                </c:pt>
                <c:pt idx="2448">
                  <c:v>30.526</c:v>
                </c:pt>
                <c:pt idx="2449">
                  <c:v>34.380999999999993</c:v>
                </c:pt>
                <c:pt idx="2450">
                  <c:v>28.067</c:v>
                </c:pt>
                <c:pt idx="2451">
                  <c:v>39.363</c:v>
                </c:pt>
                <c:pt idx="2452">
                  <c:v>28.707999999999995</c:v>
                </c:pt>
                <c:pt idx="2453">
                  <c:v>38.673000000000002</c:v>
                </c:pt>
                <c:pt idx="2454">
                  <c:v>36.843999999999994</c:v>
                </c:pt>
                <c:pt idx="2455">
                  <c:v>42.617000000000004</c:v>
                </c:pt>
                <c:pt idx="2456">
                  <c:v>31.579000000000001</c:v>
                </c:pt>
                <c:pt idx="2457">
                  <c:v>37.727000000000011</c:v>
                </c:pt>
                <c:pt idx="2458">
                  <c:v>28.462999999999997</c:v>
                </c:pt>
                <c:pt idx="2459">
                  <c:v>19.54</c:v>
                </c:pt>
                <c:pt idx="2460">
                  <c:v>36.721000000000011</c:v>
                </c:pt>
                <c:pt idx="2461">
                  <c:v>23.257999999999999</c:v>
                </c:pt>
                <c:pt idx="2462">
                  <c:v>33.141000000000005</c:v>
                </c:pt>
                <c:pt idx="2463">
                  <c:v>37.302</c:v>
                </c:pt>
                <c:pt idx="2464">
                  <c:v>21.614000000000004</c:v>
                </c:pt>
                <c:pt idx="2465">
                  <c:v>30.181999999999999</c:v>
                </c:pt>
                <c:pt idx="2466">
                  <c:v>29.157000000000004</c:v>
                </c:pt>
                <c:pt idx="2467">
                  <c:v>43.145000000000003</c:v>
                </c:pt>
                <c:pt idx="2468">
                  <c:v>29.501000000000001</c:v>
                </c:pt>
                <c:pt idx="2469">
                  <c:v>49.115000000000002</c:v>
                </c:pt>
                <c:pt idx="2470">
                  <c:v>45.67</c:v>
                </c:pt>
                <c:pt idx="2471">
                  <c:v>29.867000000000001</c:v>
                </c:pt>
                <c:pt idx="2472">
                  <c:v>37.785000000000004</c:v>
                </c:pt>
                <c:pt idx="2473">
                  <c:v>31.452000000000002</c:v>
                </c:pt>
                <c:pt idx="2474">
                  <c:v>25.585999999999995</c:v>
                </c:pt>
                <c:pt idx="2475">
                  <c:v>9.3180000000000014</c:v>
                </c:pt>
                <c:pt idx="2476">
                  <c:v>8.3110000000000035</c:v>
                </c:pt>
                <c:pt idx="2477">
                  <c:v>22.387</c:v>
                </c:pt>
                <c:pt idx="2478">
                  <c:v>41.398000000000003</c:v>
                </c:pt>
                <c:pt idx="2479">
                  <c:v>40.21</c:v>
                </c:pt>
                <c:pt idx="2480">
                  <c:v>39.902000000000001</c:v>
                </c:pt>
                <c:pt idx="2481">
                  <c:v>30.591000000000001</c:v>
                </c:pt>
                <c:pt idx="2482">
                  <c:v>8.8690000000000015</c:v>
                </c:pt>
                <c:pt idx="2483">
                  <c:v>11.242000000000001</c:v>
                </c:pt>
                <c:pt idx="2484">
                  <c:v>42.43</c:v>
                </c:pt>
                <c:pt idx="2485">
                  <c:v>15.584</c:v>
                </c:pt>
                <c:pt idx="2486">
                  <c:v>9.4420000000000002</c:v>
                </c:pt>
                <c:pt idx="2487">
                  <c:v>44.061</c:v>
                </c:pt>
                <c:pt idx="2488">
                  <c:v>39.443999999999996</c:v>
                </c:pt>
                <c:pt idx="2489">
                  <c:v>32.709000000000003</c:v>
                </c:pt>
                <c:pt idx="2490">
                  <c:v>36.726000000000013</c:v>
                </c:pt>
                <c:pt idx="2491">
                  <c:v>31.951000000000001</c:v>
                </c:pt>
                <c:pt idx="2492">
                  <c:v>42.032000000000004</c:v>
                </c:pt>
                <c:pt idx="2493">
                  <c:v>34.512</c:v>
                </c:pt>
                <c:pt idx="2494">
                  <c:v>36.238000000000007</c:v>
                </c:pt>
                <c:pt idx="2495">
                  <c:v>26.49</c:v>
                </c:pt>
                <c:pt idx="2496">
                  <c:v>27.902999999999995</c:v>
                </c:pt>
                <c:pt idx="2497">
                  <c:v>49.579000000000001</c:v>
                </c:pt>
                <c:pt idx="2498">
                  <c:v>33.577000000000005</c:v>
                </c:pt>
                <c:pt idx="2499">
                  <c:v>28.870999999999999</c:v>
                </c:pt>
                <c:pt idx="2500">
                  <c:v>28.916</c:v>
                </c:pt>
                <c:pt idx="2501">
                  <c:v>36.964000000000006</c:v>
                </c:pt>
                <c:pt idx="2502">
                  <c:v>24.077999999999999</c:v>
                </c:pt>
                <c:pt idx="2503">
                  <c:v>32.414999999999999</c:v>
                </c:pt>
                <c:pt idx="2504">
                  <c:v>30.827000000000005</c:v>
                </c:pt>
                <c:pt idx="2505">
                  <c:v>15.598000000000001</c:v>
                </c:pt>
                <c:pt idx="2506">
                  <c:v>34.226000000000013</c:v>
                </c:pt>
                <c:pt idx="2507">
                  <c:v>19.649000000000001</c:v>
                </c:pt>
                <c:pt idx="2508">
                  <c:v>32.247</c:v>
                </c:pt>
                <c:pt idx="2509">
                  <c:v>29.183</c:v>
                </c:pt>
                <c:pt idx="2510">
                  <c:v>28.035</c:v>
                </c:pt>
                <c:pt idx="2511">
                  <c:v>25.16</c:v>
                </c:pt>
                <c:pt idx="2512">
                  <c:v>32.972000000000001</c:v>
                </c:pt>
                <c:pt idx="2513">
                  <c:v>25.596</c:v>
                </c:pt>
                <c:pt idx="2514">
                  <c:v>44.427</c:v>
                </c:pt>
                <c:pt idx="2515">
                  <c:v>45.94</c:v>
                </c:pt>
                <c:pt idx="2516">
                  <c:v>22.421999999999997</c:v>
                </c:pt>
                <c:pt idx="2517">
                  <c:v>40.497</c:v>
                </c:pt>
                <c:pt idx="2518">
                  <c:v>34.655000000000001</c:v>
                </c:pt>
                <c:pt idx="2519">
                  <c:v>43.173000000000002</c:v>
                </c:pt>
                <c:pt idx="2520">
                  <c:v>30.803000000000001</c:v>
                </c:pt>
                <c:pt idx="2521">
                  <c:v>26.152000000000001</c:v>
                </c:pt>
                <c:pt idx="2522">
                  <c:v>34.266000000000012</c:v>
                </c:pt>
                <c:pt idx="2523">
                  <c:v>39.99</c:v>
                </c:pt>
                <c:pt idx="2524">
                  <c:v>25.687999999999999</c:v>
                </c:pt>
                <c:pt idx="2525">
                  <c:v>39.167000000000002</c:v>
                </c:pt>
                <c:pt idx="2526">
                  <c:v>34.234000000000002</c:v>
                </c:pt>
                <c:pt idx="2527">
                  <c:v>38.736000000000011</c:v>
                </c:pt>
                <c:pt idx="2528">
                  <c:v>28.251999999999999</c:v>
                </c:pt>
                <c:pt idx="2529">
                  <c:v>14.292</c:v>
                </c:pt>
                <c:pt idx="2530">
                  <c:v>26.79</c:v>
                </c:pt>
                <c:pt idx="2531">
                  <c:v>35.358999999999995</c:v>
                </c:pt>
                <c:pt idx="2532">
                  <c:v>37.827000000000005</c:v>
                </c:pt>
                <c:pt idx="2533">
                  <c:v>33.984999999999999</c:v>
                </c:pt>
                <c:pt idx="2534">
                  <c:v>39.125000000000007</c:v>
                </c:pt>
                <c:pt idx="2535">
                  <c:v>38.405000000000001</c:v>
                </c:pt>
                <c:pt idx="2536">
                  <c:v>37.515000000000001</c:v>
                </c:pt>
                <c:pt idx="2537">
                  <c:v>43.568000000000005</c:v>
                </c:pt>
                <c:pt idx="2538">
                  <c:v>31.524000000000001</c:v>
                </c:pt>
                <c:pt idx="2539">
                  <c:v>42.351999999999997</c:v>
                </c:pt>
                <c:pt idx="2540">
                  <c:v>29.984999999999996</c:v>
                </c:pt>
                <c:pt idx="2541">
                  <c:v>30.353000000000005</c:v>
                </c:pt>
                <c:pt idx="2542">
                  <c:v>38.36</c:v>
                </c:pt>
                <c:pt idx="2543">
                  <c:v>27.794</c:v>
                </c:pt>
                <c:pt idx="2544">
                  <c:v>28.687000000000001</c:v>
                </c:pt>
                <c:pt idx="2545">
                  <c:v>31.884</c:v>
                </c:pt>
                <c:pt idx="2546">
                  <c:v>36.830999999999996</c:v>
                </c:pt>
                <c:pt idx="2547">
                  <c:v>39.555</c:v>
                </c:pt>
                <c:pt idx="2548">
                  <c:v>16.466999999999995</c:v>
                </c:pt>
                <c:pt idx="2549">
                  <c:v>18.404999999999998</c:v>
                </c:pt>
                <c:pt idx="2550">
                  <c:v>25.113000000000003</c:v>
                </c:pt>
                <c:pt idx="2551">
                  <c:v>21.781999999999996</c:v>
                </c:pt>
                <c:pt idx="2552">
                  <c:v>37.365000000000002</c:v>
                </c:pt>
                <c:pt idx="2553">
                  <c:v>35.577000000000005</c:v>
                </c:pt>
                <c:pt idx="2554">
                  <c:v>34.621000000000002</c:v>
                </c:pt>
                <c:pt idx="2555">
                  <c:v>31.018000000000001</c:v>
                </c:pt>
                <c:pt idx="2556">
                  <c:v>46.433</c:v>
                </c:pt>
                <c:pt idx="2557">
                  <c:v>26.402999999999995</c:v>
                </c:pt>
                <c:pt idx="2558">
                  <c:v>34.356999999999999</c:v>
                </c:pt>
                <c:pt idx="2559">
                  <c:v>32.106000000000002</c:v>
                </c:pt>
                <c:pt idx="2560">
                  <c:v>9.4620000000000015</c:v>
                </c:pt>
                <c:pt idx="2561">
                  <c:v>33.273000000000003</c:v>
                </c:pt>
                <c:pt idx="2562">
                  <c:v>10.817</c:v>
                </c:pt>
                <c:pt idx="2563">
                  <c:v>36.343000000000004</c:v>
                </c:pt>
                <c:pt idx="2564">
                  <c:v>36.346000000000004</c:v>
                </c:pt>
                <c:pt idx="2565">
                  <c:v>28.630000000000003</c:v>
                </c:pt>
                <c:pt idx="2566">
                  <c:v>24.332000000000001</c:v>
                </c:pt>
                <c:pt idx="2567">
                  <c:v>29.552</c:v>
                </c:pt>
                <c:pt idx="2568">
                  <c:v>31.944999999999997</c:v>
                </c:pt>
                <c:pt idx="2569">
                  <c:v>31.382999999999996</c:v>
                </c:pt>
                <c:pt idx="2570">
                  <c:v>27.213999999999999</c:v>
                </c:pt>
                <c:pt idx="2571">
                  <c:v>9.3680000000000003</c:v>
                </c:pt>
                <c:pt idx="2572">
                  <c:v>40.353999999999999</c:v>
                </c:pt>
                <c:pt idx="2573">
                  <c:v>27.829000000000001</c:v>
                </c:pt>
                <c:pt idx="2574">
                  <c:v>28.652000000000001</c:v>
                </c:pt>
                <c:pt idx="2575">
                  <c:v>30.216999999999999</c:v>
                </c:pt>
                <c:pt idx="2576">
                  <c:v>20.542999999999996</c:v>
                </c:pt>
                <c:pt idx="2577">
                  <c:v>35.849000000000004</c:v>
                </c:pt>
                <c:pt idx="2578">
                  <c:v>40.314999999999998</c:v>
                </c:pt>
                <c:pt idx="2579">
                  <c:v>29.106999999999999</c:v>
                </c:pt>
                <c:pt idx="2580">
                  <c:v>32.531000000000006</c:v>
                </c:pt>
                <c:pt idx="2581">
                  <c:v>37.387999999999998</c:v>
                </c:pt>
                <c:pt idx="2582">
                  <c:v>45.61</c:v>
                </c:pt>
                <c:pt idx="2583">
                  <c:v>38.818999999999996</c:v>
                </c:pt>
                <c:pt idx="2584">
                  <c:v>35.733000000000011</c:v>
                </c:pt>
                <c:pt idx="2585">
                  <c:v>38.923000000000002</c:v>
                </c:pt>
                <c:pt idx="2586">
                  <c:v>33.748000000000005</c:v>
                </c:pt>
                <c:pt idx="2587">
                  <c:v>30.391999999999999</c:v>
                </c:pt>
                <c:pt idx="2588">
                  <c:v>32.690000000000005</c:v>
                </c:pt>
                <c:pt idx="2589">
                  <c:v>33.398000000000003</c:v>
                </c:pt>
                <c:pt idx="2590">
                  <c:v>37.273000000000003</c:v>
                </c:pt>
                <c:pt idx="2591">
                  <c:v>32.065000000000005</c:v>
                </c:pt>
                <c:pt idx="2592">
                  <c:v>25.077999999999999</c:v>
                </c:pt>
                <c:pt idx="2593">
                  <c:v>42.034000000000006</c:v>
                </c:pt>
                <c:pt idx="2594">
                  <c:v>15.095000000000002</c:v>
                </c:pt>
                <c:pt idx="2595">
                  <c:v>33.764000000000003</c:v>
                </c:pt>
                <c:pt idx="2596">
                  <c:v>38.538000000000004</c:v>
                </c:pt>
                <c:pt idx="2597">
                  <c:v>31.875</c:v>
                </c:pt>
                <c:pt idx="2598">
                  <c:v>22.853999999999999</c:v>
                </c:pt>
                <c:pt idx="2599">
                  <c:v>22.259999999999998</c:v>
                </c:pt>
                <c:pt idx="2600">
                  <c:v>9.18</c:v>
                </c:pt>
                <c:pt idx="2601">
                  <c:v>24.913</c:v>
                </c:pt>
                <c:pt idx="2602">
                  <c:v>36.998000000000005</c:v>
                </c:pt>
                <c:pt idx="2603">
                  <c:v>29.413</c:v>
                </c:pt>
                <c:pt idx="2604">
                  <c:v>21.523</c:v>
                </c:pt>
                <c:pt idx="2605">
                  <c:v>22.234000000000005</c:v>
                </c:pt>
                <c:pt idx="2606">
                  <c:v>35.748000000000005</c:v>
                </c:pt>
                <c:pt idx="2607">
                  <c:v>20.321999999999999</c:v>
                </c:pt>
                <c:pt idx="2608">
                  <c:v>34.231000000000002</c:v>
                </c:pt>
                <c:pt idx="2609">
                  <c:v>32.996000000000002</c:v>
                </c:pt>
                <c:pt idx="2610">
                  <c:v>28.670999999999999</c:v>
                </c:pt>
                <c:pt idx="2611">
                  <c:v>35.341999999999999</c:v>
                </c:pt>
                <c:pt idx="2612">
                  <c:v>36.730000000000011</c:v>
                </c:pt>
                <c:pt idx="2613">
                  <c:v>37.687000000000005</c:v>
                </c:pt>
                <c:pt idx="2614">
                  <c:v>34.239000000000011</c:v>
                </c:pt>
                <c:pt idx="2615">
                  <c:v>25.963999999999995</c:v>
                </c:pt>
                <c:pt idx="2616">
                  <c:v>33.522000000000006</c:v>
                </c:pt>
                <c:pt idx="2617">
                  <c:v>29.141999999999999</c:v>
                </c:pt>
                <c:pt idx="2618">
                  <c:v>30.388000000000002</c:v>
                </c:pt>
                <c:pt idx="2619">
                  <c:v>37.279000000000003</c:v>
                </c:pt>
                <c:pt idx="2620">
                  <c:v>30.654000000000003</c:v>
                </c:pt>
                <c:pt idx="2621">
                  <c:v>36.358999999999995</c:v>
                </c:pt>
                <c:pt idx="2622">
                  <c:v>36.624000000000002</c:v>
                </c:pt>
                <c:pt idx="2623">
                  <c:v>37.264000000000003</c:v>
                </c:pt>
                <c:pt idx="2624">
                  <c:v>32.063000000000002</c:v>
                </c:pt>
                <c:pt idx="2625">
                  <c:v>38.57</c:v>
                </c:pt>
                <c:pt idx="2626">
                  <c:v>25.315999999999999</c:v>
                </c:pt>
                <c:pt idx="2627">
                  <c:v>27.018999999999995</c:v>
                </c:pt>
                <c:pt idx="2628">
                  <c:v>21.417999999999999</c:v>
                </c:pt>
                <c:pt idx="2629">
                  <c:v>31.765999999999991</c:v>
                </c:pt>
                <c:pt idx="2630">
                  <c:v>45.188000000000002</c:v>
                </c:pt>
                <c:pt idx="2631">
                  <c:v>45.019000000000005</c:v>
                </c:pt>
                <c:pt idx="2632">
                  <c:v>36.386999999999993</c:v>
                </c:pt>
                <c:pt idx="2633">
                  <c:v>28.545000000000002</c:v>
                </c:pt>
                <c:pt idx="2634">
                  <c:v>22.207000000000001</c:v>
                </c:pt>
                <c:pt idx="2635">
                  <c:v>25.893000000000001</c:v>
                </c:pt>
                <c:pt idx="2636">
                  <c:v>24.532</c:v>
                </c:pt>
                <c:pt idx="2637">
                  <c:v>29.32</c:v>
                </c:pt>
                <c:pt idx="2638">
                  <c:v>16.939</c:v>
                </c:pt>
                <c:pt idx="2639">
                  <c:v>30.440999999999995</c:v>
                </c:pt>
                <c:pt idx="2640">
                  <c:v>34.077000000000005</c:v>
                </c:pt>
                <c:pt idx="2641">
                  <c:v>36.631</c:v>
                </c:pt>
                <c:pt idx="2642">
                  <c:v>49.226000000000013</c:v>
                </c:pt>
                <c:pt idx="2643">
                  <c:v>32.088000000000001</c:v>
                </c:pt>
                <c:pt idx="2644">
                  <c:v>15.861000000000002</c:v>
                </c:pt>
                <c:pt idx="2645">
                  <c:v>31.610000000000003</c:v>
                </c:pt>
                <c:pt idx="2646">
                  <c:v>21.324999999999999</c:v>
                </c:pt>
                <c:pt idx="2647">
                  <c:v>39.327000000000005</c:v>
                </c:pt>
                <c:pt idx="2648">
                  <c:v>25.067</c:v>
                </c:pt>
                <c:pt idx="2649">
                  <c:v>36.933</c:v>
                </c:pt>
                <c:pt idx="2650">
                  <c:v>36.806999999999995</c:v>
                </c:pt>
                <c:pt idx="2651">
                  <c:v>34.832000000000001</c:v>
                </c:pt>
                <c:pt idx="2652">
                  <c:v>30.920999999999996</c:v>
                </c:pt>
                <c:pt idx="2653">
                  <c:v>26.058</c:v>
                </c:pt>
                <c:pt idx="2654">
                  <c:v>21.787999999999997</c:v>
                </c:pt>
                <c:pt idx="2655">
                  <c:v>21.515999999999995</c:v>
                </c:pt>
                <c:pt idx="2656">
                  <c:v>36.792000000000009</c:v>
                </c:pt>
                <c:pt idx="2657">
                  <c:v>31.759999999999998</c:v>
                </c:pt>
                <c:pt idx="2658">
                  <c:v>30.917999999999999</c:v>
                </c:pt>
                <c:pt idx="2659">
                  <c:v>38.002000000000002</c:v>
                </c:pt>
                <c:pt idx="2660">
                  <c:v>33.857999999999997</c:v>
                </c:pt>
                <c:pt idx="2661">
                  <c:v>35.711000000000006</c:v>
                </c:pt>
                <c:pt idx="2662">
                  <c:v>24.673999999999999</c:v>
                </c:pt>
                <c:pt idx="2663">
                  <c:v>39.977000000000004</c:v>
                </c:pt>
                <c:pt idx="2664">
                  <c:v>27.805</c:v>
                </c:pt>
                <c:pt idx="2665">
                  <c:v>36.336000000000006</c:v>
                </c:pt>
                <c:pt idx="2666">
                  <c:v>36.045000000000002</c:v>
                </c:pt>
                <c:pt idx="2667">
                  <c:v>30.437000000000001</c:v>
                </c:pt>
                <c:pt idx="2668">
                  <c:v>37.704000000000001</c:v>
                </c:pt>
                <c:pt idx="2669">
                  <c:v>35.344999999999999</c:v>
                </c:pt>
                <c:pt idx="2670">
                  <c:v>42.290000000000006</c:v>
                </c:pt>
                <c:pt idx="2671">
                  <c:v>33.873000000000005</c:v>
                </c:pt>
                <c:pt idx="2672">
                  <c:v>35.221000000000011</c:v>
                </c:pt>
                <c:pt idx="2673">
                  <c:v>30.71</c:v>
                </c:pt>
                <c:pt idx="2674">
                  <c:v>24.161000000000001</c:v>
                </c:pt>
                <c:pt idx="2675">
                  <c:v>33.053000000000004</c:v>
                </c:pt>
                <c:pt idx="2676">
                  <c:v>34.260000000000005</c:v>
                </c:pt>
                <c:pt idx="2677">
                  <c:v>31.966999999999995</c:v>
                </c:pt>
                <c:pt idx="2678">
                  <c:v>36.142000000000003</c:v>
                </c:pt>
                <c:pt idx="2679">
                  <c:v>38.973000000000006</c:v>
                </c:pt>
                <c:pt idx="2680">
                  <c:v>30.878</c:v>
                </c:pt>
                <c:pt idx="2681">
                  <c:v>35.049000000000007</c:v>
                </c:pt>
                <c:pt idx="2682">
                  <c:v>30.956</c:v>
                </c:pt>
                <c:pt idx="2683">
                  <c:v>44.171000000000006</c:v>
                </c:pt>
                <c:pt idx="2684">
                  <c:v>29.292999999999996</c:v>
                </c:pt>
                <c:pt idx="2685">
                  <c:v>32.069000000000003</c:v>
                </c:pt>
                <c:pt idx="2686">
                  <c:v>39.183</c:v>
                </c:pt>
                <c:pt idx="2687">
                  <c:v>38.135000000000005</c:v>
                </c:pt>
                <c:pt idx="2688">
                  <c:v>4.7359999999999998</c:v>
                </c:pt>
                <c:pt idx="2689">
                  <c:v>36.765000000000008</c:v>
                </c:pt>
                <c:pt idx="2690">
                  <c:v>29.995999999999995</c:v>
                </c:pt>
                <c:pt idx="2691">
                  <c:v>23.600999999999999</c:v>
                </c:pt>
                <c:pt idx="2692">
                  <c:v>27.741999999999997</c:v>
                </c:pt>
                <c:pt idx="2693">
                  <c:v>26.55</c:v>
                </c:pt>
                <c:pt idx="2694">
                  <c:v>46.503</c:v>
                </c:pt>
                <c:pt idx="2695">
                  <c:v>35.01</c:v>
                </c:pt>
                <c:pt idx="2696">
                  <c:v>25.692</c:v>
                </c:pt>
                <c:pt idx="2697">
                  <c:v>30.603000000000005</c:v>
                </c:pt>
                <c:pt idx="2698">
                  <c:v>13.483000000000002</c:v>
                </c:pt>
                <c:pt idx="2699">
                  <c:v>33.683</c:v>
                </c:pt>
                <c:pt idx="2700">
                  <c:v>32.942</c:v>
                </c:pt>
                <c:pt idx="2701">
                  <c:v>36.696000000000012</c:v>
                </c:pt>
                <c:pt idx="2702">
                  <c:v>25.003</c:v>
                </c:pt>
                <c:pt idx="2703">
                  <c:v>17.148</c:v>
                </c:pt>
                <c:pt idx="2704">
                  <c:v>39.261000000000003</c:v>
                </c:pt>
                <c:pt idx="2705">
                  <c:v>15.607000000000001</c:v>
                </c:pt>
                <c:pt idx="2706">
                  <c:v>38.148000000000003</c:v>
                </c:pt>
                <c:pt idx="2707">
                  <c:v>32.573</c:v>
                </c:pt>
                <c:pt idx="2708">
                  <c:v>31.407999999999998</c:v>
                </c:pt>
                <c:pt idx="2709">
                  <c:v>24.997999999999998</c:v>
                </c:pt>
                <c:pt idx="2710">
                  <c:v>40.669000000000011</c:v>
                </c:pt>
                <c:pt idx="2711">
                  <c:v>38.611000000000004</c:v>
                </c:pt>
                <c:pt idx="2712">
                  <c:v>43.407000000000004</c:v>
                </c:pt>
                <c:pt idx="2713">
                  <c:v>30.367000000000001</c:v>
                </c:pt>
                <c:pt idx="2714">
                  <c:v>21.516999999999999</c:v>
                </c:pt>
                <c:pt idx="2715">
                  <c:v>25.556999999999999</c:v>
                </c:pt>
                <c:pt idx="2716">
                  <c:v>34.894000000000005</c:v>
                </c:pt>
                <c:pt idx="2717">
                  <c:v>48.958999999999996</c:v>
                </c:pt>
                <c:pt idx="2718">
                  <c:v>36.503</c:v>
                </c:pt>
                <c:pt idx="2719">
                  <c:v>34.910000000000004</c:v>
                </c:pt>
                <c:pt idx="2720">
                  <c:v>24.921999999999997</c:v>
                </c:pt>
                <c:pt idx="2721">
                  <c:v>28.373000000000001</c:v>
                </c:pt>
                <c:pt idx="2722">
                  <c:v>28.751000000000001</c:v>
                </c:pt>
                <c:pt idx="2723">
                  <c:v>27.413</c:v>
                </c:pt>
                <c:pt idx="2724">
                  <c:v>31.49</c:v>
                </c:pt>
                <c:pt idx="2725">
                  <c:v>16.481999999999996</c:v>
                </c:pt>
                <c:pt idx="2726">
                  <c:v>37.617000000000004</c:v>
                </c:pt>
                <c:pt idx="2727">
                  <c:v>29.228000000000002</c:v>
                </c:pt>
                <c:pt idx="2728">
                  <c:v>31.193000000000001</c:v>
                </c:pt>
                <c:pt idx="2729">
                  <c:v>27.957999999999995</c:v>
                </c:pt>
                <c:pt idx="2730">
                  <c:v>29.55</c:v>
                </c:pt>
                <c:pt idx="2731">
                  <c:v>20.687000000000001</c:v>
                </c:pt>
                <c:pt idx="2732">
                  <c:v>31.390999999999995</c:v>
                </c:pt>
                <c:pt idx="2733">
                  <c:v>33.452999999999996</c:v>
                </c:pt>
                <c:pt idx="2734">
                  <c:v>33.212000000000003</c:v>
                </c:pt>
                <c:pt idx="2735">
                  <c:v>24.030999999999999</c:v>
                </c:pt>
                <c:pt idx="2736">
                  <c:v>33.454999999999998</c:v>
                </c:pt>
                <c:pt idx="2737">
                  <c:v>33.120000000000005</c:v>
                </c:pt>
                <c:pt idx="2738">
                  <c:v>38.218000000000011</c:v>
                </c:pt>
                <c:pt idx="2739">
                  <c:v>36.254000000000005</c:v>
                </c:pt>
                <c:pt idx="2740">
                  <c:v>28.059000000000001</c:v>
                </c:pt>
                <c:pt idx="2741">
                  <c:v>32.747</c:v>
                </c:pt>
                <c:pt idx="2742">
                  <c:v>26.821000000000005</c:v>
                </c:pt>
                <c:pt idx="2743">
                  <c:v>35.112000000000002</c:v>
                </c:pt>
                <c:pt idx="2744">
                  <c:v>33.899000000000001</c:v>
                </c:pt>
                <c:pt idx="2745">
                  <c:v>30.47</c:v>
                </c:pt>
                <c:pt idx="2746">
                  <c:v>35.499000000000002</c:v>
                </c:pt>
                <c:pt idx="2747">
                  <c:v>35.616</c:v>
                </c:pt>
                <c:pt idx="2748">
                  <c:v>36.925000000000004</c:v>
                </c:pt>
                <c:pt idx="2749">
                  <c:v>29.18</c:v>
                </c:pt>
                <c:pt idx="2750">
                  <c:v>33.775000000000006</c:v>
                </c:pt>
                <c:pt idx="2751">
                  <c:v>36.013999999999996</c:v>
                </c:pt>
                <c:pt idx="2752">
                  <c:v>38.498000000000005</c:v>
                </c:pt>
                <c:pt idx="2753">
                  <c:v>36.123000000000012</c:v>
                </c:pt>
                <c:pt idx="2754">
                  <c:v>36.182000000000002</c:v>
                </c:pt>
                <c:pt idx="2755">
                  <c:v>38.126000000000012</c:v>
                </c:pt>
                <c:pt idx="2756">
                  <c:v>39.639000000000003</c:v>
                </c:pt>
                <c:pt idx="2757">
                  <c:v>37.884999999999998</c:v>
                </c:pt>
                <c:pt idx="2758">
                  <c:v>31.215</c:v>
                </c:pt>
                <c:pt idx="2759">
                  <c:v>30.030999999999999</c:v>
                </c:pt>
                <c:pt idx="2760">
                  <c:v>21.027000000000001</c:v>
                </c:pt>
                <c:pt idx="2761">
                  <c:v>35.452999999999996</c:v>
                </c:pt>
                <c:pt idx="2762">
                  <c:v>46.882999999999996</c:v>
                </c:pt>
                <c:pt idx="2763">
                  <c:v>30.763999999999996</c:v>
                </c:pt>
                <c:pt idx="2764">
                  <c:v>26.53</c:v>
                </c:pt>
                <c:pt idx="2765">
                  <c:v>22.071000000000005</c:v>
                </c:pt>
                <c:pt idx="2766">
                  <c:v>23.806000000000001</c:v>
                </c:pt>
                <c:pt idx="2767">
                  <c:v>27.222999999999995</c:v>
                </c:pt>
                <c:pt idx="2768">
                  <c:v>48.316999999999993</c:v>
                </c:pt>
                <c:pt idx="2769">
                  <c:v>16.082999999999991</c:v>
                </c:pt>
                <c:pt idx="2770">
                  <c:v>31.619000000000003</c:v>
                </c:pt>
                <c:pt idx="2771">
                  <c:v>29.446999999999996</c:v>
                </c:pt>
                <c:pt idx="2772">
                  <c:v>36.317999999999998</c:v>
                </c:pt>
                <c:pt idx="2773">
                  <c:v>30.632000000000001</c:v>
                </c:pt>
                <c:pt idx="2774">
                  <c:v>23.007999999999999</c:v>
                </c:pt>
                <c:pt idx="2775">
                  <c:v>24.417000000000005</c:v>
                </c:pt>
                <c:pt idx="2776">
                  <c:v>29.427999999999997</c:v>
                </c:pt>
                <c:pt idx="2777">
                  <c:v>31.347999999999999</c:v>
                </c:pt>
                <c:pt idx="2778">
                  <c:v>35.309000000000005</c:v>
                </c:pt>
                <c:pt idx="2779">
                  <c:v>38.939</c:v>
                </c:pt>
                <c:pt idx="2780">
                  <c:v>49.366</c:v>
                </c:pt>
                <c:pt idx="2781">
                  <c:v>31.34</c:v>
                </c:pt>
                <c:pt idx="2782">
                  <c:v>30.242999999999995</c:v>
                </c:pt>
                <c:pt idx="2783">
                  <c:v>35.709000000000003</c:v>
                </c:pt>
                <c:pt idx="2784">
                  <c:v>25.388999999999996</c:v>
                </c:pt>
                <c:pt idx="2785">
                  <c:v>39.086000000000006</c:v>
                </c:pt>
                <c:pt idx="2786">
                  <c:v>22.487999999999996</c:v>
                </c:pt>
                <c:pt idx="2787">
                  <c:v>25.114999999999998</c:v>
                </c:pt>
                <c:pt idx="2788">
                  <c:v>33.368000000000002</c:v>
                </c:pt>
                <c:pt idx="2789">
                  <c:v>27.184000000000001</c:v>
                </c:pt>
                <c:pt idx="2790">
                  <c:v>35.117000000000004</c:v>
                </c:pt>
                <c:pt idx="2791">
                  <c:v>32.067</c:v>
                </c:pt>
                <c:pt idx="2792">
                  <c:v>35.009</c:v>
                </c:pt>
                <c:pt idx="2793">
                  <c:v>35.669000000000011</c:v>
                </c:pt>
                <c:pt idx="2794">
                  <c:v>37.205000000000005</c:v>
                </c:pt>
                <c:pt idx="2795">
                  <c:v>37.692000000000007</c:v>
                </c:pt>
                <c:pt idx="2796">
                  <c:v>32.919000000000004</c:v>
                </c:pt>
                <c:pt idx="2797">
                  <c:v>35.736000000000011</c:v>
                </c:pt>
                <c:pt idx="2798">
                  <c:v>39.679000000000002</c:v>
                </c:pt>
                <c:pt idx="2799">
                  <c:v>30.939</c:v>
                </c:pt>
                <c:pt idx="2800">
                  <c:v>25.416</c:v>
                </c:pt>
                <c:pt idx="2801">
                  <c:v>33.364000000000004</c:v>
                </c:pt>
                <c:pt idx="2802">
                  <c:v>26.068999999999996</c:v>
                </c:pt>
                <c:pt idx="2803">
                  <c:v>30.702999999999996</c:v>
                </c:pt>
                <c:pt idx="2804">
                  <c:v>24.140999999999995</c:v>
                </c:pt>
                <c:pt idx="2805">
                  <c:v>30.221999999999998</c:v>
                </c:pt>
                <c:pt idx="2806">
                  <c:v>46.71</c:v>
                </c:pt>
                <c:pt idx="2807">
                  <c:v>34.142000000000003</c:v>
                </c:pt>
                <c:pt idx="2808">
                  <c:v>26.413</c:v>
                </c:pt>
                <c:pt idx="2809">
                  <c:v>31.759</c:v>
                </c:pt>
                <c:pt idx="2810">
                  <c:v>33.843000000000004</c:v>
                </c:pt>
                <c:pt idx="2811">
                  <c:v>33.536000000000001</c:v>
                </c:pt>
                <c:pt idx="2812">
                  <c:v>36.942</c:v>
                </c:pt>
                <c:pt idx="2813">
                  <c:v>35.529000000000003</c:v>
                </c:pt>
                <c:pt idx="2814">
                  <c:v>33.653999999999996</c:v>
                </c:pt>
                <c:pt idx="2815">
                  <c:v>34.686</c:v>
                </c:pt>
                <c:pt idx="2816">
                  <c:v>27.45</c:v>
                </c:pt>
                <c:pt idx="2817">
                  <c:v>39.653999999999996</c:v>
                </c:pt>
                <c:pt idx="2818">
                  <c:v>34.292000000000009</c:v>
                </c:pt>
                <c:pt idx="2819">
                  <c:v>38.423000000000002</c:v>
                </c:pt>
                <c:pt idx="2820">
                  <c:v>27.177000000000003</c:v>
                </c:pt>
                <c:pt idx="2821">
                  <c:v>36.751000000000005</c:v>
                </c:pt>
                <c:pt idx="2822">
                  <c:v>37.263000000000012</c:v>
                </c:pt>
                <c:pt idx="2823">
                  <c:v>43.812999999999995</c:v>
                </c:pt>
                <c:pt idx="2824">
                  <c:v>30.467999999999996</c:v>
                </c:pt>
                <c:pt idx="2825">
                  <c:v>31.506</c:v>
                </c:pt>
                <c:pt idx="2826">
                  <c:v>30.899000000000001</c:v>
                </c:pt>
                <c:pt idx="2827">
                  <c:v>34.137</c:v>
                </c:pt>
                <c:pt idx="2828">
                  <c:v>29.052</c:v>
                </c:pt>
                <c:pt idx="2829">
                  <c:v>31.591999999999999</c:v>
                </c:pt>
                <c:pt idx="2830">
                  <c:v>38.344999999999999</c:v>
                </c:pt>
                <c:pt idx="2831">
                  <c:v>37.405000000000001</c:v>
                </c:pt>
                <c:pt idx="2832">
                  <c:v>36.677</c:v>
                </c:pt>
                <c:pt idx="2833">
                  <c:v>35.542000000000002</c:v>
                </c:pt>
                <c:pt idx="2834">
                  <c:v>31.606000000000005</c:v>
                </c:pt>
                <c:pt idx="2835">
                  <c:v>28.422999999999991</c:v>
                </c:pt>
                <c:pt idx="2836">
                  <c:v>33.943000000000005</c:v>
                </c:pt>
                <c:pt idx="2837">
                  <c:v>22.447999999999997</c:v>
                </c:pt>
                <c:pt idx="2838">
                  <c:v>36.158000000000001</c:v>
                </c:pt>
                <c:pt idx="2839">
                  <c:v>30.137000000000004</c:v>
                </c:pt>
                <c:pt idx="2840">
                  <c:v>35.851999999999997</c:v>
                </c:pt>
                <c:pt idx="2841">
                  <c:v>30.864999999999995</c:v>
                </c:pt>
                <c:pt idx="2842">
                  <c:v>33.57</c:v>
                </c:pt>
                <c:pt idx="2843">
                  <c:v>32.177</c:v>
                </c:pt>
                <c:pt idx="2844">
                  <c:v>38.556000000000004</c:v>
                </c:pt>
                <c:pt idx="2845">
                  <c:v>38.686</c:v>
                </c:pt>
                <c:pt idx="2846">
                  <c:v>32.777000000000001</c:v>
                </c:pt>
                <c:pt idx="2847">
                  <c:v>32.409000000000006</c:v>
                </c:pt>
                <c:pt idx="2848">
                  <c:v>37.257000000000005</c:v>
                </c:pt>
                <c:pt idx="2849">
                  <c:v>30.029</c:v>
                </c:pt>
                <c:pt idx="2850">
                  <c:v>40.662000000000006</c:v>
                </c:pt>
                <c:pt idx="2851">
                  <c:v>31.561</c:v>
                </c:pt>
                <c:pt idx="2852">
                  <c:v>21.224999999999998</c:v>
                </c:pt>
                <c:pt idx="2853">
                  <c:v>37.983000000000004</c:v>
                </c:pt>
                <c:pt idx="2854">
                  <c:v>32.086999999999996</c:v>
                </c:pt>
                <c:pt idx="2855">
                  <c:v>37.123000000000012</c:v>
                </c:pt>
                <c:pt idx="2856">
                  <c:v>28.509</c:v>
                </c:pt>
                <c:pt idx="2857">
                  <c:v>19.722999999999995</c:v>
                </c:pt>
                <c:pt idx="2858">
                  <c:v>46.721000000000011</c:v>
                </c:pt>
                <c:pt idx="2859">
                  <c:v>37.99</c:v>
                </c:pt>
                <c:pt idx="2860">
                  <c:v>28.013999999999999</c:v>
                </c:pt>
                <c:pt idx="2861">
                  <c:v>34.828000000000003</c:v>
                </c:pt>
                <c:pt idx="2862">
                  <c:v>34.827000000000005</c:v>
                </c:pt>
                <c:pt idx="2863">
                  <c:v>37.520000000000003</c:v>
                </c:pt>
                <c:pt idx="2864">
                  <c:v>10.018000000000001</c:v>
                </c:pt>
                <c:pt idx="2865">
                  <c:v>33.730000000000011</c:v>
                </c:pt>
                <c:pt idx="2866">
                  <c:v>35.962000000000003</c:v>
                </c:pt>
                <c:pt idx="2867">
                  <c:v>33.614000000000004</c:v>
                </c:pt>
                <c:pt idx="2868">
                  <c:v>11.956000000000001</c:v>
                </c:pt>
                <c:pt idx="2869">
                  <c:v>20.399999999999999</c:v>
                </c:pt>
                <c:pt idx="2870">
                  <c:v>34.111000000000004</c:v>
                </c:pt>
                <c:pt idx="2871">
                  <c:v>44.225000000000009</c:v>
                </c:pt>
                <c:pt idx="2872">
                  <c:v>36.213000000000001</c:v>
                </c:pt>
                <c:pt idx="2873">
                  <c:v>25.126000000000001</c:v>
                </c:pt>
                <c:pt idx="2874">
                  <c:v>37.524000000000001</c:v>
                </c:pt>
                <c:pt idx="2875">
                  <c:v>32.672000000000004</c:v>
                </c:pt>
                <c:pt idx="2876">
                  <c:v>31.102</c:v>
                </c:pt>
                <c:pt idx="2877">
                  <c:v>37.817999999999998</c:v>
                </c:pt>
                <c:pt idx="2878">
                  <c:v>33.934000000000005</c:v>
                </c:pt>
                <c:pt idx="2879">
                  <c:v>29.376999999999999</c:v>
                </c:pt>
                <c:pt idx="2880">
                  <c:v>39.881999999999998</c:v>
                </c:pt>
                <c:pt idx="2881">
                  <c:v>34.806999999999995</c:v>
                </c:pt>
                <c:pt idx="2882">
                  <c:v>35.216000000000001</c:v>
                </c:pt>
                <c:pt idx="2883">
                  <c:v>19.885999999999996</c:v>
                </c:pt>
                <c:pt idx="2884">
                  <c:v>38.764000000000003</c:v>
                </c:pt>
                <c:pt idx="2885">
                  <c:v>31.632999999999999</c:v>
                </c:pt>
                <c:pt idx="2886">
                  <c:v>22.914999999999999</c:v>
                </c:pt>
                <c:pt idx="2887">
                  <c:v>32.720000000000006</c:v>
                </c:pt>
                <c:pt idx="2888">
                  <c:v>34.032000000000004</c:v>
                </c:pt>
                <c:pt idx="2889">
                  <c:v>21.972999999999995</c:v>
                </c:pt>
                <c:pt idx="2890">
                  <c:v>28.977</c:v>
                </c:pt>
                <c:pt idx="2891">
                  <c:v>35.876000000000005</c:v>
                </c:pt>
                <c:pt idx="2892">
                  <c:v>37.47</c:v>
                </c:pt>
                <c:pt idx="2893">
                  <c:v>26.367999999999999</c:v>
                </c:pt>
                <c:pt idx="2894">
                  <c:v>44.398000000000003</c:v>
                </c:pt>
                <c:pt idx="2895">
                  <c:v>28.843</c:v>
                </c:pt>
                <c:pt idx="2896">
                  <c:v>24.914000000000001</c:v>
                </c:pt>
                <c:pt idx="2897">
                  <c:v>29.934999999999999</c:v>
                </c:pt>
                <c:pt idx="2898">
                  <c:v>37.712000000000003</c:v>
                </c:pt>
                <c:pt idx="2899">
                  <c:v>37.126000000000012</c:v>
                </c:pt>
                <c:pt idx="2900">
                  <c:v>25.696000000000005</c:v>
                </c:pt>
                <c:pt idx="2901">
                  <c:v>39.072000000000003</c:v>
                </c:pt>
                <c:pt idx="2902">
                  <c:v>32.423000000000002</c:v>
                </c:pt>
                <c:pt idx="2903">
                  <c:v>15.758000000000001</c:v>
                </c:pt>
                <c:pt idx="2904">
                  <c:v>25.847999999999999</c:v>
                </c:pt>
                <c:pt idx="2905">
                  <c:v>34.541000000000004</c:v>
                </c:pt>
                <c:pt idx="2906">
                  <c:v>36.458999999999996</c:v>
                </c:pt>
                <c:pt idx="2907">
                  <c:v>36.376000000000005</c:v>
                </c:pt>
                <c:pt idx="2908">
                  <c:v>21.794</c:v>
                </c:pt>
                <c:pt idx="2909">
                  <c:v>48.676000000000002</c:v>
                </c:pt>
                <c:pt idx="2910">
                  <c:v>17.03</c:v>
                </c:pt>
                <c:pt idx="2911">
                  <c:v>31.701000000000001</c:v>
                </c:pt>
                <c:pt idx="2912">
                  <c:v>30.802</c:v>
                </c:pt>
                <c:pt idx="2913">
                  <c:v>21.917999999999999</c:v>
                </c:pt>
                <c:pt idx="2914">
                  <c:v>36.316999999999993</c:v>
                </c:pt>
                <c:pt idx="2915">
                  <c:v>22.131000000000004</c:v>
                </c:pt>
                <c:pt idx="2916">
                  <c:v>28.952999999999996</c:v>
                </c:pt>
                <c:pt idx="2917">
                  <c:v>34.810999999999993</c:v>
                </c:pt>
                <c:pt idx="2918">
                  <c:v>43.024000000000001</c:v>
                </c:pt>
                <c:pt idx="2919">
                  <c:v>34.089000000000006</c:v>
                </c:pt>
                <c:pt idx="2920">
                  <c:v>34.203000000000003</c:v>
                </c:pt>
                <c:pt idx="2921">
                  <c:v>29.355</c:v>
                </c:pt>
                <c:pt idx="2922">
                  <c:v>36.883999999999993</c:v>
                </c:pt>
                <c:pt idx="2923">
                  <c:v>37.572000000000003</c:v>
                </c:pt>
                <c:pt idx="2924">
                  <c:v>36.171000000000006</c:v>
                </c:pt>
                <c:pt idx="2925">
                  <c:v>39.003</c:v>
                </c:pt>
                <c:pt idx="2926">
                  <c:v>47.969000000000001</c:v>
                </c:pt>
                <c:pt idx="2927">
                  <c:v>28.370999999999999</c:v>
                </c:pt>
                <c:pt idx="2928">
                  <c:v>38.120000000000005</c:v>
                </c:pt>
                <c:pt idx="2929">
                  <c:v>30.812000000000001</c:v>
                </c:pt>
                <c:pt idx="2930">
                  <c:v>38.402000000000001</c:v>
                </c:pt>
                <c:pt idx="2931">
                  <c:v>30.574000000000005</c:v>
                </c:pt>
                <c:pt idx="2932">
                  <c:v>25.315999999999999</c:v>
                </c:pt>
                <c:pt idx="2933">
                  <c:v>33.42</c:v>
                </c:pt>
                <c:pt idx="2934">
                  <c:v>23.550999999999995</c:v>
                </c:pt>
                <c:pt idx="2935">
                  <c:v>24.707999999999995</c:v>
                </c:pt>
                <c:pt idx="2936">
                  <c:v>18.681999999999999</c:v>
                </c:pt>
                <c:pt idx="2937">
                  <c:v>41.606000000000002</c:v>
                </c:pt>
                <c:pt idx="2938">
                  <c:v>26.957000000000001</c:v>
                </c:pt>
                <c:pt idx="2939">
                  <c:v>16.803000000000001</c:v>
                </c:pt>
                <c:pt idx="2940">
                  <c:v>27.352</c:v>
                </c:pt>
                <c:pt idx="2941">
                  <c:v>36.031000000000006</c:v>
                </c:pt>
                <c:pt idx="2942">
                  <c:v>29.530999999999999</c:v>
                </c:pt>
                <c:pt idx="2943">
                  <c:v>32.857999999999997</c:v>
                </c:pt>
                <c:pt idx="2944">
                  <c:v>39.018000000000001</c:v>
                </c:pt>
                <c:pt idx="2945">
                  <c:v>16.786999999999995</c:v>
                </c:pt>
                <c:pt idx="2946">
                  <c:v>33.949000000000005</c:v>
                </c:pt>
                <c:pt idx="2947">
                  <c:v>28.648</c:v>
                </c:pt>
                <c:pt idx="2948">
                  <c:v>32.288000000000004</c:v>
                </c:pt>
                <c:pt idx="2949">
                  <c:v>29.091000000000001</c:v>
                </c:pt>
                <c:pt idx="2950">
                  <c:v>37.583999999999996</c:v>
                </c:pt>
                <c:pt idx="2951">
                  <c:v>36.130000000000003</c:v>
                </c:pt>
                <c:pt idx="2952">
                  <c:v>29.321999999999999</c:v>
                </c:pt>
                <c:pt idx="2953">
                  <c:v>31.044</c:v>
                </c:pt>
                <c:pt idx="2954">
                  <c:v>17.777000000000001</c:v>
                </c:pt>
                <c:pt idx="2955">
                  <c:v>39.306000000000004</c:v>
                </c:pt>
                <c:pt idx="2956">
                  <c:v>13.969000000000001</c:v>
                </c:pt>
                <c:pt idx="2957">
                  <c:v>46.324000000000005</c:v>
                </c:pt>
                <c:pt idx="2958">
                  <c:v>21.751000000000001</c:v>
                </c:pt>
                <c:pt idx="2959">
                  <c:v>18.827999999999999</c:v>
                </c:pt>
                <c:pt idx="2960">
                  <c:v>37.648000000000003</c:v>
                </c:pt>
                <c:pt idx="2961">
                  <c:v>46.44</c:v>
                </c:pt>
                <c:pt idx="2962">
                  <c:v>32.542000000000002</c:v>
                </c:pt>
                <c:pt idx="2963">
                  <c:v>22.009</c:v>
                </c:pt>
                <c:pt idx="2964">
                  <c:v>33.547000000000004</c:v>
                </c:pt>
                <c:pt idx="2965">
                  <c:v>35.309999999999995</c:v>
                </c:pt>
                <c:pt idx="2966">
                  <c:v>36.231000000000002</c:v>
                </c:pt>
                <c:pt idx="2967">
                  <c:v>38.719000000000001</c:v>
                </c:pt>
                <c:pt idx="2968">
                  <c:v>46.577000000000005</c:v>
                </c:pt>
                <c:pt idx="2969">
                  <c:v>39.462000000000003</c:v>
                </c:pt>
                <c:pt idx="2970">
                  <c:v>37.318999999999996</c:v>
                </c:pt>
                <c:pt idx="2971">
                  <c:v>34.125000000000007</c:v>
                </c:pt>
                <c:pt idx="2972">
                  <c:v>29.036999999999999</c:v>
                </c:pt>
                <c:pt idx="2973">
                  <c:v>34.645000000000003</c:v>
                </c:pt>
                <c:pt idx="2974">
                  <c:v>25.003</c:v>
                </c:pt>
                <c:pt idx="2975">
                  <c:v>36.505000000000003</c:v>
                </c:pt>
                <c:pt idx="2976">
                  <c:v>34.772000000000006</c:v>
                </c:pt>
                <c:pt idx="2977">
                  <c:v>34.358999999999995</c:v>
                </c:pt>
                <c:pt idx="2978">
                  <c:v>29.437000000000001</c:v>
                </c:pt>
                <c:pt idx="2979">
                  <c:v>39.101000000000006</c:v>
                </c:pt>
                <c:pt idx="2980">
                  <c:v>35.778000000000006</c:v>
                </c:pt>
                <c:pt idx="2981">
                  <c:v>33.808</c:v>
                </c:pt>
                <c:pt idx="2982">
                  <c:v>31.18</c:v>
                </c:pt>
                <c:pt idx="2983">
                  <c:v>30.622</c:v>
                </c:pt>
                <c:pt idx="2984">
                  <c:v>38.392000000000003</c:v>
                </c:pt>
                <c:pt idx="2985">
                  <c:v>37.047000000000004</c:v>
                </c:pt>
                <c:pt idx="2986">
                  <c:v>38.843000000000004</c:v>
                </c:pt>
                <c:pt idx="2987">
                  <c:v>32.977000000000004</c:v>
                </c:pt>
                <c:pt idx="2988">
                  <c:v>38.984999999999999</c:v>
                </c:pt>
                <c:pt idx="2989">
                  <c:v>39.569000000000003</c:v>
                </c:pt>
                <c:pt idx="2990">
                  <c:v>33.245000000000005</c:v>
                </c:pt>
                <c:pt idx="2991">
                  <c:v>39.495000000000005</c:v>
                </c:pt>
                <c:pt idx="2992">
                  <c:v>33.605000000000004</c:v>
                </c:pt>
                <c:pt idx="2993">
                  <c:v>28.861999999999995</c:v>
                </c:pt>
                <c:pt idx="2994">
                  <c:v>13.623000000000001</c:v>
                </c:pt>
                <c:pt idx="2995">
                  <c:v>34.407000000000004</c:v>
                </c:pt>
                <c:pt idx="2996">
                  <c:v>25.335999999999999</c:v>
                </c:pt>
                <c:pt idx="2997">
                  <c:v>30.093</c:v>
                </c:pt>
                <c:pt idx="2998">
                  <c:v>33.306999999999995</c:v>
                </c:pt>
                <c:pt idx="2999">
                  <c:v>40.571000000000005</c:v>
                </c:pt>
                <c:pt idx="3000">
                  <c:v>42.25</c:v>
                </c:pt>
                <c:pt idx="3001">
                  <c:v>25.314000000000004</c:v>
                </c:pt>
                <c:pt idx="3002">
                  <c:v>45.732000000000006</c:v>
                </c:pt>
                <c:pt idx="3003">
                  <c:v>29.114000000000004</c:v>
                </c:pt>
                <c:pt idx="3004">
                  <c:v>31.75</c:v>
                </c:pt>
                <c:pt idx="3005">
                  <c:v>30.526</c:v>
                </c:pt>
                <c:pt idx="3006">
                  <c:v>28.555</c:v>
                </c:pt>
                <c:pt idx="3007">
                  <c:v>27.478999999999996</c:v>
                </c:pt>
                <c:pt idx="3008">
                  <c:v>35.037000000000006</c:v>
                </c:pt>
                <c:pt idx="3009">
                  <c:v>39.381999999999998</c:v>
                </c:pt>
                <c:pt idx="3010">
                  <c:v>34.727000000000011</c:v>
                </c:pt>
                <c:pt idx="3011">
                  <c:v>37.074000000000005</c:v>
                </c:pt>
                <c:pt idx="3012">
                  <c:v>35.376999999999995</c:v>
                </c:pt>
                <c:pt idx="3013">
                  <c:v>34.872</c:v>
                </c:pt>
                <c:pt idx="3014">
                  <c:v>34.132000000000005</c:v>
                </c:pt>
                <c:pt idx="3015">
                  <c:v>28.222999999999995</c:v>
                </c:pt>
                <c:pt idx="3016">
                  <c:v>33.582000000000001</c:v>
                </c:pt>
                <c:pt idx="3017">
                  <c:v>33.231000000000002</c:v>
                </c:pt>
                <c:pt idx="3018">
                  <c:v>34.408000000000001</c:v>
                </c:pt>
                <c:pt idx="3019">
                  <c:v>38.050000000000004</c:v>
                </c:pt>
                <c:pt idx="3020">
                  <c:v>37.027000000000001</c:v>
                </c:pt>
                <c:pt idx="3021">
                  <c:v>36.202000000000005</c:v>
                </c:pt>
                <c:pt idx="3022">
                  <c:v>39.468000000000011</c:v>
                </c:pt>
                <c:pt idx="3023">
                  <c:v>37.108000000000004</c:v>
                </c:pt>
                <c:pt idx="3024">
                  <c:v>38.954999999999998</c:v>
                </c:pt>
                <c:pt idx="3025">
                  <c:v>34.790000000000006</c:v>
                </c:pt>
                <c:pt idx="3026">
                  <c:v>40.923000000000002</c:v>
                </c:pt>
                <c:pt idx="3027">
                  <c:v>35.090000000000003</c:v>
                </c:pt>
                <c:pt idx="3028">
                  <c:v>28.027000000000001</c:v>
                </c:pt>
                <c:pt idx="3029">
                  <c:v>36.010999999999996</c:v>
                </c:pt>
                <c:pt idx="3030">
                  <c:v>29.781999999999996</c:v>
                </c:pt>
                <c:pt idx="3031">
                  <c:v>35.552</c:v>
                </c:pt>
                <c:pt idx="3032">
                  <c:v>37.897000000000006</c:v>
                </c:pt>
                <c:pt idx="3033">
                  <c:v>36.238000000000007</c:v>
                </c:pt>
                <c:pt idx="3034">
                  <c:v>47.817999999999998</c:v>
                </c:pt>
                <c:pt idx="3035">
                  <c:v>30.521000000000001</c:v>
                </c:pt>
                <c:pt idx="3036">
                  <c:v>38.472000000000001</c:v>
                </c:pt>
                <c:pt idx="3037">
                  <c:v>30.097000000000001</c:v>
                </c:pt>
                <c:pt idx="3038">
                  <c:v>18.442999999999998</c:v>
                </c:pt>
                <c:pt idx="3039">
                  <c:v>33.108000000000004</c:v>
                </c:pt>
                <c:pt idx="3040">
                  <c:v>32.741</c:v>
                </c:pt>
                <c:pt idx="3041">
                  <c:v>36.025000000000006</c:v>
                </c:pt>
                <c:pt idx="3042">
                  <c:v>37.089000000000006</c:v>
                </c:pt>
                <c:pt idx="3043">
                  <c:v>42.922000000000004</c:v>
                </c:pt>
                <c:pt idx="3044">
                  <c:v>35.546000000000006</c:v>
                </c:pt>
                <c:pt idx="3045">
                  <c:v>30.896999999999995</c:v>
                </c:pt>
                <c:pt idx="3046">
                  <c:v>36.805</c:v>
                </c:pt>
                <c:pt idx="3047">
                  <c:v>36.477000000000004</c:v>
                </c:pt>
                <c:pt idx="3048">
                  <c:v>23.167999999999999</c:v>
                </c:pt>
                <c:pt idx="3049">
                  <c:v>35.717000000000006</c:v>
                </c:pt>
                <c:pt idx="3050">
                  <c:v>33.948</c:v>
                </c:pt>
                <c:pt idx="3051">
                  <c:v>49.063000000000002</c:v>
                </c:pt>
                <c:pt idx="3052">
                  <c:v>29.942999999999998</c:v>
                </c:pt>
                <c:pt idx="3053">
                  <c:v>34.370999999999995</c:v>
                </c:pt>
                <c:pt idx="3054">
                  <c:v>30.931999999999999</c:v>
                </c:pt>
                <c:pt idx="3055">
                  <c:v>22.404</c:v>
                </c:pt>
                <c:pt idx="3056">
                  <c:v>38.275000000000006</c:v>
                </c:pt>
                <c:pt idx="3057">
                  <c:v>36.546000000000006</c:v>
                </c:pt>
                <c:pt idx="3058">
                  <c:v>35.867000000000004</c:v>
                </c:pt>
                <c:pt idx="3059">
                  <c:v>33.853999999999999</c:v>
                </c:pt>
                <c:pt idx="3060">
                  <c:v>40.127000000000002</c:v>
                </c:pt>
                <c:pt idx="3061">
                  <c:v>27.881</c:v>
                </c:pt>
                <c:pt idx="3062">
                  <c:v>39.050000000000004</c:v>
                </c:pt>
                <c:pt idx="3063">
                  <c:v>36.649000000000001</c:v>
                </c:pt>
                <c:pt idx="3064">
                  <c:v>37.080999999999996</c:v>
                </c:pt>
                <c:pt idx="3065">
                  <c:v>33.795000000000009</c:v>
                </c:pt>
                <c:pt idx="3066">
                  <c:v>41.533000000000001</c:v>
                </c:pt>
                <c:pt idx="3067">
                  <c:v>24.781999999999996</c:v>
                </c:pt>
                <c:pt idx="3068">
                  <c:v>44.009</c:v>
                </c:pt>
                <c:pt idx="3069">
                  <c:v>36.639000000000003</c:v>
                </c:pt>
                <c:pt idx="3070">
                  <c:v>34.367000000000004</c:v>
                </c:pt>
                <c:pt idx="3071">
                  <c:v>39.019000000000005</c:v>
                </c:pt>
                <c:pt idx="3072">
                  <c:v>5.5649999999999995</c:v>
                </c:pt>
                <c:pt idx="3073">
                  <c:v>37.4</c:v>
                </c:pt>
                <c:pt idx="3074">
                  <c:v>29.587</c:v>
                </c:pt>
                <c:pt idx="3075">
                  <c:v>33.183</c:v>
                </c:pt>
                <c:pt idx="3076">
                  <c:v>41.729000000000013</c:v>
                </c:pt>
                <c:pt idx="3077">
                  <c:v>41.178000000000004</c:v>
                </c:pt>
                <c:pt idx="3078">
                  <c:v>26.372</c:v>
                </c:pt>
                <c:pt idx="3079">
                  <c:v>26.221999999999998</c:v>
                </c:pt>
                <c:pt idx="3080">
                  <c:v>29.503</c:v>
                </c:pt>
                <c:pt idx="3081">
                  <c:v>35.139000000000003</c:v>
                </c:pt>
                <c:pt idx="3082">
                  <c:v>34.643000000000001</c:v>
                </c:pt>
                <c:pt idx="3083">
                  <c:v>35.228000000000009</c:v>
                </c:pt>
                <c:pt idx="3084">
                  <c:v>34.046000000000006</c:v>
                </c:pt>
                <c:pt idx="3085">
                  <c:v>31.718</c:v>
                </c:pt>
                <c:pt idx="3086">
                  <c:v>31.821999999999999</c:v>
                </c:pt>
                <c:pt idx="3087">
                  <c:v>38.552</c:v>
                </c:pt>
                <c:pt idx="3088">
                  <c:v>30.547999999999995</c:v>
                </c:pt>
                <c:pt idx="3089">
                  <c:v>40.182000000000002</c:v>
                </c:pt>
                <c:pt idx="3090">
                  <c:v>33.026000000000003</c:v>
                </c:pt>
                <c:pt idx="3091">
                  <c:v>37.443000000000005</c:v>
                </c:pt>
                <c:pt idx="3092">
                  <c:v>25.064</c:v>
                </c:pt>
                <c:pt idx="3093">
                  <c:v>36.875</c:v>
                </c:pt>
                <c:pt idx="3094">
                  <c:v>38.208000000000006</c:v>
                </c:pt>
                <c:pt idx="3095">
                  <c:v>38.981999999999999</c:v>
                </c:pt>
                <c:pt idx="3096">
                  <c:v>45.414999999999999</c:v>
                </c:pt>
                <c:pt idx="3097">
                  <c:v>35.009</c:v>
                </c:pt>
                <c:pt idx="3098">
                  <c:v>38.89</c:v>
                </c:pt>
                <c:pt idx="3099">
                  <c:v>34.456999999999994</c:v>
                </c:pt>
                <c:pt idx="3100">
                  <c:v>36.65</c:v>
                </c:pt>
                <c:pt idx="3101">
                  <c:v>37.454999999999998</c:v>
                </c:pt>
                <c:pt idx="3102">
                  <c:v>32.972000000000001</c:v>
                </c:pt>
                <c:pt idx="3103">
                  <c:v>26.044</c:v>
                </c:pt>
                <c:pt idx="3104">
                  <c:v>39.446000000000005</c:v>
                </c:pt>
                <c:pt idx="3105">
                  <c:v>23.782999999999998</c:v>
                </c:pt>
                <c:pt idx="3106">
                  <c:v>33.958999999999996</c:v>
                </c:pt>
                <c:pt idx="3107">
                  <c:v>24.812999999999999</c:v>
                </c:pt>
                <c:pt idx="3108">
                  <c:v>36.208000000000006</c:v>
                </c:pt>
                <c:pt idx="3109">
                  <c:v>29.741999999999997</c:v>
                </c:pt>
                <c:pt idx="3110">
                  <c:v>39.352999999999994</c:v>
                </c:pt>
                <c:pt idx="3111">
                  <c:v>44.393000000000001</c:v>
                </c:pt>
                <c:pt idx="3112">
                  <c:v>35.507000000000005</c:v>
                </c:pt>
                <c:pt idx="3113">
                  <c:v>30.718</c:v>
                </c:pt>
                <c:pt idx="3114">
                  <c:v>49.602000000000004</c:v>
                </c:pt>
                <c:pt idx="3115">
                  <c:v>33.254000000000005</c:v>
                </c:pt>
                <c:pt idx="3116">
                  <c:v>39.056999999999995</c:v>
                </c:pt>
                <c:pt idx="3117">
                  <c:v>10.772</c:v>
                </c:pt>
                <c:pt idx="3118">
                  <c:v>32.958999999999996</c:v>
                </c:pt>
                <c:pt idx="3119">
                  <c:v>34.378</c:v>
                </c:pt>
                <c:pt idx="3120">
                  <c:v>4.4560000000000004</c:v>
                </c:pt>
                <c:pt idx="3121">
                  <c:v>17.759</c:v>
                </c:pt>
                <c:pt idx="3122">
                  <c:v>36.847999999999999</c:v>
                </c:pt>
                <c:pt idx="3123">
                  <c:v>33.232000000000006</c:v>
                </c:pt>
                <c:pt idx="3124">
                  <c:v>18.747999999999998</c:v>
                </c:pt>
                <c:pt idx="3125">
                  <c:v>49.711000000000006</c:v>
                </c:pt>
                <c:pt idx="3126">
                  <c:v>26.757000000000001</c:v>
                </c:pt>
                <c:pt idx="3127">
                  <c:v>36.238000000000007</c:v>
                </c:pt>
                <c:pt idx="3128">
                  <c:v>45.215000000000003</c:v>
                </c:pt>
                <c:pt idx="3129">
                  <c:v>35.775000000000006</c:v>
                </c:pt>
                <c:pt idx="3130">
                  <c:v>38.824000000000005</c:v>
                </c:pt>
                <c:pt idx="3131">
                  <c:v>31.487999999999996</c:v>
                </c:pt>
                <c:pt idx="3132">
                  <c:v>35.86</c:v>
                </c:pt>
                <c:pt idx="3133">
                  <c:v>35.992000000000004</c:v>
                </c:pt>
                <c:pt idx="3134">
                  <c:v>37.854999999999997</c:v>
                </c:pt>
                <c:pt idx="3135">
                  <c:v>34.367000000000004</c:v>
                </c:pt>
                <c:pt idx="3136">
                  <c:v>32.752000000000002</c:v>
                </c:pt>
                <c:pt idx="3137">
                  <c:v>46.637</c:v>
                </c:pt>
                <c:pt idx="3138">
                  <c:v>35.311999999999998</c:v>
                </c:pt>
                <c:pt idx="3139">
                  <c:v>27.834000000000003</c:v>
                </c:pt>
                <c:pt idx="3140">
                  <c:v>36.479000000000006</c:v>
                </c:pt>
                <c:pt idx="3141">
                  <c:v>37.381999999999998</c:v>
                </c:pt>
                <c:pt idx="3142">
                  <c:v>25.901</c:v>
                </c:pt>
                <c:pt idx="3143">
                  <c:v>33.846999999999994</c:v>
                </c:pt>
                <c:pt idx="3144">
                  <c:v>35.962000000000003</c:v>
                </c:pt>
                <c:pt idx="3145">
                  <c:v>37.839999999999996</c:v>
                </c:pt>
                <c:pt idx="3146">
                  <c:v>30.091000000000001</c:v>
                </c:pt>
                <c:pt idx="3147">
                  <c:v>19.774999999999999</c:v>
                </c:pt>
                <c:pt idx="3148">
                  <c:v>29.366</c:v>
                </c:pt>
                <c:pt idx="3149">
                  <c:v>29.449000000000002</c:v>
                </c:pt>
                <c:pt idx="3150">
                  <c:v>35.295000000000009</c:v>
                </c:pt>
                <c:pt idx="3151">
                  <c:v>39.238000000000007</c:v>
                </c:pt>
                <c:pt idx="3152">
                  <c:v>34.800000000000011</c:v>
                </c:pt>
                <c:pt idx="3153">
                  <c:v>33.289000000000001</c:v>
                </c:pt>
                <c:pt idx="3154">
                  <c:v>27.016999999999999</c:v>
                </c:pt>
                <c:pt idx="3155">
                  <c:v>32.523000000000003</c:v>
                </c:pt>
                <c:pt idx="3156">
                  <c:v>43.317999999999998</c:v>
                </c:pt>
                <c:pt idx="3157">
                  <c:v>26.396999999999995</c:v>
                </c:pt>
                <c:pt idx="3158">
                  <c:v>26.841000000000001</c:v>
                </c:pt>
                <c:pt idx="3159">
                  <c:v>28.132999999999999</c:v>
                </c:pt>
                <c:pt idx="3160">
                  <c:v>37.445</c:v>
                </c:pt>
                <c:pt idx="3161">
                  <c:v>39.109000000000002</c:v>
                </c:pt>
                <c:pt idx="3162">
                  <c:v>27.303999999999995</c:v>
                </c:pt>
                <c:pt idx="3163">
                  <c:v>39.243000000000002</c:v>
                </c:pt>
                <c:pt idx="3164">
                  <c:v>38.673000000000002</c:v>
                </c:pt>
                <c:pt idx="3165">
                  <c:v>23.844999999999999</c:v>
                </c:pt>
                <c:pt idx="3166">
                  <c:v>38.746000000000002</c:v>
                </c:pt>
                <c:pt idx="3167">
                  <c:v>33.697000000000003</c:v>
                </c:pt>
                <c:pt idx="3168">
                  <c:v>35.512</c:v>
                </c:pt>
                <c:pt idx="3169">
                  <c:v>32.689</c:v>
                </c:pt>
                <c:pt idx="3170">
                  <c:v>24.581</c:v>
                </c:pt>
                <c:pt idx="3171">
                  <c:v>33.799000000000014</c:v>
                </c:pt>
                <c:pt idx="3172">
                  <c:v>34.708000000000006</c:v>
                </c:pt>
                <c:pt idx="3173">
                  <c:v>33.655000000000001</c:v>
                </c:pt>
                <c:pt idx="3174">
                  <c:v>37.770000000000003</c:v>
                </c:pt>
                <c:pt idx="3175">
                  <c:v>15.178000000000001</c:v>
                </c:pt>
                <c:pt idx="3176">
                  <c:v>29.247</c:v>
                </c:pt>
                <c:pt idx="3177">
                  <c:v>36.793000000000013</c:v>
                </c:pt>
                <c:pt idx="3178">
                  <c:v>31.944999999999997</c:v>
                </c:pt>
                <c:pt idx="3179">
                  <c:v>35.33</c:v>
                </c:pt>
                <c:pt idx="3180">
                  <c:v>24.207000000000001</c:v>
                </c:pt>
                <c:pt idx="3181">
                  <c:v>37.421000000000006</c:v>
                </c:pt>
                <c:pt idx="3182">
                  <c:v>38.365000000000002</c:v>
                </c:pt>
                <c:pt idx="3183">
                  <c:v>37.528000000000006</c:v>
                </c:pt>
                <c:pt idx="3184">
                  <c:v>38.093000000000011</c:v>
                </c:pt>
                <c:pt idx="3185">
                  <c:v>38.980999999999995</c:v>
                </c:pt>
                <c:pt idx="3186">
                  <c:v>16.158000000000001</c:v>
                </c:pt>
                <c:pt idx="3187">
                  <c:v>29.864999999999995</c:v>
                </c:pt>
                <c:pt idx="3188">
                  <c:v>30.829000000000001</c:v>
                </c:pt>
                <c:pt idx="3189">
                  <c:v>30.72</c:v>
                </c:pt>
                <c:pt idx="3190">
                  <c:v>35.940999999999995</c:v>
                </c:pt>
                <c:pt idx="3191">
                  <c:v>31.067999999999998</c:v>
                </c:pt>
                <c:pt idx="3192">
                  <c:v>38.397000000000006</c:v>
                </c:pt>
                <c:pt idx="3193">
                  <c:v>37.083999999999996</c:v>
                </c:pt>
                <c:pt idx="3194">
                  <c:v>24.497999999999998</c:v>
                </c:pt>
                <c:pt idx="3195">
                  <c:v>32.984999999999999</c:v>
                </c:pt>
                <c:pt idx="3196">
                  <c:v>35.712000000000003</c:v>
                </c:pt>
                <c:pt idx="3197">
                  <c:v>35.566000000000003</c:v>
                </c:pt>
                <c:pt idx="3198">
                  <c:v>34.827000000000005</c:v>
                </c:pt>
                <c:pt idx="3199">
                  <c:v>37.687000000000005</c:v>
                </c:pt>
                <c:pt idx="3200">
                  <c:v>28.553999999999995</c:v>
                </c:pt>
                <c:pt idx="3201">
                  <c:v>36.297000000000011</c:v>
                </c:pt>
                <c:pt idx="3202">
                  <c:v>37.033000000000001</c:v>
                </c:pt>
                <c:pt idx="3203">
                  <c:v>31.808</c:v>
                </c:pt>
                <c:pt idx="3204">
                  <c:v>36.937000000000005</c:v>
                </c:pt>
                <c:pt idx="3205">
                  <c:v>33.422000000000004</c:v>
                </c:pt>
                <c:pt idx="3206">
                  <c:v>5.6149999999999993</c:v>
                </c:pt>
                <c:pt idx="3207">
                  <c:v>32.908000000000001</c:v>
                </c:pt>
                <c:pt idx="3208">
                  <c:v>25.338000000000001</c:v>
                </c:pt>
                <c:pt idx="3209">
                  <c:v>45.053000000000004</c:v>
                </c:pt>
                <c:pt idx="3210">
                  <c:v>25.863</c:v>
                </c:pt>
                <c:pt idx="3211">
                  <c:v>11.801</c:v>
                </c:pt>
                <c:pt idx="3212">
                  <c:v>25.628</c:v>
                </c:pt>
                <c:pt idx="3213">
                  <c:v>28.56</c:v>
                </c:pt>
                <c:pt idx="3214">
                  <c:v>32.075000000000003</c:v>
                </c:pt>
                <c:pt idx="3215">
                  <c:v>36.774000000000001</c:v>
                </c:pt>
                <c:pt idx="3216">
                  <c:v>34.020000000000003</c:v>
                </c:pt>
                <c:pt idx="3217">
                  <c:v>33.648000000000003</c:v>
                </c:pt>
                <c:pt idx="3218">
                  <c:v>49.562000000000005</c:v>
                </c:pt>
                <c:pt idx="3219">
                  <c:v>18.22</c:v>
                </c:pt>
                <c:pt idx="3220">
                  <c:v>35.793000000000013</c:v>
                </c:pt>
                <c:pt idx="3221">
                  <c:v>34.598000000000006</c:v>
                </c:pt>
                <c:pt idx="3222">
                  <c:v>34.773000000000003</c:v>
                </c:pt>
                <c:pt idx="3223">
                  <c:v>37.384999999999998</c:v>
                </c:pt>
                <c:pt idx="3224">
                  <c:v>32.67</c:v>
                </c:pt>
                <c:pt idx="3225">
                  <c:v>45.385999999999996</c:v>
                </c:pt>
                <c:pt idx="3226">
                  <c:v>45.764000000000003</c:v>
                </c:pt>
                <c:pt idx="3227">
                  <c:v>26.088999999999995</c:v>
                </c:pt>
                <c:pt idx="3228">
                  <c:v>21.693000000000001</c:v>
                </c:pt>
                <c:pt idx="3229">
                  <c:v>45.468000000000011</c:v>
                </c:pt>
                <c:pt idx="3230">
                  <c:v>39.856999999999999</c:v>
                </c:pt>
                <c:pt idx="3231">
                  <c:v>40.553000000000004</c:v>
                </c:pt>
                <c:pt idx="3232">
                  <c:v>39.296000000000014</c:v>
                </c:pt>
                <c:pt idx="3233">
                  <c:v>30.847999999999999</c:v>
                </c:pt>
                <c:pt idx="3234">
                  <c:v>41.781000000000006</c:v>
                </c:pt>
                <c:pt idx="3235">
                  <c:v>28.404999999999998</c:v>
                </c:pt>
                <c:pt idx="3236">
                  <c:v>29.053000000000001</c:v>
                </c:pt>
                <c:pt idx="3237">
                  <c:v>48.961000000000006</c:v>
                </c:pt>
                <c:pt idx="3238">
                  <c:v>34.370999999999995</c:v>
                </c:pt>
                <c:pt idx="3239">
                  <c:v>21.934000000000001</c:v>
                </c:pt>
                <c:pt idx="3240">
                  <c:v>32.826000000000001</c:v>
                </c:pt>
                <c:pt idx="3241">
                  <c:v>30.081999999999997</c:v>
                </c:pt>
                <c:pt idx="3242">
                  <c:v>39.25</c:v>
                </c:pt>
                <c:pt idx="3243">
                  <c:v>14.845000000000002</c:v>
                </c:pt>
                <c:pt idx="3244">
                  <c:v>29.338999999999999</c:v>
                </c:pt>
                <c:pt idx="3245">
                  <c:v>38.102000000000004</c:v>
                </c:pt>
                <c:pt idx="3246">
                  <c:v>25.143000000000001</c:v>
                </c:pt>
                <c:pt idx="3247">
                  <c:v>21.093</c:v>
                </c:pt>
                <c:pt idx="3248">
                  <c:v>18.946999999999996</c:v>
                </c:pt>
                <c:pt idx="3249">
                  <c:v>36.622000000000007</c:v>
                </c:pt>
                <c:pt idx="3250">
                  <c:v>34.323</c:v>
                </c:pt>
                <c:pt idx="3251">
                  <c:v>44.544000000000004</c:v>
                </c:pt>
                <c:pt idx="3252">
                  <c:v>26.855</c:v>
                </c:pt>
                <c:pt idx="3253">
                  <c:v>39.220000000000006</c:v>
                </c:pt>
                <c:pt idx="3254">
                  <c:v>34.882999999999996</c:v>
                </c:pt>
                <c:pt idx="3255">
                  <c:v>5.79</c:v>
                </c:pt>
                <c:pt idx="3256">
                  <c:v>21.573</c:v>
                </c:pt>
                <c:pt idx="3257">
                  <c:v>36.988</c:v>
                </c:pt>
                <c:pt idx="3258">
                  <c:v>32.058</c:v>
                </c:pt>
                <c:pt idx="3259">
                  <c:v>35.235000000000007</c:v>
                </c:pt>
                <c:pt idx="3260">
                  <c:v>36.638000000000005</c:v>
                </c:pt>
                <c:pt idx="3261">
                  <c:v>23.603999999999999</c:v>
                </c:pt>
                <c:pt idx="3262">
                  <c:v>29.437999999999999</c:v>
                </c:pt>
                <c:pt idx="3263">
                  <c:v>49.589000000000006</c:v>
                </c:pt>
                <c:pt idx="3264">
                  <c:v>35.122000000000007</c:v>
                </c:pt>
                <c:pt idx="3265">
                  <c:v>39.260000000000005</c:v>
                </c:pt>
                <c:pt idx="3266">
                  <c:v>26.875</c:v>
                </c:pt>
                <c:pt idx="3267">
                  <c:v>33.456999999999994</c:v>
                </c:pt>
                <c:pt idx="3268">
                  <c:v>12.53</c:v>
                </c:pt>
                <c:pt idx="3269">
                  <c:v>33.933</c:v>
                </c:pt>
                <c:pt idx="3270">
                  <c:v>35.602000000000004</c:v>
                </c:pt>
                <c:pt idx="3271">
                  <c:v>30.618000000000002</c:v>
                </c:pt>
                <c:pt idx="3272">
                  <c:v>46.298000000000009</c:v>
                </c:pt>
                <c:pt idx="3273">
                  <c:v>23.587999999999997</c:v>
                </c:pt>
                <c:pt idx="3274">
                  <c:v>33.258000000000003</c:v>
                </c:pt>
                <c:pt idx="3275">
                  <c:v>37.466000000000001</c:v>
                </c:pt>
                <c:pt idx="3276">
                  <c:v>34.763000000000012</c:v>
                </c:pt>
                <c:pt idx="3277">
                  <c:v>43.305</c:v>
                </c:pt>
                <c:pt idx="3278">
                  <c:v>38.281000000000006</c:v>
                </c:pt>
                <c:pt idx="3279">
                  <c:v>23.939999999999998</c:v>
                </c:pt>
                <c:pt idx="3280">
                  <c:v>28.887</c:v>
                </c:pt>
                <c:pt idx="3281">
                  <c:v>28.581</c:v>
                </c:pt>
                <c:pt idx="3282">
                  <c:v>36.086999999999996</c:v>
                </c:pt>
                <c:pt idx="3283">
                  <c:v>35.562000000000005</c:v>
                </c:pt>
                <c:pt idx="3284">
                  <c:v>36.516000000000005</c:v>
                </c:pt>
                <c:pt idx="3285">
                  <c:v>33.833999999999996</c:v>
                </c:pt>
                <c:pt idx="3286">
                  <c:v>38.501000000000005</c:v>
                </c:pt>
                <c:pt idx="3287">
                  <c:v>38.384999999999998</c:v>
                </c:pt>
                <c:pt idx="3288">
                  <c:v>24.317000000000004</c:v>
                </c:pt>
                <c:pt idx="3289">
                  <c:v>32.107000000000006</c:v>
                </c:pt>
                <c:pt idx="3290">
                  <c:v>40.388999999999996</c:v>
                </c:pt>
                <c:pt idx="3291">
                  <c:v>30.952999999999996</c:v>
                </c:pt>
                <c:pt idx="3292">
                  <c:v>30.201000000000001</c:v>
                </c:pt>
                <c:pt idx="3293">
                  <c:v>28.613000000000003</c:v>
                </c:pt>
                <c:pt idx="3294">
                  <c:v>34.172000000000004</c:v>
                </c:pt>
                <c:pt idx="3295">
                  <c:v>24.106999999999999</c:v>
                </c:pt>
                <c:pt idx="3296">
                  <c:v>10.867000000000003</c:v>
                </c:pt>
                <c:pt idx="3297">
                  <c:v>31.277999999999999</c:v>
                </c:pt>
                <c:pt idx="3298">
                  <c:v>34.942</c:v>
                </c:pt>
                <c:pt idx="3299">
                  <c:v>43.54</c:v>
                </c:pt>
                <c:pt idx="3300">
                  <c:v>35.818999999999996</c:v>
                </c:pt>
                <c:pt idx="3301">
                  <c:v>24.861000000000001</c:v>
                </c:pt>
                <c:pt idx="3302">
                  <c:v>32.153000000000006</c:v>
                </c:pt>
                <c:pt idx="3303">
                  <c:v>30.966999999999995</c:v>
                </c:pt>
                <c:pt idx="3304">
                  <c:v>33.769000000000013</c:v>
                </c:pt>
                <c:pt idx="3305">
                  <c:v>35.992000000000004</c:v>
                </c:pt>
                <c:pt idx="3306">
                  <c:v>27.312000000000001</c:v>
                </c:pt>
                <c:pt idx="3307">
                  <c:v>4.1869999999999994</c:v>
                </c:pt>
                <c:pt idx="3308">
                  <c:v>37.775000000000006</c:v>
                </c:pt>
                <c:pt idx="3309">
                  <c:v>28.873999999999999</c:v>
                </c:pt>
                <c:pt idx="3310">
                  <c:v>29.259999999999998</c:v>
                </c:pt>
                <c:pt idx="3311">
                  <c:v>38.943000000000005</c:v>
                </c:pt>
                <c:pt idx="3312">
                  <c:v>36.165000000000006</c:v>
                </c:pt>
                <c:pt idx="3313">
                  <c:v>35.484999999999999</c:v>
                </c:pt>
                <c:pt idx="3314">
                  <c:v>26.061</c:v>
                </c:pt>
                <c:pt idx="3315">
                  <c:v>7.8659999999999988</c:v>
                </c:pt>
                <c:pt idx="3316">
                  <c:v>34.484999999999999</c:v>
                </c:pt>
                <c:pt idx="3317">
                  <c:v>28.768999999999991</c:v>
                </c:pt>
                <c:pt idx="3318">
                  <c:v>29.009</c:v>
                </c:pt>
                <c:pt idx="3319">
                  <c:v>38.937000000000005</c:v>
                </c:pt>
                <c:pt idx="3320">
                  <c:v>10.674000000000001</c:v>
                </c:pt>
                <c:pt idx="3321">
                  <c:v>32.604000000000006</c:v>
                </c:pt>
                <c:pt idx="3322">
                  <c:v>21.122</c:v>
                </c:pt>
                <c:pt idx="3323">
                  <c:v>24.297999999999995</c:v>
                </c:pt>
                <c:pt idx="3324">
                  <c:v>27.923999999999996</c:v>
                </c:pt>
                <c:pt idx="3325">
                  <c:v>37.265000000000008</c:v>
                </c:pt>
                <c:pt idx="3326">
                  <c:v>35.809000000000005</c:v>
                </c:pt>
                <c:pt idx="3327">
                  <c:v>46.372</c:v>
                </c:pt>
                <c:pt idx="3328">
                  <c:v>37.43</c:v>
                </c:pt>
                <c:pt idx="3329">
                  <c:v>19.41</c:v>
                </c:pt>
                <c:pt idx="3330">
                  <c:v>13.782</c:v>
                </c:pt>
                <c:pt idx="3331">
                  <c:v>24.009</c:v>
                </c:pt>
                <c:pt idx="3332">
                  <c:v>33.230000000000011</c:v>
                </c:pt>
                <c:pt idx="3333">
                  <c:v>22.137000000000004</c:v>
                </c:pt>
                <c:pt idx="3334">
                  <c:v>26.77</c:v>
                </c:pt>
                <c:pt idx="3335">
                  <c:v>38.034000000000006</c:v>
                </c:pt>
                <c:pt idx="3336">
                  <c:v>17.414000000000001</c:v>
                </c:pt>
                <c:pt idx="3337">
                  <c:v>34.094000000000001</c:v>
                </c:pt>
                <c:pt idx="3338">
                  <c:v>37.246000000000002</c:v>
                </c:pt>
                <c:pt idx="3339">
                  <c:v>27.231999999999999</c:v>
                </c:pt>
                <c:pt idx="3340">
                  <c:v>29.579000000000001</c:v>
                </c:pt>
                <c:pt idx="3341">
                  <c:v>35.833000000000006</c:v>
                </c:pt>
                <c:pt idx="3342">
                  <c:v>28.152999999999999</c:v>
                </c:pt>
                <c:pt idx="3343">
                  <c:v>34.122000000000007</c:v>
                </c:pt>
                <c:pt idx="3344">
                  <c:v>28.939</c:v>
                </c:pt>
                <c:pt idx="3345">
                  <c:v>33.762000000000008</c:v>
                </c:pt>
                <c:pt idx="3346">
                  <c:v>38.254000000000005</c:v>
                </c:pt>
                <c:pt idx="3347">
                  <c:v>35.247</c:v>
                </c:pt>
                <c:pt idx="3348">
                  <c:v>36.221000000000011</c:v>
                </c:pt>
                <c:pt idx="3349">
                  <c:v>38.766000000000012</c:v>
                </c:pt>
                <c:pt idx="3350">
                  <c:v>27.433</c:v>
                </c:pt>
                <c:pt idx="3351">
                  <c:v>9.593</c:v>
                </c:pt>
                <c:pt idx="3352">
                  <c:v>30.987999999999996</c:v>
                </c:pt>
                <c:pt idx="3353">
                  <c:v>34.856999999999999</c:v>
                </c:pt>
                <c:pt idx="3354">
                  <c:v>28.388000000000002</c:v>
                </c:pt>
                <c:pt idx="3355">
                  <c:v>29.783999999999995</c:v>
                </c:pt>
                <c:pt idx="3356">
                  <c:v>47.849000000000004</c:v>
                </c:pt>
                <c:pt idx="3357">
                  <c:v>30.957999999999995</c:v>
                </c:pt>
                <c:pt idx="3358">
                  <c:v>7.6629999999999994</c:v>
                </c:pt>
                <c:pt idx="3359">
                  <c:v>33.927</c:v>
                </c:pt>
                <c:pt idx="3360">
                  <c:v>29.605</c:v>
                </c:pt>
                <c:pt idx="3361">
                  <c:v>32.172000000000004</c:v>
                </c:pt>
                <c:pt idx="3362">
                  <c:v>23.547999999999995</c:v>
                </c:pt>
                <c:pt idx="3363">
                  <c:v>48.318999999999996</c:v>
                </c:pt>
                <c:pt idx="3364">
                  <c:v>29.707000000000001</c:v>
                </c:pt>
                <c:pt idx="3365">
                  <c:v>28.295999999999996</c:v>
                </c:pt>
                <c:pt idx="3366">
                  <c:v>37.738000000000007</c:v>
                </c:pt>
                <c:pt idx="3367">
                  <c:v>41.646000000000001</c:v>
                </c:pt>
                <c:pt idx="3368">
                  <c:v>6.702</c:v>
                </c:pt>
                <c:pt idx="3369">
                  <c:v>37.206000000000003</c:v>
                </c:pt>
                <c:pt idx="3370">
                  <c:v>20.921999999999997</c:v>
                </c:pt>
                <c:pt idx="3371">
                  <c:v>37.376000000000005</c:v>
                </c:pt>
                <c:pt idx="3372">
                  <c:v>47.037000000000006</c:v>
                </c:pt>
                <c:pt idx="3373">
                  <c:v>18.25</c:v>
                </c:pt>
                <c:pt idx="3374">
                  <c:v>28.315000000000001</c:v>
                </c:pt>
                <c:pt idx="3375">
                  <c:v>29.946000000000002</c:v>
                </c:pt>
                <c:pt idx="3376">
                  <c:v>31.21</c:v>
                </c:pt>
                <c:pt idx="3377">
                  <c:v>42.935000000000002</c:v>
                </c:pt>
                <c:pt idx="3378">
                  <c:v>32.758000000000003</c:v>
                </c:pt>
                <c:pt idx="3379">
                  <c:v>33.06</c:v>
                </c:pt>
                <c:pt idx="3380">
                  <c:v>31.757999999999999</c:v>
                </c:pt>
                <c:pt idx="3381">
                  <c:v>26.657000000000004</c:v>
                </c:pt>
                <c:pt idx="3382">
                  <c:v>8.9820000000000011</c:v>
                </c:pt>
                <c:pt idx="3383">
                  <c:v>23.004000000000001</c:v>
                </c:pt>
                <c:pt idx="3384">
                  <c:v>34.800000000000011</c:v>
                </c:pt>
                <c:pt idx="3385">
                  <c:v>44.942</c:v>
                </c:pt>
                <c:pt idx="3386">
                  <c:v>33.762000000000008</c:v>
                </c:pt>
                <c:pt idx="3387">
                  <c:v>37.493000000000002</c:v>
                </c:pt>
                <c:pt idx="3388">
                  <c:v>42.949000000000005</c:v>
                </c:pt>
                <c:pt idx="3389">
                  <c:v>36.612000000000002</c:v>
                </c:pt>
                <c:pt idx="3390">
                  <c:v>1.5129999999999997</c:v>
                </c:pt>
                <c:pt idx="3391">
                  <c:v>29.056999999999999</c:v>
                </c:pt>
                <c:pt idx="3392">
                  <c:v>27.907</c:v>
                </c:pt>
                <c:pt idx="3393">
                  <c:v>28.169</c:v>
                </c:pt>
                <c:pt idx="3394">
                  <c:v>29.347999999999999</c:v>
                </c:pt>
                <c:pt idx="3395">
                  <c:v>32.733000000000011</c:v>
                </c:pt>
                <c:pt idx="3396">
                  <c:v>36.069000000000003</c:v>
                </c:pt>
                <c:pt idx="3397">
                  <c:v>36.231000000000002</c:v>
                </c:pt>
                <c:pt idx="3398">
                  <c:v>35.65</c:v>
                </c:pt>
                <c:pt idx="3399">
                  <c:v>34.745000000000005</c:v>
                </c:pt>
                <c:pt idx="3400">
                  <c:v>46.553000000000004</c:v>
                </c:pt>
                <c:pt idx="3401">
                  <c:v>25.843</c:v>
                </c:pt>
                <c:pt idx="3402">
                  <c:v>34.246000000000002</c:v>
                </c:pt>
                <c:pt idx="3403">
                  <c:v>33.693000000000012</c:v>
                </c:pt>
                <c:pt idx="3404">
                  <c:v>26.52</c:v>
                </c:pt>
                <c:pt idx="3405">
                  <c:v>38.373000000000005</c:v>
                </c:pt>
                <c:pt idx="3406">
                  <c:v>35.685000000000002</c:v>
                </c:pt>
                <c:pt idx="3407">
                  <c:v>32.833999999999996</c:v>
                </c:pt>
                <c:pt idx="3408">
                  <c:v>36.510999999999996</c:v>
                </c:pt>
                <c:pt idx="3409">
                  <c:v>37.483000000000004</c:v>
                </c:pt>
                <c:pt idx="3410">
                  <c:v>38.309000000000005</c:v>
                </c:pt>
                <c:pt idx="3411">
                  <c:v>33.856999999999999</c:v>
                </c:pt>
                <c:pt idx="3412">
                  <c:v>35.362000000000002</c:v>
                </c:pt>
                <c:pt idx="3413">
                  <c:v>33.952999999999996</c:v>
                </c:pt>
                <c:pt idx="3414">
                  <c:v>36.705000000000005</c:v>
                </c:pt>
                <c:pt idx="3415">
                  <c:v>45.618000000000002</c:v>
                </c:pt>
                <c:pt idx="3416">
                  <c:v>34.277000000000001</c:v>
                </c:pt>
                <c:pt idx="3417">
                  <c:v>36.792000000000009</c:v>
                </c:pt>
                <c:pt idx="3418">
                  <c:v>35.187000000000005</c:v>
                </c:pt>
                <c:pt idx="3419">
                  <c:v>34.615000000000002</c:v>
                </c:pt>
                <c:pt idx="3420">
                  <c:v>38.238000000000007</c:v>
                </c:pt>
                <c:pt idx="3421">
                  <c:v>38.224000000000011</c:v>
                </c:pt>
                <c:pt idx="3422">
                  <c:v>30.542999999999996</c:v>
                </c:pt>
                <c:pt idx="3423">
                  <c:v>30.454999999999995</c:v>
                </c:pt>
                <c:pt idx="3424">
                  <c:v>36.71</c:v>
                </c:pt>
                <c:pt idx="3425">
                  <c:v>10.501000000000001</c:v>
                </c:pt>
                <c:pt idx="3426">
                  <c:v>35.988</c:v>
                </c:pt>
                <c:pt idx="3427">
                  <c:v>37.75</c:v>
                </c:pt>
                <c:pt idx="3428">
                  <c:v>29.946000000000002</c:v>
                </c:pt>
                <c:pt idx="3429">
                  <c:v>27.533000000000001</c:v>
                </c:pt>
                <c:pt idx="3430">
                  <c:v>22.411000000000001</c:v>
                </c:pt>
                <c:pt idx="3431">
                  <c:v>43.102000000000004</c:v>
                </c:pt>
                <c:pt idx="3432">
                  <c:v>35.782000000000004</c:v>
                </c:pt>
                <c:pt idx="3433">
                  <c:v>37.931000000000004</c:v>
                </c:pt>
                <c:pt idx="3434">
                  <c:v>37.411999999999999</c:v>
                </c:pt>
                <c:pt idx="3435">
                  <c:v>7.4219999999999997</c:v>
                </c:pt>
                <c:pt idx="3436">
                  <c:v>29.321999999999999</c:v>
                </c:pt>
                <c:pt idx="3437">
                  <c:v>20.076000000000001</c:v>
                </c:pt>
                <c:pt idx="3438">
                  <c:v>27.524000000000001</c:v>
                </c:pt>
                <c:pt idx="3439">
                  <c:v>32.815999999999995</c:v>
                </c:pt>
                <c:pt idx="3440">
                  <c:v>11.506</c:v>
                </c:pt>
                <c:pt idx="3441">
                  <c:v>28.582999999999991</c:v>
                </c:pt>
                <c:pt idx="3442">
                  <c:v>31.925999999999991</c:v>
                </c:pt>
                <c:pt idx="3443">
                  <c:v>34.838000000000001</c:v>
                </c:pt>
                <c:pt idx="3444">
                  <c:v>19.482999999999997</c:v>
                </c:pt>
                <c:pt idx="3445">
                  <c:v>39.346999999999994</c:v>
                </c:pt>
                <c:pt idx="3446">
                  <c:v>45.573</c:v>
                </c:pt>
                <c:pt idx="3447">
                  <c:v>15.450000000000001</c:v>
                </c:pt>
                <c:pt idx="3448">
                  <c:v>3.59</c:v>
                </c:pt>
                <c:pt idx="3449">
                  <c:v>38.274000000000001</c:v>
                </c:pt>
                <c:pt idx="3450">
                  <c:v>36.104000000000006</c:v>
                </c:pt>
                <c:pt idx="3451">
                  <c:v>37.792000000000009</c:v>
                </c:pt>
                <c:pt idx="3452">
                  <c:v>30.692</c:v>
                </c:pt>
                <c:pt idx="3453">
                  <c:v>39.077000000000005</c:v>
                </c:pt>
                <c:pt idx="3454">
                  <c:v>38.267000000000003</c:v>
                </c:pt>
                <c:pt idx="3455">
                  <c:v>41.711000000000006</c:v>
                </c:pt>
                <c:pt idx="3456">
                  <c:v>36.630000000000003</c:v>
                </c:pt>
                <c:pt idx="3457">
                  <c:v>32.073</c:v>
                </c:pt>
                <c:pt idx="3458">
                  <c:v>27.684999999999999</c:v>
                </c:pt>
                <c:pt idx="3459">
                  <c:v>28.707999999999995</c:v>
                </c:pt>
                <c:pt idx="3460">
                  <c:v>32.458999999999996</c:v>
                </c:pt>
                <c:pt idx="3461">
                  <c:v>14.452000000000002</c:v>
                </c:pt>
                <c:pt idx="3462">
                  <c:v>29.596</c:v>
                </c:pt>
                <c:pt idx="3463">
                  <c:v>15.094000000000001</c:v>
                </c:pt>
                <c:pt idx="3464">
                  <c:v>37.115000000000002</c:v>
                </c:pt>
                <c:pt idx="3465">
                  <c:v>39.386999999999993</c:v>
                </c:pt>
                <c:pt idx="3466">
                  <c:v>29.584</c:v>
                </c:pt>
                <c:pt idx="3467">
                  <c:v>43.355999999999995</c:v>
                </c:pt>
                <c:pt idx="3468">
                  <c:v>29.731999999999999</c:v>
                </c:pt>
                <c:pt idx="3469">
                  <c:v>32.924000000000007</c:v>
                </c:pt>
                <c:pt idx="3470">
                  <c:v>38.716000000000001</c:v>
                </c:pt>
                <c:pt idx="3471">
                  <c:v>35.163000000000011</c:v>
                </c:pt>
                <c:pt idx="3472">
                  <c:v>36.923000000000002</c:v>
                </c:pt>
                <c:pt idx="3473">
                  <c:v>31.623000000000001</c:v>
                </c:pt>
                <c:pt idx="3474">
                  <c:v>28.425999999999991</c:v>
                </c:pt>
                <c:pt idx="3475">
                  <c:v>32.273000000000003</c:v>
                </c:pt>
                <c:pt idx="3476">
                  <c:v>38.758000000000003</c:v>
                </c:pt>
                <c:pt idx="3477">
                  <c:v>26.027999999999999</c:v>
                </c:pt>
                <c:pt idx="3478">
                  <c:v>38.102000000000004</c:v>
                </c:pt>
                <c:pt idx="3479">
                  <c:v>38.555</c:v>
                </c:pt>
                <c:pt idx="3480">
                  <c:v>33.657000000000004</c:v>
                </c:pt>
                <c:pt idx="3481">
                  <c:v>47.214000000000006</c:v>
                </c:pt>
                <c:pt idx="3482">
                  <c:v>40.507000000000005</c:v>
                </c:pt>
                <c:pt idx="3483">
                  <c:v>39.010999999999996</c:v>
                </c:pt>
                <c:pt idx="3484">
                  <c:v>36.273000000000003</c:v>
                </c:pt>
                <c:pt idx="3485">
                  <c:v>31.308</c:v>
                </c:pt>
                <c:pt idx="3486">
                  <c:v>39.483000000000004</c:v>
                </c:pt>
                <c:pt idx="3487">
                  <c:v>34.691000000000003</c:v>
                </c:pt>
                <c:pt idx="3488">
                  <c:v>32.725000000000009</c:v>
                </c:pt>
                <c:pt idx="3489">
                  <c:v>19.015999999999995</c:v>
                </c:pt>
                <c:pt idx="3490">
                  <c:v>41.161000000000001</c:v>
                </c:pt>
                <c:pt idx="3491">
                  <c:v>31.381</c:v>
                </c:pt>
                <c:pt idx="3492">
                  <c:v>38.451999999999998</c:v>
                </c:pt>
                <c:pt idx="3493">
                  <c:v>34.063000000000002</c:v>
                </c:pt>
                <c:pt idx="3494">
                  <c:v>29.542000000000002</c:v>
                </c:pt>
                <c:pt idx="3495">
                  <c:v>41.993000000000002</c:v>
                </c:pt>
                <c:pt idx="3496">
                  <c:v>28.931999999999999</c:v>
                </c:pt>
                <c:pt idx="3497">
                  <c:v>24.613000000000003</c:v>
                </c:pt>
                <c:pt idx="3498">
                  <c:v>34.678000000000004</c:v>
                </c:pt>
                <c:pt idx="3499">
                  <c:v>32.298000000000009</c:v>
                </c:pt>
                <c:pt idx="3500">
                  <c:v>33.67</c:v>
                </c:pt>
                <c:pt idx="3501">
                  <c:v>33.016000000000005</c:v>
                </c:pt>
                <c:pt idx="3502">
                  <c:v>36.728000000000009</c:v>
                </c:pt>
                <c:pt idx="3503">
                  <c:v>38.533000000000001</c:v>
                </c:pt>
                <c:pt idx="3504">
                  <c:v>37.857999999999997</c:v>
                </c:pt>
                <c:pt idx="3505">
                  <c:v>45.158000000000001</c:v>
                </c:pt>
                <c:pt idx="3506">
                  <c:v>43.847999999999999</c:v>
                </c:pt>
                <c:pt idx="3507">
                  <c:v>34.128000000000007</c:v>
                </c:pt>
                <c:pt idx="3508">
                  <c:v>37.71</c:v>
                </c:pt>
                <c:pt idx="3509">
                  <c:v>35.065000000000005</c:v>
                </c:pt>
                <c:pt idx="3510">
                  <c:v>38.777000000000001</c:v>
                </c:pt>
                <c:pt idx="3511">
                  <c:v>39.783000000000001</c:v>
                </c:pt>
                <c:pt idx="3512">
                  <c:v>28.477</c:v>
                </c:pt>
                <c:pt idx="3513">
                  <c:v>35.343999999999994</c:v>
                </c:pt>
                <c:pt idx="3514">
                  <c:v>33.15</c:v>
                </c:pt>
                <c:pt idx="3515">
                  <c:v>28.716999999999999</c:v>
                </c:pt>
                <c:pt idx="3516">
                  <c:v>23.984999999999996</c:v>
                </c:pt>
                <c:pt idx="3517">
                  <c:v>36.001000000000005</c:v>
                </c:pt>
                <c:pt idx="3518">
                  <c:v>36.048000000000002</c:v>
                </c:pt>
                <c:pt idx="3519">
                  <c:v>35.047000000000004</c:v>
                </c:pt>
                <c:pt idx="3520">
                  <c:v>34.657000000000004</c:v>
                </c:pt>
                <c:pt idx="3521">
                  <c:v>43.183</c:v>
                </c:pt>
                <c:pt idx="3522">
                  <c:v>36.752000000000002</c:v>
                </c:pt>
                <c:pt idx="3523">
                  <c:v>38.792000000000009</c:v>
                </c:pt>
                <c:pt idx="3524">
                  <c:v>39.300000000000011</c:v>
                </c:pt>
                <c:pt idx="3525">
                  <c:v>32.653000000000006</c:v>
                </c:pt>
                <c:pt idx="3526">
                  <c:v>37.768000000000008</c:v>
                </c:pt>
                <c:pt idx="3527">
                  <c:v>28.323</c:v>
                </c:pt>
                <c:pt idx="3528">
                  <c:v>37.992000000000004</c:v>
                </c:pt>
                <c:pt idx="3529">
                  <c:v>34.722000000000008</c:v>
                </c:pt>
                <c:pt idx="3530">
                  <c:v>18.803000000000001</c:v>
                </c:pt>
                <c:pt idx="3531">
                  <c:v>25.013000000000005</c:v>
                </c:pt>
                <c:pt idx="3532">
                  <c:v>35.784000000000006</c:v>
                </c:pt>
                <c:pt idx="3533">
                  <c:v>36.120000000000005</c:v>
                </c:pt>
                <c:pt idx="3534">
                  <c:v>28.597999999999999</c:v>
                </c:pt>
                <c:pt idx="3535">
                  <c:v>28.587</c:v>
                </c:pt>
                <c:pt idx="3536">
                  <c:v>36.434000000000005</c:v>
                </c:pt>
                <c:pt idx="3537">
                  <c:v>32.789000000000001</c:v>
                </c:pt>
                <c:pt idx="3538">
                  <c:v>45.948</c:v>
                </c:pt>
                <c:pt idx="3539">
                  <c:v>25.844000000000001</c:v>
                </c:pt>
                <c:pt idx="3540">
                  <c:v>31.914000000000001</c:v>
                </c:pt>
                <c:pt idx="3541">
                  <c:v>40.222000000000008</c:v>
                </c:pt>
                <c:pt idx="3542">
                  <c:v>35.803000000000004</c:v>
                </c:pt>
                <c:pt idx="3543">
                  <c:v>3.9739999999999998</c:v>
                </c:pt>
                <c:pt idx="3544">
                  <c:v>44.376999999999995</c:v>
                </c:pt>
                <c:pt idx="3545">
                  <c:v>36.92</c:v>
                </c:pt>
                <c:pt idx="3546">
                  <c:v>20.055</c:v>
                </c:pt>
                <c:pt idx="3547">
                  <c:v>20.818000000000001</c:v>
                </c:pt>
                <c:pt idx="3548">
                  <c:v>19.881</c:v>
                </c:pt>
                <c:pt idx="3549">
                  <c:v>41.697000000000003</c:v>
                </c:pt>
                <c:pt idx="3550">
                  <c:v>38.395000000000003</c:v>
                </c:pt>
                <c:pt idx="3551">
                  <c:v>27.192</c:v>
                </c:pt>
                <c:pt idx="3552">
                  <c:v>33.78</c:v>
                </c:pt>
                <c:pt idx="3553">
                  <c:v>30.927</c:v>
                </c:pt>
                <c:pt idx="3554">
                  <c:v>49.725000000000009</c:v>
                </c:pt>
                <c:pt idx="3555">
                  <c:v>27.206</c:v>
                </c:pt>
                <c:pt idx="3556">
                  <c:v>42.448</c:v>
                </c:pt>
                <c:pt idx="3557">
                  <c:v>39.734000000000002</c:v>
                </c:pt>
                <c:pt idx="3558">
                  <c:v>41.133000000000003</c:v>
                </c:pt>
                <c:pt idx="3559">
                  <c:v>39.010999999999996</c:v>
                </c:pt>
                <c:pt idx="3560">
                  <c:v>32.501000000000005</c:v>
                </c:pt>
                <c:pt idx="3561">
                  <c:v>38.192000000000007</c:v>
                </c:pt>
                <c:pt idx="3562">
                  <c:v>28.120999999999999</c:v>
                </c:pt>
                <c:pt idx="3563">
                  <c:v>30.257000000000001</c:v>
                </c:pt>
                <c:pt idx="3564">
                  <c:v>31.06</c:v>
                </c:pt>
                <c:pt idx="3565">
                  <c:v>42.28</c:v>
                </c:pt>
                <c:pt idx="3566">
                  <c:v>33.857999999999997</c:v>
                </c:pt>
                <c:pt idx="3567">
                  <c:v>43.698000000000008</c:v>
                </c:pt>
                <c:pt idx="3568">
                  <c:v>34.699000000000012</c:v>
                </c:pt>
                <c:pt idx="3569">
                  <c:v>38.013000000000005</c:v>
                </c:pt>
                <c:pt idx="3570">
                  <c:v>33.072000000000003</c:v>
                </c:pt>
                <c:pt idx="3571">
                  <c:v>41.055</c:v>
                </c:pt>
                <c:pt idx="3572">
                  <c:v>29.761999999999997</c:v>
                </c:pt>
                <c:pt idx="3573">
                  <c:v>39.853999999999999</c:v>
                </c:pt>
                <c:pt idx="3574">
                  <c:v>37.272000000000006</c:v>
                </c:pt>
                <c:pt idx="3575">
                  <c:v>35.015000000000001</c:v>
                </c:pt>
                <c:pt idx="3576">
                  <c:v>25.401999999999997</c:v>
                </c:pt>
                <c:pt idx="3577">
                  <c:v>29.670999999999999</c:v>
                </c:pt>
                <c:pt idx="3578">
                  <c:v>34.452999999999996</c:v>
                </c:pt>
                <c:pt idx="3579">
                  <c:v>11.883000000000003</c:v>
                </c:pt>
                <c:pt idx="3580">
                  <c:v>32.370999999999995</c:v>
                </c:pt>
                <c:pt idx="3581">
                  <c:v>23.518000000000001</c:v>
                </c:pt>
                <c:pt idx="3582">
                  <c:v>30.341000000000001</c:v>
                </c:pt>
                <c:pt idx="3583">
                  <c:v>29.594000000000001</c:v>
                </c:pt>
                <c:pt idx="3584">
                  <c:v>26.718</c:v>
                </c:pt>
                <c:pt idx="3585">
                  <c:v>28.157000000000004</c:v>
                </c:pt>
                <c:pt idx="3586">
                  <c:v>9.9670000000000005</c:v>
                </c:pt>
                <c:pt idx="3587">
                  <c:v>36.178000000000004</c:v>
                </c:pt>
                <c:pt idx="3588">
                  <c:v>35.768000000000008</c:v>
                </c:pt>
                <c:pt idx="3589">
                  <c:v>38.673000000000002</c:v>
                </c:pt>
                <c:pt idx="3590">
                  <c:v>47.425000000000004</c:v>
                </c:pt>
                <c:pt idx="3591">
                  <c:v>15.437000000000001</c:v>
                </c:pt>
                <c:pt idx="3592">
                  <c:v>35.679000000000002</c:v>
                </c:pt>
                <c:pt idx="3593">
                  <c:v>27.074999999999999</c:v>
                </c:pt>
                <c:pt idx="3594">
                  <c:v>37.208000000000006</c:v>
                </c:pt>
                <c:pt idx="3595">
                  <c:v>36.052</c:v>
                </c:pt>
                <c:pt idx="3596">
                  <c:v>29.311000000000003</c:v>
                </c:pt>
                <c:pt idx="3597">
                  <c:v>30.785999999999998</c:v>
                </c:pt>
                <c:pt idx="3598">
                  <c:v>19.039000000000001</c:v>
                </c:pt>
                <c:pt idx="3599">
                  <c:v>34.126000000000012</c:v>
                </c:pt>
                <c:pt idx="3600">
                  <c:v>21.757000000000001</c:v>
                </c:pt>
                <c:pt idx="3601">
                  <c:v>19.225999999999996</c:v>
                </c:pt>
                <c:pt idx="3602">
                  <c:v>48.909000000000006</c:v>
                </c:pt>
                <c:pt idx="3603">
                  <c:v>32.809000000000005</c:v>
                </c:pt>
                <c:pt idx="3604">
                  <c:v>34.062000000000005</c:v>
                </c:pt>
                <c:pt idx="3605">
                  <c:v>37.736000000000011</c:v>
                </c:pt>
                <c:pt idx="3606">
                  <c:v>44.035000000000004</c:v>
                </c:pt>
                <c:pt idx="3607">
                  <c:v>34.413999999999994</c:v>
                </c:pt>
                <c:pt idx="3608">
                  <c:v>29.54</c:v>
                </c:pt>
                <c:pt idx="3609">
                  <c:v>29.626999999999999</c:v>
                </c:pt>
                <c:pt idx="3610">
                  <c:v>31.068999999999996</c:v>
                </c:pt>
                <c:pt idx="3611">
                  <c:v>36.071000000000005</c:v>
                </c:pt>
                <c:pt idx="3612">
                  <c:v>34.553999999999995</c:v>
                </c:pt>
                <c:pt idx="3613">
                  <c:v>26.664000000000001</c:v>
                </c:pt>
                <c:pt idx="3614">
                  <c:v>23.315999999999999</c:v>
                </c:pt>
                <c:pt idx="3615">
                  <c:v>33.592000000000006</c:v>
                </c:pt>
                <c:pt idx="3616">
                  <c:v>25.962999999999997</c:v>
                </c:pt>
                <c:pt idx="3617">
                  <c:v>24.457000000000001</c:v>
                </c:pt>
                <c:pt idx="3618">
                  <c:v>35.685000000000002</c:v>
                </c:pt>
                <c:pt idx="3619">
                  <c:v>31.704000000000001</c:v>
                </c:pt>
                <c:pt idx="3620">
                  <c:v>37.653000000000006</c:v>
                </c:pt>
                <c:pt idx="3621">
                  <c:v>41.052</c:v>
                </c:pt>
                <c:pt idx="3622">
                  <c:v>37.552</c:v>
                </c:pt>
                <c:pt idx="3623">
                  <c:v>25.852</c:v>
                </c:pt>
                <c:pt idx="3624">
                  <c:v>34.402000000000001</c:v>
                </c:pt>
                <c:pt idx="3625">
                  <c:v>37.278000000000006</c:v>
                </c:pt>
                <c:pt idx="3626">
                  <c:v>33.346999999999994</c:v>
                </c:pt>
                <c:pt idx="3627">
                  <c:v>39.376000000000005</c:v>
                </c:pt>
                <c:pt idx="3628">
                  <c:v>34.508000000000003</c:v>
                </c:pt>
                <c:pt idx="3629">
                  <c:v>22.597999999999999</c:v>
                </c:pt>
                <c:pt idx="3630">
                  <c:v>37.881999999999998</c:v>
                </c:pt>
                <c:pt idx="3631">
                  <c:v>44.553000000000004</c:v>
                </c:pt>
                <c:pt idx="3632">
                  <c:v>42.946999999999996</c:v>
                </c:pt>
                <c:pt idx="3633">
                  <c:v>40.091000000000001</c:v>
                </c:pt>
                <c:pt idx="3634">
                  <c:v>37.132000000000005</c:v>
                </c:pt>
                <c:pt idx="3635">
                  <c:v>25.331000000000003</c:v>
                </c:pt>
                <c:pt idx="3636">
                  <c:v>34.522000000000006</c:v>
                </c:pt>
                <c:pt idx="3637">
                  <c:v>34.642000000000003</c:v>
                </c:pt>
                <c:pt idx="3638">
                  <c:v>43.252000000000002</c:v>
                </c:pt>
                <c:pt idx="3639">
                  <c:v>29.614000000000004</c:v>
                </c:pt>
                <c:pt idx="3640">
                  <c:v>36.9</c:v>
                </c:pt>
                <c:pt idx="3641">
                  <c:v>32.637</c:v>
                </c:pt>
                <c:pt idx="3642">
                  <c:v>39.33</c:v>
                </c:pt>
                <c:pt idx="3643">
                  <c:v>35.619</c:v>
                </c:pt>
                <c:pt idx="3644">
                  <c:v>38.486000000000004</c:v>
                </c:pt>
                <c:pt idx="3645">
                  <c:v>37.564</c:v>
                </c:pt>
                <c:pt idx="3646">
                  <c:v>36.54</c:v>
                </c:pt>
                <c:pt idx="3647">
                  <c:v>34.983000000000004</c:v>
                </c:pt>
                <c:pt idx="3648">
                  <c:v>44.952999999999996</c:v>
                </c:pt>
                <c:pt idx="3649">
                  <c:v>35.838000000000001</c:v>
                </c:pt>
                <c:pt idx="3650">
                  <c:v>28.295000000000002</c:v>
                </c:pt>
                <c:pt idx="3651">
                  <c:v>34.617000000000004</c:v>
                </c:pt>
                <c:pt idx="3652">
                  <c:v>34.718000000000011</c:v>
                </c:pt>
                <c:pt idx="3653">
                  <c:v>33.706000000000003</c:v>
                </c:pt>
                <c:pt idx="3654">
                  <c:v>31.532</c:v>
                </c:pt>
                <c:pt idx="3655">
                  <c:v>36.469000000000001</c:v>
                </c:pt>
                <c:pt idx="3656">
                  <c:v>46.275000000000006</c:v>
                </c:pt>
                <c:pt idx="3657">
                  <c:v>38.027000000000001</c:v>
                </c:pt>
                <c:pt idx="3658">
                  <c:v>34.275000000000006</c:v>
                </c:pt>
                <c:pt idx="3659">
                  <c:v>49.370999999999995</c:v>
                </c:pt>
                <c:pt idx="3660">
                  <c:v>39.278000000000006</c:v>
                </c:pt>
                <c:pt idx="3661">
                  <c:v>37.660000000000004</c:v>
                </c:pt>
                <c:pt idx="3662">
                  <c:v>30.623000000000001</c:v>
                </c:pt>
                <c:pt idx="3663">
                  <c:v>37.003</c:v>
                </c:pt>
                <c:pt idx="3664">
                  <c:v>37.756</c:v>
                </c:pt>
                <c:pt idx="3665">
                  <c:v>47.816999999999993</c:v>
                </c:pt>
                <c:pt idx="3666">
                  <c:v>47.974000000000004</c:v>
                </c:pt>
                <c:pt idx="3667">
                  <c:v>34.89</c:v>
                </c:pt>
                <c:pt idx="3668">
                  <c:v>34.295000000000009</c:v>
                </c:pt>
                <c:pt idx="3669">
                  <c:v>28.622</c:v>
                </c:pt>
                <c:pt idx="3670">
                  <c:v>38.231000000000002</c:v>
                </c:pt>
                <c:pt idx="3671">
                  <c:v>35.075000000000003</c:v>
                </c:pt>
                <c:pt idx="3672">
                  <c:v>40.738000000000007</c:v>
                </c:pt>
                <c:pt idx="3673">
                  <c:v>32.119</c:v>
                </c:pt>
                <c:pt idx="3674">
                  <c:v>38.078000000000003</c:v>
                </c:pt>
                <c:pt idx="3675">
                  <c:v>37.053999999999995</c:v>
                </c:pt>
                <c:pt idx="3676">
                  <c:v>28.173999999999999</c:v>
                </c:pt>
                <c:pt idx="3677">
                  <c:v>37.346999999999994</c:v>
                </c:pt>
                <c:pt idx="3678">
                  <c:v>39.091000000000001</c:v>
                </c:pt>
                <c:pt idx="3679">
                  <c:v>31.494</c:v>
                </c:pt>
                <c:pt idx="3680">
                  <c:v>30.177000000000003</c:v>
                </c:pt>
                <c:pt idx="3681">
                  <c:v>39.308</c:v>
                </c:pt>
                <c:pt idx="3682">
                  <c:v>37.248000000000005</c:v>
                </c:pt>
                <c:pt idx="3683">
                  <c:v>20.378</c:v>
                </c:pt>
                <c:pt idx="3684">
                  <c:v>30.154000000000003</c:v>
                </c:pt>
                <c:pt idx="3685">
                  <c:v>14.097</c:v>
                </c:pt>
                <c:pt idx="3686">
                  <c:v>35.968000000000011</c:v>
                </c:pt>
                <c:pt idx="3687">
                  <c:v>32.645000000000003</c:v>
                </c:pt>
                <c:pt idx="3688">
                  <c:v>36.164000000000001</c:v>
                </c:pt>
                <c:pt idx="3689">
                  <c:v>36.47</c:v>
                </c:pt>
                <c:pt idx="3690">
                  <c:v>22.638000000000005</c:v>
                </c:pt>
                <c:pt idx="3691">
                  <c:v>27.794</c:v>
                </c:pt>
                <c:pt idx="3692">
                  <c:v>32.932000000000002</c:v>
                </c:pt>
                <c:pt idx="3693">
                  <c:v>38.672000000000004</c:v>
                </c:pt>
                <c:pt idx="3694">
                  <c:v>30.321000000000005</c:v>
                </c:pt>
                <c:pt idx="3695">
                  <c:v>34.346000000000004</c:v>
                </c:pt>
                <c:pt idx="3696">
                  <c:v>19.548999999999996</c:v>
                </c:pt>
                <c:pt idx="3697">
                  <c:v>30.536999999999999</c:v>
                </c:pt>
                <c:pt idx="3698">
                  <c:v>22.702000000000002</c:v>
                </c:pt>
                <c:pt idx="3699">
                  <c:v>21.533000000000001</c:v>
                </c:pt>
                <c:pt idx="3700">
                  <c:v>19.562999999999995</c:v>
                </c:pt>
                <c:pt idx="3701">
                  <c:v>35.392000000000003</c:v>
                </c:pt>
                <c:pt idx="3702">
                  <c:v>33.098000000000006</c:v>
                </c:pt>
                <c:pt idx="3703">
                  <c:v>40.093000000000011</c:v>
                </c:pt>
                <c:pt idx="3704">
                  <c:v>16.103000000000005</c:v>
                </c:pt>
                <c:pt idx="3705">
                  <c:v>34.703000000000003</c:v>
                </c:pt>
                <c:pt idx="3706">
                  <c:v>28.853999999999999</c:v>
                </c:pt>
                <c:pt idx="3707">
                  <c:v>27.856000000000005</c:v>
                </c:pt>
                <c:pt idx="3708">
                  <c:v>27.657000000000004</c:v>
                </c:pt>
                <c:pt idx="3709">
                  <c:v>30.663</c:v>
                </c:pt>
                <c:pt idx="3710">
                  <c:v>27.068999999999996</c:v>
                </c:pt>
                <c:pt idx="3711">
                  <c:v>20.350999999999999</c:v>
                </c:pt>
                <c:pt idx="3712">
                  <c:v>28.405999999999995</c:v>
                </c:pt>
                <c:pt idx="3713">
                  <c:v>38.559000000000005</c:v>
                </c:pt>
                <c:pt idx="3714">
                  <c:v>44.58</c:v>
                </c:pt>
                <c:pt idx="3715">
                  <c:v>35.607000000000006</c:v>
                </c:pt>
                <c:pt idx="3716">
                  <c:v>35.03</c:v>
                </c:pt>
                <c:pt idx="3717">
                  <c:v>34.466000000000001</c:v>
                </c:pt>
                <c:pt idx="3718">
                  <c:v>37.742000000000004</c:v>
                </c:pt>
                <c:pt idx="3719">
                  <c:v>44.609000000000002</c:v>
                </c:pt>
                <c:pt idx="3720">
                  <c:v>51.686</c:v>
                </c:pt>
                <c:pt idx="3721">
                  <c:v>31.95</c:v>
                </c:pt>
                <c:pt idx="3722">
                  <c:v>35.450999999999993</c:v>
                </c:pt>
                <c:pt idx="3723">
                  <c:v>21.584999999999997</c:v>
                </c:pt>
                <c:pt idx="3724">
                  <c:v>40.161000000000001</c:v>
                </c:pt>
                <c:pt idx="3725">
                  <c:v>33.868000000000002</c:v>
                </c:pt>
                <c:pt idx="3726">
                  <c:v>33.172000000000004</c:v>
                </c:pt>
                <c:pt idx="3727">
                  <c:v>35.815999999999995</c:v>
                </c:pt>
                <c:pt idx="3728">
                  <c:v>35.686</c:v>
                </c:pt>
                <c:pt idx="3729">
                  <c:v>40.446000000000005</c:v>
                </c:pt>
                <c:pt idx="3730">
                  <c:v>38.71</c:v>
                </c:pt>
                <c:pt idx="3731">
                  <c:v>30.707999999999995</c:v>
                </c:pt>
                <c:pt idx="3732">
                  <c:v>29.62</c:v>
                </c:pt>
                <c:pt idx="3733">
                  <c:v>39.394000000000005</c:v>
                </c:pt>
                <c:pt idx="3734">
                  <c:v>30.971</c:v>
                </c:pt>
                <c:pt idx="3735">
                  <c:v>24.907999999999998</c:v>
                </c:pt>
                <c:pt idx="3736">
                  <c:v>28.152000000000001</c:v>
                </c:pt>
                <c:pt idx="3737">
                  <c:v>32.120000000000005</c:v>
                </c:pt>
                <c:pt idx="3738">
                  <c:v>26.259</c:v>
                </c:pt>
                <c:pt idx="3739">
                  <c:v>31.632999999999999</c:v>
                </c:pt>
                <c:pt idx="3740">
                  <c:v>44.704000000000001</c:v>
                </c:pt>
                <c:pt idx="3741">
                  <c:v>40.350999999999999</c:v>
                </c:pt>
                <c:pt idx="3742">
                  <c:v>26.257999999999999</c:v>
                </c:pt>
                <c:pt idx="3743">
                  <c:v>32.719000000000001</c:v>
                </c:pt>
                <c:pt idx="3744">
                  <c:v>27.905999999999995</c:v>
                </c:pt>
                <c:pt idx="3745">
                  <c:v>35.373000000000005</c:v>
                </c:pt>
                <c:pt idx="3746">
                  <c:v>31.507000000000001</c:v>
                </c:pt>
                <c:pt idx="3747">
                  <c:v>33.25</c:v>
                </c:pt>
                <c:pt idx="3748">
                  <c:v>31.547999999999995</c:v>
                </c:pt>
                <c:pt idx="3749">
                  <c:v>25.468999999999998</c:v>
                </c:pt>
                <c:pt idx="3750">
                  <c:v>46.529000000000003</c:v>
                </c:pt>
                <c:pt idx="3751">
                  <c:v>37.035000000000004</c:v>
                </c:pt>
                <c:pt idx="3752">
                  <c:v>35.370999999999995</c:v>
                </c:pt>
                <c:pt idx="3753">
                  <c:v>37.58</c:v>
                </c:pt>
                <c:pt idx="3754">
                  <c:v>29.120999999999999</c:v>
                </c:pt>
                <c:pt idx="3755">
                  <c:v>37.591000000000001</c:v>
                </c:pt>
                <c:pt idx="3756">
                  <c:v>30.286999999999995</c:v>
                </c:pt>
                <c:pt idx="3757">
                  <c:v>40.788000000000004</c:v>
                </c:pt>
                <c:pt idx="3758">
                  <c:v>27.033999999999999</c:v>
                </c:pt>
                <c:pt idx="3759">
                  <c:v>33.639000000000003</c:v>
                </c:pt>
                <c:pt idx="3760">
                  <c:v>29.353999999999999</c:v>
                </c:pt>
                <c:pt idx="3761">
                  <c:v>30.856000000000005</c:v>
                </c:pt>
                <c:pt idx="3762">
                  <c:v>36.816999999999993</c:v>
                </c:pt>
                <c:pt idx="3763">
                  <c:v>27.173999999999999</c:v>
                </c:pt>
                <c:pt idx="3764">
                  <c:v>43.483999999999995</c:v>
                </c:pt>
                <c:pt idx="3765">
                  <c:v>37.932000000000002</c:v>
                </c:pt>
                <c:pt idx="3766">
                  <c:v>21.995999999999995</c:v>
                </c:pt>
                <c:pt idx="3767">
                  <c:v>45.888999999999996</c:v>
                </c:pt>
                <c:pt idx="3768">
                  <c:v>14.498000000000001</c:v>
                </c:pt>
                <c:pt idx="3769">
                  <c:v>34.936</c:v>
                </c:pt>
                <c:pt idx="3770">
                  <c:v>34.631</c:v>
                </c:pt>
                <c:pt idx="3771">
                  <c:v>38.427</c:v>
                </c:pt>
                <c:pt idx="3772">
                  <c:v>18.986999999999991</c:v>
                </c:pt>
                <c:pt idx="3773">
                  <c:v>37.788000000000004</c:v>
                </c:pt>
                <c:pt idx="3774">
                  <c:v>25.864999999999995</c:v>
                </c:pt>
                <c:pt idx="3775">
                  <c:v>37.332000000000001</c:v>
                </c:pt>
                <c:pt idx="3776">
                  <c:v>34.071000000000005</c:v>
                </c:pt>
                <c:pt idx="3777">
                  <c:v>34.204000000000001</c:v>
                </c:pt>
                <c:pt idx="3778">
                  <c:v>30.120999999999999</c:v>
                </c:pt>
                <c:pt idx="3779">
                  <c:v>33.766000000000012</c:v>
                </c:pt>
                <c:pt idx="3780">
                  <c:v>30.318000000000001</c:v>
                </c:pt>
                <c:pt idx="3781">
                  <c:v>38.623000000000012</c:v>
                </c:pt>
                <c:pt idx="3782">
                  <c:v>37.039000000000001</c:v>
                </c:pt>
                <c:pt idx="3783">
                  <c:v>31.861999999999995</c:v>
                </c:pt>
                <c:pt idx="3784">
                  <c:v>43.766000000000012</c:v>
                </c:pt>
                <c:pt idx="3785">
                  <c:v>31.751000000000001</c:v>
                </c:pt>
                <c:pt idx="3786">
                  <c:v>45.667000000000002</c:v>
                </c:pt>
                <c:pt idx="3787">
                  <c:v>46.128000000000007</c:v>
                </c:pt>
                <c:pt idx="3788">
                  <c:v>21.186</c:v>
                </c:pt>
                <c:pt idx="3789">
                  <c:v>39.797000000000011</c:v>
                </c:pt>
                <c:pt idx="3790">
                  <c:v>24.087</c:v>
                </c:pt>
                <c:pt idx="3791">
                  <c:v>27.811000000000003</c:v>
                </c:pt>
                <c:pt idx="3792">
                  <c:v>30.927</c:v>
                </c:pt>
                <c:pt idx="3793">
                  <c:v>28.931999999999999</c:v>
                </c:pt>
                <c:pt idx="3794">
                  <c:v>32.312999999999995</c:v>
                </c:pt>
                <c:pt idx="3795">
                  <c:v>30.806999999999999</c:v>
                </c:pt>
                <c:pt idx="3796">
                  <c:v>40.612000000000002</c:v>
                </c:pt>
                <c:pt idx="3797">
                  <c:v>28.157000000000004</c:v>
                </c:pt>
                <c:pt idx="3798">
                  <c:v>30.128</c:v>
                </c:pt>
                <c:pt idx="3799">
                  <c:v>33.653000000000006</c:v>
                </c:pt>
                <c:pt idx="3800">
                  <c:v>29.818000000000001</c:v>
                </c:pt>
                <c:pt idx="3801">
                  <c:v>27.641999999999999</c:v>
                </c:pt>
                <c:pt idx="3802">
                  <c:v>38.793000000000013</c:v>
                </c:pt>
                <c:pt idx="3803">
                  <c:v>31.733000000000001</c:v>
                </c:pt>
                <c:pt idx="3804">
                  <c:v>33.620000000000005</c:v>
                </c:pt>
                <c:pt idx="3805">
                  <c:v>31.259999999999998</c:v>
                </c:pt>
                <c:pt idx="3806">
                  <c:v>15.607000000000001</c:v>
                </c:pt>
                <c:pt idx="3807">
                  <c:v>39.948</c:v>
                </c:pt>
                <c:pt idx="3808">
                  <c:v>36.313999999999993</c:v>
                </c:pt>
                <c:pt idx="3809">
                  <c:v>23.712</c:v>
                </c:pt>
                <c:pt idx="3810">
                  <c:v>36.219000000000001</c:v>
                </c:pt>
                <c:pt idx="3811">
                  <c:v>33.268000000000008</c:v>
                </c:pt>
                <c:pt idx="3812">
                  <c:v>28.974999999999998</c:v>
                </c:pt>
                <c:pt idx="3813">
                  <c:v>21.219000000000001</c:v>
                </c:pt>
                <c:pt idx="3814">
                  <c:v>34.274000000000001</c:v>
                </c:pt>
                <c:pt idx="3815">
                  <c:v>16.768999999999991</c:v>
                </c:pt>
                <c:pt idx="3816">
                  <c:v>26.687999999999999</c:v>
                </c:pt>
                <c:pt idx="3817">
                  <c:v>43.097000000000001</c:v>
                </c:pt>
                <c:pt idx="3818">
                  <c:v>31.687000000000001</c:v>
                </c:pt>
                <c:pt idx="3819">
                  <c:v>31</c:v>
                </c:pt>
                <c:pt idx="3820">
                  <c:v>30.004999999999999</c:v>
                </c:pt>
                <c:pt idx="3821">
                  <c:v>23.904999999999998</c:v>
                </c:pt>
                <c:pt idx="3822">
                  <c:v>19.924999999999997</c:v>
                </c:pt>
                <c:pt idx="3823">
                  <c:v>35.33</c:v>
                </c:pt>
                <c:pt idx="3824">
                  <c:v>39.817999999999998</c:v>
                </c:pt>
                <c:pt idx="3825">
                  <c:v>32.013999999999996</c:v>
                </c:pt>
                <c:pt idx="3826">
                  <c:v>42.202000000000005</c:v>
                </c:pt>
                <c:pt idx="3827">
                  <c:v>36.434000000000005</c:v>
                </c:pt>
                <c:pt idx="3828">
                  <c:v>46.458999999999996</c:v>
                </c:pt>
                <c:pt idx="3829">
                  <c:v>47.468000000000011</c:v>
                </c:pt>
                <c:pt idx="3830">
                  <c:v>25.042999999999996</c:v>
                </c:pt>
                <c:pt idx="3831">
                  <c:v>37.669000000000011</c:v>
                </c:pt>
                <c:pt idx="3832">
                  <c:v>25.593</c:v>
                </c:pt>
                <c:pt idx="3833">
                  <c:v>29.891999999999999</c:v>
                </c:pt>
                <c:pt idx="3834">
                  <c:v>48.532000000000004</c:v>
                </c:pt>
                <c:pt idx="3835">
                  <c:v>29.596</c:v>
                </c:pt>
                <c:pt idx="3836">
                  <c:v>33.28</c:v>
                </c:pt>
                <c:pt idx="3837">
                  <c:v>32.497</c:v>
                </c:pt>
                <c:pt idx="3838">
                  <c:v>28.8</c:v>
                </c:pt>
                <c:pt idx="3839">
                  <c:v>37.876999999999995</c:v>
                </c:pt>
                <c:pt idx="3840">
                  <c:v>49.483999999999995</c:v>
                </c:pt>
                <c:pt idx="3841">
                  <c:v>37.003</c:v>
                </c:pt>
                <c:pt idx="3842">
                  <c:v>28.731000000000005</c:v>
                </c:pt>
                <c:pt idx="3843">
                  <c:v>38.413999999999994</c:v>
                </c:pt>
                <c:pt idx="3844">
                  <c:v>47.983999999999995</c:v>
                </c:pt>
                <c:pt idx="3845">
                  <c:v>33.308</c:v>
                </c:pt>
                <c:pt idx="3846">
                  <c:v>39.427</c:v>
                </c:pt>
                <c:pt idx="3847">
                  <c:v>33.214000000000006</c:v>
                </c:pt>
                <c:pt idx="3848">
                  <c:v>34.398000000000003</c:v>
                </c:pt>
                <c:pt idx="3849">
                  <c:v>4.0380000000000003</c:v>
                </c:pt>
                <c:pt idx="3850">
                  <c:v>35.65</c:v>
                </c:pt>
                <c:pt idx="3851">
                  <c:v>22.734999999999999</c:v>
                </c:pt>
                <c:pt idx="3852">
                  <c:v>31.638000000000005</c:v>
                </c:pt>
                <c:pt idx="3853">
                  <c:v>39.183</c:v>
                </c:pt>
                <c:pt idx="3854">
                  <c:v>29.587</c:v>
                </c:pt>
                <c:pt idx="3855">
                  <c:v>30.738</c:v>
                </c:pt>
                <c:pt idx="3856">
                  <c:v>23.713000000000001</c:v>
                </c:pt>
                <c:pt idx="3857">
                  <c:v>34.431000000000004</c:v>
                </c:pt>
                <c:pt idx="3858">
                  <c:v>38.658000000000001</c:v>
                </c:pt>
                <c:pt idx="3859">
                  <c:v>28.759999999999998</c:v>
                </c:pt>
                <c:pt idx="3860">
                  <c:v>28.224</c:v>
                </c:pt>
                <c:pt idx="3861">
                  <c:v>25.634000000000004</c:v>
                </c:pt>
                <c:pt idx="3862">
                  <c:v>34.313999999999993</c:v>
                </c:pt>
                <c:pt idx="3863">
                  <c:v>21.573</c:v>
                </c:pt>
                <c:pt idx="3864">
                  <c:v>41.906000000000006</c:v>
                </c:pt>
                <c:pt idx="3865">
                  <c:v>31.821999999999999</c:v>
                </c:pt>
                <c:pt idx="3866">
                  <c:v>18.764999999999997</c:v>
                </c:pt>
                <c:pt idx="3867">
                  <c:v>30.507999999999999</c:v>
                </c:pt>
                <c:pt idx="3868">
                  <c:v>33.317999999999998</c:v>
                </c:pt>
                <c:pt idx="3869">
                  <c:v>36.47</c:v>
                </c:pt>
                <c:pt idx="3870">
                  <c:v>38.422000000000004</c:v>
                </c:pt>
                <c:pt idx="3871">
                  <c:v>2.347</c:v>
                </c:pt>
                <c:pt idx="3872">
                  <c:v>32.737000000000002</c:v>
                </c:pt>
                <c:pt idx="3873">
                  <c:v>25.332999999999995</c:v>
                </c:pt>
                <c:pt idx="3874">
                  <c:v>36.189</c:v>
                </c:pt>
                <c:pt idx="3875">
                  <c:v>33.767000000000003</c:v>
                </c:pt>
                <c:pt idx="3876">
                  <c:v>26.753</c:v>
                </c:pt>
                <c:pt idx="3877">
                  <c:v>-2.0670000000000002</c:v>
                </c:pt>
                <c:pt idx="3878">
                  <c:v>47.49</c:v>
                </c:pt>
                <c:pt idx="3879">
                  <c:v>33.303999999999995</c:v>
                </c:pt>
                <c:pt idx="3880">
                  <c:v>37.766000000000012</c:v>
                </c:pt>
                <c:pt idx="3881">
                  <c:v>22.617000000000004</c:v>
                </c:pt>
                <c:pt idx="3882">
                  <c:v>31.134000000000004</c:v>
                </c:pt>
                <c:pt idx="3883">
                  <c:v>34.175000000000004</c:v>
                </c:pt>
                <c:pt idx="3884">
                  <c:v>32.917999999999999</c:v>
                </c:pt>
                <c:pt idx="3885">
                  <c:v>29.021000000000001</c:v>
                </c:pt>
                <c:pt idx="3886">
                  <c:v>35.175000000000004</c:v>
                </c:pt>
                <c:pt idx="3887">
                  <c:v>35.488</c:v>
                </c:pt>
                <c:pt idx="3888">
                  <c:v>19.533000000000001</c:v>
                </c:pt>
                <c:pt idx="3889">
                  <c:v>35.957999999999998</c:v>
                </c:pt>
                <c:pt idx="3890">
                  <c:v>37.049000000000007</c:v>
                </c:pt>
                <c:pt idx="3891">
                  <c:v>22.047000000000001</c:v>
                </c:pt>
                <c:pt idx="3892">
                  <c:v>17.099</c:v>
                </c:pt>
                <c:pt idx="3893">
                  <c:v>29.234999999999999</c:v>
                </c:pt>
                <c:pt idx="3894">
                  <c:v>40.577000000000005</c:v>
                </c:pt>
                <c:pt idx="3895">
                  <c:v>34.891000000000005</c:v>
                </c:pt>
                <c:pt idx="3896">
                  <c:v>26.600999999999999</c:v>
                </c:pt>
                <c:pt idx="3897">
                  <c:v>-79.568000000000012</c:v>
                </c:pt>
                <c:pt idx="3898">
                  <c:v>33.607000000000006</c:v>
                </c:pt>
                <c:pt idx="3899">
                  <c:v>25.221</c:v>
                </c:pt>
                <c:pt idx="3900">
                  <c:v>42.922000000000004</c:v>
                </c:pt>
                <c:pt idx="3901">
                  <c:v>29.257000000000001</c:v>
                </c:pt>
                <c:pt idx="3902">
                  <c:v>43.335000000000001</c:v>
                </c:pt>
                <c:pt idx="3903">
                  <c:v>30.300999999999995</c:v>
                </c:pt>
                <c:pt idx="3904">
                  <c:v>30.891999999999999</c:v>
                </c:pt>
                <c:pt idx="3905">
                  <c:v>37.466000000000001</c:v>
                </c:pt>
                <c:pt idx="3906">
                  <c:v>35.090000000000003</c:v>
                </c:pt>
                <c:pt idx="3907">
                  <c:v>39.679000000000002</c:v>
                </c:pt>
                <c:pt idx="3908">
                  <c:v>38.351999999999997</c:v>
                </c:pt>
                <c:pt idx="3909">
                  <c:v>39.630000000000003</c:v>
                </c:pt>
                <c:pt idx="3910">
                  <c:v>18.475999999999996</c:v>
                </c:pt>
                <c:pt idx="3911">
                  <c:v>16.591999999999999</c:v>
                </c:pt>
                <c:pt idx="3912">
                  <c:v>43.775000000000006</c:v>
                </c:pt>
                <c:pt idx="3913">
                  <c:v>23.041</c:v>
                </c:pt>
                <c:pt idx="3914">
                  <c:v>12.657</c:v>
                </c:pt>
                <c:pt idx="3915">
                  <c:v>24.62</c:v>
                </c:pt>
                <c:pt idx="3916">
                  <c:v>15.471</c:v>
                </c:pt>
                <c:pt idx="3917">
                  <c:v>31.352</c:v>
                </c:pt>
                <c:pt idx="3918">
                  <c:v>30.558</c:v>
                </c:pt>
                <c:pt idx="3919">
                  <c:v>35.353999999999999</c:v>
                </c:pt>
                <c:pt idx="3920">
                  <c:v>33.086999999999996</c:v>
                </c:pt>
                <c:pt idx="3921">
                  <c:v>13.091000000000001</c:v>
                </c:pt>
                <c:pt idx="3922">
                  <c:v>12.858000000000002</c:v>
                </c:pt>
                <c:pt idx="3923">
                  <c:v>31.734000000000005</c:v>
                </c:pt>
                <c:pt idx="3924">
                  <c:v>25.09</c:v>
                </c:pt>
                <c:pt idx="3925">
                  <c:v>36.379000000000005</c:v>
                </c:pt>
                <c:pt idx="3926">
                  <c:v>32.427</c:v>
                </c:pt>
                <c:pt idx="3927">
                  <c:v>44.725000000000009</c:v>
                </c:pt>
                <c:pt idx="3928">
                  <c:v>27.367999999999999</c:v>
                </c:pt>
                <c:pt idx="3929">
                  <c:v>39.691000000000003</c:v>
                </c:pt>
                <c:pt idx="3930">
                  <c:v>35.981999999999999</c:v>
                </c:pt>
                <c:pt idx="3931">
                  <c:v>36.772000000000006</c:v>
                </c:pt>
                <c:pt idx="3932">
                  <c:v>26.395</c:v>
                </c:pt>
                <c:pt idx="3933">
                  <c:v>32.957999999999998</c:v>
                </c:pt>
                <c:pt idx="3934">
                  <c:v>41.734000000000002</c:v>
                </c:pt>
                <c:pt idx="3935">
                  <c:v>42.604000000000006</c:v>
                </c:pt>
                <c:pt idx="3936">
                  <c:v>5.492</c:v>
                </c:pt>
                <c:pt idx="3937">
                  <c:v>15.672000000000002</c:v>
                </c:pt>
                <c:pt idx="3938">
                  <c:v>35.049000000000007</c:v>
                </c:pt>
                <c:pt idx="3939">
                  <c:v>23.529</c:v>
                </c:pt>
                <c:pt idx="3940">
                  <c:v>25.513000000000005</c:v>
                </c:pt>
                <c:pt idx="3941">
                  <c:v>45.009</c:v>
                </c:pt>
                <c:pt idx="3942">
                  <c:v>37.954999999999998</c:v>
                </c:pt>
                <c:pt idx="3943">
                  <c:v>38.061</c:v>
                </c:pt>
                <c:pt idx="3944">
                  <c:v>23.161999999999999</c:v>
                </c:pt>
                <c:pt idx="3945">
                  <c:v>10.502000000000002</c:v>
                </c:pt>
                <c:pt idx="3946">
                  <c:v>31.242999999999995</c:v>
                </c:pt>
                <c:pt idx="3947">
                  <c:v>35.329000000000001</c:v>
                </c:pt>
                <c:pt idx="3948">
                  <c:v>47.425000000000004</c:v>
                </c:pt>
                <c:pt idx="3949">
                  <c:v>4.3869999999999996</c:v>
                </c:pt>
                <c:pt idx="3950">
                  <c:v>23.538</c:v>
                </c:pt>
                <c:pt idx="3951">
                  <c:v>32.310999999999993</c:v>
                </c:pt>
                <c:pt idx="3952">
                  <c:v>14.44</c:v>
                </c:pt>
                <c:pt idx="3953">
                  <c:v>38.413000000000004</c:v>
                </c:pt>
                <c:pt idx="3954">
                  <c:v>33.029000000000003</c:v>
                </c:pt>
                <c:pt idx="3955">
                  <c:v>16.024999999999999</c:v>
                </c:pt>
                <c:pt idx="3956">
                  <c:v>46.397000000000006</c:v>
                </c:pt>
                <c:pt idx="3957">
                  <c:v>34.849999999999994</c:v>
                </c:pt>
                <c:pt idx="3958">
                  <c:v>32.616</c:v>
                </c:pt>
                <c:pt idx="3959">
                  <c:v>37.128000000000007</c:v>
                </c:pt>
                <c:pt idx="3960">
                  <c:v>38.253</c:v>
                </c:pt>
                <c:pt idx="3961">
                  <c:v>32.602000000000004</c:v>
                </c:pt>
                <c:pt idx="3962">
                  <c:v>32.929000000000002</c:v>
                </c:pt>
                <c:pt idx="3963">
                  <c:v>35.491</c:v>
                </c:pt>
                <c:pt idx="3964">
                  <c:v>39.969000000000001</c:v>
                </c:pt>
                <c:pt idx="3965">
                  <c:v>16.696000000000005</c:v>
                </c:pt>
                <c:pt idx="3966">
                  <c:v>24.658999999999999</c:v>
                </c:pt>
                <c:pt idx="3967">
                  <c:v>38.937000000000005</c:v>
                </c:pt>
                <c:pt idx="3968">
                  <c:v>31.718</c:v>
                </c:pt>
                <c:pt idx="3969">
                  <c:v>33.757000000000005</c:v>
                </c:pt>
                <c:pt idx="3970">
                  <c:v>21.763999999999996</c:v>
                </c:pt>
                <c:pt idx="3971">
                  <c:v>25.053000000000001</c:v>
                </c:pt>
                <c:pt idx="3972">
                  <c:v>48.388999999999996</c:v>
                </c:pt>
                <c:pt idx="3973">
                  <c:v>7.07</c:v>
                </c:pt>
                <c:pt idx="3974">
                  <c:v>38.879000000000005</c:v>
                </c:pt>
                <c:pt idx="3975">
                  <c:v>37.165000000000006</c:v>
                </c:pt>
                <c:pt idx="3976">
                  <c:v>18.21</c:v>
                </c:pt>
                <c:pt idx="3977">
                  <c:v>38.906000000000006</c:v>
                </c:pt>
                <c:pt idx="3978">
                  <c:v>35.726000000000013</c:v>
                </c:pt>
                <c:pt idx="3979">
                  <c:v>48.197000000000003</c:v>
                </c:pt>
                <c:pt idx="3980">
                  <c:v>35.438000000000002</c:v>
                </c:pt>
                <c:pt idx="3981">
                  <c:v>36.674000000000007</c:v>
                </c:pt>
                <c:pt idx="3982">
                  <c:v>37.139000000000003</c:v>
                </c:pt>
                <c:pt idx="3983">
                  <c:v>36.381999999999998</c:v>
                </c:pt>
                <c:pt idx="3984">
                  <c:v>31.978999999999996</c:v>
                </c:pt>
                <c:pt idx="3985">
                  <c:v>34.327000000000005</c:v>
                </c:pt>
                <c:pt idx="3986">
                  <c:v>37.202000000000005</c:v>
                </c:pt>
                <c:pt idx="3987">
                  <c:v>18.370999999999999</c:v>
                </c:pt>
                <c:pt idx="3988">
                  <c:v>41.501000000000005</c:v>
                </c:pt>
                <c:pt idx="3989">
                  <c:v>26.361000000000001</c:v>
                </c:pt>
                <c:pt idx="3990">
                  <c:v>28.441999999999997</c:v>
                </c:pt>
                <c:pt idx="3991">
                  <c:v>31.52</c:v>
                </c:pt>
                <c:pt idx="3992">
                  <c:v>27.780999999999995</c:v>
                </c:pt>
                <c:pt idx="3993">
                  <c:v>9.3370000000000015</c:v>
                </c:pt>
                <c:pt idx="3994">
                  <c:v>36.016000000000005</c:v>
                </c:pt>
                <c:pt idx="3995">
                  <c:v>16.891999999999999</c:v>
                </c:pt>
                <c:pt idx="3996">
                  <c:v>35.002000000000002</c:v>
                </c:pt>
                <c:pt idx="3997">
                  <c:v>-76.093000000000004</c:v>
                </c:pt>
                <c:pt idx="3998">
                  <c:v>39.386999999999993</c:v>
                </c:pt>
                <c:pt idx="3999">
                  <c:v>36.71</c:v>
                </c:pt>
                <c:pt idx="4000">
                  <c:v>34.879999999999995</c:v>
                </c:pt>
                <c:pt idx="4001">
                  <c:v>32.945</c:v>
                </c:pt>
                <c:pt idx="4002">
                  <c:v>37.836999999999996</c:v>
                </c:pt>
                <c:pt idx="4003">
                  <c:v>41.781000000000006</c:v>
                </c:pt>
                <c:pt idx="4004">
                  <c:v>36.675000000000004</c:v>
                </c:pt>
                <c:pt idx="4005">
                  <c:v>44.588000000000001</c:v>
                </c:pt>
                <c:pt idx="4006">
                  <c:v>28.738</c:v>
                </c:pt>
                <c:pt idx="4007">
                  <c:v>5.3360000000000003</c:v>
                </c:pt>
                <c:pt idx="4008">
                  <c:v>29.190999999999999</c:v>
                </c:pt>
                <c:pt idx="4009">
                  <c:v>18.224</c:v>
                </c:pt>
                <c:pt idx="4010">
                  <c:v>37.282000000000004</c:v>
                </c:pt>
                <c:pt idx="4011">
                  <c:v>37.952999999999996</c:v>
                </c:pt>
                <c:pt idx="4012">
                  <c:v>34.211000000000006</c:v>
                </c:pt>
                <c:pt idx="4013">
                  <c:v>27.338000000000001</c:v>
                </c:pt>
                <c:pt idx="4014">
                  <c:v>36.056999999999995</c:v>
                </c:pt>
                <c:pt idx="4015">
                  <c:v>15.212</c:v>
                </c:pt>
                <c:pt idx="4016">
                  <c:v>39.353999999999999</c:v>
                </c:pt>
                <c:pt idx="4017">
                  <c:v>36.652000000000001</c:v>
                </c:pt>
                <c:pt idx="4018">
                  <c:v>49.392000000000003</c:v>
                </c:pt>
                <c:pt idx="4019">
                  <c:v>33.809000000000005</c:v>
                </c:pt>
                <c:pt idx="4020">
                  <c:v>43.714000000000006</c:v>
                </c:pt>
                <c:pt idx="4021">
                  <c:v>38.182000000000002</c:v>
                </c:pt>
                <c:pt idx="4022">
                  <c:v>44.449999999999996</c:v>
                </c:pt>
                <c:pt idx="4023">
                  <c:v>36.962000000000003</c:v>
                </c:pt>
                <c:pt idx="4024">
                  <c:v>38.998000000000005</c:v>
                </c:pt>
                <c:pt idx="4025">
                  <c:v>39.328000000000003</c:v>
                </c:pt>
                <c:pt idx="4026">
                  <c:v>33.212000000000003</c:v>
                </c:pt>
                <c:pt idx="4027">
                  <c:v>32.343000000000004</c:v>
                </c:pt>
                <c:pt idx="4028">
                  <c:v>35.300000000000011</c:v>
                </c:pt>
                <c:pt idx="4029">
                  <c:v>32.299000000000014</c:v>
                </c:pt>
                <c:pt idx="4030">
                  <c:v>37.428000000000004</c:v>
                </c:pt>
                <c:pt idx="4031">
                  <c:v>31.192</c:v>
                </c:pt>
                <c:pt idx="4032">
                  <c:v>24.055</c:v>
                </c:pt>
                <c:pt idx="4033">
                  <c:v>31.777000000000001</c:v>
                </c:pt>
                <c:pt idx="4034">
                  <c:v>36.642000000000003</c:v>
                </c:pt>
                <c:pt idx="4035">
                  <c:v>36.498000000000005</c:v>
                </c:pt>
                <c:pt idx="4036">
                  <c:v>20.279</c:v>
                </c:pt>
                <c:pt idx="4037">
                  <c:v>29.931999999999999</c:v>
                </c:pt>
                <c:pt idx="4038">
                  <c:v>39.112000000000002</c:v>
                </c:pt>
                <c:pt idx="4039">
                  <c:v>32.886999999999993</c:v>
                </c:pt>
                <c:pt idx="4040">
                  <c:v>37.223000000000013</c:v>
                </c:pt>
                <c:pt idx="4041">
                  <c:v>31.481999999999996</c:v>
                </c:pt>
                <c:pt idx="4042">
                  <c:v>34.700000000000003</c:v>
                </c:pt>
                <c:pt idx="4043">
                  <c:v>40.267000000000003</c:v>
                </c:pt>
                <c:pt idx="4044">
                  <c:v>45.963000000000001</c:v>
                </c:pt>
                <c:pt idx="4045">
                  <c:v>37.189</c:v>
                </c:pt>
                <c:pt idx="4046">
                  <c:v>30.454000000000001</c:v>
                </c:pt>
                <c:pt idx="4047">
                  <c:v>33.730000000000011</c:v>
                </c:pt>
                <c:pt idx="4048">
                  <c:v>39.864000000000004</c:v>
                </c:pt>
                <c:pt idx="4049">
                  <c:v>36.940999999999995</c:v>
                </c:pt>
                <c:pt idx="4050">
                  <c:v>39.867000000000004</c:v>
                </c:pt>
                <c:pt idx="4051">
                  <c:v>37.867000000000004</c:v>
                </c:pt>
                <c:pt idx="4052">
                  <c:v>37.166000000000011</c:v>
                </c:pt>
                <c:pt idx="4053">
                  <c:v>47.308</c:v>
                </c:pt>
                <c:pt idx="4054">
                  <c:v>35.903000000000006</c:v>
                </c:pt>
                <c:pt idx="4055">
                  <c:v>32.679000000000002</c:v>
                </c:pt>
                <c:pt idx="4056">
                  <c:v>37.383999999999993</c:v>
                </c:pt>
                <c:pt idx="4057">
                  <c:v>21.041</c:v>
                </c:pt>
                <c:pt idx="4058">
                  <c:v>31.314000000000004</c:v>
                </c:pt>
                <c:pt idx="4059">
                  <c:v>42.481999999999999</c:v>
                </c:pt>
                <c:pt idx="4060">
                  <c:v>25.274000000000001</c:v>
                </c:pt>
                <c:pt idx="4061">
                  <c:v>34.294000000000011</c:v>
                </c:pt>
                <c:pt idx="4062">
                  <c:v>38.546000000000006</c:v>
                </c:pt>
                <c:pt idx="4063">
                  <c:v>40.886999999999993</c:v>
                </c:pt>
                <c:pt idx="4064">
                  <c:v>38.986000000000004</c:v>
                </c:pt>
                <c:pt idx="4065">
                  <c:v>11.687000000000001</c:v>
                </c:pt>
                <c:pt idx="4066">
                  <c:v>37.712000000000003</c:v>
                </c:pt>
                <c:pt idx="4067">
                  <c:v>26.971999999999998</c:v>
                </c:pt>
                <c:pt idx="4068">
                  <c:v>39.782000000000004</c:v>
                </c:pt>
                <c:pt idx="4069">
                  <c:v>29.178000000000001</c:v>
                </c:pt>
                <c:pt idx="4070">
                  <c:v>45.759</c:v>
                </c:pt>
                <c:pt idx="4071">
                  <c:v>36.303999999999995</c:v>
                </c:pt>
                <c:pt idx="4072">
                  <c:v>49.223000000000013</c:v>
                </c:pt>
                <c:pt idx="4073">
                  <c:v>36.090000000000003</c:v>
                </c:pt>
                <c:pt idx="4074">
                  <c:v>6.323999999999999</c:v>
                </c:pt>
                <c:pt idx="4075">
                  <c:v>40.144000000000005</c:v>
                </c:pt>
                <c:pt idx="4076">
                  <c:v>33.357999999999997</c:v>
                </c:pt>
                <c:pt idx="4077">
                  <c:v>26.69</c:v>
                </c:pt>
                <c:pt idx="4078">
                  <c:v>37.709000000000003</c:v>
                </c:pt>
                <c:pt idx="4079">
                  <c:v>40.277000000000001</c:v>
                </c:pt>
                <c:pt idx="4080">
                  <c:v>45.483999999999995</c:v>
                </c:pt>
                <c:pt idx="4081">
                  <c:v>41.853999999999999</c:v>
                </c:pt>
                <c:pt idx="4082">
                  <c:v>35.685000000000002</c:v>
                </c:pt>
                <c:pt idx="4083">
                  <c:v>31.747999999999998</c:v>
                </c:pt>
                <c:pt idx="4084">
                  <c:v>39.422000000000004</c:v>
                </c:pt>
                <c:pt idx="4085">
                  <c:v>41.137</c:v>
                </c:pt>
                <c:pt idx="4086">
                  <c:v>35.296000000000014</c:v>
                </c:pt>
                <c:pt idx="4087">
                  <c:v>42.604000000000006</c:v>
                </c:pt>
                <c:pt idx="4088">
                  <c:v>26.446999999999996</c:v>
                </c:pt>
                <c:pt idx="4089">
                  <c:v>35.591000000000001</c:v>
                </c:pt>
                <c:pt idx="4090">
                  <c:v>38.883999999999993</c:v>
                </c:pt>
                <c:pt idx="4091">
                  <c:v>26.396000000000001</c:v>
                </c:pt>
                <c:pt idx="4092">
                  <c:v>36.882999999999996</c:v>
                </c:pt>
                <c:pt idx="4093">
                  <c:v>33.797000000000011</c:v>
                </c:pt>
                <c:pt idx="4094">
                  <c:v>20.152000000000001</c:v>
                </c:pt>
                <c:pt idx="4095">
                  <c:v>25.941999999999997</c:v>
                </c:pt>
                <c:pt idx="4096">
                  <c:v>35.723000000000013</c:v>
                </c:pt>
                <c:pt idx="4097">
                  <c:v>30.152999999999999</c:v>
                </c:pt>
                <c:pt idx="4098">
                  <c:v>18.466999999999995</c:v>
                </c:pt>
                <c:pt idx="4099">
                  <c:v>42.376999999999995</c:v>
                </c:pt>
                <c:pt idx="4100">
                  <c:v>39.908000000000001</c:v>
                </c:pt>
                <c:pt idx="4101">
                  <c:v>30.439</c:v>
                </c:pt>
                <c:pt idx="4102">
                  <c:v>31.905999999999995</c:v>
                </c:pt>
                <c:pt idx="4103">
                  <c:v>19.413</c:v>
                </c:pt>
                <c:pt idx="4104">
                  <c:v>28.375</c:v>
                </c:pt>
                <c:pt idx="4105">
                  <c:v>25.967999999999996</c:v>
                </c:pt>
                <c:pt idx="4106">
                  <c:v>26.921999999999997</c:v>
                </c:pt>
                <c:pt idx="4107">
                  <c:v>46.744</c:v>
                </c:pt>
                <c:pt idx="4108">
                  <c:v>30.460999999999995</c:v>
                </c:pt>
                <c:pt idx="4109">
                  <c:v>45.488</c:v>
                </c:pt>
                <c:pt idx="4110">
                  <c:v>47.539000000000001</c:v>
                </c:pt>
                <c:pt idx="4111">
                  <c:v>20.949000000000002</c:v>
                </c:pt>
                <c:pt idx="4112">
                  <c:v>20.221999999999998</c:v>
                </c:pt>
                <c:pt idx="4113">
                  <c:v>36.205000000000005</c:v>
                </c:pt>
                <c:pt idx="4114">
                  <c:v>38.402000000000001</c:v>
                </c:pt>
                <c:pt idx="4115">
                  <c:v>23.297999999999995</c:v>
                </c:pt>
                <c:pt idx="4116">
                  <c:v>23.213000000000001</c:v>
                </c:pt>
                <c:pt idx="4117">
                  <c:v>42.289000000000001</c:v>
                </c:pt>
                <c:pt idx="4118">
                  <c:v>39.306999999999995</c:v>
                </c:pt>
                <c:pt idx="4119">
                  <c:v>46.647000000000006</c:v>
                </c:pt>
                <c:pt idx="4120">
                  <c:v>7.4029999999999996</c:v>
                </c:pt>
                <c:pt idx="4121">
                  <c:v>43.712000000000003</c:v>
                </c:pt>
                <c:pt idx="4122">
                  <c:v>27.303000000000001</c:v>
                </c:pt>
                <c:pt idx="4123">
                  <c:v>33.480999999999995</c:v>
                </c:pt>
                <c:pt idx="4124">
                  <c:v>36.498000000000005</c:v>
                </c:pt>
                <c:pt idx="4125">
                  <c:v>33.798000000000009</c:v>
                </c:pt>
                <c:pt idx="4126">
                  <c:v>47.952999999999996</c:v>
                </c:pt>
                <c:pt idx="4127">
                  <c:v>34.268000000000008</c:v>
                </c:pt>
                <c:pt idx="4128">
                  <c:v>25.704000000000001</c:v>
                </c:pt>
                <c:pt idx="4129">
                  <c:v>38.467000000000006</c:v>
                </c:pt>
                <c:pt idx="4130">
                  <c:v>47.878</c:v>
                </c:pt>
                <c:pt idx="4131">
                  <c:v>21.495999999999995</c:v>
                </c:pt>
                <c:pt idx="4132">
                  <c:v>34.547000000000004</c:v>
                </c:pt>
                <c:pt idx="4133">
                  <c:v>39.909000000000006</c:v>
                </c:pt>
                <c:pt idx="4134">
                  <c:v>39.197000000000003</c:v>
                </c:pt>
                <c:pt idx="4135">
                  <c:v>25.866</c:v>
                </c:pt>
                <c:pt idx="4136">
                  <c:v>35.777000000000001</c:v>
                </c:pt>
                <c:pt idx="4137">
                  <c:v>39.762000000000008</c:v>
                </c:pt>
                <c:pt idx="4138">
                  <c:v>44.357999999999997</c:v>
                </c:pt>
                <c:pt idx="4139">
                  <c:v>36.827000000000005</c:v>
                </c:pt>
                <c:pt idx="4140">
                  <c:v>34.572000000000003</c:v>
                </c:pt>
                <c:pt idx="4141">
                  <c:v>25.364000000000001</c:v>
                </c:pt>
                <c:pt idx="4142">
                  <c:v>43.828000000000003</c:v>
                </c:pt>
                <c:pt idx="4143">
                  <c:v>41.394000000000005</c:v>
                </c:pt>
                <c:pt idx="4144">
                  <c:v>30.876999999999999</c:v>
                </c:pt>
                <c:pt idx="4145">
                  <c:v>38.645000000000003</c:v>
                </c:pt>
                <c:pt idx="4146">
                  <c:v>31.68</c:v>
                </c:pt>
                <c:pt idx="4147">
                  <c:v>32.943000000000005</c:v>
                </c:pt>
                <c:pt idx="4148">
                  <c:v>47.251000000000005</c:v>
                </c:pt>
                <c:pt idx="4149">
                  <c:v>17.792999999999996</c:v>
                </c:pt>
                <c:pt idx="4150">
                  <c:v>29.988999999999997</c:v>
                </c:pt>
                <c:pt idx="4151">
                  <c:v>22.866</c:v>
                </c:pt>
                <c:pt idx="4152">
                  <c:v>44.840999999999994</c:v>
                </c:pt>
                <c:pt idx="4153">
                  <c:v>31.873000000000001</c:v>
                </c:pt>
                <c:pt idx="4154">
                  <c:v>34.409000000000006</c:v>
                </c:pt>
                <c:pt idx="4155">
                  <c:v>43.166000000000011</c:v>
                </c:pt>
                <c:pt idx="4156">
                  <c:v>36.002000000000002</c:v>
                </c:pt>
                <c:pt idx="4157">
                  <c:v>40.056999999999995</c:v>
                </c:pt>
                <c:pt idx="4158">
                  <c:v>43.118000000000002</c:v>
                </c:pt>
                <c:pt idx="4159">
                  <c:v>29.716999999999999</c:v>
                </c:pt>
                <c:pt idx="4160">
                  <c:v>34.055</c:v>
                </c:pt>
                <c:pt idx="4161">
                  <c:v>39.675000000000004</c:v>
                </c:pt>
                <c:pt idx="4162">
                  <c:v>44.405000000000001</c:v>
                </c:pt>
                <c:pt idx="4163">
                  <c:v>36.782000000000004</c:v>
                </c:pt>
                <c:pt idx="4164">
                  <c:v>26.670999999999999</c:v>
                </c:pt>
                <c:pt idx="4165">
                  <c:v>36.884999999999998</c:v>
                </c:pt>
                <c:pt idx="4166">
                  <c:v>30.081</c:v>
                </c:pt>
                <c:pt idx="4167">
                  <c:v>28.571000000000005</c:v>
                </c:pt>
                <c:pt idx="4168">
                  <c:v>35.612000000000002</c:v>
                </c:pt>
                <c:pt idx="4169">
                  <c:v>43.034000000000006</c:v>
                </c:pt>
                <c:pt idx="4170">
                  <c:v>36.644000000000005</c:v>
                </c:pt>
                <c:pt idx="4171">
                  <c:v>29.457000000000001</c:v>
                </c:pt>
                <c:pt idx="4172">
                  <c:v>35.498000000000005</c:v>
                </c:pt>
                <c:pt idx="4173">
                  <c:v>32.201000000000001</c:v>
                </c:pt>
                <c:pt idx="4174">
                  <c:v>24.841999999999999</c:v>
                </c:pt>
                <c:pt idx="4175">
                  <c:v>38.542000000000002</c:v>
                </c:pt>
                <c:pt idx="4176">
                  <c:v>21.349</c:v>
                </c:pt>
                <c:pt idx="4177">
                  <c:v>44.876000000000005</c:v>
                </c:pt>
                <c:pt idx="4178">
                  <c:v>39.305</c:v>
                </c:pt>
                <c:pt idx="4179">
                  <c:v>36.442</c:v>
                </c:pt>
                <c:pt idx="4180">
                  <c:v>43.362000000000002</c:v>
                </c:pt>
                <c:pt idx="4181">
                  <c:v>31.376999999999999</c:v>
                </c:pt>
                <c:pt idx="4182">
                  <c:v>33.499000000000002</c:v>
                </c:pt>
                <c:pt idx="4183">
                  <c:v>37.443999999999996</c:v>
                </c:pt>
                <c:pt idx="4184">
                  <c:v>29.251999999999999</c:v>
                </c:pt>
                <c:pt idx="4185">
                  <c:v>27.132000000000001</c:v>
                </c:pt>
                <c:pt idx="4186">
                  <c:v>27.870999999999999</c:v>
                </c:pt>
                <c:pt idx="4187">
                  <c:v>31.963999999999995</c:v>
                </c:pt>
                <c:pt idx="4188">
                  <c:v>20.597999999999999</c:v>
                </c:pt>
                <c:pt idx="4189">
                  <c:v>30.52</c:v>
                </c:pt>
                <c:pt idx="4190">
                  <c:v>38.839999999999996</c:v>
                </c:pt>
                <c:pt idx="4191">
                  <c:v>36.946999999999996</c:v>
                </c:pt>
                <c:pt idx="4192">
                  <c:v>34.188000000000002</c:v>
                </c:pt>
                <c:pt idx="4193">
                  <c:v>13.687000000000001</c:v>
                </c:pt>
                <c:pt idx="4194">
                  <c:v>51.116</c:v>
                </c:pt>
                <c:pt idx="4195">
                  <c:v>35.631</c:v>
                </c:pt>
                <c:pt idx="4196">
                  <c:v>39.007000000000005</c:v>
                </c:pt>
                <c:pt idx="4197">
                  <c:v>34.660000000000004</c:v>
                </c:pt>
                <c:pt idx="4198">
                  <c:v>39.817999999999998</c:v>
                </c:pt>
                <c:pt idx="4199">
                  <c:v>40.04</c:v>
                </c:pt>
                <c:pt idx="4200">
                  <c:v>31.59</c:v>
                </c:pt>
                <c:pt idx="4201">
                  <c:v>37.450999999999993</c:v>
                </c:pt>
                <c:pt idx="4202">
                  <c:v>33.925000000000004</c:v>
                </c:pt>
                <c:pt idx="4203">
                  <c:v>21.984999999999996</c:v>
                </c:pt>
                <c:pt idx="4204">
                  <c:v>39.252000000000002</c:v>
                </c:pt>
                <c:pt idx="4205">
                  <c:v>47.952999999999996</c:v>
                </c:pt>
                <c:pt idx="4206">
                  <c:v>35.649000000000001</c:v>
                </c:pt>
                <c:pt idx="4207">
                  <c:v>35.929000000000002</c:v>
                </c:pt>
                <c:pt idx="4208">
                  <c:v>36.917999999999999</c:v>
                </c:pt>
                <c:pt idx="4209">
                  <c:v>19.459999999999997</c:v>
                </c:pt>
                <c:pt idx="4210">
                  <c:v>12.237999999999998</c:v>
                </c:pt>
                <c:pt idx="4211">
                  <c:v>18.414999999999999</c:v>
                </c:pt>
                <c:pt idx="4212">
                  <c:v>35.658000000000001</c:v>
                </c:pt>
                <c:pt idx="4213">
                  <c:v>45.252000000000002</c:v>
                </c:pt>
                <c:pt idx="4214">
                  <c:v>28.34</c:v>
                </c:pt>
                <c:pt idx="4215">
                  <c:v>38.467000000000006</c:v>
                </c:pt>
                <c:pt idx="4216">
                  <c:v>34.939</c:v>
                </c:pt>
                <c:pt idx="4217">
                  <c:v>0.23800000000000002</c:v>
                </c:pt>
                <c:pt idx="4218">
                  <c:v>29.75</c:v>
                </c:pt>
                <c:pt idx="4219">
                  <c:v>25.991</c:v>
                </c:pt>
                <c:pt idx="4220">
                  <c:v>18.937999999999999</c:v>
                </c:pt>
                <c:pt idx="4221">
                  <c:v>37.28</c:v>
                </c:pt>
                <c:pt idx="4222">
                  <c:v>39.576000000000001</c:v>
                </c:pt>
                <c:pt idx="4223">
                  <c:v>5.5969999999999995</c:v>
                </c:pt>
                <c:pt idx="4224">
                  <c:v>48.787000000000006</c:v>
                </c:pt>
                <c:pt idx="4225">
                  <c:v>31.195</c:v>
                </c:pt>
                <c:pt idx="4226">
                  <c:v>40.003</c:v>
                </c:pt>
                <c:pt idx="4227">
                  <c:v>31.907999999999998</c:v>
                </c:pt>
                <c:pt idx="4228">
                  <c:v>35.876000000000005</c:v>
                </c:pt>
                <c:pt idx="4229">
                  <c:v>36.002000000000002</c:v>
                </c:pt>
                <c:pt idx="4230">
                  <c:v>39.973000000000006</c:v>
                </c:pt>
                <c:pt idx="4231">
                  <c:v>34.272000000000006</c:v>
                </c:pt>
                <c:pt idx="4232">
                  <c:v>31.462999999999997</c:v>
                </c:pt>
                <c:pt idx="4233">
                  <c:v>48.994</c:v>
                </c:pt>
                <c:pt idx="4234">
                  <c:v>34.546000000000006</c:v>
                </c:pt>
                <c:pt idx="4235">
                  <c:v>27.806999999999999</c:v>
                </c:pt>
                <c:pt idx="4236">
                  <c:v>16.329999999999995</c:v>
                </c:pt>
                <c:pt idx="4237">
                  <c:v>22.954999999999995</c:v>
                </c:pt>
                <c:pt idx="4238">
                  <c:v>39.681000000000004</c:v>
                </c:pt>
                <c:pt idx="4239">
                  <c:v>39.233000000000011</c:v>
                </c:pt>
                <c:pt idx="4240">
                  <c:v>45.098000000000006</c:v>
                </c:pt>
                <c:pt idx="4241">
                  <c:v>12.811</c:v>
                </c:pt>
                <c:pt idx="4242">
                  <c:v>33.663000000000011</c:v>
                </c:pt>
                <c:pt idx="4243">
                  <c:v>31.981000000000002</c:v>
                </c:pt>
                <c:pt idx="4244">
                  <c:v>47.092000000000006</c:v>
                </c:pt>
                <c:pt idx="4245">
                  <c:v>31.065999999999995</c:v>
                </c:pt>
                <c:pt idx="4246">
                  <c:v>34.123000000000012</c:v>
                </c:pt>
                <c:pt idx="4247">
                  <c:v>40.905000000000001</c:v>
                </c:pt>
                <c:pt idx="4248">
                  <c:v>23.643000000000001</c:v>
                </c:pt>
                <c:pt idx="4249">
                  <c:v>13.1</c:v>
                </c:pt>
                <c:pt idx="4250">
                  <c:v>33.937000000000005</c:v>
                </c:pt>
                <c:pt idx="4251">
                  <c:v>34.839999999999996</c:v>
                </c:pt>
                <c:pt idx="4252">
                  <c:v>37.768000000000008</c:v>
                </c:pt>
                <c:pt idx="4253">
                  <c:v>40.273000000000003</c:v>
                </c:pt>
                <c:pt idx="4254">
                  <c:v>32.236000000000011</c:v>
                </c:pt>
                <c:pt idx="4255">
                  <c:v>48.521000000000001</c:v>
                </c:pt>
                <c:pt idx="4256">
                  <c:v>35.012</c:v>
                </c:pt>
                <c:pt idx="4257">
                  <c:v>45.312999999999995</c:v>
                </c:pt>
                <c:pt idx="4258">
                  <c:v>32.576000000000001</c:v>
                </c:pt>
                <c:pt idx="4259">
                  <c:v>33.492000000000004</c:v>
                </c:pt>
                <c:pt idx="4260">
                  <c:v>26.135999999999999</c:v>
                </c:pt>
                <c:pt idx="4261">
                  <c:v>38.564</c:v>
                </c:pt>
                <c:pt idx="4262">
                  <c:v>30.315000000000001</c:v>
                </c:pt>
                <c:pt idx="4263">
                  <c:v>27.651000000000003</c:v>
                </c:pt>
                <c:pt idx="4264">
                  <c:v>38.368000000000002</c:v>
                </c:pt>
                <c:pt idx="4265">
                  <c:v>39.713000000000001</c:v>
                </c:pt>
                <c:pt idx="4266">
                  <c:v>39.596000000000011</c:v>
                </c:pt>
                <c:pt idx="4267">
                  <c:v>31.085999999999995</c:v>
                </c:pt>
                <c:pt idx="4268">
                  <c:v>38.025000000000006</c:v>
                </c:pt>
                <c:pt idx="4269">
                  <c:v>44.322000000000003</c:v>
                </c:pt>
                <c:pt idx="4270">
                  <c:v>22.617000000000004</c:v>
                </c:pt>
                <c:pt idx="4271">
                  <c:v>45.907000000000004</c:v>
                </c:pt>
                <c:pt idx="4272">
                  <c:v>44.856999999999999</c:v>
                </c:pt>
                <c:pt idx="4273">
                  <c:v>2.198</c:v>
                </c:pt>
                <c:pt idx="4274">
                  <c:v>25.199000000000005</c:v>
                </c:pt>
                <c:pt idx="4275">
                  <c:v>30.908999999999995</c:v>
                </c:pt>
                <c:pt idx="4276">
                  <c:v>33.443000000000005</c:v>
                </c:pt>
                <c:pt idx="4277">
                  <c:v>13.52</c:v>
                </c:pt>
                <c:pt idx="4278">
                  <c:v>37.239000000000011</c:v>
                </c:pt>
                <c:pt idx="4279">
                  <c:v>32.032000000000004</c:v>
                </c:pt>
                <c:pt idx="4280">
                  <c:v>34.856999999999999</c:v>
                </c:pt>
                <c:pt idx="4281">
                  <c:v>44.325000000000003</c:v>
                </c:pt>
                <c:pt idx="4282">
                  <c:v>43.085000000000001</c:v>
                </c:pt>
                <c:pt idx="4283">
                  <c:v>34.17</c:v>
                </c:pt>
                <c:pt idx="4284">
                  <c:v>30.626999999999999</c:v>
                </c:pt>
                <c:pt idx="4285">
                  <c:v>11.876000000000003</c:v>
                </c:pt>
                <c:pt idx="4286">
                  <c:v>48.192000000000007</c:v>
                </c:pt>
                <c:pt idx="4287">
                  <c:v>49.725000000000009</c:v>
                </c:pt>
                <c:pt idx="4288">
                  <c:v>39.850999999999999</c:v>
                </c:pt>
                <c:pt idx="4289">
                  <c:v>38.165000000000006</c:v>
                </c:pt>
                <c:pt idx="4290">
                  <c:v>35.026000000000003</c:v>
                </c:pt>
                <c:pt idx="4291">
                  <c:v>34.671000000000006</c:v>
                </c:pt>
                <c:pt idx="4292">
                  <c:v>38.181000000000004</c:v>
                </c:pt>
                <c:pt idx="4293">
                  <c:v>36.480000000000004</c:v>
                </c:pt>
                <c:pt idx="4294">
                  <c:v>39.300000000000011</c:v>
                </c:pt>
                <c:pt idx="4295">
                  <c:v>31.274999999999999</c:v>
                </c:pt>
                <c:pt idx="4296">
                  <c:v>26.808</c:v>
                </c:pt>
                <c:pt idx="4297">
                  <c:v>38.349999999999994</c:v>
                </c:pt>
                <c:pt idx="4298">
                  <c:v>36.622000000000007</c:v>
                </c:pt>
                <c:pt idx="4299">
                  <c:v>40.047000000000004</c:v>
                </c:pt>
                <c:pt idx="4300">
                  <c:v>30.356000000000005</c:v>
                </c:pt>
                <c:pt idx="4301">
                  <c:v>42.568000000000005</c:v>
                </c:pt>
                <c:pt idx="4302">
                  <c:v>38.611000000000004</c:v>
                </c:pt>
                <c:pt idx="4303">
                  <c:v>43.786000000000001</c:v>
                </c:pt>
                <c:pt idx="4304">
                  <c:v>43.597000000000001</c:v>
                </c:pt>
                <c:pt idx="4305">
                  <c:v>36.806999999999995</c:v>
                </c:pt>
                <c:pt idx="4306">
                  <c:v>38.527000000000001</c:v>
                </c:pt>
                <c:pt idx="4307">
                  <c:v>35.548000000000002</c:v>
                </c:pt>
                <c:pt idx="4308">
                  <c:v>37.695000000000007</c:v>
                </c:pt>
                <c:pt idx="4309">
                  <c:v>29.698</c:v>
                </c:pt>
                <c:pt idx="4310">
                  <c:v>40.711000000000006</c:v>
                </c:pt>
                <c:pt idx="4311">
                  <c:v>38.981999999999999</c:v>
                </c:pt>
                <c:pt idx="4312">
                  <c:v>40.252000000000002</c:v>
                </c:pt>
                <c:pt idx="4313">
                  <c:v>36.925000000000004</c:v>
                </c:pt>
                <c:pt idx="4314">
                  <c:v>41.068000000000005</c:v>
                </c:pt>
                <c:pt idx="4315">
                  <c:v>45.445</c:v>
                </c:pt>
                <c:pt idx="4316">
                  <c:v>39.023000000000003</c:v>
                </c:pt>
                <c:pt idx="4317">
                  <c:v>34.931000000000004</c:v>
                </c:pt>
                <c:pt idx="4318">
                  <c:v>41.582000000000001</c:v>
                </c:pt>
                <c:pt idx="4319">
                  <c:v>35.053000000000004</c:v>
                </c:pt>
                <c:pt idx="4320">
                  <c:v>24.947999999999997</c:v>
                </c:pt>
                <c:pt idx="4321">
                  <c:v>32.294000000000011</c:v>
                </c:pt>
                <c:pt idx="4322">
                  <c:v>35.443000000000005</c:v>
                </c:pt>
                <c:pt idx="4323">
                  <c:v>39.736000000000011</c:v>
                </c:pt>
                <c:pt idx="4324">
                  <c:v>47.053000000000004</c:v>
                </c:pt>
                <c:pt idx="4325">
                  <c:v>29.806000000000001</c:v>
                </c:pt>
                <c:pt idx="4326">
                  <c:v>42.773000000000003</c:v>
                </c:pt>
                <c:pt idx="4327">
                  <c:v>38.080999999999996</c:v>
                </c:pt>
                <c:pt idx="4328">
                  <c:v>40.370999999999995</c:v>
                </c:pt>
                <c:pt idx="4329">
                  <c:v>37.116</c:v>
                </c:pt>
                <c:pt idx="4330">
                  <c:v>44.368000000000002</c:v>
                </c:pt>
                <c:pt idx="4331">
                  <c:v>28.818999999999999</c:v>
                </c:pt>
                <c:pt idx="4332">
                  <c:v>27.738</c:v>
                </c:pt>
                <c:pt idx="4333">
                  <c:v>38.481999999999999</c:v>
                </c:pt>
                <c:pt idx="4334">
                  <c:v>39.372</c:v>
                </c:pt>
                <c:pt idx="4335">
                  <c:v>46.873000000000005</c:v>
                </c:pt>
                <c:pt idx="4336">
                  <c:v>37.219000000000001</c:v>
                </c:pt>
                <c:pt idx="4337">
                  <c:v>38.814999999999998</c:v>
                </c:pt>
                <c:pt idx="4338">
                  <c:v>34.864000000000004</c:v>
                </c:pt>
                <c:pt idx="4339">
                  <c:v>32.044000000000004</c:v>
                </c:pt>
                <c:pt idx="4340">
                  <c:v>46.310999999999993</c:v>
                </c:pt>
                <c:pt idx="4341">
                  <c:v>45.402000000000001</c:v>
                </c:pt>
                <c:pt idx="4342">
                  <c:v>9.8320000000000007</c:v>
                </c:pt>
                <c:pt idx="4343">
                  <c:v>31.512</c:v>
                </c:pt>
                <c:pt idx="4344">
                  <c:v>34.989000000000004</c:v>
                </c:pt>
                <c:pt idx="4345">
                  <c:v>44.562000000000005</c:v>
                </c:pt>
                <c:pt idx="4346">
                  <c:v>34.593000000000011</c:v>
                </c:pt>
                <c:pt idx="4347">
                  <c:v>35.136000000000003</c:v>
                </c:pt>
                <c:pt idx="4348">
                  <c:v>36.079000000000001</c:v>
                </c:pt>
                <c:pt idx="4349">
                  <c:v>30.376999999999999</c:v>
                </c:pt>
                <c:pt idx="4350">
                  <c:v>41.615000000000002</c:v>
                </c:pt>
                <c:pt idx="4351">
                  <c:v>38.836999999999996</c:v>
                </c:pt>
                <c:pt idx="4352">
                  <c:v>33.417999999999999</c:v>
                </c:pt>
                <c:pt idx="4353">
                  <c:v>22.457000000000001</c:v>
                </c:pt>
                <c:pt idx="4354">
                  <c:v>34.707000000000001</c:v>
                </c:pt>
                <c:pt idx="4355">
                  <c:v>33.306000000000004</c:v>
                </c:pt>
                <c:pt idx="4356">
                  <c:v>38.113</c:v>
                </c:pt>
                <c:pt idx="4357">
                  <c:v>45.783000000000001</c:v>
                </c:pt>
                <c:pt idx="4358">
                  <c:v>34.903999999999996</c:v>
                </c:pt>
                <c:pt idx="4359">
                  <c:v>41.402000000000001</c:v>
                </c:pt>
                <c:pt idx="4360">
                  <c:v>20.419</c:v>
                </c:pt>
                <c:pt idx="4361">
                  <c:v>29.221</c:v>
                </c:pt>
                <c:pt idx="4362">
                  <c:v>41.717000000000006</c:v>
                </c:pt>
                <c:pt idx="4363">
                  <c:v>34.827000000000005</c:v>
                </c:pt>
                <c:pt idx="4364">
                  <c:v>39.456999999999994</c:v>
                </c:pt>
                <c:pt idx="4365">
                  <c:v>35.690000000000005</c:v>
                </c:pt>
                <c:pt idx="4366">
                  <c:v>44.949999999999996</c:v>
                </c:pt>
                <c:pt idx="4367">
                  <c:v>39.126000000000012</c:v>
                </c:pt>
                <c:pt idx="4368">
                  <c:v>40.910000000000004</c:v>
                </c:pt>
                <c:pt idx="4369">
                  <c:v>37.343999999999994</c:v>
                </c:pt>
                <c:pt idx="4370">
                  <c:v>44.846999999999994</c:v>
                </c:pt>
                <c:pt idx="4371">
                  <c:v>36.744</c:v>
                </c:pt>
                <c:pt idx="4372">
                  <c:v>28.744</c:v>
                </c:pt>
                <c:pt idx="4373">
                  <c:v>40.049000000000007</c:v>
                </c:pt>
                <c:pt idx="4374">
                  <c:v>29.736999999999995</c:v>
                </c:pt>
                <c:pt idx="4375">
                  <c:v>36.999000000000002</c:v>
                </c:pt>
                <c:pt idx="4376">
                  <c:v>44.249000000000002</c:v>
                </c:pt>
                <c:pt idx="4377">
                  <c:v>22.16</c:v>
                </c:pt>
                <c:pt idx="4378">
                  <c:v>46.249000000000002</c:v>
                </c:pt>
                <c:pt idx="4379">
                  <c:v>27.782999999999998</c:v>
                </c:pt>
                <c:pt idx="4380">
                  <c:v>33.645000000000003</c:v>
                </c:pt>
                <c:pt idx="4381">
                  <c:v>40.599000000000011</c:v>
                </c:pt>
                <c:pt idx="4382">
                  <c:v>34.981999999999999</c:v>
                </c:pt>
                <c:pt idx="4383">
                  <c:v>17.489999999999991</c:v>
                </c:pt>
                <c:pt idx="4384">
                  <c:v>7.9669999999999996</c:v>
                </c:pt>
                <c:pt idx="4385">
                  <c:v>35.823</c:v>
                </c:pt>
                <c:pt idx="4386">
                  <c:v>29.72</c:v>
                </c:pt>
                <c:pt idx="4387">
                  <c:v>40.253</c:v>
                </c:pt>
                <c:pt idx="4388">
                  <c:v>27.652999999999999</c:v>
                </c:pt>
                <c:pt idx="4389">
                  <c:v>39.981999999999999</c:v>
                </c:pt>
                <c:pt idx="4390">
                  <c:v>33.861000000000004</c:v>
                </c:pt>
                <c:pt idx="4391">
                  <c:v>44.502000000000002</c:v>
                </c:pt>
                <c:pt idx="4392">
                  <c:v>36.353999999999999</c:v>
                </c:pt>
                <c:pt idx="4393">
                  <c:v>29.330000000000002</c:v>
                </c:pt>
                <c:pt idx="4394">
                  <c:v>19.931000000000001</c:v>
                </c:pt>
                <c:pt idx="4395">
                  <c:v>41.907000000000004</c:v>
                </c:pt>
                <c:pt idx="4396">
                  <c:v>44.509</c:v>
                </c:pt>
                <c:pt idx="4397">
                  <c:v>36.836000000000006</c:v>
                </c:pt>
                <c:pt idx="4398">
                  <c:v>41.015000000000001</c:v>
                </c:pt>
                <c:pt idx="4399">
                  <c:v>41.108000000000004</c:v>
                </c:pt>
                <c:pt idx="4400">
                  <c:v>33.705000000000005</c:v>
                </c:pt>
                <c:pt idx="4401">
                  <c:v>31.867000000000001</c:v>
                </c:pt>
                <c:pt idx="4402">
                  <c:v>23.132000000000001</c:v>
                </c:pt>
                <c:pt idx="4403">
                  <c:v>32.244</c:v>
                </c:pt>
                <c:pt idx="4404">
                  <c:v>35.155000000000001</c:v>
                </c:pt>
                <c:pt idx="4405">
                  <c:v>12.358000000000002</c:v>
                </c:pt>
                <c:pt idx="4406">
                  <c:v>30.966999999999995</c:v>
                </c:pt>
                <c:pt idx="4407">
                  <c:v>38.898000000000003</c:v>
                </c:pt>
                <c:pt idx="4408">
                  <c:v>39.599000000000011</c:v>
                </c:pt>
                <c:pt idx="4409">
                  <c:v>39.303999999999995</c:v>
                </c:pt>
                <c:pt idx="4410">
                  <c:v>44.727000000000011</c:v>
                </c:pt>
                <c:pt idx="4411">
                  <c:v>33.736000000000011</c:v>
                </c:pt>
                <c:pt idx="4412">
                  <c:v>27.901999999999997</c:v>
                </c:pt>
                <c:pt idx="4413">
                  <c:v>31.646000000000001</c:v>
                </c:pt>
                <c:pt idx="4414">
                  <c:v>28.754999999999999</c:v>
                </c:pt>
                <c:pt idx="4415">
                  <c:v>43.256</c:v>
                </c:pt>
                <c:pt idx="4416">
                  <c:v>40.131</c:v>
                </c:pt>
                <c:pt idx="4417">
                  <c:v>35.682000000000002</c:v>
                </c:pt>
                <c:pt idx="4418">
                  <c:v>37.782000000000004</c:v>
                </c:pt>
                <c:pt idx="4419">
                  <c:v>29.713000000000001</c:v>
                </c:pt>
                <c:pt idx="4420">
                  <c:v>47.393000000000001</c:v>
                </c:pt>
                <c:pt idx="4421">
                  <c:v>23.84</c:v>
                </c:pt>
                <c:pt idx="4422">
                  <c:v>17.481000000000002</c:v>
                </c:pt>
                <c:pt idx="4423">
                  <c:v>44.052</c:v>
                </c:pt>
                <c:pt idx="4424">
                  <c:v>24.007000000000001</c:v>
                </c:pt>
                <c:pt idx="4425">
                  <c:v>43.294000000000011</c:v>
                </c:pt>
                <c:pt idx="4426">
                  <c:v>46.879000000000005</c:v>
                </c:pt>
                <c:pt idx="4427">
                  <c:v>38.357999999999997</c:v>
                </c:pt>
                <c:pt idx="4428">
                  <c:v>27.131000000000004</c:v>
                </c:pt>
                <c:pt idx="4429">
                  <c:v>35.774000000000001</c:v>
                </c:pt>
                <c:pt idx="4430">
                  <c:v>33.163000000000011</c:v>
                </c:pt>
                <c:pt idx="4431">
                  <c:v>47.284000000000006</c:v>
                </c:pt>
                <c:pt idx="4432">
                  <c:v>37.246000000000002</c:v>
                </c:pt>
                <c:pt idx="4433">
                  <c:v>28.902999999999995</c:v>
                </c:pt>
                <c:pt idx="4434">
                  <c:v>39.776000000000003</c:v>
                </c:pt>
                <c:pt idx="4435">
                  <c:v>39.152000000000001</c:v>
                </c:pt>
                <c:pt idx="4436">
                  <c:v>31.966999999999995</c:v>
                </c:pt>
                <c:pt idx="4437">
                  <c:v>36.223000000000013</c:v>
                </c:pt>
                <c:pt idx="4438">
                  <c:v>32.197000000000003</c:v>
                </c:pt>
                <c:pt idx="4439">
                  <c:v>50.983999999999995</c:v>
                </c:pt>
                <c:pt idx="4440">
                  <c:v>24.111999999999998</c:v>
                </c:pt>
                <c:pt idx="4441">
                  <c:v>37.57</c:v>
                </c:pt>
                <c:pt idx="4442">
                  <c:v>39.008000000000003</c:v>
                </c:pt>
                <c:pt idx="4443">
                  <c:v>32.016999999999996</c:v>
                </c:pt>
                <c:pt idx="4444">
                  <c:v>39.446000000000005</c:v>
                </c:pt>
                <c:pt idx="4445">
                  <c:v>28.632999999999999</c:v>
                </c:pt>
                <c:pt idx="4446">
                  <c:v>37.975000000000001</c:v>
                </c:pt>
                <c:pt idx="4447">
                  <c:v>43.117000000000004</c:v>
                </c:pt>
                <c:pt idx="4448">
                  <c:v>33.856999999999999</c:v>
                </c:pt>
                <c:pt idx="4449">
                  <c:v>25.638999999999999</c:v>
                </c:pt>
                <c:pt idx="4450">
                  <c:v>37.066000000000003</c:v>
                </c:pt>
                <c:pt idx="4451">
                  <c:v>25.356999999999999</c:v>
                </c:pt>
                <c:pt idx="4452">
                  <c:v>25.306000000000001</c:v>
                </c:pt>
                <c:pt idx="4453">
                  <c:v>45.885999999999996</c:v>
                </c:pt>
                <c:pt idx="4454">
                  <c:v>47.044000000000004</c:v>
                </c:pt>
                <c:pt idx="4455">
                  <c:v>37.317999999999998</c:v>
                </c:pt>
                <c:pt idx="4456">
                  <c:v>32.388999999999996</c:v>
                </c:pt>
                <c:pt idx="4457">
                  <c:v>30.628</c:v>
                </c:pt>
                <c:pt idx="4458">
                  <c:v>27.472999999999995</c:v>
                </c:pt>
                <c:pt idx="4459">
                  <c:v>43.122000000000007</c:v>
                </c:pt>
                <c:pt idx="4460">
                  <c:v>46.764000000000003</c:v>
                </c:pt>
                <c:pt idx="4461">
                  <c:v>47.943999999999996</c:v>
                </c:pt>
                <c:pt idx="4462">
                  <c:v>30.212</c:v>
                </c:pt>
                <c:pt idx="4463">
                  <c:v>23.614000000000004</c:v>
                </c:pt>
                <c:pt idx="4464">
                  <c:v>30.303000000000001</c:v>
                </c:pt>
                <c:pt idx="4465">
                  <c:v>33.473000000000006</c:v>
                </c:pt>
                <c:pt idx="4466">
                  <c:v>36.567</c:v>
                </c:pt>
                <c:pt idx="4467">
                  <c:v>37.135000000000005</c:v>
                </c:pt>
                <c:pt idx="4468">
                  <c:v>7.6419999999999995</c:v>
                </c:pt>
                <c:pt idx="4469">
                  <c:v>39.784000000000006</c:v>
                </c:pt>
                <c:pt idx="4470">
                  <c:v>39.318999999999996</c:v>
                </c:pt>
                <c:pt idx="4471">
                  <c:v>36.881999999999998</c:v>
                </c:pt>
                <c:pt idx="4472">
                  <c:v>40.427</c:v>
                </c:pt>
                <c:pt idx="4473">
                  <c:v>41.106000000000002</c:v>
                </c:pt>
                <c:pt idx="4474">
                  <c:v>33.735000000000007</c:v>
                </c:pt>
                <c:pt idx="4475">
                  <c:v>32.857999999999997</c:v>
                </c:pt>
                <c:pt idx="4476">
                  <c:v>39.202000000000005</c:v>
                </c:pt>
                <c:pt idx="4477">
                  <c:v>31.847999999999999</c:v>
                </c:pt>
                <c:pt idx="4478">
                  <c:v>47.142000000000003</c:v>
                </c:pt>
                <c:pt idx="4479">
                  <c:v>26.832999999999995</c:v>
                </c:pt>
                <c:pt idx="4480">
                  <c:v>28.117000000000004</c:v>
                </c:pt>
                <c:pt idx="4481">
                  <c:v>38.046000000000006</c:v>
                </c:pt>
                <c:pt idx="4482">
                  <c:v>47.790000000000006</c:v>
                </c:pt>
                <c:pt idx="4483">
                  <c:v>30.484999999999996</c:v>
                </c:pt>
                <c:pt idx="4484">
                  <c:v>41.143000000000001</c:v>
                </c:pt>
                <c:pt idx="4485">
                  <c:v>38.439</c:v>
                </c:pt>
                <c:pt idx="4486">
                  <c:v>38.89</c:v>
                </c:pt>
                <c:pt idx="4487">
                  <c:v>44.755000000000003</c:v>
                </c:pt>
                <c:pt idx="4488">
                  <c:v>40.747</c:v>
                </c:pt>
                <c:pt idx="4489">
                  <c:v>48.618000000000002</c:v>
                </c:pt>
                <c:pt idx="4490">
                  <c:v>40.541000000000004</c:v>
                </c:pt>
                <c:pt idx="4491">
                  <c:v>31.95</c:v>
                </c:pt>
                <c:pt idx="4492">
                  <c:v>36.473000000000006</c:v>
                </c:pt>
                <c:pt idx="4493">
                  <c:v>29.556000000000001</c:v>
                </c:pt>
                <c:pt idx="4494">
                  <c:v>33.494</c:v>
                </c:pt>
                <c:pt idx="4495">
                  <c:v>45.02</c:v>
                </c:pt>
                <c:pt idx="4496">
                  <c:v>38.873000000000005</c:v>
                </c:pt>
                <c:pt idx="4497">
                  <c:v>41.225000000000009</c:v>
                </c:pt>
                <c:pt idx="4498">
                  <c:v>27.545000000000002</c:v>
                </c:pt>
                <c:pt idx="4499">
                  <c:v>39.847999999999999</c:v>
                </c:pt>
                <c:pt idx="4500">
                  <c:v>29.713999999999999</c:v>
                </c:pt>
                <c:pt idx="4501">
                  <c:v>32.75</c:v>
                </c:pt>
                <c:pt idx="4502">
                  <c:v>31.638000000000005</c:v>
                </c:pt>
                <c:pt idx="4503">
                  <c:v>44.501000000000005</c:v>
                </c:pt>
                <c:pt idx="4504">
                  <c:v>41.872</c:v>
                </c:pt>
                <c:pt idx="4505">
                  <c:v>37.312999999999995</c:v>
                </c:pt>
                <c:pt idx="4506">
                  <c:v>27.056999999999999</c:v>
                </c:pt>
                <c:pt idx="4507">
                  <c:v>27.661000000000001</c:v>
                </c:pt>
                <c:pt idx="4508">
                  <c:v>44.451999999999998</c:v>
                </c:pt>
                <c:pt idx="4509">
                  <c:v>31.640999999999995</c:v>
                </c:pt>
                <c:pt idx="4510">
                  <c:v>28.465999999999998</c:v>
                </c:pt>
                <c:pt idx="4511">
                  <c:v>28.614000000000004</c:v>
                </c:pt>
                <c:pt idx="4512">
                  <c:v>44.983999999999995</c:v>
                </c:pt>
                <c:pt idx="4513">
                  <c:v>38.162000000000006</c:v>
                </c:pt>
                <c:pt idx="4514">
                  <c:v>42.278000000000006</c:v>
                </c:pt>
                <c:pt idx="4515">
                  <c:v>35.803999999999995</c:v>
                </c:pt>
                <c:pt idx="4516">
                  <c:v>49.926000000000002</c:v>
                </c:pt>
                <c:pt idx="4517">
                  <c:v>29.597000000000001</c:v>
                </c:pt>
                <c:pt idx="4518">
                  <c:v>26.547999999999995</c:v>
                </c:pt>
                <c:pt idx="4519">
                  <c:v>28.18</c:v>
                </c:pt>
                <c:pt idx="4520">
                  <c:v>44.851999999999997</c:v>
                </c:pt>
                <c:pt idx="4521">
                  <c:v>46.850999999999999</c:v>
                </c:pt>
                <c:pt idx="4522">
                  <c:v>41.741</c:v>
                </c:pt>
                <c:pt idx="4523">
                  <c:v>40.242000000000004</c:v>
                </c:pt>
                <c:pt idx="4524">
                  <c:v>29.91</c:v>
                </c:pt>
                <c:pt idx="4525">
                  <c:v>41.697000000000003</c:v>
                </c:pt>
                <c:pt idx="4526">
                  <c:v>31.68</c:v>
                </c:pt>
                <c:pt idx="4527">
                  <c:v>46.849999999999994</c:v>
                </c:pt>
                <c:pt idx="4528">
                  <c:v>39.604000000000006</c:v>
                </c:pt>
                <c:pt idx="4529">
                  <c:v>42.977000000000004</c:v>
                </c:pt>
                <c:pt idx="4530">
                  <c:v>18.618000000000002</c:v>
                </c:pt>
                <c:pt idx="4531">
                  <c:v>45.410999999999994</c:v>
                </c:pt>
                <c:pt idx="4532">
                  <c:v>44.737000000000002</c:v>
                </c:pt>
                <c:pt idx="4533">
                  <c:v>38.632000000000005</c:v>
                </c:pt>
                <c:pt idx="4534">
                  <c:v>32.405000000000001</c:v>
                </c:pt>
                <c:pt idx="4535">
                  <c:v>47.516999999999996</c:v>
                </c:pt>
                <c:pt idx="4536">
                  <c:v>47.620000000000005</c:v>
                </c:pt>
                <c:pt idx="4537">
                  <c:v>44.150999999999996</c:v>
                </c:pt>
                <c:pt idx="4538">
                  <c:v>51.350999999999999</c:v>
                </c:pt>
                <c:pt idx="4539">
                  <c:v>35.495000000000005</c:v>
                </c:pt>
                <c:pt idx="4540">
                  <c:v>27.396000000000001</c:v>
                </c:pt>
                <c:pt idx="4541">
                  <c:v>26.785999999999998</c:v>
                </c:pt>
                <c:pt idx="4542">
                  <c:v>28.597000000000001</c:v>
                </c:pt>
                <c:pt idx="4543">
                  <c:v>26.170999999999999</c:v>
                </c:pt>
                <c:pt idx="4544">
                  <c:v>22.324999999999999</c:v>
                </c:pt>
                <c:pt idx="4545">
                  <c:v>37.002000000000002</c:v>
                </c:pt>
                <c:pt idx="4546">
                  <c:v>29.154000000000003</c:v>
                </c:pt>
                <c:pt idx="4547">
                  <c:v>26.032</c:v>
                </c:pt>
                <c:pt idx="4548">
                  <c:v>31.504999999999999</c:v>
                </c:pt>
                <c:pt idx="4549">
                  <c:v>36.989000000000004</c:v>
                </c:pt>
                <c:pt idx="4550">
                  <c:v>34.44</c:v>
                </c:pt>
                <c:pt idx="4551">
                  <c:v>40.262000000000008</c:v>
                </c:pt>
                <c:pt idx="4552">
                  <c:v>38.911999999999999</c:v>
                </c:pt>
                <c:pt idx="4553">
                  <c:v>48.626000000000012</c:v>
                </c:pt>
                <c:pt idx="4554">
                  <c:v>30.024000000000001</c:v>
                </c:pt>
                <c:pt idx="4555">
                  <c:v>43.792000000000009</c:v>
                </c:pt>
                <c:pt idx="4556">
                  <c:v>34.381999999999998</c:v>
                </c:pt>
                <c:pt idx="4557">
                  <c:v>41.573</c:v>
                </c:pt>
                <c:pt idx="4558">
                  <c:v>46.583000000000006</c:v>
                </c:pt>
                <c:pt idx="4559">
                  <c:v>-21.042999999999996</c:v>
                </c:pt>
                <c:pt idx="4560">
                  <c:v>29.542999999999996</c:v>
                </c:pt>
                <c:pt idx="4561">
                  <c:v>43.736000000000011</c:v>
                </c:pt>
                <c:pt idx="4562">
                  <c:v>27.767999999999997</c:v>
                </c:pt>
                <c:pt idx="4563">
                  <c:v>39.589000000000006</c:v>
                </c:pt>
                <c:pt idx="4564">
                  <c:v>31.050999999999995</c:v>
                </c:pt>
                <c:pt idx="4565">
                  <c:v>-3.7359999999999998</c:v>
                </c:pt>
                <c:pt idx="4566">
                  <c:v>34.683</c:v>
                </c:pt>
                <c:pt idx="4567">
                  <c:v>25.503</c:v>
                </c:pt>
                <c:pt idx="4568">
                  <c:v>34.378</c:v>
                </c:pt>
                <c:pt idx="4569">
                  <c:v>47.994</c:v>
                </c:pt>
                <c:pt idx="4570">
                  <c:v>47.502000000000002</c:v>
                </c:pt>
                <c:pt idx="4571">
                  <c:v>23.847999999999999</c:v>
                </c:pt>
                <c:pt idx="4572">
                  <c:v>39.246000000000002</c:v>
                </c:pt>
                <c:pt idx="4573">
                  <c:v>46.15</c:v>
                </c:pt>
                <c:pt idx="4574">
                  <c:v>23.988999999999997</c:v>
                </c:pt>
                <c:pt idx="4575">
                  <c:v>35.946000000000005</c:v>
                </c:pt>
                <c:pt idx="4576">
                  <c:v>30.922999999999991</c:v>
                </c:pt>
                <c:pt idx="4577">
                  <c:v>47.123000000000012</c:v>
                </c:pt>
                <c:pt idx="4578">
                  <c:v>32.620000000000005</c:v>
                </c:pt>
                <c:pt idx="4579">
                  <c:v>43.649000000000001</c:v>
                </c:pt>
                <c:pt idx="4580">
                  <c:v>26.495999999999995</c:v>
                </c:pt>
                <c:pt idx="4581">
                  <c:v>37.276000000000003</c:v>
                </c:pt>
                <c:pt idx="4582">
                  <c:v>38.518000000000001</c:v>
                </c:pt>
                <c:pt idx="4583">
                  <c:v>15.419</c:v>
                </c:pt>
                <c:pt idx="4584">
                  <c:v>29.85</c:v>
                </c:pt>
                <c:pt idx="4585">
                  <c:v>24.649000000000001</c:v>
                </c:pt>
                <c:pt idx="4586">
                  <c:v>26.73</c:v>
                </c:pt>
                <c:pt idx="4587">
                  <c:v>47.102000000000004</c:v>
                </c:pt>
                <c:pt idx="4588">
                  <c:v>16.896999999999995</c:v>
                </c:pt>
                <c:pt idx="4589">
                  <c:v>40.432000000000002</c:v>
                </c:pt>
                <c:pt idx="4590">
                  <c:v>29.09</c:v>
                </c:pt>
                <c:pt idx="4591">
                  <c:v>35.503</c:v>
                </c:pt>
                <c:pt idx="4592">
                  <c:v>1.147</c:v>
                </c:pt>
                <c:pt idx="4593">
                  <c:v>25.312000000000001</c:v>
                </c:pt>
                <c:pt idx="4594">
                  <c:v>37.946999999999996</c:v>
                </c:pt>
                <c:pt idx="4595">
                  <c:v>30.201000000000001</c:v>
                </c:pt>
                <c:pt idx="4596">
                  <c:v>43.973000000000006</c:v>
                </c:pt>
                <c:pt idx="4597">
                  <c:v>17.954999999999995</c:v>
                </c:pt>
                <c:pt idx="4598">
                  <c:v>46.454999999999998</c:v>
                </c:pt>
                <c:pt idx="4599">
                  <c:v>44.159000000000006</c:v>
                </c:pt>
                <c:pt idx="4600">
                  <c:v>32.313999999999993</c:v>
                </c:pt>
                <c:pt idx="4601">
                  <c:v>26.201000000000001</c:v>
                </c:pt>
                <c:pt idx="4602">
                  <c:v>27.439999999999998</c:v>
                </c:pt>
                <c:pt idx="4603">
                  <c:v>30.963999999999995</c:v>
                </c:pt>
                <c:pt idx="4604">
                  <c:v>35.473000000000006</c:v>
                </c:pt>
                <c:pt idx="4605">
                  <c:v>36.969000000000001</c:v>
                </c:pt>
                <c:pt idx="4606">
                  <c:v>32.4</c:v>
                </c:pt>
                <c:pt idx="4607">
                  <c:v>49.218000000000011</c:v>
                </c:pt>
                <c:pt idx="4608">
                  <c:v>46.476000000000006</c:v>
                </c:pt>
                <c:pt idx="4609">
                  <c:v>45.376000000000005</c:v>
                </c:pt>
                <c:pt idx="4610">
                  <c:v>27.898</c:v>
                </c:pt>
                <c:pt idx="4611">
                  <c:v>48.134</c:v>
                </c:pt>
                <c:pt idx="4612">
                  <c:v>47</c:v>
                </c:pt>
                <c:pt idx="4613">
                  <c:v>44.439</c:v>
                </c:pt>
                <c:pt idx="4614">
                  <c:v>27.695</c:v>
                </c:pt>
                <c:pt idx="4615">
                  <c:v>40.477000000000004</c:v>
                </c:pt>
                <c:pt idx="4616">
                  <c:v>36.450999999999993</c:v>
                </c:pt>
                <c:pt idx="4617">
                  <c:v>35.887999999999998</c:v>
                </c:pt>
                <c:pt idx="4618">
                  <c:v>39.601000000000006</c:v>
                </c:pt>
                <c:pt idx="4619">
                  <c:v>40.900999999999996</c:v>
                </c:pt>
                <c:pt idx="4620">
                  <c:v>25.867999999999999</c:v>
                </c:pt>
                <c:pt idx="4621">
                  <c:v>33.362000000000002</c:v>
                </c:pt>
                <c:pt idx="4622">
                  <c:v>11.766</c:v>
                </c:pt>
                <c:pt idx="4623">
                  <c:v>35.477000000000004</c:v>
                </c:pt>
                <c:pt idx="4624">
                  <c:v>20.837000000000003</c:v>
                </c:pt>
                <c:pt idx="4625">
                  <c:v>28.338999999999999</c:v>
                </c:pt>
                <c:pt idx="4626">
                  <c:v>34.125000000000007</c:v>
                </c:pt>
                <c:pt idx="4627">
                  <c:v>33.849000000000004</c:v>
                </c:pt>
                <c:pt idx="4628">
                  <c:v>32.148000000000003</c:v>
                </c:pt>
                <c:pt idx="4629">
                  <c:v>31.256</c:v>
                </c:pt>
                <c:pt idx="4630">
                  <c:v>31.370999999999999</c:v>
                </c:pt>
                <c:pt idx="4631">
                  <c:v>44.732000000000006</c:v>
                </c:pt>
                <c:pt idx="4632">
                  <c:v>29.896000000000001</c:v>
                </c:pt>
                <c:pt idx="4633">
                  <c:v>33.006</c:v>
                </c:pt>
                <c:pt idx="4634">
                  <c:v>15.591000000000001</c:v>
                </c:pt>
                <c:pt idx="4635">
                  <c:v>19.113000000000003</c:v>
                </c:pt>
                <c:pt idx="4636">
                  <c:v>30.846</c:v>
                </c:pt>
                <c:pt idx="4637">
                  <c:v>30.123999999999999</c:v>
                </c:pt>
                <c:pt idx="4638">
                  <c:v>28.440999999999995</c:v>
                </c:pt>
                <c:pt idx="4639">
                  <c:v>37.637</c:v>
                </c:pt>
                <c:pt idx="4640">
                  <c:v>41.752000000000002</c:v>
                </c:pt>
                <c:pt idx="4641">
                  <c:v>32.675000000000004</c:v>
                </c:pt>
                <c:pt idx="4642">
                  <c:v>36.384999999999998</c:v>
                </c:pt>
                <c:pt idx="4643">
                  <c:v>23.832999999999995</c:v>
                </c:pt>
                <c:pt idx="4644">
                  <c:v>37.353999999999999</c:v>
                </c:pt>
                <c:pt idx="4645">
                  <c:v>38.477000000000004</c:v>
                </c:pt>
                <c:pt idx="4646">
                  <c:v>39.634</c:v>
                </c:pt>
                <c:pt idx="4647">
                  <c:v>49.650999999999996</c:v>
                </c:pt>
                <c:pt idx="4648">
                  <c:v>49.012</c:v>
                </c:pt>
                <c:pt idx="4649">
                  <c:v>36.21</c:v>
                </c:pt>
                <c:pt idx="4650">
                  <c:v>31.901</c:v>
                </c:pt>
                <c:pt idx="4651">
                  <c:v>43.984999999999999</c:v>
                </c:pt>
                <c:pt idx="4652">
                  <c:v>31.49</c:v>
                </c:pt>
                <c:pt idx="4653">
                  <c:v>43.483999999999995</c:v>
                </c:pt>
                <c:pt idx="4654">
                  <c:v>36.974000000000004</c:v>
                </c:pt>
                <c:pt idx="4655">
                  <c:v>36.613</c:v>
                </c:pt>
                <c:pt idx="4656">
                  <c:v>27.411000000000001</c:v>
                </c:pt>
                <c:pt idx="4657">
                  <c:v>46.986999999999995</c:v>
                </c:pt>
                <c:pt idx="4658">
                  <c:v>37.586999999999996</c:v>
                </c:pt>
                <c:pt idx="4659">
                  <c:v>36.052</c:v>
                </c:pt>
                <c:pt idx="4660">
                  <c:v>31.957000000000001</c:v>
                </c:pt>
                <c:pt idx="4661">
                  <c:v>39.808</c:v>
                </c:pt>
                <c:pt idx="4662">
                  <c:v>31.849</c:v>
                </c:pt>
                <c:pt idx="4663">
                  <c:v>48.171000000000006</c:v>
                </c:pt>
                <c:pt idx="4664">
                  <c:v>38.06</c:v>
                </c:pt>
                <c:pt idx="4665">
                  <c:v>46.434000000000005</c:v>
                </c:pt>
                <c:pt idx="4666">
                  <c:v>31.281999999999996</c:v>
                </c:pt>
                <c:pt idx="4667">
                  <c:v>21.73</c:v>
                </c:pt>
                <c:pt idx="4668">
                  <c:v>36.715000000000003</c:v>
                </c:pt>
                <c:pt idx="4669">
                  <c:v>37.462000000000003</c:v>
                </c:pt>
                <c:pt idx="4670">
                  <c:v>38.124000000000002</c:v>
                </c:pt>
                <c:pt idx="4671">
                  <c:v>39.777000000000001</c:v>
                </c:pt>
                <c:pt idx="4672">
                  <c:v>35.009</c:v>
                </c:pt>
                <c:pt idx="4673">
                  <c:v>37.361000000000004</c:v>
                </c:pt>
                <c:pt idx="4674">
                  <c:v>35.137</c:v>
                </c:pt>
                <c:pt idx="4675">
                  <c:v>-2.0179999999999998</c:v>
                </c:pt>
                <c:pt idx="4676">
                  <c:v>41.566000000000003</c:v>
                </c:pt>
                <c:pt idx="4677">
                  <c:v>39.158000000000001</c:v>
                </c:pt>
                <c:pt idx="4678">
                  <c:v>22.048999999999996</c:v>
                </c:pt>
                <c:pt idx="4679">
                  <c:v>39.893000000000001</c:v>
                </c:pt>
                <c:pt idx="4680">
                  <c:v>26.34</c:v>
                </c:pt>
                <c:pt idx="4681">
                  <c:v>27.568999999999996</c:v>
                </c:pt>
                <c:pt idx="4682">
                  <c:v>29.152000000000001</c:v>
                </c:pt>
                <c:pt idx="4683">
                  <c:v>41.862000000000002</c:v>
                </c:pt>
                <c:pt idx="4684">
                  <c:v>31.667999999999999</c:v>
                </c:pt>
                <c:pt idx="4685">
                  <c:v>31.803000000000001</c:v>
                </c:pt>
                <c:pt idx="4686">
                  <c:v>35.810999999999993</c:v>
                </c:pt>
                <c:pt idx="4687">
                  <c:v>39.906000000000006</c:v>
                </c:pt>
                <c:pt idx="4688">
                  <c:v>34.317999999999998</c:v>
                </c:pt>
                <c:pt idx="4689">
                  <c:v>35.766000000000012</c:v>
                </c:pt>
                <c:pt idx="4690">
                  <c:v>7.3860000000000001</c:v>
                </c:pt>
                <c:pt idx="4691">
                  <c:v>41.02</c:v>
                </c:pt>
                <c:pt idx="4692">
                  <c:v>43.758000000000003</c:v>
                </c:pt>
                <c:pt idx="4693">
                  <c:v>32.975000000000001</c:v>
                </c:pt>
                <c:pt idx="4694">
                  <c:v>30.49</c:v>
                </c:pt>
                <c:pt idx="4695">
                  <c:v>42.365000000000002</c:v>
                </c:pt>
                <c:pt idx="4696">
                  <c:v>40.552</c:v>
                </c:pt>
                <c:pt idx="4697">
                  <c:v>45.965000000000003</c:v>
                </c:pt>
                <c:pt idx="4698">
                  <c:v>34.041000000000004</c:v>
                </c:pt>
                <c:pt idx="4699">
                  <c:v>43.236000000000011</c:v>
                </c:pt>
                <c:pt idx="4700">
                  <c:v>40.448</c:v>
                </c:pt>
                <c:pt idx="4701">
                  <c:v>32.533000000000001</c:v>
                </c:pt>
                <c:pt idx="4702">
                  <c:v>40.506</c:v>
                </c:pt>
                <c:pt idx="4703">
                  <c:v>30.757000000000001</c:v>
                </c:pt>
                <c:pt idx="4704">
                  <c:v>46.513999999999996</c:v>
                </c:pt>
                <c:pt idx="4705">
                  <c:v>35.028000000000006</c:v>
                </c:pt>
                <c:pt idx="4706">
                  <c:v>43.527000000000001</c:v>
                </c:pt>
                <c:pt idx="4707">
                  <c:v>44.207000000000001</c:v>
                </c:pt>
                <c:pt idx="4708">
                  <c:v>47.386999999999993</c:v>
                </c:pt>
                <c:pt idx="4709">
                  <c:v>48.734000000000002</c:v>
                </c:pt>
                <c:pt idx="4710">
                  <c:v>46.462000000000003</c:v>
                </c:pt>
                <c:pt idx="4711">
                  <c:v>48.105000000000004</c:v>
                </c:pt>
                <c:pt idx="4712">
                  <c:v>40.907000000000004</c:v>
                </c:pt>
                <c:pt idx="4713">
                  <c:v>27.398</c:v>
                </c:pt>
                <c:pt idx="4714">
                  <c:v>35.521000000000001</c:v>
                </c:pt>
                <c:pt idx="4715">
                  <c:v>44.876999999999995</c:v>
                </c:pt>
                <c:pt idx="4716">
                  <c:v>31.464999999999996</c:v>
                </c:pt>
                <c:pt idx="4717">
                  <c:v>39.913999999999994</c:v>
                </c:pt>
                <c:pt idx="4718">
                  <c:v>30.207000000000001</c:v>
                </c:pt>
                <c:pt idx="4719">
                  <c:v>40.25</c:v>
                </c:pt>
                <c:pt idx="4720">
                  <c:v>47.203000000000003</c:v>
                </c:pt>
                <c:pt idx="4721">
                  <c:v>40.391000000000005</c:v>
                </c:pt>
                <c:pt idx="4722">
                  <c:v>42.436</c:v>
                </c:pt>
                <c:pt idx="4723">
                  <c:v>21.634000000000004</c:v>
                </c:pt>
                <c:pt idx="4724">
                  <c:v>40.864000000000004</c:v>
                </c:pt>
                <c:pt idx="4725">
                  <c:v>31.606000000000005</c:v>
                </c:pt>
                <c:pt idx="4726">
                  <c:v>24.946000000000002</c:v>
                </c:pt>
                <c:pt idx="4727">
                  <c:v>32.832000000000001</c:v>
                </c:pt>
                <c:pt idx="4728">
                  <c:v>48.187000000000005</c:v>
                </c:pt>
                <c:pt idx="4729">
                  <c:v>24.150000000000002</c:v>
                </c:pt>
                <c:pt idx="4730">
                  <c:v>28.267999999999997</c:v>
                </c:pt>
                <c:pt idx="4731">
                  <c:v>31.698</c:v>
                </c:pt>
                <c:pt idx="4732">
                  <c:v>44.928000000000004</c:v>
                </c:pt>
                <c:pt idx="4733">
                  <c:v>7.9109999999999996</c:v>
                </c:pt>
                <c:pt idx="4734">
                  <c:v>8.2919999999999998</c:v>
                </c:pt>
                <c:pt idx="4735">
                  <c:v>39.698000000000008</c:v>
                </c:pt>
                <c:pt idx="4736">
                  <c:v>28</c:v>
                </c:pt>
                <c:pt idx="4737">
                  <c:v>33.578000000000003</c:v>
                </c:pt>
                <c:pt idx="4738">
                  <c:v>35.252000000000002</c:v>
                </c:pt>
                <c:pt idx="4739">
                  <c:v>43.763000000000012</c:v>
                </c:pt>
                <c:pt idx="4740">
                  <c:v>36.981999999999999</c:v>
                </c:pt>
                <c:pt idx="4741">
                  <c:v>21.4</c:v>
                </c:pt>
                <c:pt idx="4742">
                  <c:v>37.019000000000005</c:v>
                </c:pt>
                <c:pt idx="4743">
                  <c:v>22.419999999999998</c:v>
                </c:pt>
                <c:pt idx="4744">
                  <c:v>39.281000000000006</c:v>
                </c:pt>
                <c:pt idx="4745">
                  <c:v>36.943000000000005</c:v>
                </c:pt>
                <c:pt idx="4746">
                  <c:v>33.962000000000003</c:v>
                </c:pt>
                <c:pt idx="4747">
                  <c:v>36.518000000000001</c:v>
                </c:pt>
                <c:pt idx="4748">
                  <c:v>31.12</c:v>
                </c:pt>
                <c:pt idx="4749">
                  <c:v>38.506</c:v>
                </c:pt>
                <c:pt idx="4750">
                  <c:v>34.419000000000004</c:v>
                </c:pt>
                <c:pt idx="4751">
                  <c:v>36.519000000000005</c:v>
                </c:pt>
                <c:pt idx="4752">
                  <c:v>40.676000000000002</c:v>
                </c:pt>
                <c:pt idx="4753">
                  <c:v>37.414999999999999</c:v>
                </c:pt>
                <c:pt idx="4754">
                  <c:v>12.209999999999999</c:v>
                </c:pt>
                <c:pt idx="4755">
                  <c:v>33.226000000000013</c:v>
                </c:pt>
                <c:pt idx="4756">
                  <c:v>29.074000000000005</c:v>
                </c:pt>
                <c:pt idx="4757">
                  <c:v>41.336000000000006</c:v>
                </c:pt>
                <c:pt idx="4758">
                  <c:v>34.218000000000011</c:v>
                </c:pt>
                <c:pt idx="4759">
                  <c:v>28.974999999999998</c:v>
                </c:pt>
                <c:pt idx="4760">
                  <c:v>35.685000000000002</c:v>
                </c:pt>
                <c:pt idx="4761">
                  <c:v>36.393000000000001</c:v>
                </c:pt>
                <c:pt idx="4762">
                  <c:v>40.344999999999999</c:v>
                </c:pt>
                <c:pt idx="4763">
                  <c:v>30.829000000000001</c:v>
                </c:pt>
                <c:pt idx="4764">
                  <c:v>39.008000000000003</c:v>
                </c:pt>
                <c:pt idx="4765">
                  <c:v>36.007000000000005</c:v>
                </c:pt>
                <c:pt idx="4766">
                  <c:v>37.073</c:v>
                </c:pt>
                <c:pt idx="4767">
                  <c:v>33.602000000000004</c:v>
                </c:pt>
                <c:pt idx="4768">
                  <c:v>36.398000000000003</c:v>
                </c:pt>
                <c:pt idx="4769">
                  <c:v>36.764000000000003</c:v>
                </c:pt>
                <c:pt idx="4770">
                  <c:v>37.323</c:v>
                </c:pt>
                <c:pt idx="4771">
                  <c:v>33.700000000000003</c:v>
                </c:pt>
                <c:pt idx="4772">
                  <c:v>46.346999999999994</c:v>
                </c:pt>
                <c:pt idx="4773">
                  <c:v>30.529</c:v>
                </c:pt>
                <c:pt idx="4774">
                  <c:v>37.288000000000004</c:v>
                </c:pt>
                <c:pt idx="4775">
                  <c:v>33.026000000000003</c:v>
                </c:pt>
                <c:pt idx="4776">
                  <c:v>36.172000000000004</c:v>
                </c:pt>
                <c:pt idx="4777">
                  <c:v>25.312999999999999</c:v>
                </c:pt>
                <c:pt idx="4778">
                  <c:v>34.631</c:v>
                </c:pt>
                <c:pt idx="4779">
                  <c:v>36.425000000000004</c:v>
                </c:pt>
                <c:pt idx="4780">
                  <c:v>33.766000000000012</c:v>
                </c:pt>
                <c:pt idx="4781">
                  <c:v>35.508000000000003</c:v>
                </c:pt>
                <c:pt idx="4782">
                  <c:v>41.714000000000006</c:v>
                </c:pt>
                <c:pt idx="4783">
                  <c:v>46.122000000000007</c:v>
                </c:pt>
                <c:pt idx="4784">
                  <c:v>49.725000000000009</c:v>
                </c:pt>
                <c:pt idx="4785">
                  <c:v>19.787999999999997</c:v>
                </c:pt>
                <c:pt idx="4786">
                  <c:v>39.111000000000004</c:v>
                </c:pt>
                <c:pt idx="4787">
                  <c:v>30.814000000000004</c:v>
                </c:pt>
                <c:pt idx="4788">
                  <c:v>27.678999999999995</c:v>
                </c:pt>
                <c:pt idx="4789">
                  <c:v>49.056000000000004</c:v>
                </c:pt>
                <c:pt idx="4790">
                  <c:v>46.036000000000001</c:v>
                </c:pt>
                <c:pt idx="4791">
                  <c:v>35.08</c:v>
                </c:pt>
                <c:pt idx="4792">
                  <c:v>28.803000000000001</c:v>
                </c:pt>
                <c:pt idx="4793">
                  <c:v>42.67</c:v>
                </c:pt>
                <c:pt idx="4794">
                  <c:v>29.852</c:v>
                </c:pt>
                <c:pt idx="4795">
                  <c:v>17.318000000000001</c:v>
                </c:pt>
                <c:pt idx="4796">
                  <c:v>29.332000000000001</c:v>
                </c:pt>
                <c:pt idx="4797">
                  <c:v>35.449000000000005</c:v>
                </c:pt>
                <c:pt idx="4798">
                  <c:v>33.527000000000001</c:v>
                </c:pt>
                <c:pt idx="4799">
                  <c:v>34.952999999999996</c:v>
                </c:pt>
                <c:pt idx="4800">
                  <c:v>42.681000000000004</c:v>
                </c:pt>
                <c:pt idx="4801">
                  <c:v>33.961000000000006</c:v>
                </c:pt>
                <c:pt idx="4802">
                  <c:v>33.068000000000005</c:v>
                </c:pt>
                <c:pt idx="4803">
                  <c:v>14.047000000000001</c:v>
                </c:pt>
                <c:pt idx="4804">
                  <c:v>30.067</c:v>
                </c:pt>
                <c:pt idx="4805">
                  <c:v>31.982999999999997</c:v>
                </c:pt>
                <c:pt idx="4806">
                  <c:v>38.086999999999996</c:v>
                </c:pt>
                <c:pt idx="4807">
                  <c:v>31.963999999999995</c:v>
                </c:pt>
                <c:pt idx="4808">
                  <c:v>24.914999999999999</c:v>
                </c:pt>
                <c:pt idx="4809">
                  <c:v>36.102000000000004</c:v>
                </c:pt>
                <c:pt idx="4810">
                  <c:v>32.355999999999995</c:v>
                </c:pt>
                <c:pt idx="4811">
                  <c:v>36.861000000000004</c:v>
                </c:pt>
                <c:pt idx="4812">
                  <c:v>34.302</c:v>
                </c:pt>
                <c:pt idx="4813">
                  <c:v>21.742999999999995</c:v>
                </c:pt>
                <c:pt idx="4814">
                  <c:v>13.052000000000001</c:v>
                </c:pt>
                <c:pt idx="4815">
                  <c:v>37.340999999999994</c:v>
                </c:pt>
                <c:pt idx="4816">
                  <c:v>34.894000000000005</c:v>
                </c:pt>
                <c:pt idx="4817">
                  <c:v>39.513000000000005</c:v>
                </c:pt>
                <c:pt idx="4818">
                  <c:v>37.61</c:v>
                </c:pt>
                <c:pt idx="4819">
                  <c:v>43.098000000000006</c:v>
                </c:pt>
                <c:pt idx="4820">
                  <c:v>32.89</c:v>
                </c:pt>
                <c:pt idx="4821">
                  <c:v>31.821999999999999</c:v>
                </c:pt>
                <c:pt idx="4822">
                  <c:v>33.101000000000006</c:v>
                </c:pt>
                <c:pt idx="4823">
                  <c:v>24.815000000000001</c:v>
                </c:pt>
                <c:pt idx="4824">
                  <c:v>39.037000000000006</c:v>
                </c:pt>
                <c:pt idx="4825">
                  <c:v>22.467999999999996</c:v>
                </c:pt>
                <c:pt idx="4826">
                  <c:v>43.367000000000004</c:v>
                </c:pt>
                <c:pt idx="4827">
                  <c:v>38.416999999999994</c:v>
                </c:pt>
                <c:pt idx="4828">
                  <c:v>38.573</c:v>
                </c:pt>
                <c:pt idx="4829">
                  <c:v>44.748000000000005</c:v>
                </c:pt>
                <c:pt idx="4830">
                  <c:v>46.483999999999995</c:v>
                </c:pt>
                <c:pt idx="4831">
                  <c:v>39.624000000000002</c:v>
                </c:pt>
                <c:pt idx="4832">
                  <c:v>29.479999999999997</c:v>
                </c:pt>
                <c:pt idx="4833">
                  <c:v>39.183</c:v>
                </c:pt>
                <c:pt idx="4834">
                  <c:v>39.902000000000001</c:v>
                </c:pt>
                <c:pt idx="4835">
                  <c:v>36.050999999999995</c:v>
                </c:pt>
                <c:pt idx="4836">
                  <c:v>39.092000000000006</c:v>
                </c:pt>
                <c:pt idx="4837">
                  <c:v>31.614000000000004</c:v>
                </c:pt>
                <c:pt idx="4838">
                  <c:v>44.926000000000002</c:v>
                </c:pt>
                <c:pt idx="4839">
                  <c:v>35.996000000000002</c:v>
                </c:pt>
                <c:pt idx="4840">
                  <c:v>36.968000000000011</c:v>
                </c:pt>
                <c:pt idx="4841">
                  <c:v>34.498000000000005</c:v>
                </c:pt>
                <c:pt idx="4842">
                  <c:v>40.372</c:v>
                </c:pt>
                <c:pt idx="4843">
                  <c:v>43.255000000000003</c:v>
                </c:pt>
                <c:pt idx="4844">
                  <c:v>36.132000000000005</c:v>
                </c:pt>
                <c:pt idx="4845">
                  <c:v>38.361000000000004</c:v>
                </c:pt>
                <c:pt idx="4846">
                  <c:v>42.031000000000006</c:v>
                </c:pt>
                <c:pt idx="4847">
                  <c:v>44.028000000000006</c:v>
                </c:pt>
                <c:pt idx="4848">
                  <c:v>34.545000000000002</c:v>
                </c:pt>
                <c:pt idx="4849">
                  <c:v>29.992999999999995</c:v>
                </c:pt>
                <c:pt idx="4850">
                  <c:v>44.697000000000003</c:v>
                </c:pt>
                <c:pt idx="4851">
                  <c:v>38.235000000000007</c:v>
                </c:pt>
                <c:pt idx="4852">
                  <c:v>43.092000000000006</c:v>
                </c:pt>
                <c:pt idx="4853">
                  <c:v>37.542000000000002</c:v>
                </c:pt>
                <c:pt idx="4854">
                  <c:v>21.081999999999997</c:v>
                </c:pt>
                <c:pt idx="4855">
                  <c:v>36.949000000000005</c:v>
                </c:pt>
                <c:pt idx="4856">
                  <c:v>39.814999999999998</c:v>
                </c:pt>
                <c:pt idx="4857">
                  <c:v>39.276000000000003</c:v>
                </c:pt>
                <c:pt idx="4858">
                  <c:v>46.266000000000012</c:v>
                </c:pt>
                <c:pt idx="4859">
                  <c:v>49.774000000000001</c:v>
                </c:pt>
                <c:pt idx="4860">
                  <c:v>44.181000000000004</c:v>
                </c:pt>
                <c:pt idx="4861">
                  <c:v>40.835000000000001</c:v>
                </c:pt>
                <c:pt idx="4862">
                  <c:v>26.89</c:v>
                </c:pt>
                <c:pt idx="4863">
                  <c:v>44.252000000000002</c:v>
                </c:pt>
                <c:pt idx="4864">
                  <c:v>36.182000000000002</c:v>
                </c:pt>
                <c:pt idx="4865">
                  <c:v>49.222000000000008</c:v>
                </c:pt>
                <c:pt idx="4866">
                  <c:v>39.531000000000006</c:v>
                </c:pt>
                <c:pt idx="4867">
                  <c:v>35.347999999999999</c:v>
                </c:pt>
                <c:pt idx="4868">
                  <c:v>36.794000000000011</c:v>
                </c:pt>
                <c:pt idx="4869">
                  <c:v>44.09</c:v>
                </c:pt>
                <c:pt idx="4870">
                  <c:v>39.512</c:v>
                </c:pt>
                <c:pt idx="4871">
                  <c:v>33.972000000000001</c:v>
                </c:pt>
                <c:pt idx="4872">
                  <c:v>24.664999999999999</c:v>
                </c:pt>
                <c:pt idx="4873">
                  <c:v>48.010999999999996</c:v>
                </c:pt>
                <c:pt idx="4874">
                  <c:v>45.858999999999995</c:v>
                </c:pt>
                <c:pt idx="4875">
                  <c:v>41.015000000000001</c:v>
                </c:pt>
                <c:pt idx="4876">
                  <c:v>39.857999999999997</c:v>
                </c:pt>
                <c:pt idx="4877">
                  <c:v>39.794000000000011</c:v>
                </c:pt>
                <c:pt idx="4878">
                  <c:v>21.864000000000001</c:v>
                </c:pt>
                <c:pt idx="4879">
                  <c:v>29.161999999999999</c:v>
                </c:pt>
                <c:pt idx="4880">
                  <c:v>32.483000000000004</c:v>
                </c:pt>
                <c:pt idx="4881">
                  <c:v>32.443000000000005</c:v>
                </c:pt>
                <c:pt idx="4882">
                  <c:v>39.579000000000001</c:v>
                </c:pt>
                <c:pt idx="4883">
                  <c:v>24.015999999999995</c:v>
                </c:pt>
                <c:pt idx="4884">
                  <c:v>31.844999999999999</c:v>
                </c:pt>
                <c:pt idx="4885">
                  <c:v>45.029000000000003</c:v>
                </c:pt>
                <c:pt idx="4886">
                  <c:v>42.439</c:v>
                </c:pt>
                <c:pt idx="4887">
                  <c:v>32.013999999999996</c:v>
                </c:pt>
                <c:pt idx="4888">
                  <c:v>32.33</c:v>
                </c:pt>
                <c:pt idx="4889">
                  <c:v>42.747</c:v>
                </c:pt>
                <c:pt idx="4890">
                  <c:v>27.823</c:v>
                </c:pt>
                <c:pt idx="4891">
                  <c:v>42.538000000000004</c:v>
                </c:pt>
                <c:pt idx="4892">
                  <c:v>27.468999999999998</c:v>
                </c:pt>
                <c:pt idx="4893">
                  <c:v>43.160000000000004</c:v>
                </c:pt>
                <c:pt idx="4894">
                  <c:v>37.867000000000004</c:v>
                </c:pt>
                <c:pt idx="4895">
                  <c:v>36.909000000000006</c:v>
                </c:pt>
                <c:pt idx="4896">
                  <c:v>43.288000000000004</c:v>
                </c:pt>
                <c:pt idx="4897">
                  <c:v>45.085000000000001</c:v>
                </c:pt>
                <c:pt idx="4898">
                  <c:v>46.075000000000003</c:v>
                </c:pt>
                <c:pt idx="4899">
                  <c:v>35.725000000000009</c:v>
                </c:pt>
                <c:pt idx="4900">
                  <c:v>30.558</c:v>
                </c:pt>
                <c:pt idx="4901">
                  <c:v>30.937999999999999</c:v>
                </c:pt>
                <c:pt idx="4902">
                  <c:v>43.380999999999993</c:v>
                </c:pt>
                <c:pt idx="4903">
                  <c:v>41.414999999999999</c:v>
                </c:pt>
                <c:pt idx="4904">
                  <c:v>41.142000000000003</c:v>
                </c:pt>
                <c:pt idx="4905">
                  <c:v>47.278000000000006</c:v>
                </c:pt>
                <c:pt idx="4906">
                  <c:v>26.094000000000001</c:v>
                </c:pt>
                <c:pt idx="4907">
                  <c:v>42.616</c:v>
                </c:pt>
                <c:pt idx="4908">
                  <c:v>44.659000000000006</c:v>
                </c:pt>
                <c:pt idx="4909">
                  <c:v>47.453999999999994</c:v>
                </c:pt>
                <c:pt idx="4910">
                  <c:v>20.021999999999995</c:v>
                </c:pt>
                <c:pt idx="4911">
                  <c:v>36.477000000000004</c:v>
                </c:pt>
                <c:pt idx="4912">
                  <c:v>32.356999999999999</c:v>
                </c:pt>
                <c:pt idx="4913">
                  <c:v>34.588000000000001</c:v>
                </c:pt>
                <c:pt idx="4914">
                  <c:v>39.283000000000001</c:v>
                </c:pt>
                <c:pt idx="4915">
                  <c:v>38.574000000000005</c:v>
                </c:pt>
                <c:pt idx="4916">
                  <c:v>49.969000000000001</c:v>
                </c:pt>
                <c:pt idx="4917">
                  <c:v>32.687000000000005</c:v>
                </c:pt>
                <c:pt idx="4918">
                  <c:v>33.909000000000006</c:v>
                </c:pt>
                <c:pt idx="4919">
                  <c:v>43.176000000000002</c:v>
                </c:pt>
                <c:pt idx="4920">
                  <c:v>26.911999999999999</c:v>
                </c:pt>
                <c:pt idx="4921">
                  <c:v>47.477000000000004</c:v>
                </c:pt>
                <c:pt idx="4922">
                  <c:v>49.424000000000007</c:v>
                </c:pt>
                <c:pt idx="4923">
                  <c:v>37.36</c:v>
                </c:pt>
                <c:pt idx="4924">
                  <c:v>29.177000000000003</c:v>
                </c:pt>
                <c:pt idx="4925">
                  <c:v>29.344000000000001</c:v>
                </c:pt>
                <c:pt idx="4926">
                  <c:v>26.21</c:v>
                </c:pt>
                <c:pt idx="4927">
                  <c:v>43.245000000000005</c:v>
                </c:pt>
                <c:pt idx="4928">
                  <c:v>35.796000000000014</c:v>
                </c:pt>
                <c:pt idx="4929">
                  <c:v>23.785999999999998</c:v>
                </c:pt>
                <c:pt idx="4930">
                  <c:v>9.593</c:v>
                </c:pt>
                <c:pt idx="4931">
                  <c:v>38.717000000000006</c:v>
                </c:pt>
                <c:pt idx="4932">
                  <c:v>33.951999999999998</c:v>
                </c:pt>
                <c:pt idx="4933">
                  <c:v>35.923000000000002</c:v>
                </c:pt>
                <c:pt idx="4934">
                  <c:v>37.707000000000001</c:v>
                </c:pt>
                <c:pt idx="4935">
                  <c:v>28.41</c:v>
                </c:pt>
                <c:pt idx="4936">
                  <c:v>41.473000000000006</c:v>
                </c:pt>
                <c:pt idx="4937">
                  <c:v>31.317000000000004</c:v>
                </c:pt>
                <c:pt idx="4938">
                  <c:v>31.661000000000001</c:v>
                </c:pt>
                <c:pt idx="4939">
                  <c:v>37.830999999999996</c:v>
                </c:pt>
                <c:pt idx="4940">
                  <c:v>21.404999999999998</c:v>
                </c:pt>
                <c:pt idx="4941">
                  <c:v>45.957999999999998</c:v>
                </c:pt>
                <c:pt idx="4942">
                  <c:v>36.042000000000002</c:v>
                </c:pt>
                <c:pt idx="4943">
                  <c:v>31.39</c:v>
                </c:pt>
                <c:pt idx="4944">
                  <c:v>36.846999999999994</c:v>
                </c:pt>
                <c:pt idx="4945">
                  <c:v>39.742000000000004</c:v>
                </c:pt>
                <c:pt idx="4946">
                  <c:v>19.971999999999998</c:v>
                </c:pt>
                <c:pt idx="4947">
                  <c:v>37.893000000000001</c:v>
                </c:pt>
                <c:pt idx="4948">
                  <c:v>30.747</c:v>
                </c:pt>
                <c:pt idx="4949">
                  <c:v>35.962000000000003</c:v>
                </c:pt>
                <c:pt idx="4950">
                  <c:v>31.484000000000002</c:v>
                </c:pt>
                <c:pt idx="4951">
                  <c:v>30.152000000000001</c:v>
                </c:pt>
                <c:pt idx="4952">
                  <c:v>38.875</c:v>
                </c:pt>
                <c:pt idx="4953">
                  <c:v>49.699000000000012</c:v>
                </c:pt>
                <c:pt idx="4954">
                  <c:v>35.703000000000003</c:v>
                </c:pt>
                <c:pt idx="4955">
                  <c:v>35.090000000000003</c:v>
                </c:pt>
                <c:pt idx="4956">
                  <c:v>32.091000000000001</c:v>
                </c:pt>
                <c:pt idx="4957">
                  <c:v>42.139000000000003</c:v>
                </c:pt>
                <c:pt idx="4958">
                  <c:v>39.916000000000004</c:v>
                </c:pt>
                <c:pt idx="4959">
                  <c:v>36.038000000000004</c:v>
                </c:pt>
                <c:pt idx="4960">
                  <c:v>36.434000000000005</c:v>
                </c:pt>
                <c:pt idx="4961">
                  <c:v>36.827000000000005</c:v>
                </c:pt>
                <c:pt idx="4962">
                  <c:v>40.655000000000001</c:v>
                </c:pt>
                <c:pt idx="4963">
                  <c:v>36.93</c:v>
                </c:pt>
                <c:pt idx="4964">
                  <c:v>45.434000000000005</c:v>
                </c:pt>
                <c:pt idx="4965">
                  <c:v>38.867000000000004</c:v>
                </c:pt>
                <c:pt idx="4966">
                  <c:v>41.924000000000007</c:v>
                </c:pt>
                <c:pt idx="4967">
                  <c:v>45.622000000000007</c:v>
                </c:pt>
                <c:pt idx="4968">
                  <c:v>47.096000000000011</c:v>
                </c:pt>
                <c:pt idx="4969">
                  <c:v>31.657000000000004</c:v>
                </c:pt>
                <c:pt idx="4970">
                  <c:v>39.1</c:v>
                </c:pt>
                <c:pt idx="4971">
                  <c:v>42.843000000000004</c:v>
                </c:pt>
                <c:pt idx="4972">
                  <c:v>43.237000000000002</c:v>
                </c:pt>
                <c:pt idx="4973">
                  <c:v>36.295000000000009</c:v>
                </c:pt>
                <c:pt idx="4974">
                  <c:v>3.24</c:v>
                </c:pt>
                <c:pt idx="4975">
                  <c:v>40.252000000000002</c:v>
                </c:pt>
                <c:pt idx="4976">
                  <c:v>31.196000000000005</c:v>
                </c:pt>
                <c:pt idx="4977">
                  <c:v>37.709000000000003</c:v>
                </c:pt>
                <c:pt idx="4978">
                  <c:v>33.265000000000008</c:v>
                </c:pt>
                <c:pt idx="4979">
                  <c:v>33.435000000000002</c:v>
                </c:pt>
                <c:pt idx="4980">
                  <c:v>41.809999999999995</c:v>
                </c:pt>
                <c:pt idx="4981">
                  <c:v>36.192000000000007</c:v>
                </c:pt>
                <c:pt idx="4982">
                  <c:v>41.186</c:v>
                </c:pt>
                <c:pt idx="4983">
                  <c:v>40.770000000000003</c:v>
                </c:pt>
                <c:pt idx="4984">
                  <c:v>31.873000000000001</c:v>
                </c:pt>
                <c:pt idx="4985">
                  <c:v>37.855999999999995</c:v>
                </c:pt>
                <c:pt idx="4986">
                  <c:v>29.321999999999999</c:v>
                </c:pt>
                <c:pt idx="4987">
                  <c:v>47.362000000000002</c:v>
                </c:pt>
                <c:pt idx="4988">
                  <c:v>19.395</c:v>
                </c:pt>
                <c:pt idx="4989">
                  <c:v>36.286000000000001</c:v>
                </c:pt>
                <c:pt idx="4990">
                  <c:v>39.598000000000006</c:v>
                </c:pt>
                <c:pt idx="4991">
                  <c:v>46.14</c:v>
                </c:pt>
                <c:pt idx="4992">
                  <c:v>35.423000000000002</c:v>
                </c:pt>
                <c:pt idx="4993">
                  <c:v>39.499000000000002</c:v>
                </c:pt>
                <c:pt idx="4994">
                  <c:v>5.4669999999999996</c:v>
                </c:pt>
                <c:pt idx="4995">
                  <c:v>49.65</c:v>
                </c:pt>
                <c:pt idx="4996">
                  <c:v>38.119</c:v>
                </c:pt>
                <c:pt idx="4997">
                  <c:v>36.682000000000002</c:v>
                </c:pt>
                <c:pt idx="4998">
                  <c:v>33.805</c:v>
                </c:pt>
                <c:pt idx="4999">
                  <c:v>45.414999999999999</c:v>
                </c:pt>
                <c:pt idx="5000">
                  <c:v>32.451999999999998</c:v>
                </c:pt>
                <c:pt idx="5001">
                  <c:v>34.763000000000012</c:v>
                </c:pt>
                <c:pt idx="5002">
                  <c:v>26.594000000000001</c:v>
                </c:pt>
                <c:pt idx="5003">
                  <c:v>35.355999999999995</c:v>
                </c:pt>
                <c:pt idx="5004">
                  <c:v>47.562000000000005</c:v>
                </c:pt>
                <c:pt idx="5005">
                  <c:v>29.067</c:v>
                </c:pt>
                <c:pt idx="5006">
                  <c:v>46.509</c:v>
                </c:pt>
                <c:pt idx="5007">
                  <c:v>41.795000000000009</c:v>
                </c:pt>
                <c:pt idx="5008">
                  <c:v>39.773000000000003</c:v>
                </c:pt>
                <c:pt idx="5009">
                  <c:v>43.752000000000002</c:v>
                </c:pt>
                <c:pt idx="5010">
                  <c:v>36.667000000000002</c:v>
                </c:pt>
                <c:pt idx="5011">
                  <c:v>40.767000000000003</c:v>
                </c:pt>
                <c:pt idx="5012">
                  <c:v>44.596000000000011</c:v>
                </c:pt>
                <c:pt idx="5013">
                  <c:v>38.883999999999993</c:v>
                </c:pt>
                <c:pt idx="5014">
                  <c:v>32.637</c:v>
                </c:pt>
                <c:pt idx="5015">
                  <c:v>39.429000000000002</c:v>
                </c:pt>
                <c:pt idx="5016">
                  <c:v>44.1</c:v>
                </c:pt>
                <c:pt idx="5017">
                  <c:v>26.27</c:v>
                </c:pt>
                <c:pt idx="5018">
                  <c:v>40.130000000000003</c:v>
                </c:pt>
                <c:pt idx="5019">
                  <c:v>39.71</c:v>
                </c:pt>
                <c:pt idx="5020">
                  <c:v>41.103000000000002</c:v>
                </c:pt>
                <c:pt idx="5021">
                  <c:v>20.077000000000005</c:v>
                </c:pt>
                <c:pt idx="5022">
                  <c:v>45.235000000000007</c:v>
                </c:pt>
                <c:pt idx="5023">
                  <c:v>45.637</c:v>
                </c:pt>
                <c:pt idx="5024">
                  <c:v>37.755000000000003</c:v>
                </c:pt>
                <c:pt idx="5025">
                  <c:v>31.625</c:v>
                </c:pt>
                <c:pt idx="5026">
                  <c:v>32.226000000000013</c:v>
                </c:pt>
                <c:pt idx="5027">
                  <c:v>32.814999999999998</c:v>
                </c:pt>
                <c:pt idx="5028">
                  <c:v>18.978000000000002</c:v>
                </c:pt>
                <c:pt idx="5029">
                  <c:v>36.284000000000006</c:v>
                </c:pt>
                <c:pt idx="5030">
                  <c:v>30.027000000000001</c:v>
                </c:pt>
                <c:pt idx="5031">
                  <c:v>2.121</c:v>
                </c:pt>
                <c:pt idx="5032">
                  <c:v>44.659000000000006</c:v>
                </c:pt>
                <c:pt idx="5033">
                  <c:v>31.887</c:v>
                </c:pt>
                <c:pt idx="5034">
                  <c:v>41.335000000000001</c:v>
                </c:pt>
                <c:pt idx="5035">
                  <c:v>40.131</c:v>
                </c:pt>
                <c:pt idx="5036">
                  <c:v>45.906000000000006</c:v>
                </c:pt>
                <c:pt idx="5037">
                  <c:v>26.564</c:v>
                </c:pt>
                <c:pt idx="5038">
                  <c:v>36.403000000000006</c:v>
                </c:pt>
                <c:pt idx="5039">
                  <c:v>36.291000000000011</c:v>
                </c:pt>
                <c:pt idx="5040">
                  <c:v>40.25</c:v>
                </c:pt>
                <c:pt idx="5041">
                  <c:v>40.907000000000004</c:v>
                </c:pt>
                <c:pt idx="5042">
                  <c:v>41.241</c:v>
                </c:pt>
                <c:pt idx="5043">
                  <c:v>40.235000000000007</c:v>
                </c:pt>
                <c:pt idx="5044">
                  <c:v>48.833000000000006</c:v>
                </c:pt>
                <c:pt idx="5045">
                  <c:v>35.741</c:v>
                </c:pt>
                <c:pt idx="5046">
                  <c:v>25.478000000000002</c:v>
                </c:pt>
                <c:pt idx="5047">
                  <c:v>37.187000000000005</c:v>
                </c:pt>
                <c:pt idx="5048">
                  <c:v>33.056999999999995</c:v>
                </c:pt>
                <c:pt idx="5049">
                  <c:v>43.59</c:v>
                </c:pt>
                <c:pt idx="5050">
                  <c:v>24.172999999999995</c:v>
                </c:pt>
                <c:pt idx="5051">
                  <c:v>30.49</c:v>
                </c:pt>
                <c:pt idx="5052">
                  <c:v>33.501000000000005</c:v>
                </c:pt>
                <c:pt idx="5053">
                  <c:v>44.108000000000004</c:v>
                </c:pt>
                <c:pt idx="5054">
                  <c:v>34.533000000000001</c:v>
                </c:pt>
                <c:pt idx="5055">
                  <c:v>34.440999999999995</c:v>
                </c:pt>
                <c:pt idx="5056">
                  <c:v>36.274000000000001</c:v>
                </c:pt>
                <c:pt idx="5057">
                  <c:v>42.068000000000005</c:v>
                </c:pt>
                <c:pt idx="5058">
                  <c:v>41.220000000000006</c:v>
                </c:pt>
                <c:pt idx="5059">
                  <c:v>35.766000000000012</c:v>
                </c:pt>
                <c:pt idx="5060">
                  <c:v>39.512</c:v>
                </c:pt>
                <c:pt idx="5061">
                  <c:v>42.957999999999998</c:v>
                </c:pt>
                <c:pt idx="5062">
                  <c:v>40.263000000000012</c:v>
                </c:pt>
                <c:pt idx="5063">
                  <c:v>28.132999999999999</c:v>
                </c:pt>
                <c:pt idx="5064">
                  <c:v>35.519000000000005</c:v>
                </c:pt>
                <c:pt idx="5065">
                  <c:v>40.068000000000005</c:v>
                </c:pt>
                <c:pt idx="5066">
                  <c:v>40.662000000000006</c:v>
                </c:pt>
                <c:pt idx="5067">
                  <c:v>35.852999999999994</c:v>
                </c:pt>
                <c:pt idx="5068">
                  <c:v>42.886999999999993</c:v>
                </c:pt>
                <c:pt idx="5069">
                  <c:v>33.903000000000006</c:v>
                </c:pt>
                <c:pt idx="5070">
                  <c:v>44.823</c:v>
                </c:pt>
                <c:pt idx="5071">
                  <c:v>31.287999999999997</c:v>
                </c:pt>
                <c:pt idx="5072">
                  <c:v>28.54</c:v>
                </c:pt>
                <c:pt idx="5073">
                  <c:v>34.332000000000001</c:v>
                </c:pt>
                <c:pt idx="5074">
                  <c:v>41.258000000000003</c:v>
                </c:pt>
                <c:pt idx="5075">
                  <c:v>28.643000000000001</c:v>
                </c:pt>
                <c:pt idx="5076">
                  <c:v>35.068000000000005</c:v>
                </c:pt>
                <c:pt idx="5077">
                  <c:v>25.873000000000001</c:v>
                </c:pt>
                <c:pt idx="5078">
                  <c:v>34.533000000000001</c:v>
                </c:pt>
                <c:pt idx="5079">
                  <c:v>33.867000000000004</c:v>
                </c:pt>
                <c:pt idx="5080">
                  <c:v>34.519000000000005</c:v>
                </c:pt>
                <c:pt idx="5081">
                  <c:v>41.830999999999996</c:v>
                </c:pt>
                <c:pt idx="5082">
                  <c:v>33.431000000000004</c:v>
                </c:pt>
                <c:pt idx="5083">
                  <c:v>33.073</c:v>
                </c:pt>
                <c:pt idx="5084">
                  <c:v>17.126999999999999</c:v>
                </c:pt>
                <c:pt idx="5085">
                  <c:v>42.366</c:v>
                </c:pt>
                <c:pt idx="5086">
                  <c:v>45.184000000000005</c:v>
                </c:pt>
                <c:pt idx="5087">
                  <c:v>38.932000000000002</c:v>
                </c:pt>
                <c:pt idx="5088">
                  <c:v>40.732000000000006</c:v>
                </c:pt>
                <c:pt idx="5089">
                  <c:v>28.111000000000004</c:v>
                </c:pt>
                <c:pt idx="5090">
                  <c:v>38.669000000000011</c:v>
                </c:pt>
                <c:pt idx="5091">
                  <c:v>20.925999999999991</c:v>
                </c:pt>
                <c:pt idx="5092">
                  <c:v>47.836999999999996</c:v>
                </c:pt>
                <c:pt idx="5093">
                  <c:v>34.347999999999999</c:v>
                </c:pt>
                <c:pt idx="5094">
                  <c:v>32.841999999999999</c:v>
                </c:pt>
                <c:pt idx="5095">
                  <c:v>14.031000000000001</c:v>
                </c:pt>
                <c:pt idx="5096">
                  <c:v>37.542000000000002</c:v>
                </c:pt>
                <c:pt idx="5097">
                  <c:v>46.672000000000004</c:v>
                </c:pt>
                <c:pt idx="5098">
                  <c:v>44.221000000000011</c:v>
                </c:pt>
                <c:pt idx="5099">
                  <c:v>33.003</c:v>
                </c:pt>
                <c:pt idx="5100">
                  <c:v>40.497</c:v>
                </c:pt>
                <c:pt idx="5101">
                  <c:v>17.486999999999991</c:v>
                </c:pt>
                <c:pt idx="5102">
                  <c:v>42.761000000000003</c:v>
                </c:pt>
                <c:pt idx="5103">
                  <c:v>43.192000000000007</c:v>
                </c:pt>
                <c:pt idx="5104">
                  <c:v>33.818999999999996</c:v>
                </c:pt>
                <c:pt idx="5105">
                  <c:v>43.324000000000005</c:v>
                </c:pt>
                <c:pt idx="5106">
                  <c:v>40.386999999999993</c:v>
                </c:pt>
                <c:pt idx="5107">
                  <c:v>45.410999999999994</c:v>
                </c:pt>
                <c:pt idx="5108">
                  <c:v>32.416999999999994</c:v>
                </c:pt>
                <c:pt idx="5109">
                  <c:v>31.715</c:v>
                </c:pt>
                <c:pt idx="5110">
                  <c:v>26.346</c:v>
                </c:pt>
                <c:pt idx="5111">
                  <c:v>38.049000000000007</c:v>
                </c:pt>
                <c:pt idx="5112">
                  <c:v>39.486999999999995</c:v>
                </c:pt>
                <c:pt idx="5113">
                  <c:v>36.598000000000006</c:v>
                </c:pt>
                <c:pt idx="5114">
                  <c:v>13.502000000000002</c:v>
                </c:pt>
                <c:pt idx="5115">
                  <c:v>29.12</c:v>
                </c:pt>
                <c:pt idx="5116">
                  <c:v>28.763000000000002</c:v>
                </c:pt>
                <c:pt idx="5117">
                  <c:v>40.881999999999998</c:v>
                </c:pt>
                <c:pt idx="5118">
                  <c:v>34.973000000000006</c:v>
                </c:pt>
                <c:pt idx="5119">
                  <c:v>23.016999999999999</c:v>
                </c:pt>
                <c:pt idx="5120">
                  <c:v>44.629000000000012</c:v>
                </c:pt>
                <c:pt idx="5121">
                  <c:v>34.9</c:v>
                </c:pt>
                <c:pt idx="5122">
                  <c:v>46.755000000000003</c:v>
                </c:pt>
                <c:pt idx="5123">
                  <c:v>32.702000000000005</c:v>
                </c:pt>
                <c:pt idx="5124">
                  <c:v>23.887</c:v>
                </c:pt>
                <c:pt idx="5125">
                  <c:v>19.321000000000005</c:v>
                </c:pt>
                <c:pt idx="5126">
                  <c:v>45.687000000000005</c:v>
                </c:pt>
                <c:pt idx="5127">
                  <c:v>38.691000000000003</c:v>
                </c:pt>
                <c:pt idx="5128">
                  <c:v>32.208000000000006</c:v>
                </c:pt>
                <c:pt idx="5129">
                  <c:v>32.152000000000001</c:v>
                </c:pt>
                <c:pt idx="5130">
                  <c:v>32.849999999999994</c:v>
                </c:pt>
                <c:pt idx="5131">
                  <c:v>35.523000000000003</c:v>
                </c:pt>
                <c:pt idx="5132">
                  <c:v>41.677</c:v>
                </c:pt>
                <c:pt idx="5133">
                  <c:v>38.483000000000004</c:v>
                </c:pt>
                <c:pt idx="5134">
                  <c:v>33.952999999999996</c:v>
                </c:pt>
                <c:pt idx="5135">
                  <c:v>43.83</c:v>
                </c:pt>
                <c:pt idx="5136">
                  <c:v>36.995000000000005</c:v>
                </c:pt>
                <c:pt idx="5137">
                  <c:v>45.233000000000011</c:v>
                </c:pt>
                <c:pt idx="5138">
                  <c:v>33.031000000000006</c:v>
                </c:pt>
                <c:pt idx="5139">
                  <c:v>37.174000000000007</c:v>
                </c:pt>
                <c:pt idx="5140">
                  <c:v>35.753</c:v>
                </c:pt>
                <c:pt idx="5141">
                  <c:v>31.961999999999996</c:v>
                </c:pt>
                <c:pt idx="5142">
                  <c:v>36.628000000000007</c:v>
                </c:pt>
                <c:pt idx="5143">
                  <c:v>43.257000000000005</c:v>
                </c:pt>
                <c:pt idx="5144">
                  <c:v>44.062000000000005</c:v>
                </c:pt>
                <c:pt idx="5145">
                  <c:v>33.817999999999998</c:v>
                </c:pt>
                <c:pt idx="5146">
                  <c:v>32.806999999999995</c:v>
                </c:pt>
                <c:pt idx="5147">
                  <c:v>38.867000000000004</c:v>
                </c:pt>
                <c:pt idx="5148">
                  <c:v>41.689</c:v>
                </c:pt>
                <c:pt idx="5149">
                  <c:v>38.964000000000006</c:v>
                </c:pt>
                <c:pt idx="5150">
                  <c:v>31.864999999999995</c:v>
                </c:pt>
                <c:pt idx="5151">
                  <c:v>15.533000000000001</c:v>
                </c:pt>
                <c:pt idx="5152">
                  <c:v>48.527000000000001</c:v>
                </c:pt>
                <c:pt idx="5153">
                  <c:v>37.682000000000002</c:v>
                </c:pt>
                <c:pt idx="5154">
                  <c:v>34.086000000000006</c:v>
                </c:pt>
                <c:pt idx="5155">
                  <c:v>26.706</c:v>
                </c:pt>
                <c:pt idx="5156">
                  <c:v>29.646999999999995</c:v>
                </c:pt>
                <c:pt idx="5157">
                  <c:v>39.951999999999998</c:v>
                </c:pt>
                <c:pt idx="5158">
                  <c:v>15.343</c:v>
                </c:pt>
                <c:pt idx="5159">
                  <c:v>9.270999999999999</c:v>
                </c:pt>
                <c:pt idx="5160">
                  <c:v>31.649000000000001</c:v>
                </c:pt>
                <c:pt idx="5161">
                  <c:v>39.127000000000002</c:v>
                </c:pt>
                <c:pt idx="5162">
                  <c:v>28.844000000000001</c:v>
                </c:pt>
                <c:pt idx="5163">
                  <c:v>34.718000000000011</c:v>
                </c:pt>
                <c:pt idx="5164">
                  <c:v>37.273000000000003</c:v>
                </c:pt>
                <c:pt idx="5165">
                  <c:v>23.803999999999995</c:v>
                </c:pt>
                <c:pt idx="5166">
                  <c:v>37.858999999999995</c:v>
                </c:pt>
                <c:pt idx="5167">
                  <c:v>34.312999999999995</c:v>
                </c:pt>
                <c:pt idx="5168">
                  <c:v>33.878</c:v>
                </c:pt>
                <c:pt idx="5169">
                  <c:v>38.809999999999995</c:v>
                </c:pt>
                <c:pt idx="5170">
                  <c:v>27.530999999999999</c:v>
                </c:pt>
                <c:pt idx="5171">
                  <c:v>36.009</c:v>
                </c:pt>
                <c:pt idx="5172">
                  <c:v>28.776</c:v>
                </c:pt>
                <c:pt idx="5173">
                  <c:v>32.513999999999996</c:v>
                </c:pt>
                <c:pt idx="5174">
                  <c:v>39.138000000000005</c:v>
                </c:pt>
                <c:pt idx="5175">
                  <c:v>22.111000000000004</c:v>
                </c:pt>
                <c:pt idx="5176">
                  <c:v>46.02</c:v>
                </c:pt>
                <c:pt idx="5177">
                  <c:v>25.467999999999996</c:v>
                </c:pt>
                <c:pt idx="5178">
                  <c:v>41.997</c:v>
                </c:pt>
                <c:pt idx="5179">
                  <c:v>42.856999999999999</c:v>
                </c:pt>
                <c:pt idx="5180">
                  <c:v>43.821000000000005</c:v>
                </c:pt>
                <c:pt idx="5181">
                  <c:v>34.537000000000006</c:v>
                </c:pt>
                <c:pt idx="5182">
                  <c:v>41.977000000000004</c:v>
                </c:pt>
                <c:pt idx="5183">
                  <c:v>48.661000000000001</c:v>
                </c:pt>
                <c:pt idx="5184">
                  <c:v>32.954999999999998</c:v>
                </c:pt>
                <c:pt idx="5185">
                  <c:v>43.677</c:v>
                </c:pt>
                <c:pt idx="5186">
                  <c:v>25.264999999999997</c:v>
                </c:pt>
                <c:pt idx="5187">
                  <c:v>28.036000000000001</c:v>
                </c:pt>
                <c:pt idx="5188">
                  <c:v>24.471999999999998</c:v>
                </c:pt>
                <c:pt idx="5189">
                  <c:v>36.077000000000005</c:v>
                </c:pt>
                <c:pt idx="5190">
                  <c:v>38.921000000000006</c:v>
                </c:pt>
                <c:pt idx="5191">
                  <c:v>44.556000000000004</c:v>
                </c:pt>
                <c:pt idx="5192">
                  <c:v>32.416000000000004</c:v>
                </c:pt>
                <c:pt idx="5193">
                  <c:v>36.398000000000003</c:v>
                </c:pt>
                <c:pt idx="5194">
                  <c:v>36.648000000000003</c:v>
                </c:pt>
                <c:pt idx="5195">
                  <c:v>29.664000000000001</c:v>
                </c:pt>
                <c:pt idx="5196">
                  <c:v>43.977000000000004</c:v>
                </c:pt>
                <c:pt idx="5197">
                  <c:v>34.333000000000006</c:v>
                </c:pt>
                <c:pt idx="5198">
                  <c:v>37.410000000000004</c:v>
                </c:pt>
                <c:pt idx="5199">
                  <c:v>45.446999999999996</c:v>
                </c:pt>
                <c:pt idx="5200">
                  <c:v>43.631</c:v>
                </c:pt>
                <c:pt idx="5201">
                  <c:v>25.007999999999999</c:v>
                </c:pt>
                <c:pt idx="5202">
                  <c:v>40.648000000000003</c:v>
                </c:pt>
                <c:pt idx="5203">
                  <c:v>32.943000000000005</c:v>
                </c:pt>
                <c:pt idx="5204">
                  <c:v>35.335000000000001</c:v>
                </c:pt>
                <c:pt idx="5205">
                  <c:v>40.629000000000012</c:v>
                </c:pt>
                <c:pt idx="5206">
                  <c:v>42.212000000000003</c:v>
                </c:pt>
                <c:pt idx="5207">
                  <c:v>33.308</c:v>
                </c:pt>
                <c:pt idx="5208">
                  <c:v>44.058</c:v>
                </c:pt>
                <c:pt idx="5209">
                  <c:v>26.913</c:v>
                </c:pt>
                <c:pt idx="5210">
                  <c:v>36.062000000000005</c:v>
                </c:pt>
                <c:pt idx="5211">
                  <c:v>38.211000000000006</c:v>
                </c:pt>
                <c:pt idx="5212">
                  <c:v>24.361000000000001</c:v>
                </c:pt>
                <c:pt idx="5213">
                  <c:v>40.833999999999996</c:v>
                </c:pt>
                <c:pt idx="5214">
                  <c:v>37.942</c:v>
                </c:pt>
                <c:pt idx="5215">
                  <c:v>47.8</c:v>
                </c:pt>
                <c:pt idx="5216">
                  <c:v>40.706000000000003</c:v>
                </c:pt>
                <c:pt idx="5217">
                  <c:v>30.89</c:v>
                </c:pt>
                <c:pt idx="5218">
                  <c:v>31.471999999999998</c:v>
                </c:pt>
                <c:pt idx="5219">
                  <c:v>32.191000000000003</c:v>
                </c:pt>
                <c:pt idx="5220">
                  <c:v>37.422000000000004</c:v>
                </c:pt>
                <c:pt idx="5221">
                  <c:v>36.951999999999998</c:v>
                </c:pt>
                <c:pt idx="5222">
                  <c:v>22.987999999999996</c:v>
                </c:pt>
                <c:pt idx="5223">
                  <c:v>21.032</c:v>
                </c:pt>
                <c:pt idx="5224">
                  <c:v>36.957999999999998</c:v>
                </c:pt>
                <c:pt idx="5225">
                  <c:v>21.831000000000003</c:v>
                </c:pt>
                <c:pt idx="5226">
                  <c:v>48.018000000000001</c:v>
                </c:pt>
                <c:pt idx="5227">
                  <c:v>46.219000000000001</c:v>
                </c:pt>
                <c:pt idx="5228">
                  <c:v>35.906000000000006</c:v>
                </c:pt>
                <c:pt idx="5229">
                  <c:v>42.476000000000006</c:v>
                </c:pt>
                <c:pt idx="5230">
                  <c:v>18.687999999999999</c:v>
                </c:pt>
                <c:pt idx="5231">
                  <c:v>35.006</c:v>
                </c:pt>
                <c:pt idx="5232">
                  <c:v>35.169000000000011</c:v>
                </c:pt>
                <c:pt idx="5233">
                  <c:v>31.754000000000001</c:v>
                </c:pt>
                <c:pt idx="5234">
                  <c:v>35.730000000000011</c:v>
                </c:pt>
                <c:pt idx="5235">
                  <c:v>34.738000000000007</c:v>
                </c:pt>
                <c:pt idx="5236">
                  <c:v>32.876999999999995</c:v>
                </c:pt>
                <c:pt idx="5237">
                  <c:v>37.510999999999996</c:v>
                </c:pt>
                <c:pt idx="5238">
                  <c:v>2.2200000000000002</c:v>
                </c:pt>
                <c:pt idx="5239">
                  <c:v>19.739999999999995</c:v>
                </c:pt>
                <c:pt idx="5240">
                  <c:v>41.969000000000001</c:v>
                </c:pt>
                <c:pt idx="5241">
                  <c:v>47.160000000000004</c:v>
                </c:pt>
                <c:pt idx="5242">
                  <c:v>29.947999999999997</c:v>
                </c:pt>
                <c:pt idx="5243">
                  <c:v>39.330999999999996</c:v>
                </c:pt>
                <c:pt idx="5244">
                  <c:v>29.474999999999998</c:v>
                </c:pt>
                <c:pt idx="5245">
                  <c:v>26.032</c:v>
                </c:pt>
                <c:pt idx="5246">
                  <c:v>31.375</c:v>
                </c:pt>
                <c:pt idx="5247">
                  <c:v>47.282000000000004</c:v>
                </c:pt>
                <c:pt idx="5248">
                  <c:v>43.267000000000003</c:v>
                </c:pt>
                <c:pt idx="5249">
                  <c:v>29.416</c:v>
                </c:pt>
                <c:pt idx="5250">
                  <c:v>39.808</c:v>
                </c:pt>
                <c:pt idx="5251">
                  <c:v>44.962000000000003</c:v>
                </c:pt>
                <c:pt idx="5252">
                  <c:v>35.996000000000002</c:v>
                </c:pt>
                <c:pt idx="5253">
                  <c:v>19.324000000000005</c:v>
                </c:pt>
                <c:pt idx="5254">
                  <c:v>39.21</c:v>
                </c:pt>
                <c:pt idx="5255">
                  <c:v>45.576000000000001</c:v>
                </c:pt>
                <c:pt idx="5256">
                  <c:v>35.042000000000002</c:v>
                </c:pt>
                <c:pt idx="5257">
                  <c:v>31.759</c:v>
                </c:pt>
                <c:pt idx="5258">
                  <c:v>37.538000000000004</c:v>
                </c:pt>
                <c:pt idx="5259">
                  <c:v>24.109000000000005</c:v>
                </c:pt>
                <c:pt idx="5260">
                  <c:v>30.18</c:v>
                </c:pt>
                <c:pt idx="5261">
                  <c:v>38.785000000000004</c:v>
                </c:pt>
                <c:pt idx="5262">
                  <c:v>40.382999999999996</c:v>
                </c:pt>
                <c:pt idx="5263">
                  <c:v>29.917000000000005</c:v>
                </c:pt>
                <c:pt idx="5264">
                  <c:v>14.744999999999999</c:v>
                </c:pt>
                <c:pt idx="5265">
                  <c:v>20.04</c:v>
                </c:pt>
                <c:pt idx="5266">
                  <c:v>33.810999999999993</c:v>
                </c:pt>
                <c:pt idx="5267">
                  <c:v>43.457999999999998</c:v>
                </c:pt>
                <c:pt idx="5268">
                  <c:v>26.376999999999999</c:v>
                </c:pt>
                <c:pt idx="5269">
                  <c:v>38.564</c:v>
                </c:pt>
                <c:pt idx="5270">
                  <c:v>47.097000000000001</c:v>
                </c:pt>
                <c:pt idx="5271">
                  <c:v>37.387999999999998</c:v>
                </c:pt>
                <c:pt idx="5272">
                  <c:v>35.686</c:v>
                </c:pt>
                <c:pt idx="5273">
                  <c:v>30.591999999999999</c:v>
                </c:pt>
                <c:pt idx="5274">
                  <c:v>38.041000000000004</c:v>
                </c:pt>
                <c:pt idx="5275">
                  <c:v>32.591000000000001</c:v>
                </c:pt>
                <c:pt idx="5276">
                  <c:v>47.928000000000004</c:v>
                </c:pt>
                <c:pt idx="5277">
                  <c:v>24.869</c:v>
                </c:pt>
                <c:pt idx="5278">
                  <c:v>47.049000000000007</c:v>
                </c:pt>
                <c:pt idx="5279">
                  <c:v>23.123000000000001</c:v>
                </c:pt>
                <c:pt idx="5280">
                  <c:v>37.880999999999993</c:v>
                </c:pt>
                <c:pt idx="5281">
                  <c:v>36.653000000000006</c:v>
                </c:pt>
                <c:pt idx="5282">
                  <c:v>34.288000000000004</c:v>
                </c:pt>
                <c:pt idx="5283">
                  <c:v>36.983000000000004</c:v>
                </c:pt>
                <c:pt idx="5284">
                  <c:v>0.99199999999999999</c:v>
                </c:pt>
                <c:pt idx="5285">
                  <c:v>32.067</c:v>
                </c:pt>
                <c:pt idx="5286">
                  <c:v>34.737000000000002</c:v>
                </c:pt>
                <c:pt idx="5287">
                  <c:v>35.663000000000011</c:v>
                </c:pt>
                <c:pt idx="5288">
                  <c:v>37.655000000000001</c:v>
                </c:pt>
                <c:pt idx="5289">
                  <c:v>31.283999999999995</c:v>
                </c:pt>
                <c:pt idx="5290">
                  <c:v>37.023000000000003</c:v>
                </c:pt>
                <c:pt idx="5291">
                  <c:v>48.164000000000001</c:v>
                </c:pt>
                <c:pt idx="5292">
                  <c:v>39.509</c:v>
                </c:pt>
                <c:pt idx="5293">
                  <c:v>41.579000000000001</c:v>
                </c:pt>
                <c:pt idx="5294">
                  <c:v>45.811999999999998</c:v>
                </c:pt>
                <c:pt idx="5295">
                  <c:v>46.541000000000004</c:v>
                </c:pt>
                <c:pt idx="5296">
                  <c:v>35.917999999999999</c:v>
                </c:pt>
                <c:pt idx="5297">
                  <c:v>44.539000000000001</c:v>
                </c:pt>
                <c:pt idx="5298">
                  <c:v>15.045</c:v>
                </c:pt>
                <c:pt idx="5299">
                  <c:v>48.810999999999993</c:v>
                </c:pt>
                <c:pt idx="5300">
                  <c:v>46.010999999999996</c:v>
                </c:pt>
                <c:pt idx="5301">
                  <c:v>48.246000000000002</c:v>
                </c:pt>
                <c:pt idx="5302">
                  <c:v>45.176000000000002</c:v>
                </c:pt>
                <c:pt idx="5303">
                  <c:v>42.435000000000002</c:v>
                </c:pt>
                <c:pt idx="5304">
                  <c:v>35.077000000000005</c:v>
                </c:pt>
                <c:pt idx="5305">
                  <c:v>35.101000000000006</c:v>
                </c:pt>
                <c:pt idx="5306">
                  <c:v>28.393000000000001</c:v>
                </c:pt>
                <c:pt idx="5307">
                  <c:v>47.367000000000004</c:v>
                </c:pt>
                <c:pt idx="5308">
                  <c:v>17.555</c:v>
                </c:pt>
                <c:pt idx="5309">
                  <c:v>38.009</c:v>
                </c:pt>
                <c:pt idx="5310">
                  <c:v>25.56</c:v>
                </c:pt>
                <c:pt idx="5311">
                  <c:v>24.047999999999995</c:v>
                </c:pt>
                <c:pt idx="5312">
                  <c:v>36.396000000000001</c:v>
                </c:pt>
                <c:pt idx="5313">
                  <c:v>35.003</c:v>
                </c:pt>
                <c:pt idx="5314">
                  <c:v>29.771000000000001</c:v>
                </c:pt>
                <c:pt idx="5315">
                  <c:v>30.725999999999996</c:v>
                </c:pt>
                <c:pt idx="5316">
                  <c:v>43.456999999999994</c:v>
                </c:pt>
                <c:pt idx="5317">
                  <c:v>30.361000000000001</c:v>
                </c:pt>
                <c:pt idx="5318">
                  <c:v>28.399000000000001</c:v>
                </c:pt>
                <c:pt idx="5319">
                  <c:v>37.727000000000011</c:v>
                </c:pt>
                <c:pt idx="5320">
                  <c:v>31.239000000000001</c:v>
                </c:pt>
                <c:pt idx="5321">
                  <c:v>41.977000000000004</c:v>
                </c:pt>
                <c:pt idx="5322">
                  <c:v>39.513999999999996</c:v>
                </c:pt>
                <c:pt idx="5323">
                  <c:v>49.028000000000006</c:v>
                </c:pt>
                <c:pt idx="5324">
                  <c:v>46.223000000000013</c:v>
                </c:pt>
                <c:pt idx="5325">
                  <c:v>39.976000000000006</c:v>
                </c:pt>
                <c:pt idx="5326">
                  <c:v>41.138000000000005</c:v>
                </c:pt>
                <c:pt idx="5327">
                  <c:v>23.6</c:v>
                </c:pt>
                <c:pt idx="5328">
                  <c:v>43.149000000000001</c:v>
                </c:pt>
                <c:pt idx="5329">
                  <c:v>31.033000000000001</c:v>
                </c:pt>
                <c:pt idx="5330">
                  <c:v>44.346999999999994</c:v>
                </c:pt>
                <c:pt idx="5331">
                  <c:v>42.167000000000002</c:v>
                </c:pt>
                <c:pt idx="5332">
                  <c:v>43.324000000000005</c:v>
                </c:pt>
                <c:pt idx="5333">
                  <c:v>43.493000000000002</c:v>
                </c:pt>
                <c:pt idx="5334">
                  <c:v>40.04</c:v>
                </c:pt>
                <c:pt idx="5335">
                  <c:v>37.112000000000002</c:v>
                </c:pt>
                <c:pt idx="5336">
                  <c:v>49.297000000000011</c:v>
                </c:pt>
                <c:pt idx="5337">
                  <c:v>48.546000000000006</c:v>
                </c:pt>
                <c:pt idx="5338">
                  <c:v>31.719000000000001</c:v>
                </c:pt>
                <c:pt idx="5339">
                  <c:v>45.472000000000001</c:v>
                </c:pt>
                <c:pt idx="5340">
                  <c:v>39.682000000000002</c:v>
                </c:pt>
                <c:pt idx="5341">
                  <c:v>17.843</c:v>
                </c:pt>
                <c:pt idx="5342">
                  <c:v>46.425000000000004</c:v>
                </c:pt>
                <c:pt idx="5343">
                  <c:v>12.790999999999999</c:v>
                </c:pt>
                <c:pt idx="5344">
                  <c:v>48.899000000000001</c:v>
                </c:pt>
                <c:pt idx="5345">
                  <c:v>30.901</c:v>
                </c:pt>
                <c:pt idx="5346">
                  <c:v>39.722000000000008</c:v>
                </c:pt>
                <c:pt idx="5347">
                  <c:v>42.774000000000001</c:v>
                </c:pt>
                <c:pt idx="5348">
                  <c:v>26.044</c:v>
                </c:pt>
                <c:pt idx="5349">
                  <c:v>37.132000000000005</c:v>
                </c:pt>
                <c:pt idx="5350">
                  <c:v>46.917999999999999</c:v>
                </c:pt>
                <c:pt idx="5351">
                  <c:v>33.686</c:v>
                </c:pt>
                <c:pt idx="5352">
                  <c:v>44.139000000000003</c:v>
                </c:pt>
                <c:pt idx="5353">
                  <c:v>36.747</c:v>
                </c:pt>
                <c:pt idx="5354">
                  <c:v>42.120000000000005</c:v>
                </c:pt>
                <c:pt idx="5355">
                  <c:v>46.400999999999996</c:v>
                </c:pt>
                <c:pt idx="5356">
                  <c:v>35.65</c:v>
                </c:pt>
                <c:pt idx="5357">
                  <c:v>49.094000000000001</c:v>
                </c:pt>
                <c:pt idx="5358">
                  <c:v>48.362000000000002</c:v>
                </c:pt>
                <c:pt idx="5359">
                  <c:v>40.682000000000002</c:v>
                </c:pt>
                <c:pt idx="5360">
                  <c:v>40.026000000000003</c:v>
                </c:pt>
                <c:pt idx="5361">
                  <c:v>36.588000000000001</c:v>
                </c:pt>
                <c:pt idx="5362">
                  <c:v>36.251000000000005</c:v>
                </c:pt>
                <c:pt idx="5363">
                  <c:v>43.809999999999995</c:v>
                </c:pt>
                <c:pt idx="5364">
                  <c:v>40.883999999999993</c:v>
                </c:pt>
                <c:pt idx="5365">
                  <c:v>44.443000000000005</c:v>
                </c:pt>
                <c:pt idx="5366">
                  <c:v>27.181000000000001</c:v>
                </c:pt>
                <c:pt idx="5367">
                  <c:v>36.361000000000004</c:v>
                </c:pt>
                <c:pt idx="5368">
                  <c:v>41.546000000000006</c:v>
                </c:pt>
                <c:pt idx="5369">
                  <c:v>46.749000000000002</c:v>
                </c:pt>
                <c:pt idx="5370">
                  <c:v>45.639000000000003</c:v>
                </c:pt>
                <c:pt idx="5371">
                  <c:v>33.722000000000008</c:v>
                </c:pt>
                <c:pt idx="5372">
                  <c:v>35.310999999999993</c:v>
                </c:pt>
                <c:pt idx="5373">
                  <c:v>44.160000000000004</c:v>
                </c:pt>
                <c:pt idx="5374">
                  <c:v>41.395000000000003</c:v>
                </c:pt>
                <c:pt idx="5375">
                  <c:v>26.802</c:v>
                </c:pt>
                <c:pt idx="5376">
                  <c:v>35.917999999999999</c:v>
                </c:pt>
                <c:pt idx="5377">
                  <c:v>43.046000000000006</c:v>
                </c:pt>
                <c:pt idx="5378">
                  <c:v>48.697000000000003</c:v>
                </c:pt>
                <c:pt idx="5379">
                  <c:v>46.971000000000004</c:v>
                </c:pt>
                <c:pt idx="5380">
                  <c:v>42.311999999999998</c:v>
                </c:pt>
                <c:pt idx="5381">
                  <c:v>40.201000000000001</c:v>
                </c:pt>
                <c:pt idx="5382">
                  <c:v>29.876999999999999</c:v>
                </c:pt>
                <c:pt idx="5383">
                  <c:v>39.227000000000011</c:v>
                </c:pt>
                <c:pt idx="5384">
                  <c:v>42.582000000000001</c:v>
                </c:pt>
                <c:pt idx="5385">
                  <c:v>25.677000000000003</c:v>
                </c:pt>
                <c:pt idx="5386">
                  <c:v>40.076000000000001</c:v>
                </c:pt>
                <c:pt idx="5387">
                  <c:v>48.809999999999995</c:v>
                </c:pt>
                <c:pt idx="5388">
                  <c:v>36.852999999999994</c:v>
                </c:pt>
                <c:pt idx="5389">
                  <c:v>43.129000000000012</c:v>
                </c:pt>
                <c:pt idx="5390">
                  <c:v>40.308</c:v>
                </c:pt>
                <c:pt idx="5391">
                  <c:v>41.193000000000012</c:v>
                </c:pt>
                <c:pt idx="5392">
                  <c:v>47.188000000000002</c:v>
                </c:pt>
                <c:pt idx="5393">
                  <c:v>27.553999999999995</c:v>
                </c:pt>
                <c:pt idx="5394">
                  <c:v>39.602000000000004</c:v>
                </c:pt>
                <c:pt idx="5395">
                  <c:v>37.053999999999995</c:v>
                </c:pt>
                <c:pt idx="5396">
                  <c:v>37.449999999999996</c:v>
                </c:pt>
                <c:pt idx="5397">
                  <c:v>40.492000000000004</c:v>
                </c:pt>
                <c:pt idx="5398">
                  <c:v>36.643000000000001</c:v>
                </c:pt>
                <c:pt idx="5399">
                  <c:v>35.42</c:v>
                </c:pt>
                <c:pt idx="5400">
                  <c:v>44.477000000000004</c:v>
                </c:pt>
                <c:pt idx="5401">
                  <c:v>41.672000000000004</c:v>
                </c:pt>
                <c:pt idx="5402">
                  <c:v>35.067</c:v>
                </c:pt>
                <c:pt idx="5403">
                  <c:v>37.525000000000006</c:v>
                </c:pt>
                <c:pt idx="5404">
                  <c:v>13.216000000000001</c:v>
                </c:pt>
                <c:pt idx="5405">
                  <c:v>44.525000000000006</c:v>
                </c:pt>
                <c:pt idx="5406">
                  <c:v>47.708000000000006</c:v>
                </c:pt>
                <c:pt idx="5407">
                  <c:v>37.937000000000005</c:v>
                </c:pt>
                <c:pt idx="5408">
                  <c:v>47.422000000000004</c:v>
                </c:pt>
                <c:pt idx="5409">
                  <c:v>40.193000000000012</c:v>
                </c:pt>
                <c:pt idx="5410">
                  <c:v>39.46</c:v>
                </c:pt>
                <c:pt idx="5411">
                  <c:v>42.995000000000005</c:v>
                </c:pt>
                <c:pt idx="5412">
                  <c:v>42.074000000000005</c:v>
                </c:pt>
                <c:pt idx="5413">
                  <c:v>44.14</c:v>
                </c:pt>
                <c:pt idx="5414">
                  <c:v>36.700000000000003</c:v>
                </c:pt>
                <c:pt idx="5415">
                  <c:v>41.480999999999995</c:v>
                </c:pt>
                <c:pt idx="5416">
                  <c:v>42.043000000000006</c:v>
                </c:pt>
                <c:pt idx="5417">
                  <c:v>26.441999999999997</c:v>
                </c:pt>
                <c:pt idx="5418">
                  <c:v>28.847999999999999</c:v>
                </c:pt>
                <c:pt idx="5419">
                  <c:v>41.162000000000006</c:v>
                </c:pt>
                <c:pt idx="5420">
                  <c:v>46.881999999999998</c:v>
                </c:pt>
                <c:pt idx="5421">
                  <c:v>39.838000000000001</c:v>
                </c:pt>
                <c:pt idx="5422">
                  <c:v>49.816999999999993</c:v>
                </c:pt>
                <c:pt idx="5423">
                  <c:v>40.452999999999996</c:v>
                </c:pt>
                <c:pt idx="5424">
                  <c:v>34.995000000000005</c:v>
                </c:pt>
                <c:pt idx="5425">
                  <c:v>36.539000000000001</c:v>
                </c:pt>
                <c:pt idx="5426">
                  <c:v>34.578000000000003</c:v>
                </c:pt>
                <c:pt idx="5427">
                  <c:v>28.66</c:v>
                </c:pt>
                <c:pt idx="5428">
                  <c:v>39.203000000000003</c:v>
                </c:pt>
                <c:pt idx="5429">
                  <c:v>37.900999999999996</c:v>
                </c:pt>
                <c:pt idx="5430">
                  <c:v>40.234000000000002</c:v>
                </c:pt>
                <c:pt idx="5431">
                  <c:v>41.826000000000001</c:v>
                </c:pt>
                <c:pt idx="5432">
                  <c:v>7.6569999999999991</c:v>
                </c:pt>
                <c:pt idx="5433">
                  <c:v>45.483000000000004</c:v>
                </c:pt>
                <c:pt idx="5434">
                  <c:v>40.453999999999994</c:v>
                </c:pt>
                <c:pt idx="5435">
                  <c:v>37.247</c:v>
                </c:pt>
                <c:pt idx="5436">
                  <c:v>33.832000000000001</c:v>
                </c:pt>
                <c:pt idx="5437">
                  <c:v>37.174000000000007</c:v>
                </c:pt>
                <c:pt idx="5438">
                  <c:v>47.187000000000005</c:v>
                </c:pt>
                <c:pt idx="5439">
                  <c:v>41.268000000000008</c:v>
                </c:pt>
                <c:pt idx="5440">
                  <c:v>37.823</c:v>
                </c:pt>
                <c:pt idx="5441">
                  <c:v>27.939999999999998</c:v>
                </c:pt>
                <c:pt idx="5442">
                  <c:v>37.547000000000004</c:v>
                </c:pt>
                <c:pt idx="5443">
                  <c:v>25.513999999999999</c:v>
                </c:pt>
                <c:pt idx="5444">
                  <c:v>39.586999999999996</c:v>
                </c:pt>
                <c:pt idx="5445">
                  <c:v>35.392000000000003</c:v>
                </c:pt>
                <c:pt idx="5446">
                  <c:v>43.273000000000003</c:v>
                </c:pt>
                <c:pt idx="5447">
                  <c:v>34.471000000000004</c:v>
                </c:pt>
                <c:pt idx="5448">
                  <c:v>8.3710000000000004</c:v>
                </c:pt>
                <c:pt idx="5449">
                  <c:v>34.373000000000005</c:v>
                </c:pt>
                <c:pt idx="5450">
                  <c:v>43.249000000000002</c:v>
                </c:pt>
                <c:pt idx="5451">
                  <c:v>35.806999999999995</c:v>
                </c:pt>
                <c:pt idx="5452">
                  <c:v>40.187000000000005</c:v>
                </c:pt>
                <c:pt idx="5453">
                  <c:v>34.730000000000011</c:v>
                </c:pt>
                <c:pt idx="5454">
                  <c:v>38.206000000000003</c:v>
                </c:pt>
                <c:pt idx="5455">
                  <c:v>36.479000000000006</c:v>
                </c:pt>
                <c:pt idx="5456">
                  <c:v>35.282000000000004</c:v>
                </c:pt>
                <c:pt idx="5457">
                  <c:v>33.035000000000004</c:v>
                </c:pt>
                <c:pt idx="5458">
                  <c:v>33.991</c:v>
                </c:pt>
                <c:pt idx="5459">
                  <c:v>16.074999999999999</c:v>
                </c:pt>
                <c:pt idx="5460">
                  <c:v>43.742000000000004</c:v>
                </c:pt>
                <c:pt idx="5461">
                  <c:v>42.922000000000004</c:v>
                </c:pt>
                <c:pt idx="5462">
                  <c:v>39.424000000000007</c:v>
                </c:pt>
                <c:pt idx="5463">
                  <c:v>-3.702</c:v>
                </c:pt>
                <c:pt idx="5464">
                  <c:v>41.879999999999995</c:v>
                </c:pt>
                <c:pt idx="5465">
                  <c:v>18.491999999999997</c:v>
                </c:pt>
                <c:pt idx="5466">
                  <c:v>42.928000000000004</c:v>
                </c:pt>
                <c:pt idx="5467">
                  <c:v>40.486999999999995</c:v>
                </c:pt>
                <c:pt idx="5468">
                  <c:v>42.572000000000003</c:v>
                </c:pt>
                <c:pt idx="5469">
                  <c:v>27.602</c:v>
                </c:pt>
                <c:pt idx="5470">
                  <c:v>41.033000000000001</c:v>
                </c:pt>
                <c:pt idx="5471">
                  <c:v>26.608000000000001</c:v>
                </c:pt>
                <c:pt idx="5472">
                  <c:v>40.716000000000001</c:v>
                </c:pt>
                <c:pt idx="5473">
                  <c:v>37.951999999999998</c:v>
                </c:pt>
                <c:pt idx="5474">
                  <c:v>24.338999999999999</c:v>
                </c:pt>
                <c:pt idx="5475">
                  <c:v>15.203000000000001</c:v>
                </c:pt>
                <c:pt idx="5476">
                  <c:v>47.723000000000013</c:v>
                </c:pt>
                <c:pt idx="5477">
                  <c:v>34.863</c:v>
                </c:pt>
                <c:pt idx="5478">
                  <c:v>40.230000000000011</c:v>
                </c:pt>
                <c:pt idx="5479">
                  <c:v>42.204000000000001</c:v>
                </c:pt>
                <c:pt idx="5480">
                  <c:v>35.059000000000005</c:v>
                </c:pt>
                <c:pt idx="5481">
                  <c:v>28.952000000000002</c:v>
                </c:pt>
                <c:pt idx="5482">
                  <c:v>41.443000000000005</c:v>
                </c:pt>
                <c:pt idx="5483">
                  <c:v>31.939999999999998</c:v>
                </c:pt>
                <c:pt idx="5484">
                  <c:v>24.146999999999995</c:v>
                </c:pt>
                <c:pt idx="5485">
                  <c:v>36.431000000000004</c:v>
                </c:pt>
                <c:pt idx="5486">
                  <c:v>36.376999999999995</c:v>
                </c:pt>
                <c:pt idx="5487">
                  <c:v>37.854999999999997</c:v>
                </c:pt>
                <c:pt idx="5488">
                  <c:v>38.426000000000002</c:v>
                </c:pt>
                <c:pt idx="5489">
                  <c:v>45.542000000000002</c:v>
                </c:pt>
                <c:pt idx="5490">
                  <c:v>30.192</c:v>
                </c:pt>
                <c:pt idx="5491">
                  <c:v>37.952999999999996</c:v>
                </c:pt>
                <c:pt idx="5492">
                  <c:v>30.370999999999999</c:v>
                </c:pt>
                <c:pt idx="5493">
                  <c:v>40.139000000000003</c:v>
                </c:pt>
                <c:pt idx="5494">
                  <c:v>42.04</c:v>
                </c:pt>
                <c:pt idx="5495">
                  <c:v>39.968000000000011</c:v>
                </c:pt>
                <c:pt idx="5496">
                  <c:v>33.11</c:v>
                </c:pt>
                <c:pt idx="5497">
                  <c:v>38.75</c:v>
                </c:pt>
                <c:pt idx="5498">
                  <c:v>41.282000000000004</c:v>
                </c:pt>
                <c:pt idx="5499">
                  <c:v>47.350999999999999</c:v>
                </c:pt>
                <c:pt idx="5500">
                  <c:v>35.076000000000001</c:v>
                </c:pt>
                <c:pt idx="5501">
                  <c:v>48.053000000000004</c:v>
                </c:pt>
                <c:pt idx="5502">
                  <c:v>48.457999999999998</c:v>
                </c:pt>
                <c:pt idx="5503">
                  <c:v>47.147000000000006</c:v>
                </c:pt>
                <c:pt idx="5504">
                  <c:v>49.114000000000004</c:v>
                </c:pt>
                <c:pt idx="5505">
                  <c:v>41.510999999999996</c:v>
                </c:pt>
                <c:pt idx="5506">
                  <c:v>40.805</c:v>
                </c:pt>
                <c:pt idx="5507">
                  <c:v>40.766000000000012</c:v>
                </c:pt>
                <c:pt idx="5508">
                  <c:v>44.297000000000011</c:v>
                </c:pt>
                <c:pt idx="5509">
                  <c:v>43.919000000000004</c:v>
                </c:pt>
                <c:pt idx="5510">
                  <c:v>42.002000000000002</c:v>
                </c:pt>
                <c:pt idx="5511">
                  <c:v>22.718</c:v>
                </c:pt>
                <c:pt idx="5512">
                  <c:v>38.119</c:v>
                </c:pt>
                <c:pt idx="5513">
                  <c:v>40.332000000000001</c:v>
                </c:pt>
                <c:pt idx="5514">
                  <c:v>43.876000000000005</c:v>
                </c:pt>
                <c:pt idx="5515">
                  <c:v>40.737000000000002</c:v>
                </c:pt>
                <c:pt idx="5516">
                  <c:v>40.677</c:v>
                </c:pt>
                <c:pt idx="5517">
                  <c:v>44.008000000000003</c:v>
                </c:pt>
                <c:pt idx="5518">
                  <c:v>43.781000000000006</c:v>
                </c:pt>
                <c:pt idx="5519">
                  <c:v>40.932000000000002</c:v>
                </c:pt>
                <c:pt idx="5520">
                  <c:v>40.312999999999995</c:v>
                </c:pt>
                <c:pt idx="5521">
                  <c:v>41.6</c:v>
                </c:pt>
                <c:pt idx="5522">
                  <c:v>43.872</c:v>
                </c:pt>
                <c:pt idx="5523">
                  <c:v>41.238000000000007</c:v>
                </c:pt>
                <c:pt idx="5524">
                  <c:v>36.806000000000004</c:v>
                </c:pt>
                <c:pt idx="5525">
                  <c:v>45.115000000000002</c:v>
                </c:pt>
                <c:pt idx="5526">
                  <c:v>47.643000000000001</c:v>
                </c:pt>
                <c:pt idx="5527">
                  <c:v>43.015000000000001</c:v>
                </c:pt>
                <c:pt idx="5528">
                  <c:v>45.465000000000003</c:v>
                </c:pt>
                <c:pt idx="5529">
                  <c:v>44.234000000000002</c:v>
                </c:pt>
                <c:pt idx="5530">
                  <c:v>44.403999999999996</c:v>
                </c:pt>
                <c:pt idx="5531">
                  <c:v>42.694000000000003</c:v>
                </c:pt>
                <c:pt idx="5532">
                  <c:v>47.537000000000006</c:v>
                </c:pt>
                <c:pt idx="5533">
                  <c:v>32.038000000000004</c:v>
                </c:pt>
                <c:pt idx="5534">
                  <c:v>48.117000000000004</c:v>
                </c:pt>
                <c:pt idx="5535">
                  <c:v>42.52</c:v>
                </c:pt>
                <c:pt idx="5536">
                  <c:v>31.718</c:v>
                </c:pt>
                <c:pt idx="5537">
                  <c:v>42.488</c:v>
                </c:pt>
                <c:pt idx="5538">
                  <c:v>40.884999999999998</c:v>
                </c:pt>
                <c:pt idx="5539">
                  <c:v>46.994</c:v>
                </c:pt>
                <c:pt idx="5540">
                  <c:v>45.118000000000002</c:v>
                </c:pt>
                <c:pt idx="5541">
                  <c:v>46.349000000000004</c:v>
                </c:pt>
                <c:pt idx="5542">
                  <c:v>44.931000000000004</c:v>
                </c:pt>
                <c:pt idx="5543">
                  <c:v>30.724999999999998</c:v>
                </c:pt>
                <c:pt idx="5544">
                  <c:v>41.053999999999995</c:v>
                </c:pt>
                <c:pt idx="5545">
                  <c:v>49.109000000000002</c:v>
                </c:pt>
                <c:pt idx="5546">
                  <c:v>33.385999999999996</c:v>
                </c:pt>
                <c:pt idx="5547">
                  <c:v>34.965000000000003</c:v>
                </c:pt>
                <c:pt idx="5548">
                  <c:v>40.639000000000003</c:v>
                </c:pt>
                <c:pt idx="5549">
                  <c:v>44.115000000000002</c:v>
                </c:pt>
                <c:pt idx="5550">
                  <c:v>44.810999999999993</c:v>
                </c:pt>
                <c:pt idx="5551">
                  <c:v>44.059000000000005</c:v>
                </c:pt>
                <c:pt idx="5552">
                  <c:v>40.386999999999993</c:v>
                </c:pt>
                <c:pt idx="5553">
                  <c:v>44.232000000000006</c:v>
                </c:pt>
                <c:pt idx="5554">
                  <c:v>40.433</c:v>
                </c:pt>
                <c:pt idx="5555">
                  <c:v>41.879000000000005</c:v>
                </c:pt>
                <c:pt idx="5556">
                  <c:v>40.622000000000007</c:v>
                </c:pt>
                <c:pt idx="5557">
                  <c:v>40.917999999999999</c:v>
                </c:pt>
                <c:pt idx="5558">
                  <c:v>37.773000000000003</c:v>
                </c:pt>
                <c:pt idx="5559">
                  <c:v>43.707000000000001</c:v>
                </c:pt>
                <c:pt idx="5560">
                  <c:v>48.091000000000001</c:v>
                </c:pt>
                <c:pt idx="5561">
                  <c:v>41.8</c:v>
                </c:pt>
                <c:pt idx="5562">
                  <c:v>44.386999999999993</c:v>
                </c:pt>
                <c:pt idx="5563">
                  <c:v>44.330999999999996</c:v>
                </c:pt>
                <c:pt idx="5564">
                  <c:v>26.481000000000002</c:v>
                </c:pt>
                <c:pt idx="5565">
                  <c:v>36.714000000000006</c:v>
                </c:pt>
                <c:pt idx="5566">
                  <c:v>44.336999999999996</c:v>
                </c:pt>
                <c:pt idx="5567">
                  <c:v>43.582000000000001</c:v>
                </c:pt>
                <c:pt idx="5568">
                  <c:v>17.163</c:v>
                </c:pt>
                <c:pt idx="5569">
                  <c:v>32.510999999999996</c:v>
                </c:pt>
                <c:pt idx="5570">
                  <c:v>44.439</c:v>
                </c:pt>
                <c:pt idx="5571">
                  <c:v>44.883999999999993</c:v>
                </c:pt>
                <c:pt idx="5572">
                  <c:v>42.833000000000006</c:v>
                </c:pt>
                <c:pt idx="5573">
                  <c:v>43.071000000000005</c:v>
                </c:pt>
                <c:pt idx="5574">
                  <c:v>44.995000000000005</c:v>
                </c:pt>
                <c:pt idx="5575">
                  <c:v>40.968000000000011</c:v>
                </c:pt>
                <c:pt idx="5576">
                  <c:v>40.792000000000009</c:v>
                </c:pt>
                <c:pt idx="5577">
                  <c:v>47.042000000000002</c:v>
                </c:pt>
                <c:pt idx="5578">
                  <c:v>41.423000000000002</c:v>
                </c:pt>
                <c:pt idx="5579">
                  <c:v>42.929000000000002</c:v>
                </c:pt>
                <c:pt idx="5580">
                  <c:v>42.061</c:v>
                </c:pt>
                <c:pt idx="5581">
                  <c:v>37.573</c:v>
                </c:pt>
                <c:pt idx="5582">
                  <c:v>40.003</c:v>
                </c:pt>
                <c:pt idx="5583">
                  <c:v>42.603000000000002</c:v>
                </c:pt>
                <c:pt idx="5584">
                  <c:v>33.761000000000003</c:v>
                </c:pt>
                <c:pt idx="5585">
                  <c:v>41.201000000000001</c:v>
                </c:pt>
                <c:pt idx="5586">
                  <c:v>25.3</c:v>
                </c:pt>
                <c:pt idx="5587">
                  <c:v>45.417999999999999</c:v>
                </c:pt>
                <c:pt idx="5588">
                  <c:v>45.833000000000006</c:v>
                </c:pt>
                <c:pt idx="5589">
                  <c:v>41.339000000000006</c:v>
                </c:pt>
                <c:pt idx="5590">
                  <c:v>40.857999999999997</c:v>
                </c:pt>
                <c:pt idx="5591">
                  <c:v>40.693000000000012</c:v>
                </c:pt>
                <c:pt idx="5592">
                  <c:v>40.088000000000001</c:v>
                </c:pt>
                <c:pt idx="5593">
                  <c:v>39.833000000000006</c:v>
                </c:pt>
                <c:pt idx="5594">
                  <c:v>19.561</c:v>
                </c:pt>
                <c:pt idx="5595">
                  <c:v>39.963000000000001</c:v>
                </c:pt>
                <c:pt idx="5596">
                  <c:v>43.221000000000011</c:v>
                </c:pt>
                <c:pt idx="5597">
                  <c:v>38.078000000000003</c:v>
                </c:pt>
                <c:pt idx="5598">
                  <c:v>33.380999999999993</c:v>
                </c:pt>
                <c:pt idx="5599">
                  <c:v>42.207000000000001</c:v>
                </c:pt>
                <c:pt idx="5600">
                  <c:v>42.988</c:v>
                </c:pt>
                <c:pt idx="5601">
                  <c:v>41.928000000000004</c:v>
                </c:pt>
                <c:pt idx="5602">
                  <c:v>40.315999999999995</c:v>
                </c:pt>
                <c:pt idx="5603">
                  <c:v>45.344999999999999</c:v>
                </c:pt>
                <c:pt idx="5604">
                  <c:v>39.611000000000004</c:v>
                </c:pt>
                <c:pt idx="5605">
                  <c:v>2.0219999999999998</c:v>
                </c:pt>
                <c:pt idx="5606">
                  <c:v>38.969000000000001</c:v>
                </c:pt>
                <c:pt idx="5607">
                  <c:v>46.774000000000001</c:v>
                </c:pt>
                <c:pt idx="5608">
                  <c:v>35.916000000000004</c:v>
                </c:pt>
                <c:pt idx="5609">
                  <c:v>49.176000000000002</c:v>
                </c:pt>
                <c:pt idx="5610">
                  <c:v>46.768000000000008</c:v>
                </c:pt>
                <c:pt idx="5611">
                  <c:v>46.922000000000004</c:v>
                </c:pt>
                <c:pt idx="5612">
                  <c:v>47.777000000000001</c:v>
                </c:pt>
                <c:pt idx="5613">
                  <c:v>46.928000000000004</c:v>
                </c:pt>
                <c:pt idx="5614">
                  <c:v>36.666000000000011</c:v>
                </c:pt>
                <c:pt idx="5615">
                  <c:v>44.49</c:v>
                </c:pt>
                <c:pt idx="5616">
                  <c:v>40.752000000000002</c:v>
                </c:pt>
                <c:pt idx="5617">
                  <c:v>22.539000000000001</c:v>
                </c:pt>
                <c:pt idx="5618">
                  <c:v>39.946999999999996</c:v>
                </c:pt>
                <c:pt idx="5619">
                  <c:v>36.556000000000004</c:v>
                </c:pt>
                <c:pt idx="5620">
                  <c:v>44.031000000000006</c:v>
                </c:pt>
                <c:pt idx="5621">
                  <c:v>35.257000000000005</c:v>
                </c:pt>
                <c:pt idx="5622">
                  <c:v>46.736000000000011</c:v>
                </c:pt>
                <c:pt idx="5623">
                  <c:v>31.888999999999996</c:v>
                </c:pt>
                <c:pt idx="5624">
                  <c:v>49.641000000000005</c:v>
                </c:pt>
                <c:pt idx="5625">
                  <c:v>39.937000000000005</c:v>
                </c:pt>
                <c:pt idx="5626">
                  <c:v>43.875</c:v>
                </c:pt>
                <c:pt idx="5627">
                  <c:v>44.053000000000004</c:v>
                </c:pt>
                <c:pt idx="5628">
                  <c:v>41.994</c:v>
                </c:pt>
                <c:pt idx="5629">
                  <c:v>41.758000000000003</c:v>
                </c:pt>
                <c:pt idx="5630">
                  <c:v>42.357999999999997</c:v>
                </c:pt>
                <c:pt idx="5631">
                  <c:v>43.172000000000004</c:v>
                </c:pt>
                <c:pt idx="5632">
                  <c:v>43.361000000000004</c:v>
                </c:pt>
                <c:pt idx="5633">
                  <c:v>43.171000000000006</c:v>
                </c:pt>
                <c:pt idx="5634">
                  <c:v>44.107000000000006</c:v>
                </c:pt>
                <c:pt idx="5635">
                  <c:v>28.462999999999997</c:v>
                </c:pt>
                <c:pt idx="5636">
                  <c:v>25.806000000000001</c:v>
                </c:pt>
                <c:pt idx="5637">
                  <c:v>27.295000000000002</c:v>
                </c:pt>
                <c:pt idx="5638">
                  <c:v>36.303000000000004</c:v>
                </c:pt>
                <c:pt idx="5639">
                  <c:v>41.042000000000002</c:v>
                </c:pt>
                <c:pt idx="5640">
                  <c:v>41.456999999999994</c:v>
                </c:pt>
                <c:pt idx="5641">
                  <c:v>43.073</c:v>
                </c:pt>
                <c:pt idx="5642">
                  <c:v>41.851999999999997</c:v>
                </c:pt>
                <c:pt idx="5643">
                  <c:v>46.706000000000003</c:v>
                </c:pt>
                <c:pt idx="5644">
                  <c:v>34.36</c:v>
                </c:pt>
                <c:pt idx="5645">
                  <c:v>40.448</c:v>
                </c:pt>
                <c:pt idx="5646">
                  <c:v>22.369</c:v>
                </c:pt>
                <c:pt idx="5647">
                  <c:v>40.737000000000002</c:v>
                </c:pt>
                <c:pt idx="5648">
                  <c:v>44.340999999999994</c:v>
                </c:pt>
                <c:pt idx="5649">
                  <c:v>30.901999999999997</c:v>
                </c:pt>
                <c:pt idx="5650">
                  <c:v>47.407000000000004</c:v>
                </c:pt>
                <c:pt idx="5651">
                  <c:v>40.241</c:v>
                </c:pt>
                <c:pt idx="5652">
                  <c:v>43.851999999999997</c:v>
                </c:pt>
                <c:pt idx="5653">
                  <c:v>41.984999999999999</c:v>
                </c:pt>
                <c:pt idx="5654">
                  <c:v>45.123000000000012</c:v>
                </c:pt>
                <c:pt idx="5655">
                  <c:v>44.083000000000006</c:v>
                </c:pt>
                <c:pt idx="5656">
                  <c:v>44.797000000000011</c:v>
                </c:pt>
                <c:pt idx="5657">
                  <c:v>33.306000000000004</c:v>
                </c:pt>
                <c:pt idx="5658">
                  <c:v>44.421000000000006</c:v>
                </c:pt>
                <c:pt idx="5659">
                  <c:v>42.44</c:v>
                </c:pt>
                <c:pt idx="5660">
                  <c:v>41.411999999999999</c:v>
                </c:pt>
                <c:pt idx="5661">
                  <c:v>43.144000000000005</c:v>
                </c:pt>
                <c:pt idx="5662">
                  <c:v>36.800999999999995</c:v>
                </c:pt>
                <c:pt idx="5663">
                  <c:v>40.974000000000004</c:v>
                </c:pt>
                <c:pt idx="5664">
                  <c:v>43.788000000000004</c:v>
                </c:pt>
                <c:pt idx="5665">
                  <c:v>41.365000000000002</c:v>
                </c:pt>
                <c:pt idx="5666">
                  <c:v>41.481999999999999</c:v>
                </c:pt>
                <c:pt idx="5667">
                  <c:v>40.183</c:v>
                </c:pt>
                <c:pt idx="5668">
                  <c:v>48.244</c:v>
                </c:pt>
                <c:pt idx="5669">
                  <c:v>32.783000000000001</c:v>
                </c:pt>
                <c:pt idx="5670">
                  <c:v>41.297000000000011</c:v>
                </c:pt>
                <c:pt idx="5671">
                  <c:v>40.278000000000006</c:v>
                </c:pt>
                <c:pt idx="5672">
                  <c:v>38.029000000000003</c:v>
                </c:pt>
                <c:pt idx="5673">
                  <c:v>41.903000000000006</c:v>
                </c:pt>
                <c:pt idx="5674">
                  <c:v>40.89</c:v>
                </c:pt>
                <c:pt idx="5675">
                  <c:v>42.559000000000005</c:v>
                </c:pt>
                <c:pt idx="5676">
                  <c:v>26.332000000000001</c:v>
                </c:pt>
                <c:pt idx="5677">
                  <c:v>39.755000000000003</c:v>
                </c:pt>
                <c:pt idx="5678">
                  <c:v>41.873999999999995</c:v>
                </c:pt>
                <c:pt idx="5679">
                  <c:v>48.773000000000003</c:v>
                </c:pt>
                <c:pt idx="5680">
                  <c:v>30.331000000000003</c:v>
                </c:pt>
                <c:pt idx="5681">
                  <c:v>46.633000000000003</c:v>
                </c:pt>
                <c:pt idx="5682">
                  <c:v>41.668000000000006</c:v>
                </c:pt>
                <c:pt idx="5683">
                  <c:v>41.080999999999996</c:v>
                </c:pt>
                <c:pt idx="5684">
                  <c:v>28.713000000000001</c:v>
                </c:pt>
                <c:pt idx="5685">
                  <c:v>8.4940000000000015</c:v>
                </c:pt>
                <c:pt idx="5686">
                  <c:v>40.333999999999996</c:v>
                </c:pt>
                <c:pt idx="5687">
                  <c:v>40.026000000000003</c:v>
                </c:pt>
                <c:pt idx="5688">
                  <c:v>46.6</c:v>
                </c:pt>
                <c:pt idx="5689">
                  <c:v>42.233000000000011</c:v>
                </c:pt>
                <c:pt idx="5690">
                  <c:v>46.917999999999999</c:v>
                </c:pt>
                <c:pt idx="5691">
                  <c:v>48.074000000000005</c:v>
                </c:pt>
                <c:pt idx="5692">
                  <c:v>41.046000000000006</c:v>
                </c:pt>
                <c:pt idx="5693">
                  <c:v>44.943999999999996</c:v>
                </c:pt>
                <c:pt idx="5694">
                  <c:v>42.316999999999993</c:v>
                </c:pt>
                <c:pt idx="5695">
                  <c:v>49.652000000000001</c:v>
                </c:pt>
                <c:pt idx="5696">
                  <c:v>49.957999999999998</c:v>
                </c:pt>
                <c:pt idx="5697">
                  <c:v>41.849000000000004</c:v>
                </c:pt>
                <c:pt idx="5698">
                  <c:v>46.847999999999999</c:v>
                </c:pt>
                <c:pt idx="5699">
                  <c:v>40.281000000000006</c:v>
                </c:pt>
                <c:pt idx="5700">
                  <c:v>43.192000000000007</c:v>
                </c:pt>
                <c:pt idx="5701">
                  <c:v>30.186</c:v>
                </c:pt>
                <c:pt idx="5702">
                  <c:v>42.964000000000006</c:v>
                </c:pt>
                <c:pt idx="5703">
                  <c:v>41.052</c:v>
                </c:pt>
                <c:pt idx="5704">
                  <c:v>41.478000000000002</c:v>
                </c:pt>
                <c:pt idx="5705">
                  <c:v>49.602000000000004</c:v>
                </c:pt>
                <c:pt idx="5706">
                  <c:v>42.567</c:v>
                </c:pt>
                <c:pt idx="5707">
                  <c:v>39.619</c:v>
                </c:pt>
                <c:pt idx="5708">
                  <c:v>43.98</c:v>
                </c:pt>
                <c:pt idx="5709">
                  <c:v>37.815999999999995</c:v>
                </c:pt>
                <c:pt idx="5710">
                  <c:v>34.233000000000011</c:v>
                </c:pt>
                <c:pt idx="5711">
                  <c:v>40.432000000000002</c:v>
                </c:pt>
                <c:pt idx="5712">
                  <c:v>41.483000000000004</c:v>
                </c:pt>
                <c:pt idx="5713">
                  <c:v>42.064</c:v>
                </c:pt>
                <c:pt idx="5714">
                  <c:v>43.477000000000004</c:v>
                </c:pt>
                <c:pt idx="5715">
                  <c:v>49.986000000000004</c:v>
                </c:pt>
                <c:pt idx="5716">
                  <c:v>41.1</c:v>
                </c:pt>
                <c:pt idx="5717">
                  <c:v>28.571999999999999</c:v>
                </c:pt>
                <c:pt idx="5718">
                  <c:v>39.796000000000014</c:v>
                </c:pt>
                <c:pt idx="5719">
                  <c:v>43.808</c:v>
                </c:pt>
                <c:pt idx="5720">
                  <c:v>40.979000000000006</c:v>
                </c:pt>
                <c:pt idx="5721">
                  <c:v>42.494</c:v>
                </c:pt>
                <c:pt idx="5722">
                  <c:v>48.564</c:v>
                </c:pt>
                <c:pt idx="5723">
                  <c:v>47.399000000000001</c:v>
                </c:pt>
                <c:pt idx="5724">
                  <c:v>46.732000000000006</c:v>
                </c:pt>
                <c:pt idx="5725">
                  <c:v>42.101000000000006</c:v>
                </c:pt>
                <c:pt idx="5726">
                  <c:v>31.812000000000001</c:v>
                </c:pt>
                <c:pt idx="5727">
                  <c:v>42.499000000000002</c:v>
                </c:pt>
                <c:pt idx="5728">
                  <c:v>39.796000000000014</c:v>
                </c:pt>
                <c:pt idx="5729">
                  <c:v>37.568000000000005</c:v>
                </c:pt>
                <c:pt idx="5730">
                  <c:v>45.835000000000001</c:v>
                </c:pt>
                <c:pt idx="5731">
                  <c:v>41.262000000000008</c:v>
                </c:pt>
                <c:pt idx="5732">
                  <c:v>40.816999999999993</c:v>
                </c:pt>
                <c:pt idx="5733">
                  <c:v>42.163000000000011</c:v>
                </c:pt>
                <c:pt idx="5734">
                  <c:v>48.727000000000011</c:v>
                </c:pt>
                <c:pt idx="5735">
                  <c:v>42.312999999999995</c:v>
                </c:pt>
                <c:pt idx="5736">
                  <c:v>23.376999999999999</c:v>
                </c:pt>
                <c:pt idx="5737">
                  <c:v>41.833000000000006</c:v>
                </c:pt>
                <c:pt idx="5738">
                  <c:v>44.075000000000003</c:v>
                </c:pt>
                <c:pt idx="5739">
                  <c:v>41.013000000000005</c:v>
                </c:pt>
                <c:pt idx="5740">
                  <c:v>47.305</c:v>
                </c:pt>
                <c:pt idx="5741">
                  <c:v>33.896000000000001</c:v>
                </c:pt>
                <c:pt idx="5742">
                  <c:v>40.806000000000004</c:v>
                </c:pt>
                <c:pt idx="5743">
                  <c:v>40.773000000000003</c:v>
                </c:pt>
                <c:pt idx="5744">
                  <c:v>42.914999999999999</c:v>
                </c:pt>
                <c:pt idx="5745">
                  <c:v>41.266000000000012</c:v>
                </c:pt>
                <c:pt idx="5746">
                  <c:v>40.617000000000004</c:v>
                </c:pt>
                <c:pt idx="5747">
                  <c:v>40.949000000000005</c:v>
                </c:pt>
                <c:pt idx="5748">
                  <c:v>40.239000000000011</c:v>
                </c:pt>
                <c:pt idx="5749">
                  <c:v>39.682000000000002</c:v>
                </c:pt>
                <c:pt idx="5750">
                  <c:v>45.731000000000002</c:v>
                </c:pt>
                <c:pt idx="5751">
                  <c:v>41.82</c:v>
                </c:pt>
                <c:pt idx="5752">
                  <c:v>38.971000000000004</c:v>
                </c:pt>
                <c:pt idx="5753">
                  <c:v>44.784000000000006</c:v>
                </c:pt>
                <c:pt idx="5754">
                  <c:v>46.481999999999999</c:v>
                </c:pt>
                <c:pt idx="5755">
                  <c:v>49.94</c:v>
                </c:pt>
                <c:pt idx="5756">
                  <c:v>46.321000000000005</c:v>
                </c:pt>
                <c:pt idx="5757">
                  <c:v>46.410999999999994</c:v>
                </c:pt>
                <c:pt idx="5758">
                  <c:v>42.179000000000002</c:v>
                </c:pt>
                <c:pt idx="5759">
                  <c:v>49.4</c:v>
                </c:pt>
                <c:pt idx="5760">
                  <c:v>40.468000000000011</c:v>
                </c:pt>
                <c:pt idx="5761">
                  <c:v>49.664000000000001</c:v>
                </c:pt>
                <c:pt idx="5762">
                  <c:v>47.04</c:v>
                </c:pt>
                <c:pt idx="5763">
                  <c:v>39.760000000000005</c:v>
                </c:pt>
                <c:pt idx="5764">
                  <c:v>41.687000000000005</c:v>
                </c:pt>
                <c:pt idx="5765">
                  <c:v>26.95</c:v>
                </c:pt>
                <c:pt idx="5766">
                  <c:v>39.149000000000001</c:v>
                </c:pt>
                <c:pt idx="5767">
                  <c:v>29.766999999999996</c:v>
                </c:pt>
                <c:pt idx="5768">
                  <c:v>49.221000000000011</c:v>
                </c:pt>
                <c:pt idx="5769">
                  <c:v>41.196000000000012</c:v>
                </c:pt>
                <c:pt idx="5770">
                  <c:v>40.018000000000001</c:v>
                </c:pt>
                <c:pt idx="5771">
                  <c:v>7.5419999999999998</c:v>
                </c:pt>
                <c:pt idx="5772">
                  <c:v>40.573</c:v>
                </c:pt>
                <c:pt idx="5773">
                  <c:v>47.25</c:v>
                </c:pt>
                <c:pt idx="5774">
                  <c:v>42.629000000000012</c:v>
                </c:pt>
                <c:pt idx="5775">
                  <c:v>47.496000000000002</c:v>
                </c:pt>
                <c:pt idx="5776">
                  <c:v>31.094999999999999</c:v>
                </c:pt>
                <c:pt idx="5777">
                  <c:v>40.328000000000003</c:v>
                </c:pt>
                <c:pt idx="5778">
                  <c:v>45.59</c:v>
                </c:pt>
                <c:pt idx="5779">
                  <c:v>42.010999999999996</c:v>
                </c:pt>
                <c:pt idx="5780">
                  <c:v>20.45</c:v>
                </c:pt>
                <c:pt idx="5781">
                  <c:v>49.156000000000006</c:v>
                </c:pt>
                <c:pt idx="5782">
                  <c:v>30.946000000000002</c:v>
                </c:pt>
                <c:pt idx="5783">
                  <c:v>41.683</c:v>
                </c:pt>
                <c:pt idx="5784">
                  <c:v>38.047000000000004</c:v>
                </c:pt>
                <c:pt idx="5785">
                  <c:v>46.446999999999996</c:v>
                </c:pt>
                <c:pt idx="5786">
                  <c:v>49.209000000000003</c:v>
                </c:pt>
                <c:pt idx="5787">
                  <c:v>40.363</c:v>
                </c:pt>
                <c:pt idx="5788">
                  <c:v>21.716999999999999</c:v>
                </c:pt>
                <c:pt idx="5789">
                  <c:v>43.376999999999995</c:v>
                </c:pt>
                <c:pt idx="5790">
                  <c:v>49.159000000000006</c:v>
                </c:pt>
                <c:pt idx="5791">
                  <c:v>40.745000000000005</c:v>
                </c:pt>
                <c:pt idx="5792">
                  <c:v>45.218000000000011</c:v>
                </c:pt>
                <c:pt idx="5793">
                  <c:v>39.887999999999998</c:v>
                </c:pt>
                <c:pt idx="5794">
                  <c:v>44.468000000000011</c:v>
                </c:pt>
                <c:pt idx="5795">
                  <c:v>26.172999999999995</c:v>
                </c:pt>
                <c:pt idx="5796">
                  <c:v>42.186</c:v>
                </c:pt>
                <c:pt idx="5797">
                  <c:v>42.012</c:v>
                </c:pt>
                <c:pt idx="5798">
                  <c:v>38.211000000000006</c:v>
                </c:pt>
                <c:pt idx="5799">
                  <c:v>41.577000000000005</c:v>
                </c:pt>
                <c:pt idx="5800">
                  <c:v>36.89</c:v>
                </c:pt>
                <c:pt idx="5801">
                  <c:v>40.073</c:v>
                </c:pt>
                <c:pt idx="5802">
                  <c:v>43.839000000000006</c:v>
                </c:pt>
                <c:pt idx="5803">
                  <c:v>38.091000000000001</c:v>
                </c:pt>
                <c:pt idx="5804">
                  <c:v>47.1</c:v>
                </c:pt>
                <c:pt idx="5805">
                  <c:v>42.862000000000002</c:v>
                </c:pt>
                <c:pt idx="5806">
                  <c:v>42.347999999999999</c:v>
                </c:pt>
                <c:pt idx="5807">
                  <c:v>31.497</c:v>
                </c:pt>
                <c:pt idx="5808">
                  <c:v>41.516999999999996</c:v>
                </c:pt>
                <c:pt idx="5809">
                  <c:v>41.336999999999996</c:v>
                </c:pt>
                <c:pt idx="5810">
                  <c:v>49.572000000000003</c:v>
                </c:pt>
                <c:pt idx="5811">
                  <c:v>41.178000000000004</c:v>
                </c:pt>
                <c:pt idx="5812">
                  <c:v>41.001000000000005</c:v>
                </c:pt>
                <c:pt idx="5813">
                  <c:v>33.023000000000003</c:v>
                </c:pt>
                <c:pt idx="5814">
                  <c:v>40.249000000000002</c:v>
                </c:pt>
                <c:pt idx="5815">
                  <c:v>50.529000000000003</c:v>
                </c:pt>
                <c:pt idx="5816">
                  <c:v>40.169000000000011</c:v>
                </c:pt>
                <c:pt idx="5817">
                  <c:v>26.253</c:v>
                </c:pt>
                <c:pt idx="5818">
                  <c:v>40.93</c:v>
                </c:pt>
                <c:pt idx="5819">
                  <c:v>41.698000000000008</c:v>
                </c:pt>
                <c:pt idx="5820">
                  <c:v>49.737000000000002</c:v>
                </c:pt>
                <c:pt idx="5821">
                  <c:v>46.507000000000005</c:v>
                </c:pt>
                <c:pt idx="5822">
                  <c:v>43.216000000000001</c:v>
                </c:pt>
                <c:pt idx="5823">
                  <c:v>41.416999999999994</c:v>
                </c:pt>
                <c:pt idx="5824">
                  <c:v>39.806000000000004</c:v>
                </c:pt>
                <c:pt idx="5825">
                  <c:v>47.064</c:v>
                </c:pt>
                <c:pt idx="5826">
                  <c:v>42.977000000000004</c:v>
                </c:pt>
                <c:pt idx="5827">
                  <c:v>42.727000000000011</c:v>
                </c:pt>
                <c:pt idx="5828">
                  <c:v>43.144000000000005</c:v>
                </c:pt>
                <c:pt idx="5829">
                  <c:v>44.222000000000008</c:v>
                </c:pt>
                <c:pt idx="5830">
                  <c:v>44.379999999999995</c:v>
                </c:pt>
                <c:pt idx="5831">
                  <c:v>11.961</c:v>
                </c:pt>
                <c:pt idx="5832">
                  <c:v>41.730000000000004</c:v>
                </c:pt>
                <c:pt idx="5833">
                  <c:v>51.254000000000005</c:v>
                </c:pt>
                <c:pt idx="5834">
                  <c:v>48.538000000000004</c:v>
                </c:pt>
                <c:pt idx="5835">
                  <c:v>38.182000000000002</c:v>
                </c:pt>
                <c:pt idx="5836">
                  <c:v>40.721000000000011</c:v>
                </c:pt>
                <c:pt idx="5837">
                  <c:v>40.264000000000003</c:v>
                </c:pt>
                <c:pt idx="5838">
                  <c:v>41.193000000000012</c:v>
                </c:pt>
                <c:pt idx="5839">
                  <c:v>41.446999999999996</c:v>
                </c:pt>
                <c:pt idx="5840">
                  <c:v>30.482999999999997</c:v>
                </c:pt>
                <c:pt idx="5841">
                  <c:v>43.863</c:v>
                </c:pt>
                <c:pt idx="5842">
                  <c:v>41.05</c:v>
                </c:pt>
                <c:pt idx="5843">
                  <c:v>46.633000000000003</c:v>
                </c:pt>
                <c:pt idx="5844">
                  <c:v>30.86</c:v>
                </c:pt>
                <c:pt idx="5845">
                  <c:v>44.449000000000005</c:v>
                </c:pt>
                <c:pt idx="5846">
                  <c:v>43.846999999999994</c:v>
                </c:pt>
                <c:pt idx="5847">
                  <c:v>31.855</c:v>
                </c:pt>
                <c:pt idx="5848">
                  <c:v>43.741</c:v>
                </c:pt>
                <c:pt idx="5849">
                  <c:v>45.549000000000007</c:v>
                </c:pt>
                <c:pt idx="5850">
                  <c:v>42.933</c:v>
                </c:pt>
                <c:pt idx="5851">
                  <c:v>20.916</c:v>
                </c:pt>
                <c:pt idx="5852">
                  <c:v>49.409000000000006</c:v>
                </c:pt>
                <c:pt idx="5853">
                  <c:v>40.333999999999996</c:v>
                </c:pt>
                <c:pt idx="5854">
                  <c:v>41.582000000000001</c:v>
                </c:pt>
                <c:pt idx="5855">
                  <c:v>41.209000000000003</c:v>
                </c:pt>
                <c:pt idx="5856">
                  <c:v>40.090000000000003</c:v>
                </c:pt>
                <c:pt idx="5857">
                  <c:v>40.003</c:v>
                </c:pt>
                <c:pt idx="5858">
                  <c:v>48.093000000000011</c:v>
                </c:pt>
                <c:pt idx="5859">
                  <c:v>33.642000000000003</c:v>
                </c:pt>
                <c:pt idx="5860">
                  <c:v>42.937000000000005</c:v>
                </c:pt>
                <c:pt idx="5861">
                  <c:v>42.615000000000002</c:v>
                </c:pt>
                <c:pt idx="5862">
                  <c:v>49.583000000000006</c:v>
                </c:pt>
                <c:pt idx="5863">
                  <c:v>40.783000000000001</c:v>
                </c:pt>
                <c:pt idx="5864">
                  <c:v>40.696000000000012</c:v>
                </c:pt>
                <c:pt idx="5865">
                  <c:v>42.896000000000001</c:v>
                </c:pt>
                <c:pt idx="5866">
                  <c:v>45.149000000000001</c:v>
                </c:pt>
                <c:pt idx="5867">
                  <c:v>42.465000000000003</c:v>
                </c:pt>
                <c:pt idx="5868">
                  <c:v>35.443000000000005</c:v>
                </c:pt>
                <c:pt idx="5869">
                  <c:v>33.708000000000006</c:v>
                </c:pt>
                <c:pt idx="5870">
                  <c:v>43.156000000000006</c:v>
                </c:pt>
                <c:pt idx="5871">
                  <c:v>38.046000000000006</c:v>
                </c:pt>
                <c:pt idx="5872">
                  <c:v>43.973000000000006</c:v>
                </c:pt>
                <c:pt idx="5873">
                  <c:v>40.165000000000006</c:v>
                </c:pt>
                <c:pt idx="5874">
                  <c:v>30.753</c:v>
                </c:pt>
                <c:pt idx="5875">
                  <c:v>35.951999999999998</c:v>
                </c:pt>
                <c:pt idx="5876">
                  <c:v>45.869</c:v>
                </c:pt>
                <c:pt idx="5877">
                  <c:v>46.518000000000001</c:v>
                </c:pt>
                <c:pt idx="5878">
                  <c:v>46.791000000000011</c:v>
                </c:pt>
                <c:pt idx="5879">
                  <c:v>42.516999999999996</c:v>
                </c:pt>
                <c:pt idx="5880">
                  <c:v>40.314999999999998</c:v>
                </c:pt>
                <c:pt idx="5881">
                  <c:v>40.520000000000003</c:v>
                </c:pt>
                <c:pt idx="5882">
                  <c:v>41.606000000000002</c:v>
                </c:pt>
                <c:pt idx="5883">
                  <c:v>44.727000000000011</c:v>
                </c:pt>
                <c:pt idx="5884">
                  <c:v>39.711000000000006</c:v>
                </c:pt>
                <c:pt idx="5885">
                  <c:v>44.379999999999995</c:v>
                </c:pt>
                <c:pt idx="5886">
                  <c:v>42.065000000000005</c:v>
                </c:pt>
                <c:pt idx="5887">
                  <c:v>44.183</c:v>
                </c:pt>
                <c:pt idx="5888">
                  <c:v>42.433</c:v>
                </c:pt>
                <c:pt idx="5889">
                  <c:v>49.46</c:v>
                </c:pt>
                <c:pt idx="5890">
                  <c:v>36.602000000000004</c:v>
                </c:pt>
                <c:pt idx="5891">
                  <c:v>42.727000000000011</c:v>
                </c:pt>
                <c:pt idx="5892">
                  <c:v>43.817999999999998</c:v>
                </c:pt>
                <c:pt idx="5893">
                  <c:v>42.585000000000001</c:v>
                </c:pt>
                <c:pt idx="5894">
                  <c:v>49.872</c:v>
                </c:pt>
                <c:pt idx="5895">
                  <c:v>34.967000000000006</c:v>
                </c:pt>
                <c:pt idx="5896">
                  <c:v>48.608000000000004</c:v>
                </c:pt>
                <c:pt idx="5897">
                  <c:v>46.113</c:v>
                </c:pt>
                <c:pt idx="5898">
                  <c:v>44.879000000000005</c:v>
                </c:pt>
                <c:pt idx="5899">
                  <c:v>22.512</c:v>
                </c:pt>
                <c:pt idx="5900">
                  <c:v>44.653000000000006</c:v>
                </c:pt>
                <c:pt idx="5901">
                  <c:v>41.128000000000007</c:v>
                </c:pt>
                <c:pt idx="5902">
                  <c:v>34.183</c:v>
                </c:pt>
                <c:pt idx="5903">
                  <c:v>50.439</c:v>
                </c:pt>
                <c:pt idx="5904">
                  <c:v>46.021000000000001</c:v>
                </c:pt>
                <c:pt idx="5905">
                  <c:v>42.633000000000003</c:v>
                </c:pt>
                <c:pt idx="5906">
                  <c:v>41.03</c:v>
                </c:pt>
                <c:pt idx="5907">
                  <c:v>46.594000000000001</c:v>
                </c:pt>
                <c:pt idx="5908">
                  <c:v>34.278000000000006</c:v>
                </c:pt>
                <c:pt idx="5909">
                  <c:v>49.931000000000004</c:v>
                </c:pt>
                <c:pt idx="5910">
                  <c:v>39.905000000000001</c:v>
                </c:pt>
                <c:pt idx="5911">
                  <c:v>29.446999999999996</c:v>
                </c:pt>
                <c:pt idx="5912">
                  <c:v>21.596</c:v>
                </c:pt>
                <c:pt idx="5913">
                  <c:v>39.361000000000004</c:v>
                </c:pt>
                <c:pt idx="5914">
                  <c:v>40.627000000000002</c:v>
                </c:pt>
                <c:pt idx="5915">
                  <c:v>43.933</c:v>
                </c:pt>
                <c:pt idx="5916">
                  <c:v>24.302</c:v>
                </c:pt>
                <c:pt idx="5917">
                  <c:v>30.600999999999999</c:v>
                </c:pt>
                <c:pt idx="5918">
                  <c:v>39.809000000000005</c:v>
                </c:pt>
                <c:pt idx="5919">
                  <c:v>33.128000000000007</c:v>
                </c:pt>
                <c:pt idx="5920">
                  <c:v>39.567</c:v>
                </c:pt>
                <c:pt idx="5921">
                  <c:v>36.833999999999996</c:v>
                </c:pt>
                <c:pt idx="5922">
                  <c:v>49.083000000000006</c:v>
                </c:pt>
                <c:pt idx="5923">
                  <c:v>44.54</c:v>
                </c:pt>
                <c:pt idx="5924">
                  <c:v>44.614000000000004</c:v>
                </c:pt>
                <c:pt idx="5925">
                  <c:v>38.986000000000004</c:v>
                </c:pt>
                <c:pt idx="5926">
                  <c:v>41.548000000000002</c:v>
                </c:pt>
                <c:pt idx="5927">
                  <c:v>30.917000000000005</c:v>
                </c:pt>
                <c:pt idx="5928">
                  <c:v>39.144000000000005</c:v>
                </c:pt>
                <c:pt idx="5929">
                  <c:v>37.829000000000001</c:v>
                </c:pt>
                <c:pt idx="5930">
                  <c:v>36.531000000000006</c:v>
                </c:pt>
                <c:pt idx="5931">
                  <c:v>37.882999999999996</c:v>
                </c:pt>
                <c:pt idx="5932">
                  <c:v>42.303000000000004</c:v>
                </c:pt>
                <c:pt idx="5933">
                  <c:v>41.232000000000006</c:v>
                </c:pt>
                <c:pt idx="5934">
                  <c:v>29.632000000000001</c:v>
                </c:pt>
                <c:pt idx="5935">
                  <c:v>46.04</c:v>
                </c:pt>
                <c:pt idx="5936">
                  <c:v>31.318999999999999</c:v>
                </c:pt>
                <c:pt idx="5937">
                  <c:v>44.025000000000006</c:v>
                </c:pt>
                <c:pt idx="5938">
                  <c:v>45.659000000000006</c:v>
                </c:pt>
                <c:pt idx="5939">
                  <c:v>47.287000000000006</c:v>
                </c:pt>
                <c:pt idx="5940">
                  <c:v>41.984999999999999</c:v>
                </c:pt>
                <c:pt idx="5941">
                  <c:v>37.781000000000006</c:v>
                </c:pt>
                <c:pt idx="5942">
                  <c:v>46.289000000000001</c:v>
                </c:pt>
                <c:pt idx="5943">
                  <c:v>38.741</c:v>
                </c:pt>
                <c:pt idx="5944">
                  <c:v>41.708000000000006</c:v>
                </c:pt>
                <c:pt idx="5945">
                  <c:v>49.25</c:v>
                </c:pt>
                <c:pt idx="5946">
                  <c:v>40.435000000000002</c:v>
                </c:pt>
                <c:pt idx="5947">
                  <c:v>30.702999999999996</c:v>
                </c:pt>
                <c:pt idx="5948">
                  <c:v>35.958999999999996</c:v>
                </c:pt>
                <c:pt idx="5949">
                  <c:v>30.433</c:v>
                </c:pt>
                <c:pt idx="5950">
                  <c:v>43.729000000000013</c:v>
                </c:pt>
                <c:pt idx="5951">
                  <c:v>43.617000000000004</c:v>
                </c:pt>
                <c:pt idx="5952">
                  <c:v>44.994</c:v>
                </c:pt>
                <c:pt idx="5953">
                  <c:v>42.17</c:v>
                </c:pt>
                <c:pt idx="5954">
                  <c:v>39.607000000000006</c:v>
                </c:pt>
                <c:pt idx="5955">
                  <c:v>29.331000000000003</c:v>
                </c:pt>
                <c:pt idx="5956">
                  <c:v>46.753</c:v>
                </c:pt>
                <c:pt idx="5957">
                  <c:v>36.187000000000005</c:v>
                </c:pt>
                <c:pt idx="5958">
                  <c:v>40.772000000000006</c:v>
                </c:pt>
                <c:pt idx="5959">
                  <c:v>41.023000000000003</c:v>
                </c:pt>
                <c:pt idx="5960">
                  <c:v>49.069000000000003</c:v>
                </c:pt>
                <c:pt idx="5961">
                  <c:v>33.004000000000005</c:v>
                </c:pt>
                <c:pt idx="5962">
                  <c:v>40.679000000000002</c:v>
                </c:pt>
                <c:pt idx="5963">
                  <c:v>47.042000000000002</c:v>
                </c:pt>
                <c:pt idx="5964">
                  <c:v>39.263000000000012</c:v>
                </c:pt>
                <c:pt idx="5965">
                  <c:v>45.843000000000004</c:v>
                </c:pt>
                <c:pt idx="5966">
                  <c:v>25.036999999999999</c:v>
                </c:pt>
                <c:pt idx="5967">
                  <c:v>43.661000000000001</c:v>
                </c:pt>
                <c:pt idx="5968">
                  <c:v>41.185000000000002</c:v>
                </c:pt>
                <c:pt idx="5969">
                  <c:v>43.943999999999996</c:v>
                </c:pt>
                <c:pt idx="5970">
                  <c:v>48.928000000000004</c:v>
                </c:pt>
                <c:pt idx="5971">
                  <c:v>51.406000000000006</c:v>
                </c:pt>
                <c:pt idx="5972">
                  <c:v>26.608000000000001</c:v>
                </c:pt>
                <c:pt idx="5973">
                  <c:v>32.022000000000006</c:v>
                </c:pt>
                <c:pt idx="5974">
                  <c:v>18.14</c:v>
                </c:pt>
                <c:pt idx="5975">
                  <c:v>31.478000000000002</c:v>
                </c:pt>
                <c:pt idx="5976">
                  <c:v>21.21</c:v>
                </c:pt>
                <c:pt idx="5977">
                  <c:v>43.472000000000001</c:v>
                </c:pt>
                <c:pt idx="5978">
                  <c:v>38.321000000000005</c:v>
                </c:pt>
                <c:pt idx="5979">
                  <c:v>42.379999999999995</c:v>
                </c:pt>
                <c:pt idx="5980">
                  <c:v>11.873000000000003</c:v>
                </c:pt>
                <c:pt idx="5981">
                  <c:v>28.247999999999998</c:v>
                </c:pt>
                <c:pt idx="5982">
                  <c:v>13.699</c:v>
                </c:pt>
                <c:pt idx="5983">
                  <c:v>40.43</c:v>
                </c:pt>
                <c:pt idx="5984">
                  <c:v>40.524000000000001</c:v>
                </c:pt>
                <c:pt idx="5985">
                  <c:v>22.715</c:v>
                </c:pt>
                <c:pt idx="5986">
                  <c:v>43.101000000000006</c:v>
                </c:pt>
                <c:pt idx="5987">
                  <c:v>40.685000000000002</c:v>
                </c:pt>
                <c:pt idx="5988">
                  <c:v>45.339999999999996</c:v>
                </c:pt>
                <c:pt idx="5989">
                  <c:v>43.758000000000003</c:v>
                </c:pt>
                <c:pt idx="5990">
                  <c:v>40.4</c:v>
                </c:pt>
                <c:pt idx="5991">
                  <c:v>46.553000000000004</c:v>
                </c:pt>
                <c:pt idx="5992">
                  <c:v>39.260000000000005</c:v>
                </c:pt>
                <c:pt idx="5993">
                  <c:v>19.616000000000003</c:v>
                </c:pt>
                <c:pt idx="5994">
                  <c:v>39.749000000000002</c:v>
                </c:pt>
                <c:pt idx="5995">
                  <c:v>45.694000000000003</c:v>
                </c:pt>
                <c:pt idx="5996">
                  <c:v>11.944000000000001</c:v>
                </c:pt>
                <c:pt idx="5997">
                  <c:v>44.559000000000005</c:v>
                </c:pt>
                <c:pt idx="5998">
                  <c:v>37.817999999999998</c:v>
                </c:pt>
                <c:pt idx="5999">
                  <c:v>37.192000000000007</c:v>
                </c:pt>
                <c:pt idx="6000">
                  <c:v>35.336000000000006</c:v>
                </c:pt>
                <c:pt idx="6001">
                  <c:v>48.489000000000004</c:v>
                </c:pt>
                <c:pt idx="6002">
                  <c:v>44.027000000000001</c:v>
                </c:pt>
                <c:pt idx="6003">
                  <c:v>46.625000000000007</c:v>
                </c:pt>
                <c:pt idx="6004">
                  <c:v>35.957999999999998</c:v>
                </c:pt>
                <c:pt idx="6005">
                  <c:v>41.864000000000004</c:v>
                </c:pt>
                <c:pt idx="6006">
                  <c:v>47.967000000000006</c:v>
                </c:pt>
                <c:pt idx="6007">
                  <c:v>39.792000000000009</c:v>
                </c:pt>
                <c:pt idx="6008">
                  <c:v>44.931000000000004</c:v>
                </c:pt>
                <c:pt idx="6009">
                  <c:v>42.102000000000004</c:v>
                </c:pt>
                <c:pt idx="6010">
                  <c:v>23.459</c:v>
                </c:pt>
                <c:pt idx="6011">
                  <c:v>35.479000000000006</c:v>
                </c:pt>
                <c:pt idx="6012">
                  <c:v>38.617000000000004</c:v>
                </c:pt>
                <c:pt idx="6013">
                  <c:v>37.934000000000005</c:v>
                </c:pt>
                <c:pt idx="6014">
                  <c:v>48.314999999999998</c:v>
                </c:pt>
                <c:pt idx="6015">
                  <c:v>40.634</c:v>
                </c:pt>
                <c:pt idx="6016">
                  <c:v>36.683</c:v>
                </c:pt>
                <c:pt idx="6017">
                  <c:v>30.2</c:v>
                </c:pt>
                <c:pt idx="6018">
                  <c:v>31.567</c:v>
                </c:pt>
                <c:pt idx="6019">
                  <c:v>44.272000000000006</c:v>
                </c:pt>
                <c:pt idx="6020">
                  <c:v>26.550999999999995</c:v>
                </c:pt>
                <c:pt idx="6021">
                  <c:v>34.633000000000003</c:v>
                </c:pt>
                <c:pt idx="6022">
                  <c:v>34.628000000000007</c:v>
                </c:pt>
                <c:pt idx="6023">
                  <c:v>38.929000000000002</c:v>
                </c:pt>
                <c:pt idx="6024">
                  <c:v>44.252000000000002</c:v>
                </c:pt>
                <c:pt idx="6025">
                  <c:v>32.059000000000005</c:v>
                </c:pt>
                <c:pt idx="6026">
                  <c:v>40.649000000000001</c:v>
                </c:pt>
                <c:pt idx="6027">
                  <c:v>28.038</c:v>
                </c:pt>
                <c:pt idx="6028">
                  <c:v>34.727000000000011</c:v>
                </c:pt>
                <c:pt idx="6029">
                  <c:v>27.553000000000001</c:v>
                </c:pt>
                <c:pt idx="6030">
                  <c:v>27.617000000000004</c:v>
                </c:pt>
                <c:pt idx="6031">
                  <c:v>47.691000000000003</c:v>
                </c:pt>
                <c:pt idx="6032">
                  <c:v>36.076000000000001</c:v>
                </c:pt>
                <c:pt idx="6033">
                  <c:v>37.631</c:v>
                </c:pt>
                <c:pt idx="6034">
                  <c:v>38.284000000000006</c:v>
                </c:pt>
                <c:pt idx="6035">
                  <c:v>43.344999999999999</c:v>
                </c:pt>
                <c:pt idx="6036">
                  <c:v>43.649000000000001</c:v>
                </c:pt>
                <c:pt idx="6037">
                  <c:v>43.242000000000004</c:v>
                </c:pt>
                <c:pt idx="6038">
                  <c:v>42.413000000000004</c:v>
                </c:pt>
                <c:pt idx="6039">
                  <c:v>42.812999999999995</c:v>
                </c:pt>
                <c:pt idx="6040">
                  <c:v>49.728000000000009</c:v>
                </c:pt>
                <c:pt idx="6041">
                  <c:v>43.958999999999996</c:v>
                </c:pt>
                <c:pt idx="6042">
                  <c:v>37.305</c:v>
                </c:pt>
                <c:pt idx="6043">
                  <c:v>34.705000000000005</c:v>
                </c:pt>
                <c:pt idx="6044">
                  <c:v>44.116</c:v>
                </c:pt>
                <c:pt idx="6045">
                  <c:v>26.369</c:v>
                </c:pt>
                <c:pt idx="6046">
                  <c:v>32.255000000000003</c:v>
                </c:pt>
                <c:pt idx="6047">
                  <c:v>41.806999999999995</c:v>
                </c:pt>
                <c:pt idx="6048">
                  <c:v>27.719000000000001</c:v>
                </c:pt>
                <c:pt idx="6049">
                  <c:v>49.400999999999996</c:v>
                </c:pt>
                <c:pt idx="6050">
                  <c:v>39.128000000000007</c:v>
                </c:pt>
                <c:pt idx="6051">
                  <c:v>25.576000000000001</c:v>
                </c:pt>
                <c:pt idx="6052">
                  <c:v>39.492000000000004</c:v>
                </c:pt>
                <c:pt idx="6053">
                  <c:v>48.628000000000007</c:v>
                </c:pt>
                <c:pt idx="6054">
                  <c:v>40.53</c:v>
                </c:pt>
                <c:pt idx="6055">
                  <c:v>42.120000000000005</c:v>
                </c:pt>
                <c:pt idx="6056">
                  <c:v>50.788000000000004</c:v>
                </c:pt>
                <c:pt idx="6057">
                  <c:v>37.815999999999995</c:v>
                </c:pt>
                <c:pt idx="6058">
                  <c:v>42.454999999999998</c:v>
                </c:pt>
                <c:pt idx="6059">
                  <c:v>28.477</c:v>
                </c:pt>
                <c:pt idx="6060">
                  <c:v>41.927</c:v>
                </c:pt>
                <c:pt idx="6061">
                  <c:v>36.733000000000011</c:v>
                </c:pt>
                <c:pt idx="6062">
                  <c:v>37.349000000000004</c:v>
                </c:pt>
                <c:pt idx="6063">
                  <c:v>30.492999999999995</c:v>
                </c:pt>
                <c:pt idx="6064">
                  <c:v>33.787000000000006</c:v>
                </c:pt>
                <c:pt idx="6065">
                  <c:v>39.134</c:v>
                </c:pt>
                <c:pt idx="6066">
                  <c:v>47.657000000000004</c:v>
                </c:pt>
                <c:pt idx="6067">
                  <c:v>33.309999999999995</c:v>
                </c:pt>
                <c:pt idx="6068">
                  <c:v>29.04</c:v>
                </c:pt>
                <c:pt idx="6069">
                  <c:v>39.792000000000009</c:v>
                </c:pt>
                <c:pt idx="6070">
                  <c:v>42.233000000000011</c:v>
                </c:pt>
                <c:pt idx="6071">
                  <c:v>35.513999999999996</c:v>
                </c:pt>
                <c:pt idx="6072">
                  <c:v>42.653000000000006</c:v>
                </c:pt>
                <c:pt idx="6073">
                  <c:v>41.808</c:v>
                </c:pt>
                <c:pt idx="6074">
                  <c:v>40.246000000000002</c:v>
                </c:pt>
                <c:pt idx="6075">
                  <c:v>36.097000000000001</c:v>
                </c:pt>
                <c:pt idx="6076">
                  <c:v>35.358999999999995</c:v>
                </c:pt>
                <c:pt idx="6077">
                  <c:v>42.233000000000011</c:v>
                </c:pt>
                <c:pt idx="6078">
                  <c:v>31.896000000000001</c:v>
                </c:pt>
                <c:pt idx="6079">
                  <c:v>35.483000000000004</c:v>
                </c:pt>
                <c:pt idx="6080">
                  <c:v>37.262000000000008</c:v>
                </c:pt>
                <c:pt idx="6081">
                  <c:v>39.258000000000003</c:v>
                </c:pt>
                <c:pt idx="6082">
                  <c:v>40.678000000000004</c:v>
                </c:pt>
                <c:pt idx="6083">
                  <c:v>40.016999999999996</c:v>
                </c:pt>
                <c:pt idx="6084">
                  <c:v>45.597000000000001</c:v>
                </c:pt>
                <c:pt idx="6085">
                  <c:v>42.150999999999996</c:v>
                </c:pt>
                <c:pt idx="6086">
                  <c:v>26.510999999999999</c:v>
                </c:pt>
                <c:pt idx="6087">
                  <c:v>40.802</c:v>
                </c:pt>
                <c:pt idx="6088">
                  <c:v>26.323</c:v>
                </c:pt>
                <c:pt idx="6089">
                  <c:v>42.117000000000004</c:v>
                </c:pt>
                <c:pt idx="6090">
                  <c:v>48.179000000000002</c:v>
                </c:pt>
                <c:pt idx="6091">
                  <c:v>36.132000000000005</c:v>
                </c:pt>
                <c:pt idx="6092">
                  <c:v>31.08</c:v>
                </c:pt>
                <c:pt idx="6093">
                  <c:v>27.573</c:v>
                </c:pt>
                <c:pt idx="6094">
                  <c:v>14.581</c:v>
                </c:pt>
                <c:pt idx="6095">
                  <c:v>30.486999999999991</c:v>
                </c:pt>
                <c:pt idx="6096">
                  <c:v>30.858000000000001</c:v>
                </c:pt>
                <c:pt idx="6097">
                  <c:v>25.199000000000005</c:v>
                </c:pt>
                <c:pt idx="6098">
                  <c:v>40.332000000000001</c:v>
                </c:pt>
                <c:pt idx="6099">
                  <c:v>36.569000000000003</c:v>
                </c:pt>
                <c:pt idx="6100">
                  <c:v>42.999000000000002</c:v>
                </c:pt>
                <c:pt idx="6101">
                  <c:v>38.370000000000005</c:v>
                </c:pt>
                <c:pt idx="6102">
                  <c:v>37.65</c:v>
                </c:pt>
                <c:pt idx="6103">
                  <c:v>35.899000000000001</c:v>
                </c:pt>
                <c:pt idx="6104">
                  <c:v>39.699000000000012</c:v>
                </c:pt>
                <c:pt idx="6105">
                  <c:v>43.537000000000006</c:v>
                </c:pt>
                <c:pt idx="6106">
                  <c:v>49.588000000000001</c:v>
                </c:pt>
                <c:pt idx="6107">
                  <c:v>49.619</c:v>
                </c:pt>
                <c:pt idx="6108">
                  <c:v>42.173000000000002</c:v>
                </c:pt>
                <c:pt idx="6109">
                  <c:v>30.513000000000005</c:v>
                </c:pt>
                <c:pt idx="6110">
                  <c:v>15.581</c:v>
                </c:pt>
                <c:pt idx="6111">
                  <c:v>44.708000000000006</c:v>
                </c:pt>
                <c:pt idx="6112">
                  <c:v>37.200000000000003</c:v>
                </c:pt>
                <c:pt idx="6113">
                  <c:v>18.004999999999999</c:v>
                </c:pt>
                <c:pt idx="6114">
                  <c:v>43.931000000000004</c:v>
                </c:pt>
                <c:pt idx="6115">
                  <c:v>29.721999999999998</c:v>
                </c:pt>
                <c:pt idx="6116">
                  <c:v>41.788000000000004</c:v>
                </c:pt>
                <c:pt idx="6117">
                  <c:v>38.293000000000013</c:v>
                </c:pt>
                <c:pt idx="6118">
                  <c:v>24.512</c:v>
                </c:pt>
                <c:pt idx="6119">
                  <c:v>42.592000000000006</c:v>
                </c:pt>
                <c:pt idx="6120">
                  <c:v>45.833999999999996</c:v>
                </c:pt>
                <c:pt idx="6121">
                  <c:v>43.153999999999996</c:v>
                </c:pt>
                <c:pt idx="6122">
                  <c:v>44.381999999999998</c:v>
                </c:pt>
                <c:pt idx="6123">
                  <c:v>26.654000000000003</c:v>
                </c:pt>
                <c:pt idx="6124">
                  <c:v>24.738</c:v>
                </c:pt>
                <c:pt idx="6125">
                  <c:v>42.042000000000002</c:v>
                </c:pt>
                <c:pt idx="6126">
                  <c:v>43.826000000000001</c:v>
                </c:pt>
                <c:pt idx="6127">
                  <c:v>45.531000000000006</c:v>
                </c:pt>
                <c:pt idx="6128">
                  <c:v>40.191000000000003</c:v>
                </c:pt>
                <c:pt idx="6129">
                  <c:v>39.774000000000001</c:v>
                </c:pt>
                <c:pt idx="6130">
                  <c:v>46.129000000000012</c:v>
                </c:pt>
                <c:pt idx="6131">
                  <c:v>38.128000000000007</c:v>
                </c:pt>
                <c:pt idx="6132">
                  <c:v>34.007000000000005</c:v>
                </c:pt>
                <c:pt idx="6133">
                  <c:v>20.538</c:v>
                </c:pt>
                <c:pt idx="6134">
                  <c:v>43.800999999999995</c:v>
                </c:pt>
                <c:pt idx="6135">
                  <c:v>8.1979999999999986</c:v>
                </c:pt>
                <c:pt idx="6136">
                  <c:v>43.555</c:v>
                </c:pt>
                <c:pt idx="6137">
                  <c:v>34.461000000000006</c:v>
                </c:pt>
                <c:pt idx="6138">
                  <c:v>49.806000000000004</c:v>
                </c:pt>
                <c:pt idx="6139">
                  <c:v>43.298000000000009</c:v>
                </c:pt>
                <c:pt idx="6140">
                  <c:v>26.16</c:v>
                </c:pt>
                <c:pt idx="6141">
                  <c:v>36.724000000000011</c:v>
                </c:pt>
                <c:pt idx="6142">
                  <c:v>42.328000000000003</c:v>
                </c:pt>
                <c:pt idx="6143">
                  <c:v>38.035000000000004</c:v>
                </c:pt>
                <c:pt idx="6144">
                  <c:v>36.486999999999995</c:v>
                </c:pt>
                <c:pt idx="6145">
                  <c:v>38.731000000000002</c:v>
                </c:pt>
                <c:pt idx="6146">
                  <c:v>47.120000000000005</c:v>
                </c:pt>
                <c:pt idx="6147">
                  <c:v>46.309999999999995</c:v>
                </c:pt>
                <c:pt idx="6148">
                  <c:v>40.872</c:v>
                </c:pt>
                <c:pt idx="6149">
                  <c:v>40.176000000000002</c:v>
                </c:pt>
                <c:pt idx="6150">
                  <c:v>41.776000000000003</c:v>
                </c:pt>
                <c:pt idx="6151">
                  <c:v>43.504000000000005</c:v>
                </c:pt>
                <c:pt idx="6152">
                  <c:v>42.572000000000003</c:v>
                </c:pt>
                <c:pt idx="6153">
                  <c:v>40.454999999999998</c:v>
                </c:pt>
                <c:pt idx="6154">
                  <c:v>12.682</c:v>
                </c:pt>
                <c:pt idx="6155">
                  <c:v>41.109000000000002</c:v>
                </c:pt>
                <c:pt idx="6156">
                  <c:v>46.214000000000006</c:v>
                </c:pt>
                <c:pt idx="6157">
                  <c:v>46.336000000000006</c:v>
                </c:pt>
                <c:pt idx="6158">
                  <c:v>40.326000000000001</c:v>
                </c:pt>
                <c:pt idx="6159">
                  <c:v>47.416000000000004</c:v>
                </c:pt>
                <c:pt idx="6160">
                  <c:v>45.935000000000002</c:v>
                </c:pt>
                <c:pt idx="6161">
                  <c:v>49.619</c:v>
                </c:pt>
                <c:pt idx="6162">
                  <c:v>23.423999999999996</c:v>
                </c:pt>
                <c:pt idx="6163">
                  <c:v>32.814999999999998</c:v>
                </c:pt>
                <c:pt idx="6164">
                  <c:v>32.222000000000008</c:v>
                </c:pt>
                <c:pt idx="6165">
                  <c:v>30.178999999999995</c:v>
                </c:pt>
                <c:pt idx="6166">
                  <c:v>45.373000000000005</c:v>
                </c:pt>
                <c:pt idx="6167">
                  <c:v>36.118000000000002</c:v>
                </c:pt>
                <c:pt idx="6168">
                  <c:v>35.762000000000008</c:v>
                </c:pt>
                <c:pt idx="6169">
                  <c:v>41.213000000000001</c:v>
                </c:pt>
                <c:pt idx="6170">
                  <c:v>26.439</c:v>
                </c:pt>
                <c:pt idx="6171">
                  <c:v>37.03</c:v>
                </c:pt>
                <c:pt idx="6172">
                  <c:v>38.075000000000003</c:v>
                </c:pt>
                <c:pt idx="6173">
                  <c:v>32.394000000000005</c:v>
                </c:pt>
                <c:pt idx="6174">
                  <c:v>36.745000000000005</c:v>
                </c:pt>
                <c:pt idx="6175">
                  <c:v>41.366</c:v>
                </c:pt>
                <c:pt idx="6176">
                  <c:v>44.813999999999993</c:v>
                </c:pt>
                <c:pt idx="6177">
                  <c:v>49.362000000000002</c:v>
                </c:pt>
                <c:pt idx="6178">
                  <c:v>42.380999999999993</c:v>
                </c:pt>
                <c:pt idx="6179">
                  <c:v>47.499000000000002</c:v>
                </c:pt>
                <c:pt idx="6180">
                  <c:v>41.226000000000013</c:v>
                </c:pt>
                <c:pt idx="6181">
                  <c:v>40.047000000000004</c:v>
                </c:pt>
                <c:pt idx="6182">
                  <c:v>47.663000000000011</c:v>
                </c:pt>
                <c:pt idx="6183">
                  <c:v>35.361000000000004</c:v>
                </c:pt>
                <c:pt idx="6184">
                  <c:v>43.278000000000006</c:v>
                </c:pt>
                <c:pt idx="6185">
                  <c:v>46.846999999999994</c:v>
                </c:pt>
                <c:pt idx="6186">
                  <c:v>47.177</c:v>
                </c:pt>
                <c:pt idx="6187">
                  <c:v>41.583000000000006</c:v>
                </c:pt>
                <c:pt idx="6188">
                  <c:v>48.241</c:v>
                </c:pt>
                <c:pt idx="6189">
                  <c:v>49.681000000000004</c:v>
                </c:pt>
                <c:pt idx="6190">
                  <c:v>43.731000000000002</c:v>
                </c:pt>
                <c:pt idx="6191">
                  <c:v>41.227000000000011</c:v>
                </c:pt>
                <c:pt idx="6192">
                  <c:v>43.192000000000007</c:v>
                </c:pt>
                <c:pt idx="6193">
                  <c:v>43.383999999999993</c:v>
                </c:pt>
                <c:pt idx="6194">
                  <c:v>40.568000000000005</c:v>
                </c:pt>
                <c:pt idx="6195">
                  <c:v>45.535000000000004</c:v>
                </c:pt>
                <c:pt idx="6196">
                  <c:v>44.455999999999996</c:v>
                </c:pt>
                <c:pt idx="6197">
                  <c:v>49.146000000000001</c:v>
                </c:pt>
                <c:pt idx="6198">
                  <c:v>40.973000000000006</c:v>
                </c:pt>
                <c:pt idx="6199">
                  <c:v>49.974000000000004</c:v>
                </c:pt>
                <c:pt idx="6200">
                  <c:v>49.733000000000011</c:v>
                </c:pt>
                <c:pt idx="6201">
                  <c:v>40.862000000000002</c:v>
                </c:pt>
                <c:pt idx="6202">
                  <c:v>47.287000000000006</c:v>
                </c:pt>
                <c:pt idx="6203">
                  <c:v>45.946999999999996</c:v>
                </c:pt>
                <c:pt idx="6204">
                  <c:v>36.972000000000001</c:v>
                </c:pt>
                <c:pt idx="6205">
                  <c:v>47.761000000000003</c:v>
                </c:pt>
                <c:pt idx="6206">
                  <c:v>41.105000000000004</c:v>
                </c:pt>
                <c:pt idx="6207">
                  <c:v>47.813999999999993</c:v>
                </c:pt>
                <c:pt idx="6208">
                  <c:v>41.855999999999995</c:v>
                </c:pt>
                <c:pt idx="6209">
                  <c:v>32.197000000000003</c:v>
                </c:pt>
                <c:pt idx="6210">
                  <c:v>42.843000000000004</c:v>
                </c:pt>
                <c:pt idx="6211">
                  <c:v>40.228000000000009</c:v>
                </c:pt>
                <c:pt idx="6212">
                  <c:v>28.623999999999999</c:v>
                </c:pt>
                <c:pt idx="6213">
                  <c:v>24.585999999999995</c:v>
                </c:pt>
                <c:pt idx="6214">
                  <c:v>41.339000000000006</c:v>
                </c:pt>
                <c:pt idx="6215">
                  <c:v>44.103000000000002</c:v>
                </c:pt>
                <c:pt idx="6216">
                  <c:v>42.567</c:v>
                </c:pt>
                <c:pt idx="6217">
                  <c:v>49.691000000000003</c:v>
                </c:pt>
                <c:pt idx="6218">
                  <c:v>40.751000000000005</c:v>
                </c:pt>
                <c:pt idx="6219">
                  <c:v>46.127000000000002</c:v>
                </c:pt>
                <c:pt idx="6220">
                  <c:v>40.863</c:v>
                </c:pt>
                <c:pt idx="6221">
                  <c:v>46.579000000000001</c:v>
                </c:pt>
                <c:pt idx="6222">
                  <c:v>42.24</c:v>
                </c:pt>
                <c:pt idx="6223">
                  <c:v>33.138000000000005</c:v>
                </c:pt>
                <c:pt idx="6224">
                  <c:v>38.907000000000004</c:v>
                </c:pt>
                <c:pt idx="6225">
                  <c:v>33.407000000000004</c:v>
                </c:pt>
                <c:pt idx="6226">
                  <c:v>27.606999999999999</c:v>
                </c:pt>
                <c:pt idx="6227">
                  <c:v>42.303000000000004</c:v>
                </c:pt>
                <c:pt idx="6228">
                  <c:v>34.896000000000001</c:v>
                </c:pt>
                <c:pt idx="6229">
                  <c:v>39.327000000000005</c:v>
                </c:pt>
                <c:pt idx="6230">
                  <c:v>27.875</c:v>
                </c:pt>
                <c:pt idx="6231">
                  <c:v>46.974000000000004</c:v>
                </c:pt>
                <c:pt idx="6232">
                  <c:v>42.171000000000006</c:v>
                </c:pt>
                <c:pt idx="6233">
                  <c:v>39.449000000000005</c:v>
                </c:pt>
                <c:pt idx="6234">
                  <c:v>38.832000000000001</c:v>
                </c:pt>
                <c:pt idx="6235">
                  <c:v>41.814999999999998</c:v>
                </c:pt>
                <c:pt idx="6236">
                  <c:v>37.873999999999995</c:v>
                </c:pt>
                <c:pt idx="6237">
                  <c:v>49.561</c:v>
                </c:pt>
                <c:pt idx="6238">
                  <c:v>30.87</c:v>
                </c:pt>
                <c:pt idx="6239">
                  <c:v>39.950999999999993</c:v>
                </c:pt>
                <c:pt idx="6240">
                  <c:v>47.333000000000006</c:v>
                </c:pt>
                <c:pt idx="6241">
                  <c:v>48.505000000000003</c:v>
                </c:pt>
                <c:pt idx="6242">
                  <c:v>41.477000000000004</c:v>
                </c:pt>
                <c:pt idx="6243">
                  <c:v>42.934000000000005</c:v>
                </c:pt>
                <c:pt idx="6244">
                  <c:v>43.828000000000003</c:v>
                </c:pt>
                <c:pt idx="6245">
                  <c:v>47.096000000000011</c:v>
                </c:pt>
                <c:pt idx="6246">
                  <c:v>46.618000000000002</c:v>
                </c:pt>
                <c:pt idx="6247">
                  <c:v>51.47</c:v>
                </c:pt>
                <c:pt idx="6248">
                  <c:v>45.950999999999993</c:v>
                </c:pt>
                <c:pt idx="6249">
                  <c:v>42.333000000000006</c:v>
                </c:pt>
                <c:pt idx="6250">
                  <c:v>43.256</c:v>
                </c:pt>
                <c:pt idx="6251">
                  <c:v>48.952999999999996</c:v>
                </c:pt>
                <c:pt idx="6252">
                  <c:v>41.42</c:v>
                </c:pt>
                <c:pt idx="6253">
                  <c:v>42.637</c:v>
                </c:pt>
                <c:pt idx="6254">
                  <c:v>41.01</c:v>
                </c:pt>
                <c:pt idx="6255">
                  <c:v>45.352999999999994</c:v>
                </c:pt>
                <c:pt idx="6256">
                  <c:v>46.053000000000004</c:v>
                </c:pt>
                <c:pt idx="6257">
                  <c:v>43.562000000000005</c:v>
                </c:pt>
                <c:pt idx="6258">
                  <c:v>41.053999999999995</c:v>
                </c:pt>
                <c:pt idx="6259">
                  <c:v>43.315999999999995</c:v>
                </c:pt>
                <c:pt idx="6260">
                  <c:v>42.946000000000005</c:v>
                </c:pt>
                <c:pt idx="6261">
                  <c:v>44.143000000000001</c:v>
                </c:pt>
                <c:pt idx="6262">
                  <c:v>40.909000000000006</c:v>
                </c:pt>
                <c:pt idx="6263">
                  <c:v>44.201000000000001</c:v>
                </c:pt>
                <c:pt idx="6264">
                  <c:v>41.159000000000006</c:v>
                </c:pt>
                <c:pt idx="6265">
                  <c:v>40.663000000000011</c:v>
                </c:pt>
                <c:pt idx="6266">
                  <c:v>40.272000000000006</c:v>
                </c:pt>
                <c:pt idx="6267">
                  <c:v>42.453999999999994</c:v>
                </c:pt>
                <c:pt idx="6268">
                  <c:v>40.826000000000001</c:v>
                </c:pt>
                <c:pt idx="6269">
                  <c:v>46.851999999999997</c:v>
                </c:pt>
                <c:pt idx="6270">
                  <c:v>46.516000000000005</c:v>
                </c:pt>
                <c:pt idx="6271">
                  <c:v>43.448</c:v>
                </c:pt>
                <c:pt idx="6272">
                  <c:v>40.113</c:v>
                </c:pt>
                <c:pt idx="6273">
                  <c:v>49.839999999999996</c:v>
                </c:pt>
                <c:pt idx="6274">
                  <c:v>41.996000000000002</c:v>
                </c:pt>
                <c:pt idx="6275">
                  <c:v>45.322000000000003</c:v>
                </c:pt>
                <c:pt idx="6276">
                  <c:v>49.286000000000001</c:v>
                </c:pt>
                <c:pt idx="6277">
                  <c:v>44.491</c:v>
                </c:pt>
                <c:pt idx="6278">
                  <c:v>42.681000000000004</c:v>
                </c:pt>
                <c:pt idx="6279">
                  <c:v>43.879999999999995</c:v>
                </c:pt>
                <c:pt idx="6280">
                  <c:v>42.309000000000005</c:v>
                </c:pt>
                <c:pt idx="6281">
                  <c:v>42.733000000000011</c:v>
                </c:pt>
                <c:pt idx="6282">
                  <c:v>41.705000000000005</c:v>
                </c:pt>
                <c:pt idx="6283">
                  <c:v>41.872</c:v>
                </c:pt>
                <c:pt idx="6284">
                  <c:v>40.365000000000002</c:v>
                </c:pt>
                <c:pt idx="6285">
                  <c:v>43.733000000000011</c:v>
                </c:pt>
                <c:pt idx="6286">
                  <c:v>43.988</c:v>
                </c:pt>
                <c:pt idx="6287">
                  <c:v>45.187000000000005</c:v>
                </c:pt>
                <c:pt idx="6288">
                  <c:v>43.072000000000003</c:v>
                </c:pt>
                <c:pt idx="6289">
                  <c:v>42.077000000000005</c:v>
                </c:pt>
                <c:pt idx="6290">
                  <c:v>47.167000000000002</c:v>
                </c:pt>
                <c:pt idx="6291">
                  <c:v>43.252000000000002</c:v>
                </c:pt>
                <c:pt idx="6292">
                  <c:v>46.138000000000005</c:v>
                </c:pt>
                <c:pt idx="6293">
                  <c:v>39.61</c:v>
                </c:pt>
                <c:pt idx="6294">
                  <c:v>42.707000000000001</c:v>
                </c:pt>
                <c:pt idx="6295">
                  <c:v>40.656000000000006</c:v>
                </c:pt>
                <c:pt idx="6296">
                  <c:v>43.037000000000006</c:v>
                </c:pt>
                <c:pt idx="6297">
                  <c:v>41.416000000000004</c:v>
                </c:pt>
                <c:pt idx="6298">
                  <c:v>42.099000000000011</c:v>
                </c:pt>
                <c:pt idx="6299">
                  <c:v>43.509</c:v>
                </c:pt>
                <c:pt idx="6300">
                  <c:v>42.586999999999996</c:v>
                </c:pt>
                <c:pt idx="6301">
                  <c:v>39.578000000000003</c:v>
                </c:pt>
                <c:pt idx="6302">
                  <c:v>40.619</c:v>
                </c:pt>
                <c:pt idx="6303">
                  <c:v>46.088000000000001</c:v>
                </c:pt>
                <c:pt idx="6304">
                  <c:v>43.726000000000013</c:v>
                </c:pt>
                <c:pt idx="6305">
                  <c:v>45.247</c:v>
                </c:pt>
                <c:pt idx="6306">
                  <c:v>43.657000000000004</c:v>
                </c:pt>
                <c:pt idx="6307">
                  <c:v>45.385999999999996</c:v>
                </c:pt>
                <c:pt idx="6308">
                  <c:v>40.994</c:v>
                </c:pt>
                <c:pt idx="6309">
                  <c:v>45.153000000000006</c:v>
                </c:pt>
                <c:pt idx="6310">
                  <c:v>41.295000000000009</c:v>
                </c:pt>
                <c:pt idx="6311">
                  <c:v>40.521000000000001</c:v>
                </c:pt>
                <c:pt idx="6312">
                  <c:v>48.451999999999998</c:v>
                </c:pt>
                <c:pt idx="6313">
                  <c:v>46.174000000000007</c:v>
                </c:pt>
                <c:pt idx="6314">
                  <c:v>41.907000000000004</c:v>
                </c:pt>
                <c:pt idx="6315">
                  <c:v>41.768000000000008</c:v>
                </c:pt>
                <c:pt idx="6316">
                  <c:v>41.336999999999996</c:v>
                </c:pt>
                <c:pt idx="6317">
                  <c:v>48.884999999999998</c:v>
                </c:pt>
                <c:pt idx="6318">
                  <c:v>43.450999999999993</c:v>
                </c:pt>
                <c:pt idx="6319">
                  <c:v>47.828000000000003</c:v>
                </c:pt>
                <c:pt idx="6320">
                  <c:v>48.336999999999996</c:v>
                </c:pt>
                <c:pt idx="6321">
                  <c:v>50.177</c:v>
                </c:pt>
                <c:pt idx="6322">
                  <c:v>49.384999999999998</c:v>
                </c:pt>
                <c:pt idx="6323">
                  <c:v>48.406000000000006</c:v>
                </c:pt>
                <c:pt idx="6324">
                  <c:v>49.04</c:v>
                </c:pt>
                <c:pt idx="6325">
                  <c:v>40.194000000000003</c:v>
                </c:pt>
                <c:pt idx="6326">
                  <c:v>47.167000000000002</c:v>
                </c:pt>
                <c:pt idx="6327">
                  <c:v>45.856999999999999</c:v>
                </c:pt>
                <c:pt idx="6328">
                  <c:v>48.125000000000007</c:v>
                </c:pt>
                <c:pt idx="6329">
                  <c:v>48.306000000000004</c:v>
                </c:pt>
                <c:pt idx="6330">
                  <c:v>47.343999999999994</c:v>
                </c:pt>
                <c:pt idx="6331">
                  <c:v>44.409000000000006</c:v>
                </c:pt>
                <c:pt idx="6332">
                  <c:v>45.235000000000007</c:v>
                </c:pt>
                <c:pt idx="6333">
                  <c:v>40.167000000000002</c:v>
                </c:pt>
                <c:pt idx="6334">
                  <c:v>47.451999999999998</c:v>
                </c:pt>
                <c:pt idx="6335">
                  <c:v>40.550000000000004</c:v>
                </c:pt>
                <c:pt idx="6336">
                  <c:v>43.803999999999995</c:v>
                </c:pt>
                <c:pt idx="6337">
                  <c:v>41.185000000000002</c:v>
                </c:pt>
                <c:pt idx="6338">
                  <c:v>41.01</c:v>
                </c:pt>
                <c:pt idx="6339">
                  <c:v>46.117000000000004</c:v>
                </c:pt>
                <c:pt idx="6340">
                  <c:v>49.193000000000012</c:v>
                </c:pt>
                <c:pt idx="6341">
                  <c:v>44.731000000000002</c:v>
                </c:pt>
                <c:pt idx="6342">
                  <c:v>42.952999999999996</c:v>
                </c:pt>
                <c:pt idx="6343">
                  <c:v>42.249000000000002</c:v>
                </c:pt>
                <c:pt idx="6344">
                  <c:v>44.386999999999993</c:v>
                </c:pt>
                <c:pt idx="6345">
                  <c:v>45.481999999999999</c:v>
                </c:pt>
                <c:pt idx="6346">
                  <c:v>43.744</c:v>
                </c:pt>
                <c:pt idx="6347">
                  <c:v>40.535000000000004</c:v>
                </c:pt>
                <c:pt idx="6348">
                  <c:v>42.293000000000013</c:v>
                </c:pt>
                <c:pt idx="6349">
                  <c:v>40.574000000000005</c:v>
                </c:pt>
                <c:pt idx="6350">
                  <c:v>41.139000000000003</c:v>
                </c:pt>
                <c:pt idx="6351">
                  <c:v>44.167000000000002</c:v>
                </c:pt>
                <c:pt idx="6352">
                  <c:v>40.892000000000003</c:v>
                </c:pt>
                <c:pt idx="6353">
                  <c:v>49.227000000000011</c:v>
                </c:pt>
                <c:pt idx="6354">
                  <c:v>40.829000000000001</c:v>
                </c:pt>
                <c:pt idx="6355">
                  <c:v>42.163000000000011</c:v>
                </c:pt>
                <c:pt idx="6356">
                  <c:v>40.883999999999993</c:v>
                </c:pt>
                <c:pt idx="6357">
                  <c:v>42.972000000000001</c:v>
                </c:pt>
                <c:pt idx="6358">
                  <c:v>47.865000000000002</c:v>
                </c:pt>
                <c:pt idx="6359">
                  <c:v>43.053000000000004</c:v>
                </c:pt>
                <c:pt idx="6360">
                  <c:v>41</c:v>
                </c:pt>
                <c:pt idx="6361">
                  <c:v>40.758000000000003</c:v>
                </c:pt>
                <c:pt idx="6362">
                  <c:v>48.861000000000004</c:v>
                </c:pt>
                <c:pt idx="6363">
                  <c:v>45.231000000000002</c:v>
                </c:pt>
                <c:pt idx="6364">
                  <c:v>40.247</c:v>
                </c:pt>
                <c:pt idx="6365">
                  <c:v>40.079000000000001</c:v>
                </c:pt>
                <c:pt idx="6366">
                  <c:v>45.417999999999999</c:v>
                </c:pt>
                <c:pt idx="6367">
                  <c:v>40.303000000000004</c:v>
                </c:pt>
                <c:pt idx="6368">
                  <c:v>41.224000000000011</c:v>
                </c:pt>
                <c:pt idx="6369">
                  <c:v>48.589000000000006</c:v>
                </c:pt>
                <c:pt idx="6370">
                  <c:v>46.402000000000001</c:v>
                </c:pt>
                <c:pt idx="6371">
                  <c:v>43.863</c:v>
                </c:pt>
                <c:pt idx="6372">
                  <c:v>81.12299999999999</c:v>
                </c:pt>
                <c:pt idx="6373">
                  <c:v>46.989000000000004</c:v>
                </c:pt>
                <c:pt idx="6374">
                  <c:v>44.739000000000011</c:v>
                </c:pt>
                <c:pt idx="6375">
                  <c:v>51.993000000000002</c:v>
                </c:pt>
                <c:pt idx="6376">
                  <c:v>45.077000000000005</c:v>
                </c:pt>
                <c:pt idx="6377">
                  <c:v>48.197000000000003</c:v>
                </c:pt>
                <c:pt idx="6378">
                  <c:v>46.905000000000001</c:v>
                </c:pt>
                <c:pt idx="6379">
                  <c:v>41.336999999999996</c:v>
                </c:pt>
                <c:pt idx="6380">
                  <c:v>40.253</c:v>
                </c:pt>
                <c:pt idx="6381">
                  <c:v>41.351999999999997</c:v>
                </c:pt>
                <c:pt idx="6382">
                  <c:v>47.828000000000003</c:v>
                </c:pt>
                <c:pt idx="6383">
                  <c:v>78.933000000000007</c:v>
                </c:pt>
                <c:pt idx="6384">
                  <c:v>39.99</c:v>
                </c:pt>
                <c:pt idx="6385">
                  <c:v>39.788000000000004</c:v>
                </c:pt>
                <c:pt idx="6386">
                  <c:v>44.106000000000002</c:v>
                </c:pt>
                <c:pt idx="6387">
                  <c:v>40.673000000000002</c:v>
                </c:pt>
                <c:pt idx="6388">
                  <c:v>48.336999999999996</c:v>
                </c:pt>
                <c:pt idx="6389">
                  <c:v>70.477999999999994</c:v>
                </c:pt>
                <c:pt idx="6390">
                  <c:v>46.428000000000004</c:v>
                </c:pt>
                <c:pt idx="6391">
                  <c:v>48.824000000000005</c:v>
                </c:pt>
                <c:pt idx="6392">
                  <c:v>49.810999999999993</c:v>
                </c:pt>
                <c:pt idx="6393">
                  <c:v>45.861000000000004</c:v>
                </c:pt>
                <c:pt idx="6394">
                  <c:v>45.991</c:v>
                </c:pt>
                <c:pt idx="6395">
                  <c:v>41.882999999999996</c:v>
                </c:pt>
                <c:pt idx="6396">
                  <c:v>44.261000000000003</c:v>
                </c:pt>
                <c:pt idx="6397">
                  <c:v>42.088000000000001</c:v>
                </c:pt>
                <c:pt idx="6398">
                  <c:v>49.943000000000005</c:v>
                </c:pt>
                <c:pt idx="6399">
                  <c:v>48.867000000000004</c:v>
                </c:pt>
                <c:pt idx="6400">
                  <c:v>41.336999999999996</c:v>
                </c:pt>
                <c:pt idx="6401">
                  <c:v>39.868000000000002</c:v>
                </c:pt>
                <c:pt idx="6402">
                  <c:v>40.841999999999999</c:v>
                </c:pt>
                <c:pt idx="6403">
                  <c:v>48.631</c:v>
                </c:pt>
                <c:pt idx="6404">
                  <c:v>46.768000000000008</c:v>
                </c:pt>
                <c:pt idx="6405">
                  <c:v>40.823</c:v>
                </c:pt>
                <c:pt idx="6406">
                  <c:v>47.568000000000005</c:v>
                </c:pt>
                <c:pt idx="6407">
                  <c:v>47.849000000000004</c:v>
                </c:pt>
                <c:pt idx="6408">
                  <c:v>45.802</c:v>
                </c:pt>
                <c:pt idx="6409">
                  <c:v>46.475000000000001</c:v>
                </c:pt>
                <c:pt idx="6410">
                  <c:v>47.888999999999996</c:v>
                </c:pt>
                <c:pt idx="6411">
                  <c:v>46.773000000000003</c:v>
                </c:pt>
                <c:pt idx="6412">
                  <c:v>41.111000000000004</c:v>
                </c:pt>
                <c:pt idx="6413">
                  <c:v>51.425000000000004</c:v>
                </c:pt>
                <c:pt idx="6414">
                  <c:v>39.851999999999997</c:v>
                </c:pt>
                <c:pt idx="6415">
                  <c:v>39.893000000000001</c:v>
                </c:pt>
                <c:pt idx="6416">
                  <c:v>75.507999999999996</c:v>
                </c:pt>
                <c:pt idx="6417">
                  <c:v>41.230000000000004</c:v>
                </c:pt>
                <c:pt idx="6418">
                  <c:v>46.411999999999999</c:v>
                </c:pt>
                <c:pt idx="6419">
                  <c:v>39.783000000000001</c:v>
                </c:pt>
                <c:pt idx="6420">
                  <c:v>98.691000000000003</c:v>
                </c:pt>
                <c:pt idx="6421">
                  <c:v>41.189</c:v>
                </c:pt>
                <c:pt idx="6422">
                  <c:v>41.36</c:v>
                </c:pt>
                <c:pt idx="6423">
                  <c:v>45.148000000000003</c:v>
                </c:pt>
                <c:pt idx="6424">
                  <c:v>50.341999999999999</c:v>
                </c:pt>
                <c:pt idx="6425">
                  <c:v>48.648000000000003</c:v>
                </c:pt>
                <c:pt idx="6426">
                  <c:v>46.761000000000003</c:v>
                </c:pt>
                <c:pt idx="6427">
                  <c:v>48.862000000000002</c:v>
                </c:pt>
                <c:pt idx="6428">
                  <c:v>47.546000000000006</c:v>
                </c:pt>
                <c:pt idx="6429">
                  <c:v>43.243000000000002</c:v>
                </c:pt>
                <c:pt idx="6430">
                  <c:v>42.752000000000002</c:v>
                </c:pt>
                <c:pt idx="6431">
                  <c:v>46.793000000000013</c:v>
                </c:pt>
                <c:pt idx="6432">
                  <c:v>48.6</c:v>
                </c:pt>
                <c:pt idx="6433">
                  <c:v>49.792000000000009</c:v>
                </c:pt>
                <c:pt idx="6434">
                  <c:v>51.138000000000005</c:v>
                </c:pt>
                <c:pt idx="6435">
                  <c:v>44.656000000000006</c:v>
                </c:pt>
                <c:pt idx="6436">
                  <c:v>56.967000000000006</c:v>
                </c:pt>
                <c:pt idx="6437">
                  <c:v>68.304999999999993</c:v>
                </c:pt>
                <c:pt idx="6438">
                  <c:v>47.764000000000003</c:v>
                </c:pt>
                <c:pt idx="6439">
                  <c:v>40.146000000000001</c:v>
                </c:pt>
                <c:pt idx="6440">
                  <c:v>48.942</c:v>
                </c:pt>
                <c:pt idx="6441">
                  <c:v>46.911999999999999</c:v>
                </c:pt>
                <c:pt idx="6442">
                  <c:v>64.253</c:v>
                </c:pt>
                <c:pt idx="6443">
                  <c:v>40.905000000000001</c:v>
                </c:pt>
                <c:pt idx="6444">
                  <c:v>43.164000000000001</c:v>
                </c:pt>
                <c:pt idx="6445">
                  <c:v>63.305</c:v>
                </c:pt>
                <c:pt idx="6446">
                  <c:v>40.109000000000002</c:v>
                </c:pt>
                <c:pt idx="6447">
                  <c:v>43.454999999999998</c:v>
                </c:pt>
                <c:pt idx="6448">
                  <c:v>39.813999999999993</c:v>
                </c:pt>
                <c:pt idx="6449">
                  <c:v>57.035000000000004</c:v>
                </c:pt>
                <c:pt idx="6450">
                  <c:v>40.998000000000005</c:v>
                </c:pt>
                <c:pt idx="6451">
                  <c:v>76.406999999999996</c:v>
                </c:pt>
                <c:pt idx="6452">
                  <c:v>48.533000000000001</c:v>
                </c:pt>
                <c:pt idx="6453">
                  <c:v>43.281000000000006</c:v>
                </c:pt>
                <c:pt idx="6454">
                  <c:v>43.977000000000004</c:v>
                </c:pt>
                <c:pt idx="6455">
                  <c:v>40.494</c:v>
                </c:pt>
                <c:pt idx="6456">
                  <c:v>45.161000000000001</c:v>
                </c:pt>
                <c:pt idx="6457">
                  <c:v>60.972000000000001</c:v>
                </c:pt>
                <c:pt idx="6458">
                  <c:v>43.104000000000006</c:v>
                </c:pt>
                <c:pt idx="6459">
                  <c:v>42.606000000000002</c:v>
                </c:pt>
                <c:pt idx="6460">
                  <c:v>45.273000000000003</c:v>
                </c:pt>
                <c:pt idx="6461">
                  <c:v>45.662000000000006</c:v>
                </c:pt>
                <c:pt idx="6462">
                  <c:v>49.198000000000008</c:v>
                </c:pt>
                <c:pt idx="6463">
                  <c:v>49.623000000000012</c:v>
                </c:pt>
                <c:pt idx="6464">
                  <c:v>47.661000000000001</c:v>
                </c:pt>
                <c:pt idx="6465">
                  <c:v>95.228999999999999</c:v>
                </c:pt>
                <c:pt idx="6466">
                  <c:v>41.226000000000013</c:v>
                </c:pt>
                <c:pt idx="6467">
                  <c:v>48.708000000000006</c:v>
                </c:pt>
                <c:pt idx="6468">
                  <c:v>40.488</c:v>
                </c:pt>
                <c:pt idx="6469">
                  <c:v>48.063000000000002</c:v>
                </c:pt>
                <c:pt idx="6470">
                  <c:v>49.336000000000006</c:v>
                </c:pt>
                <c:pt idx="6471">
                  <c:v>78.581000000000003</c:v>
                </c:pt>
                <c:pt idx="6472">
                  <c:v>50.199000000000012</c:v>
                </c:pt>
                <c:pt idx="6473">
                  <c:v>41.946999999999996</c:v>
                </c:pt>
                <c:pt idx="6474">
                  <c:v>46.886999999999993</c:v>
                </c:pt>
                <c:pt idx="6475">
                  <c:v>48.721000000000011</c:v>
                </c:pt>
                <c:pt idx="6476">
                  <c:v>44.963000000000001</c:v>
                </c:pt>
                <c:pt idx="6477">
                  <c:v>78.281000000000006</c:v>
                </c:pt>
                <c:pt idx="6478">
                  <c:v>85.387</c:v>
                </c:pt>
                <c:pt idx="6479">
                  <c:v>66.244000000000014</c:v>
                </c:pt>
                <c:pt idx="6480">
                  <c:v>87.869</c:v>
                </c:pt>
                <c:pt idx="6481">
                  <c:v>50.833000000000006</c:v>
                </c:pt>
                <c:pt idx="6482">
                  <c:v>70.173999999999992</c:v>
                </c:pt>
                <c:pt idx="6483">
                  <c:v>46.322000000000003</c:v>
                </c:pt>
                <c:pt idx="6484">
                  <c:v>48.964000000000006</c:v>
                </c:pt>
                <c:pt idx="6485">
                  <c:v>51.481999999999999</c:v>
                </c:pt>
                <c:pt idx="6486">
                  <c:v>49.046000000000006</c:v>
                </c:pt>
                <c:pt idx="6487">
                  <c:v>42.012</c:v>
                </c:pt>
                <c:pt idx="6488">
                  <c:v>41.855999999999995</c:v>
                </c:pt>
                <c:pt idx="6489">
                  <c:v>40.958999999999996</c:v>
                </c:pt>
                <c:pt idx="6490">
                  <c:v>40.123000000000012</c:v>
                </c:pt>
                <c:pt idx="6491">
                  <c:v>42.597000000000001</c:v>
                </c:pt>
                <c:pt idx="6492">
                  <c:v>41.998000000000005</c:v>
                </c:pt>
                <c:pt idx="6493">
                  <c:v>43.57</c:v>
                </c:pt>
                <c:pt idx="6494">
                  <c:v>45.379999999999995</c:v>
                </c:pt>
                <c:pt idx="6495">
                  <c:v>40.649000000000001</c:v>
                </c:pt>
                <c:pt idx="6496">
                  <c:v>66.055999999999983</c:v>
                </c:pt>
                <c:pt idx="6497">
                  <c:v>42.607000000000006</c:v>
                </c:pt>
                <c:pt idx="6498">
                  <c:v>45.024000000000001</c:v>
                </c:pt>
                <c:pt idx="6499">
                  <c:v>43.121000000000002</c:v>
                </c:pt>
                <c:pt idx="6500">
                  <c:v>42.282000000000004</c:v>
                </c:pt>
                <c:pt idx="6501">
                  <c:v>43.018000000000001</c:v>
                </c:pt>
                <c:pt idx="6502">
                  <c:v>47.001000000000005</c:v>
                </c:pt>
                <c:pt idx="6503">
                  <c:v>50.682000000000002</c:v>
                </c:pt>
                <c:pt idx="6504">
                  <c:v>42.317999999999998</c:v>
                </c:pt>
                <c:pt idx="6505">
                  <c:v>84.054000000000002</c:v>
                </c:pt>
                <c:pt idx="6506">
                  <c:v>94.337999999999994</c:v>
                </c:pt>
                <c:pt idx="6507">
                  <c:v>44.786000000000001</c:v>
                </c:pt>
                <c:pt idx="6508">
                  <c:v>47.124000000000002</c:v>
                </c:pt>
                <c:pt idx="6509">
                  <c:v>44.849000000000004</c:v>
                </c:pt>
                <c:pt idx="6510">
                  <c:v>51.214000000000006</c:v>
                </c:pt>
                <c:pt idx="6511">
                  <c:v>47.835000000000001</c:v>
                </c:pt>
                <c:pt idx="6512">
                  <c:v>46.298000000000009</c:v>
                </c:pt>
                <c:pt idx="6513">
                  <c:v>81.007000000000005</c:v>
                </c:pt>
                <c:pt idx="6514">
                  <c:v>44.362000000000002</c:v>
                </c:pt>
                <c:pt idx="6515">
                  <c:v>40.762000000000008</c:v>
                </c:pt>
                <c:pt idx="6516">
                  <c:v>43.373999999999995</c:v>
                </c:pt>
                <c:pt idx="6517">
                  <c:v>68.320999999999998</c:v>
                </c:pt>
                <c:pt idx="6518">
                  <c:v>47.608000000000004</c:v>
                </c:pt>
                <c:pt idx="6519">
                  <c:v>40.783000000000001</c:v>
                </c:pt>
                <c:pt idx="6520">
                  <c:v>44.977000000000004</c:v>
                </c:pt>
                <c:pt idx="6521">
                  <c:v>48.134</c:v>
                </c:pt>
                <c:pt idx="6522">
                  <c:v>44.784000000000006</c:v>
                </c:pt>
                <c:pt idx="6523">
                  <c:v>48.454999999999998</c:v>
                </c:pt>
                <c:pt idx="6524">
                  <c:v>50.123000000000012</c:v>
                </c:pt>
                <c:pt idx="6525">
                  <c:v>52.77</c:v>
                </c:pt>
                <c:pt idx="6526">
                  <c:v>44.711000000000006</c:v>
                </c:pt>
                <c:pt idx="6527">
                  <c:v>78.077999999999989</c:v>
                </c:pt>
                <c:pt idx="6528">
                  <c:v>49.238000000000007</c:v>
                </c:pt>
                <c:pt idx="6529">
                  <c:v>48.388999999999996</c:v>
                </c:pt>
                <c:pt idx="6530">
                  <c:v>46.298000000000009</c:v>
                </c:pt>
                <c:pt idx="6531">
                  <c:v>46.315999999999995</c:v>
                </c:pt>
                <c:pt idx="6532">
                  <c:v>49.336000000000006</c:v>
                </c:pt>
                <c:pt idx="6533">
                  <c:v>48.529000000000003</c:v>
                </c:pt>
                <c:pt idx="6534">
                  <c:v>56.398000000000003</c:v>
                </c:pt>
                <c:pt idx="6535">
                  <c:v>83.478999999999999</c:v>
                </c:pt>
                <c:pt idx="6536">
                  <c:v>42.09</c:v>
                </c:pt>
                <c:pt idx="6537">
                  <c:v>94.504999999999995</c:v>
                </c:pt>
                <c:pt idx="6538">
                  <c:v>40.338000000000001</c:v>
                </c:pt>
                <c:pt idx="6539">
                  <c:v>40.966000000000001</c:v>
                </c:pt>
                <c:pt idx="6540">
                  <c:v>46.652000000000001</c:v>
                </c:pt>
                <c:pt idx="6541">
                  <c:v>44.469000000000001</c:v>
                </c:pt>
                <c:pt idx="6542">
                  <c:v>41.278000000000006</c:v>
                </c:pt>
                <c:pt idx="6543">
                  <c:v>91.084999999999994</c:v>
                </c:pt>
                <c:pt idx="6544">
                  <c:v>41.336999999999996</c:v>
                </c:pt>
                <c:pt idx="6545">
                  <c:v>48.519000000000005</c:v>
                </c:pt>
                <c:pt idx="6546">
                  <c:v>48.083999999999996</c:v>
                </c:pt>
                <c:pt idx="6547">
                  <c:v>58.612000000000002</c:v>
                </c:pt>
                <c:pt idx="6548">
                  <c:v>97.206999999999994</c:v>
                </c:pt>
                <c:pt idx="6549">
                  <c:v>45.063000000000002</c:v>
                </c:pt>
                <c:pt idx="6550">
                  <c:v>44.274000000000001</c:v>
                </c:pt>
                <c:pt idx="6551">
                  <c:v>50.023000000000003</c:v>
                </c:pt>
                <c:pt idx="6552">
                  <c:v>47.172000000000004</c:v>
                </c:pt>
                <c:pt idx="6553">
                  <c:v>82.501999999999995</c:v>
                </c:pt>
                <c:pt idx="6554">
                  <c:v>54.968000000000011</c:v>
                </c:pt>
                <c:pt idx="6555">
                  <c:v>97.736999999999995</c:v>
                </c:pt>
                <c:pt idx="6556">
                  <c:v>47.794000000000011</c:v>
                </c:pt>
                <c:pt idx="6557">
                  <c:v>46.221000000000011</c:v>
                </c:pt>
                <c:pt idx="6558">
                  <c:v>50.521000000000001</c:v>
                </c:pt>
                <c:pt idx="6559">
                  <c:v>44.893000000000001</c:v>
                </c:pt>
                <c:pt idx="6560">
                  <c:v>44.158000000000001</c:v>
                </c:pt>
                <c:pt idx="6561">
                  <c:v>50.443000000000005</c:v>
                </c:pt>
                <c:pt idx="6562">
                  <c:v>45.096000000000011</c:v>
                </c:pt>
                <c:pt idx="6563">
                  <c:v>92.933000000000007</c:v>
                </c:pt>
                <c:pt idx="6564">
                  <c:v>88.078999999999979</c:v>
                </c:pt>
                <c:pt idx="6565">
                  <c:v>45.556999999999995</c:v>
                </c:pt>
                <c:pt idx="6566">
                  <c:v>55.995000000000005</c:v>
                </c:pt>
                <c:pt idx="6567">
                  <c:v>45.903000000000006</c:v>
                </c:pt>
                <c:pt idx="6568">
                  <c:v>49.353999999999999</c:v>
                </c:pt>
                <c:pt idx="6569">
                  <c:v>89.22</c:v>
                </c:pt>
                <c:pt idx="6570">
                  <c:v>50.382999999999996</c:v>
                </c:pt>
                <c:pt idx="6571">
                  <c:v>44.585000000000001</c:v>
                </c:pt>
                <c:pt idx="6572">
                  <c:v>95.759</c:v>
                </c:pt>
                <c:pt idx="6573">
                  <c:v>49.129000000000012</c:v>
                </c:pt>
                <c:pt idx="6574">
                  <c:v>55.933</c:v>
                </c:pt>
                <c:pt idx="6575">
                  <c:v>46.903000000000006</c:v>
                </c:pt>
                <c:pt idx="6576">
                  <c:v>46.833000000000006</c:v>
                </c:pt>
                <c:pt idx="6577">
                  <c:v>66.263000000000005</c:v>
                </c:pt>
                <c:pt idx="6578">
                  <c:v>46.506</c:v>
                </c:pt>
                <c:pt idx="6579">
                  <c:v>57.18</c:v>
                </c:pt>
                <c:pt idx="6580">
                  <c:v>55.486999999999995</c:v>
                </c:pt>
                <c:pt idx="6581">
                  <c:v>88.619</c:v>
                </c:pt>
                <c:pt idx="6582">
                  <c:v>45.365000000000002</c:v>
                </c:pt>
                <c:pt idx="6583">
                  <c:v>45.882999999999996</c:v>
                </c:pt>
                <c:pt idx="6584">
                  <c:v>57.223000000000013</c:v>
                </c:pt>
                <c:pt idx="6585">
                  <c:v>74.424000000000007</c:v>
                </c:pt>
                <c:pt idx="6586">
                  <c:v>92.992999999999995</c:v>
                </c:pt>
                <c:pt idx="6587">
                  <c:v>91.172999999999988</c:v>
                </c:pt>
                <c:pt idx="6588">
                  <c:v>49.006</c:v>
                </c:pt>
                <c:pt idx="6589">
                  <c:v>51.396000000000001</c:v>
                </c:pt>
                <c:pt idx="6590">
                  <c:v>81.88</c:v>
                </c:pt>
                <c:pt idx="6591">
                  <c:v>51.631</c:v>
                </c:pt>
                <c:pt idx="6592">
                  <c:v>48.413999999999994</c:v>
                </c:pt>
                <c:pt idx="6593">
                  <c:v>55.897000000000006</c:v>
                </c:pt>
                <c:pt idx="6594">
                  <c:v>54.885999999999996</c:v>
                </c:pt>
                <c:pt idx="6595">
                  <c:v>49.073</c:v>
                </c:pt>
                <c:pt idx="6596">
                  <c:v>45.095000000000006</c:v>
                </c:pt>
                <c:pt idx="6597">
                  <c:v>53.634</c:v>
                </c:pt>
                <c:pt idx="6598">
                  <c:v>56.846000000000004</c:v>
                </c:pt>
                <c:pt idx="6599">
                  <c:v>506.55599999999993</c:v>
                </c:pt>
                <c:pt idx="6600">
                  <c:v>45.652000000000001</c:v>
                </c:pt>
                <c:pt idx="6601">
                  <c:v>46.457999999999998</c:v>
                </c:pt>
                <c:pt idx="6602">
                  <c:v>54.306999999999995</c:v>
                </c:pt>
                <c:pt idx="6603">
                  <c:v>60.717000000000006</c:v>
                </c:pt>
                <c:pt idx="6604">
                  <c:v>46.821000000000005</c:v>
                </c:pt>
                <c:pt idx="6605">
                  <c:v>314.83099999999996</c:v>
                </c:pt>
                <c:pt idx="6606">
                  <c:v>45.978000000000002</c:v>
                </c:pt>
                <c:pt idx="6607">
                  <c:v>50.745000000000005</c:v>
                </c:pt>
                <c:pt idx="6608">
                  <c:v>48.537000000000006</c:v>
                </c:pt>
                <c:pt idx="6609">
                  <c:v>46.399000000000001</c:v>
                </c:pt>
                <c:pt idx="6610">
                  <c:v>48.372</c:v>
                </c:pt>
                <c:pt idx="6611">
                  <c:v>85.649000000000001</c:v>
                </c:pt>
                <c:pt idx="6612">
                  <c:v>48.914999999999999</c:v>
                </c:pt>
                <c:pt idx="6613">
                  <c:v>86.754999999999995</c:v>
                </c:pt>
                <c:pt idx="6614">
                  <c:v>53.927</c:v>
                </c:pt>
                <c:pt idx="6615">
                  <c:v>53.546000000000006</c:v>
                </c:pt>
                <c:pt idx="6616">
                  <c:v>74.331999999999994</c:v>
                </c:pt>
                <c:pt idx="6617">
                  <c:v>53.272000000000006</c:v>
                </c:pt>
                <c:pt idx="6618">
                  <c:v>47.491</c:v>
                </c:pt>
                <c:pt idx="6619">
                  <c:v>46.488</c:v>
                </c:pt>
                <c:pt idx="6620">
                  <c:v>46.416999999999994</c:v>
                </c:pt>
                <c:pt idx="6621">
                  <c:v>45.679000000000002</c:v>
                </c:pt>
                <c:pt idx="6622">
                  <c:v>57.734000000000002</c:v>
                </c:pt>
                <c:pt idx="6623">
                  <c:v>44.645000000000003</c:v>
                </c:pt>
                <c:pt idx="6624">
                  <c:v>44.643000000000001</c:v>
                </c:pt>
                <c:pt idx="6625">
                  <c:v>51.406000000000006</c:v>
                </c:pt>
                <c:pt idx="6626">
                  <c:v>45.757000000000005</c:v>
                </c:pt>
                <c:pt idx="6627">
                  <c:v>49.847999999999999</c:v>
                </c:pt>
                <c:pt idx="6628">
                  <c:v>53.252000000000002</c:v>
                </c:pt>
                <c:pt idx="6629">
                  <c:v>93.587000000000003</c:v>
                </c:pt>
                <c:pt idx="6630">
                  <c:v>50.48</c:v>
                </c:pt>
                <c:pt idx="6631">
                  <c:v>88.11999999999999</c:v>
                </c:pt>
                <c:pt idx="6632">
                  <c:v>67.296999999999997</c:v>
                </c:pt>
                <c:pt idx="6633">
                  <c:v>50.195000000000007</c:v>
                </c:pt>
                <c:pt idx="6634">
                  <c:v>45.160000000000004</c:v>
                </c:pt>
                <c:pt idx="6635">
                  <c:v>48.897000000000006</c:v>
                </c:pt>
                <c:pt idx="6636">
                  <c:v>48.620000000000005</c:v>
                </c:pt>
                <c:pt idx="6637">
                  <c:v>49.556999999999995</c:v>
                </c:pt>
                <c:pt idx="6638">
                  <c:v>49.803000000000004</c:v>
                </c:pt>
                <c:pt idx="6639">
                  <c:v>47.309999999999995</c:v>
                </c:pt>
                <c:pt idx="6640">
                  <c:v>63.614000000000004</c:v>
                </c:pt>
                <c:pt idx="6641">
                  <c:v>71.912999999999997</c:v>
                </c:pt>
                <c:pt idx="6642">
                  <c:v>44.702000000000005</c:v>
                </c:pt>
                <c:pt idx="6643">
                  <c:v>47.852999999999994</c:v>
                </c:pt>
                <c:pt idx="6644">
                  <c:v>146.21699999999998</c:v>
                </c:pt>
                <c:pt idx="6645">
                  <c:v>58.728000000000009</c:v>
                </c:pt>
                <c:pt idx="6646">
                  <c:v>58.879999999999995</c:v>
                </c:pt>
                <c:pt idx="6647">
                  <c:v>44.760000000000005</c:v>
                </c:pt>
                <c:pt idx="6648">
                  <c:v>95.873999999999981</c:v>
                </c:pt>
                <c:pt idx="6649">
                  <c:v>364.41799999999995</c:v>
                </c:pt>
                <c:pt idx="6650">
                  <c:v>59.333000000000006</c:v>
                </c:pt>
                <c:pt idx="6651">
                  <c:v>49.661000000000001</c:v>
                </c:pt>
                <c:pt idx="6652">
                  <c:v>92.262</c:v>
                </c:pt>
                <c:pt idx="6653">
                  <c:v>46.034000000000006</c:v>
                </c:pt>
                <c:pt idx="6654">
                  <c:v>63.413999999999994</c:v>
                </c:pt>
                <c:pt idx="6655">
                  <c:v>48.979000000000006</c:v>
                </c:pt>
                <c:pt idx="6656">
                  <c:v>44.649000000000001</c:v>
                </c:pt>
                <c:pt idx="6657">
                  <c:v>55.883999999999993</c:v>
                </c:pt>
                <c:pt idx="6658">
                  <c:v>47.413000000000004</c:v>
                </c:pt>
                <c:pt idx="6659">
                  <c:v>53.027000000000001</c:v>
                </c:pt>
                <c:pt idx="6660">
                  <c:v>49.508000000000003</c:v>
                </c:pt>
                <c:pt idx="6661">
                  <c:v>50.278000000000006</c:v>
                </c:pt>
                <c:pt idx="6662">
                  <c:v>45.443000000000005</c:v>
                </c:pt>
                <c:pt idx="6663">
                  <c:v>90.822999999999979</c:v>
                </c:pt>
                <c:pt idx="6664">
                  <c:v>55.6</c:v>
                </c:pt>
                <c:pt idx="6665">
                  <c:v>46.762000000000008</c:v>
                </c:pt>
                <c:pt idx="6666">
                  <c:v>45.532000000000004</c:v>
                </c:pt>
                <c:pt idx="6667">
                  <c:v>54.471000000000004</c:v>
                </c:pt>
                <c:pt idx="6668">
                  <c:v>46.053000000000004</c:v>
                </c:pt>
                <c:pt idx="6669">
                  <c:v>50.900999999999996</c:v>
                </c:pt>
                <c:pt idx="6670">
                  <c:v>68.552999999999983</c:v>
                </c:pt>
                <c:pt idx="6671">
                  <c:v>87.257999999999996</c:v>
                </c:pt>
                <c:pt idx="6672">
                  <c:v>46.534000000000006</c:v>
                </c:pt>
                <c:pt idx="6673">
                  <c:v>58.718000000000011</c:v>
                </c:pt>
                <c:pt idx="6674">
                  <c:v>44.98</c:v>
                </c:pt>
                <c:pt idx="6675">
                  <c:v>51.143000000000001</c:v>
                </c:pt>
                <c:pt idx="6676">
                  <c:v>59.333999999999996</c:v>
                </c:pt>
                <c:pt idx="6677">
                  <c:v>532.17700000000002</c:v>
                </c:pt>
                <c:pt idx="6678">
                  <c:v>65.157999999999987</c:v>
                </c:pt>
                <c:pt idx="6679">
                  <c:v>48.513000000000005</c:v>
                </c:pt>
                <c:pt idx="6680">
                  <c:v>58.746000000000002</c:v>
                </c:pt>
                <c:pt idx="6681">
                  <c:v>48.032000000000004</c:v>
                </c:pt>
                <c:pt idx="6682">
                  <c:v>48.543000000000006</c:v>
                </c:pt>
                <c:pt idx="6683">
                  <c:v>46.949999999999996</c:v>
                </c:pt>
                <c:pt idx="6684">
                  <c:v>60.977000000000004</c:v>
                </c:pt>
                <c:pt idx="6685">
                  <c:v>50.185000000000002</c:v>
                </c:pt>
                <c:pt idx="6686">
                  <c:v>47.188000000000002</c:v>
                </c:pt>
                <c:pt idx="6687">
                  <c:v>53.338000000000001</c:v>
                </c:pt>
                <c:pt idx="6688">
                  <c:v>68.679999999999993</c:v>
                </c:pt>
                <c:pt idx="6689">
                  <c:v>46.403000000000006</c:v>
                </c:pt>
                <c:pt idx="6690">
                  <c:v>46.046000000000006</c:v>
                </c:pt>
                <c:pt idx="6691">
                  <c:v>48.736000000000011</c:v>
                </c:pt>
                <c:pt idx="6692">
                  <c:v>63.317999999999998</c:v>
                </c:pt>
                <c:pt idx="6693">
                  <c:v>50.529000000000003</c:v>
                </c:pt>
                <c:pt idx="6694">
                  <c:v>45.386999999999993</c:v>
                </c:pt>
                <c:pt idx="6695">
                  <c:v>57.68</c:v>
                </c:pt>
                <c:pt idx="6696">
                  <c:v>45.086000000000006</c:v>
                </c:pt>
                <c:pt idx="6697">
                  <c:v>92.9</c:v>
                </c:pt>
                <c:pt idx="6698">
                  <c:v>47.516000000000005</c:v>
                </c:pt>
                <c:pt idx="6699">
                  <c:v>53.483000000000004</c:v>
                </c:pt>
                <c:pt idx="6700">
                  <c:v>72.552999999999983</c:v>
                </c:pt>
                <c:pt idx="6701">
                  <c:v>50.179000000000002</c:v>
                </c:pt>
                <c:pt idx="6702">
                  <c:v>49.691000000000003</c:v>
                </c:pt>
                <c:pt idx="6703">
                  <c:v>83.712000000000003</c:v>
                </c:pt>
                <c:pt idx="6704">
                  <c:v>73.581999999999994</c:v>
                </c:pt>
                <c:pt idx="6705">
                  <c:v>47.219000000000001</c:v>
                </c:pt>
                <c:pt idx="6706">
                  <c:v>47.332000000000001</c:v>
                </c:pt>
                <c:pt idx="6707">
                  <c:v>52.494</c:v>
                </c:pt>
                <c:pt idx="6708">
                  <c:v>45.704000000000001</c:v>
                </c:pt>
                <c:pt idx="6709">
                  <c:v>46.732000000000006</c:v>
                </c:pt>
                <c:pt idx="6710">
                  <c:v>46.411999999999999</c:v>
                </c:pt>
                <c:pt idx="6711">
                  <c:v>47.402000000000001</c:v>
                </c:pt>
                <c:pt idx="6712">
                  <c:v>51.003</c:v>
                </c:pt>
                <c:pt idx="6713">
                  <c:v>64.35799999999999</c:v>
                </c:pt>
                <c:pt idx="6714">
                  <c:v>51.791000000000011</c:v>
                </c:pt>
                <c:pt idx="6715">
                  <c:v>83.175999999999988</c:v>
                </c:pt>
                <c:pt idx="6716">
                  <c:v>54.580999999999996</c:v>
                </c:pt>
                <c:pt idx="6717">
                  <c:v>51.308</c:v>
                </c:pt>
                <c:pt idx="6718">
                  <c:v>47.148000000000003</c:v>
                </c:pt>
                <c:pt idx="6719">
                  <c:v>54.448</c:v>
                </c:pt>
                <c:pt idx="6720">
                  <c:v>47.002000000000002</c:v>
                </c:pt>
                <c:pt idx="6721">
                  <c:v>72.5</c:v>
                </c:pt>
                <c:pt idx="6722">
                  <c:v>596.05799999999988</c:v>
                </c:pt>
                <c:pt idx="6723">
                  <c:v>49.217000000000006</c:v>
                </c:pt>
                <c:pt idx="6724">
                  <c:v>67.757000000000005</c:v>
                </c:pt>
                <c:pt idx="6725">
                  <c:v>47.141000000000005</c:v>
                </c:pt>
                <c:pt idx="6726">
                  <c:v>48.473000000000006</c:v>
                </c:pt>
                <c:pt idx="6727">
                  <c:v>53.894000000000005</c:v>
                </c:pt>
                <c:pt idx="6728">
                  <c:v>92.790999999999997</c:v>
                </c:pt>
                <c:pt idx="6729">
                  <c:v>59.102000000000004</c:v>
                </c:pt>
                <c:pt idx="6730">
                  <c:v>51.125000000000007</c:v>
                </c:pt>
                <c:pt idx="6731">
                  <c:v>78.637999999999991</c:v>
                </c:pt>
                <c:pt idx="6732">
                  <c:v>51.910999999999994</c:v>
                </c:pt>
                <c:pt idx="6733">
                  <c:v>50.035000000000004</c:v>
                </c:pt>
                <c:pt idx="6734">
                  <c:v>50.446999999999996</c:v>
                </c:pt>
                <c:pt idx="6735">
                  <c:v>58.471000000000004</c:v>
                </c:pt>
                <c:pt idx="6736">
                  <c:v>108.661</c:v>
                </c:pt>
                <c:pt idx="6737">
                  <c:v>50.892000000000003</c:v>
                </c:pt>
                <c:pt idx="6738">
                  <c:v>60.976000000000006</c:v>
                </c:pt>
                <c:pt idx="6739">
                  <c:v>54.07</c:v>
                </c:pt>
                <c:pt idx="6740">
                  <c:v>75.418000000000006</c:v>
                </c:pt>
                <c:pt idx="6741">
                  <c:v>60.443999999999996</c:v>
                </c:pt>
                <c:pt idx="6742">
                  <c:v>151.017</c:v>
                </c:pt>
                <c:pt idx="6743">
                  <c:v>133.923</c:v>
                </c:pt>
                <c:pt idx="6744">
                  <c:v>72.923000000000002</c:v>
                </c:pt>
                <c:pt idx="6745">
                  <c:v>78.849999999999994</c:v>
                </c:pt>
                <c:pt idx="6746">
                  <c:v>86.718000000000004</c:v>
                </c:pt>
                <c:pt idx="6747">
                  <c:v>79.546999999999997</c:v>
                </c:pt>
                <c:pt idx="6748">
                  <c:v>62.601000000000006</c:v>
                </c:pt>
                <c:pt idx="6749">
                  <c:v>73.557000000000002</c:v>
                </c:pt>
                <c:pt idx="6750">
                  <c:v>87.950999999999993</c:v>
                </c:pt>
                <c:pt idx="6751">
                  <c:v>101.429</c:v>
                </c:pt>
                <c:pt idx="6752">
                  <c:v>86.498000000000005</c:v>
                </c:pt>
                <c:pt idx="6753">
                  <c:v>88.95</c:v>
                </c:pt>
                <c:pt idx="6754">
                  <c:v>52.458999999999996</c:v>
                </c:pt>
                <c:pt idx="6755">
                  <c:v>84.132999999999981</c:v>
                </c:pt>
                <c:pt idx="6756">
                  <c:v>64.077999999999989</c:v>
                </c:pt>
                <c:pt idx="6757">
                  <c:v>108.10799999999999</c:v>
                </c:pt>
                <c:pt idx="6758">
                  <c:v>121.76400000000001</c:v>
                </c:pt>
                <c:pt idx="6759">
                  <c:v>127.12199999999999</c:v>
                </c:pt>
                <c:pt idx="6760">
                  <c:v>94.424999999999997</c:v>
                </c:pt>
                <c:pt idx="6761">
                  <c:v>97.081999999999994</c:v>
                </c:pt>
                <c:pt idx="6762">
                  <c:v>82.953000000000003</c:v>
                </c:pt>
                <c:pt idx="6763">
                  <c:v>91.257000000000005</c:v>
                </c:pt>
                <c:pt idx="6764">
                  <c:v>50.682000000000002</c:v>
                </c:pt>
                <c:pt idx="6765">
                  <c:v>51.454999999999998</c:v>
                </c:pt>
                <c:pt idx="6766">
                  <c:v>55.283000000000001</c:v>
                </c:pt>
                <c:pt idx="6767">
                  <c:v>59.062000000000005</c:v>
                </c:pt>
                <c:pt idx="6768">
                  <c:v>67.882999999999981</c:v>
                </c:pt>
                <c:pt idx="6769">
                  <c:v>60.664000000000001</c:v>
                </c:pt>
                <c:pt idx="6770">
                  <c:v>58.881999999999998</c:v>
                </c:pt>
                <c:pt idx="6771">
                  <c:v>55.439</c:v>
                </c:pt>
                <c:pt idx="6772">
                  <c:v>64.732000000000014</c:v>
                </c:pt>
                <c:pt idx="6773">
                  <c:v>76.611999999999995</c:v>
                </c:pt>
                <c:pt idx="6774">
                  <c:v>85.682999999999993</c:v>
                </c:pt>
                <c:pt idx="6775">
                  <c:v>58.429000000000002</c:v>
                </c:pt>
                <c:pt idx="6776">
                  <c:v>64.445000000000007</c:v>
                </c:pt>
                <c:pt idx="6777">
                  <c:v>55.865000000000002</c:v>
                </c:pt>
                <c:pt idx="6778">
                  <c:v>52.54</c:v>
                </c:pt>
                <c:pt idx="6779">
                  <c:v>53.513000000000005</c:v>
                </c:pt>
                <c:pt idx="6780">
                  <c:v>68.037000000000006</c:v>
                </c:pt>
                <c:pt idx="6781">
                  <c:v>74.801999999999992</c:v>
                </c:pt>
                <c:pt idx="6782">
                  <c:v>66.007000000000005</c:v>
                </c:pt>
                <c:pt idx="6783">
                  <c:v>54.696000000000012</c:v>
                </c:pt>
                <c:pt idx="6784">
                  <c:v>58.346999999999994</c:v>
                </c:pt>
                <c:pt idx="6785">
                  <c:v>55.794000000000011</c:v>
                </c:pt>
                <c:pt idx="6786">
                  <c:v>90.665999999999983</c:v>
                </c:pt>
                <c:pt idx="6787">
                  <c:v>50.967000000000006</c:v>
                </c:pt>
                <c:pt idx="6788">
                  <c:v>56.435000000000002</c:v>
                </c:pt>
                <c:pt idx="6789">
                  <c:v>46.748000000000005</c:v>
                </c:pt>
                <c:pt idx="6790">
                  <c:v>50.064</c:v>
                </c:pt>
                <c:pt idx="6791">
                  <c:v>53.113</c:v>
                </c:pt>
                <c:pt idx="6792">
                  <c:v>78.563000000000002</c:v>
                </c:pt>
                <c:pt idx="6793">
                  <c:v>61.367000000000004</c:v>
                </c:pt>
                <c:pt idx="6794">
                  <c:v>54.093000000000011</c:v>
                </c:pt>
                <c:pt idx="6795">
                  <c:v>52.953999999999994</c:v>
                </c:pt>
                <c:pt idx="6796">
                  <c:v>52.704000000000001</c:v>
                </c:pt>
                <c:pt idx="6797">
                  <c:v>47.984999999999999</c:v>
                </c:pt>
                <c:pt idx="6798">
                  <c:v>57.965000000000003</c:v>
                </c:pt>
                <c:pt idx="6799">
                  <c:v>115.87299999999999</c:v>
                </c:pt>
                <c:pt idx="6800">
                  <c:v>104.619</c:v>
                </c:pt>
                <c:pt idx="6801">
                  <c:v>50.491</c:v>
                </c:pt>
                <c:pt idx="6802">
                  <c:v>166.68700000000001</c:v>
                </c:pt>
                <c:pt idx="6803">
                  <c:v>197.81100000000001</c:v>
                </c:pt>
                <c:pt idx="6804">
                  <c:v>243.96900000000002</c:v>
                </c:pt>
                <c:pt idx="6805">
                  <c:v>540.75599999999997</c:v>
                </c:pt>
                <c:pt idx="6806">
                  <c:v>75.239999999999995</c:v>
                </c:pt>
                <c:pt idx="6807">
                  <c:v>91.95</c:v>
                </c:pt>
                <c:pt idx="6808">
                  <c:v>57.215000000000003</c:v>
                </c:pt>
                <c:pt idx="6809">
                  <c:v>85.543999999999997</c:v>
                </c:pt>
                <c:pt idx="6810">
                  <c:v>51.382999999999996</c:v>
                </c:pt>
                <c:pt idx="6811">
                  <c:v>58.002000000000002</c:v>
                </c:pt>
                <c:pt idx="6812">
                  <c:v>64.877999999999986</c:v>
                </c:pt>
                <c:pt idx="6813">
                  <c:v>276.52799999999996</c:v>
                </c:pt>
                <c:pt idx="6814">
                  <c:v>636.99900000000002</c:v>
                </c:pt>
                <c:pt idx="6815">
                  <c:v>480.99599999999987</c:v>
                </c:pt>
                <c:pt idx="6816">
                  <c:v>142.58500000000001</c:v>
                </c:pt>
                <c:pt idx="6817">
                  <c:v>78.760000000000005</c:v>
                </c:pt>
                <c:pt idx="6818">
                  <c:v>62.619</c:v>
                </c:pt>
                <c:pt idx="6819">
                  <c:v>53.816999999999993</c:v>
                </c:pt>
                <c:pt idx="6820">
                  <c:v>53.457999999999998</c:v>
                </c:pt>
                <c:pt idx="6821">
                  <c:v>66.542000000000002</c:v>
                </c:pt>
                <c:pt idx="6822">
                  <c:v>63.9</c:v>
                </c:pt>
                <c:pt idx="6823">
                  <c:v>79.825999999999979</c:v>
                </c:pt>
                <c:pt idx="6824">
                  <c:v>54.797000000000011</c:v>
                </c:pt>
                <c:pt idx="6825">
                  <c:v>51.427</c:v>
                </c:pt>
                <c:pt idx="6826">
                  <c:v>62.720000000000006</c:v>
                </c:pt>
                <c:pt idx="6827">
                  <c:v>76.119</c:v>
                </c:pt>
                <c:pt idx="6828">
                  <c:v>64.412999999999997</c:v>
                </c:pt>
                <c:pt idx="6829">
                  <c:v>69.584999999999994</c:v>
                </c:pt>
                <c:pt idx="6830">
                  <c:v>54.577000000000005</c:v>
                </c:pt>
                <c:pt idx="6831">
                  <c:v>60.627000000000002</c:v>
                </c:pt>
                <c:pt idx="6832">
                  <c:v>54.184000000000005</c:v>
                </c:pt>
                <c:pt idx="6833">
                  <c:v>51.122000000000007</c:v>
                </c:pt>
                <c:pt idx="6834">
                  <c:v>52.747</c:v>
                </c:pt>
                <c:pt idx="6835">
                  <c:v>57.951999999999998</c:v>
                </c:pt>
                <c:pt idx="6836">
                  <c:v>117.26400000000001</c:v>
                </c:pt>
                <c:pt idx="6837">
                  <c:v>110.55800000000001</c:v>
                </c:pt>
                <c:pt idx="6838">
                  <c:v>57.016000000000005</c:v>
                </c:pt>
                <c:pt idx="6839">
                  <c:v>72.667999999999992</c:v>
                </c:pt>
                <c:pt idx="6840">
                  <c:v>52.683</c:v>
                </c:pt>
                <c:pt idx="6841">
                  <c:v>47.864000000000004</c:v>
                </c:pt>
                <c:pt idx="6842">
                  <c:v>111.592</c:v>
                </c:pt>
                <c:pt idx="6843">
                  <c:v>55.553000000000004</c:v>
                </c:pt>
                <c:pt idx="6844">
                  <c:v>77.802999999999983</c:v>
                </c:pt>
                <c:pt idx="6845">
                  <c:v>61.386999999999993</c:v>
                </c:pt>
                <c:pt idx="6846">
                  <c:v>55.339000000000006</c:v>
                </c:pt>
                <c:pt idx="6847">
                  <c:v>57.188000000000002</c:v>
                </c:pt>
                <c:pt idx="6848">
                  <c:v>46.269000000000013</c:v>
                </c:pt>
                <c:pt idx="6849">
                  <c:v>50.102000000000004</c:v>
                </c:pt>
                <c:pt idx="6850">
                  <c:v>57.954999999999998</c:v>
                </c:pt>
                <c:pt idx="6851">
                  <c:v>54.464000000000006</c:v>
                </c:pt>
                <c:pt idx="6852">
                  <c:v>63.072000000000003</c:v>
                </c:pt>
                <c:pt idx="6853">
                  <c:v>63.168000000000006</c:v>
                </c:pt>
                <c:pt idx="6854">
                  <c:v>50.396000000000001</c:v>
                </c:pt>
                <c:pt idx="6855">
                  <c:v>51.239000000000011</c:v>
                </c:pt>
                <c:pt idx="6856">
                  <c:v>53.049000000000007</c:v>
                </c:pt>
                <c:pt idx="6857">
                  <c:v>54.895000000000003</c:v>
                </c:pt>
                <c:pt idx="6858">
                  <c:v>71.218000000000004</c:v>
                </c:pt>
                <c:pt idx="6859">
                  <c:v>71.863</c:v>
                </c:pt>
                <c:pt idx="6860">
                  <c:v>60.945</c:v>
                </c:pt>
                <c:pt idx="6861">
                  <c:v>57.802</c:v>
                </c:pt>
                <c:pt idx="6862">
                  <c:v>51.204000000000001</c:v>
                </c:pt>
                <c:pt idx="6863">
                  <c:v>97.185999999999993</c:v>
                </c:pt>
                <c:pt idx="6864">
                  <c:v>65.815000000000012</c:v>
                </c:pt>
                <c:pt idx="6865">
                  <c:v>116.723</c:v>
                </c:pt>
                <c:pt idx="6866">
                  <c:v>96.831999999999994</c:v>
                </c:pt>
                <c:pt idx="6867">
                  <c:v>59.276000000000003</c:v>
                </c:pt>
                <c:pt idx="6868">
                  <c:v>50.962000000000003</c:v>
                </c:pt>
                <c:pt idx="6869">
                  <c:v>63.498000000000005</c:v>
                </c:pt>
                <c:pt idx="6870">
                  <c:v>56.553000000000004</c:v>
                </c:pt>
                <c:pt idx="6871">
                  <c:v>126.107</c:v>
                </c:pt>
                <c:pt idx="6872">
                  <c:v>100.133</c:v>
                </c:pt>
                <c:pt idx="6873">
                  <c:v>83.694999999999993</c:v>
                </c:pt>
                <c:pt idx="6874">
                  <c:v>104.566</c:v>
                </c:pt>
                <c:pt idx="6875">
                  <c:v>48.038000000000004</c:v>
                </c:pt>
                <c:pt idx="6876">
                  <c:v>78.233999999999995</c:v>
                </c:pt>
                <c:pt idx="6877">
                  <c:v>50.815999999999995</c:v>
                </c:pt>
                <c:pt idx="6878">
                  <c:v>53.549000000000007</c:v>
                </c:pt>
                <c:pt idx="6879">
                  <c:v>131.804</c:v>
                </c:pt>
                <c:pt idx="6880">
                  <c:v>58.383999999999993</c:v>
                </c:pt>
                <c:pt idx="6881">
                  <c:v>66.037999999999997</c:v>
                </c:pt>
                <c:pt idx="6882">
                  <c:v>148.85400000000001</c:v>
                </c:pt>
                <c:pt idx="6883">
                  <c:v>51.558</c:v>
                </c:pt>
                <c:pt idx="6884">
                  <c:v>111.71899999999999</c:v>
                </c:pt>
                <c:pt idx="6885">
                  <c:v>154.69899999999998</c:v>
                </c:pt>
                <c:pt idx="6886">
                  <c:v>88.921999999999997</c:v>
                </c:pt>
                <c:pt idx="6887">
                  <c:v>183.25800000000001</c:v>
                </c:pt>
                <c:pt idx="6888">
                  <c:v>180.02600000000001</c:v>
                </c:pt>
                <c:pt idx="6889">
                  <c:v>146.64499999999998</c:v>
                </c:pt>
                <c:pt idx="6890">
                  <c:v>91.672999999999988</c:v>
                </c:pt>
                <c:pt idx="6891">
                  <c:v>50.109000000000002</c:v>
                </c:pt>
                <c:pt idx="6892">
                  <c:v>182.30800000000002</c:v>
                </c:pt>
                <c:pt idx="6893">
                  <c:v>157.14099999999999</c:v>
                </c:pt>
                <c:pt idx="6894">
                  <c:v>143.13499999999999</c:v>
                </c:pt>
                <c:pt idx="6895">
                  <c:v>159.96700000000001</c:v>
                </c:pt>
                <c:pt idx="6896">
                  <c:v>89.001000000000005</c:v>
                </c:pt>
                <c:pt idx="6897">
                  <c:v>86.539000000000001</c:v>
                </c:pt>
                <c:pt idx="6898">
                  <c:v>74.462000000000003</c:v>
                </c:pt>
                <c:pt idx="6899">
                  <c:v>183.523</c:v>
                </c:pt>
                <c:pt idx="6900">
                  <c:v>160.46100000000001</c:v>
                </c:pt>
                <c:pt idx="6901">
                  <c:v>81.174999999999983</c:v>
                </c:pt>
                <c:pt idx="6902">
                  <c:v>86.807999999999993</c:v>
                </c:pt>
                <c:pt idx="6903">
                  <c:v>67.824999999999989</c:v>
                </c:pt>
                <c:pt idx="6904">
                  <c:v>50.282000000000004</c:v>
                </c:pt>
                <c:pt idx="6905">
                  <c:v>193.03100000000001</c:v>
                </c:pt>
                <c:pt idx="6906">
                  <c:v>212.91</c:v>
                </c:pt>
                <c:pt idx="6907">
                  <c:v>158.72399999999999</c:v>
                </c:pt>
                <c:pt idx="6908">
                  <c:v>210.81900000000002</c:v>
                </c:pt>
                <c:pt idx="6909">
                  <c:v>65.486999999999995</c:v>
                </c:pt>
                <c:pt idx="6910">
                  <c:v>274.98899999999986</c:v>
                </c:pt>
                <c:pt idx="6911">
                  <c:v>230.83500000000001</c:v>
                </c:pt>
                <c:pt idx="6912">
                  <c:v>154.53700000000001</c:v>
                </c:pt>
                <c:pt idx="6913">
                  <c:v>267.19900000000001</c:v>
                </c:pt>
                <c:pt idx="6914">
                  <c:v>85.345000000000013</c:v>
                </c:pt>
                <c:pt idx="6915">
                  <c:v>53.120000000000005</c:v>
                </c:pt>
                <c:pt idx="6916">
                  <c:v>53.621000000000002</c:v>
                </c:pt>
                <c:pt idx="6917">
                  <c:v>288.28299999999996</c:v>
                </c:pt>
                <c:pt idx="6918">
                  <c:v>102.366</c:v>
                </c:pt>
                <c:pt idx="6919">
                  <c:v>209.54499999999999</c:v>
                </c:pt>
                <c:pt idx="6920">
                  <c:v>78.185999999999993</c:v>
                </c:pt>
                <c:pt idx="6921">
                  <c:v>219.684</c:v>
                </c:pt>
                <c:pt idx="6922">
                  <c:v>306.14499999999998</c:v>
                </c:pt>
                <c:pt idx="6923">
                  <c:v>286.83799999999997</c:v>
                </c:pt>
                <c:pt idx="6924">
                  <c:v>140.34300000000002</c:v>
                </c:pt>
                <c:pt idx="6925">
                  <c:v>170.41800000000001</c:v>
                </c:pt>
                <c:pt idx="6926">
                  <c:v>149.49300000000002</c:v>
                </c:pt>
                <c:pt idx="6927">
                  <c:v>230.70899999999997</c:v>
                </c:pt>
                <c:pt idx="6928">
                  <c:v>236.18300000000002</c:v>
                </c:pt>
                <c:pt idx="6929">
                  <c:v>376.41899999999987</c:v>
                </c:pt>
                <c:pt idx="6930">
                  <c:v>412.06200000000001</c:v>
                </c:pt>
                <c:pt idx="6931">
                  <c:v>460.15000000000003</c:v>
                </c:pt>
                <c:pt idx="6932">
                  <c:v>366.11500000000001</c:v>
                </c:pt>
                <c:pt idx="6933">
                  <c:v>298.07799999999992</c:v>
                </c:pt>
                <c:pt idx="6934">
                  <c:v>263.86</c:v>
                </c:pt>
                <c:pt idx="6935">
                  <c:v>288.15699999999993</c:v>
                </c:pt>
                <c:pt idx="6936">
                  <c:v>439.84000000000003</c:v>
                </c:pt>
                <c:pt idx="6937">
                  <c:v>140.75300000000001</c:v>
                </c:pt>
                <c:pt idx="6938">
                  <c:v>74.287999999999997</c:v>
                </c:pt>
                <c:pt idx="6939">
                  <c:v>218.608</c:v>
                </c:pt>
                <c:pt idx="6940">
                  <c:v>139.90200000000002</c:v>
                </c:pt>
                <c:pt idx="6941">
                  <c:v>202.29399999999998</c:v>
                </c:pt>
                <c:pt idx="6942">
                  <c:v>251.148</c:v>
                </c:pt>
                <c:pt idx="6943">
                  <c:v>466.07100000000003</c:v>
                </c:pt>
                <c:pt idx="6944">
                  <c:v>562.06799999999987</c:v>
                </c:pt>
                <c:pt idx="6945">
                  <c:v>1198.577</c:v>
                </c:pt>
                <c:pt idx="6946">
                  <c:v>557.31399999999996</c:v>
                </c:pt>
                <c:pt idx="6947">
                  <c:v>348.23799999999994</c:v>
                </c:pt>
                <c:pt idx="6948">
                  <c:v>270.78500000000003</c:v>
                </c:pt>
                <c:pt idx="6949">
                  <c:v>204.24099999999999</c:v>
                </c:pt>
                <c:pt idx="6950">
                  <c:v>148.58200000000002</c:v>
                </c:pt>
                <c:pt idx="6951">
                  <c:v>236.995</c:v>
                </c:pt>
                <c:pt idx="6952">
                  <c:v>155.54399999999998</c:v>
                </c:pt>
                <c:pt idx="6953">
                  <c:v>165.36500000000001</c:v>
                </c:pt>
                <c:pt idx="6954">
                  <c:v>189.20699999999999</c:v>
                </c:pt>
                <c:pt idx="6955">
                  <c:v>183.50700000000001</c:v>
                </c:pt>
                <c:pt idx="6956">
                  <c:v>165.839</c:v>
                </c:pt>
                <c:pt idx="6957">
                  <c:v>200.91399999999999</c:v>
                </c:pt>
                <c:pt idx="6958">
                  <c:v>193.87800000000001</c:v>
                </c:pt>
                <c:pt idx="6959">
                  <c:v>150.53700000000001</c:v>
                </c:pt>
                <c:pt idx="6960">
                  <c:v>63.169000000000011</c:v>
                </c:pt>
                <c:pt idx="6961">
                  <c:v>146.434</c:v>
                </c:pt>
                <c:pt idx="6962">
                  <c:v>168.333</c:v>
                </c:pt>
                <c:pt idx="6963">
                  <c:v>248.34300000000002</c:v>
                </c:pt>
                <c:pt idx="6964">
                  <c:v>210.804</c:v>
                </c:pt>
                <c:pt idx="6965">
                  <c:v>148.708</c:v>
                </c:pt>
                <c:pt idx="6966">
                  <c:v>145.35200000000003</c:v>
                </c:pt>
                <c:pt idx="6967">
                  <c:v>402.22599999999994</c:v>
                </c:pt>
                <c:pt idx="6968">
                  <c:v>240.16299999999998</c:v>
                </c:pt>
                <c:pt idx="6969">
                  <c:v>193.98800000000003</c:v>
                </c:pt>
                <c:pt idx="6970">
                  <c:v>105.279</c:v>
                </c:pt>
                <c:pt idx="6971">
                  <c:v>208.36600000000001</c:v>
                </c:pt>
                <c:pt idx="6972">
                  <c:v>189.24199999999999</c:v>
                </c:pt>
                <c:pt idx="6973">
                  <c:v>110.90300000000002</c:v>
                </c:pt>
                <c:pt idx="6974">
                  <c:v>78.733999999999995</c:v>
                </c:pt>
                <c:pt idx="6975">
                  <c:v>113.13200000000001</c:v>
                </c:pt>
                <c:pt idx="6976">
                  <c:v>114.164</c:v>
                </c:pt>
                <c:pt idx="6977">
                  <c:v>101.721</c:v>
                </c:pt>
                <c:pt idx="6978">
                  <c:v>137.58500000000001</c:v>
                </c:pt>
                <c:pt idx="6979">
                  <c:v>223.535</c:v>
                </c:pt>
                <c:pt idx="6980">
                  <c:v>224.97899999999998</c:v>
                </c:pt>
                <c:pt idx="6981">
                  <c:v>266.64400000000006</c:v>
                </c:pt>
                <c:pt idx="6982">
                  <c:v>260.024</c:v>
                </c:pt>
                <c:pt idx="6983">
                  <c:v>177.291</c:v>
                </c:pt>
                <c:pt idx="6984">
                  <c:v>175.417</c:v>
                </c:pt>
                <c:pt idx="6985">
                  <c:v>155.92400000000001</c:v>
                </c:pt>
                <c:pt idx="6986">
                  <c:v>167.839</c:v>
                </c:pt>
                <c:pt idx="6987">
                  <c:v>152.75800000000001</c:v>
                </c:pt>
                <c:pt idx="6988">
                  <c:v>145.476</c:v>
                </c:pt>
                <c:pt idx="6989">
                  <c:v>132.41200000000001</c:v>
                </c:pt>
                <c:pt idx="6990">
                  <c:v>134.453</c:v>
                </c:pt>
                <c:pt idx="6991">
                  <c:v>185.23</c:v>
                </c:pt>
                <c:pt idx="6992">
                  <c:v>193.35600000000002</c:v>
                </c:pt>
                <c:pt idx="6993">
                  <c:v>206.80200000000002</c:v>
                </c:pt>
                <c:pt idx="6994">
                  <c:v>162.14399999999998</c:v>
                </c:pt>
                <c:pt idx="6995">
                  <c:v>125.883</c:v>
                </c:pt>
                <c:pt idx="6996">
                  <c:v>103.206</c:v>
                </c:pt>
                <c:pt idx="6997">
                  <c:v>82.60499999999999</c:v>
                </c:pt>
                <c:pt idx="6998">
                  <c:v>127.58499999999999</c:v>
                </c:pt>
                <c:pt idx="6999">
                  <c:v>48.193000000000012</c:v>
                </c:pt>
                <c:pt idx="7000">
                  <c:v>130.83700000000002</c:v>
                </c:pt>
                <c:pt idx="7001">
                  <c:v>143.68800000000002</c:v>
                </c:pt>
                <c:pt idx="7002">
                  <c:v>100.91700000000002</c:v>
                </c:pt>
                <c:pt idx="7003">
                  <c:v>114.02200000000001</c:v>
                </c:pt>
                <c:pt idx="7004">
                  <c:v>98.214000000000013</c:v>
                </c:pt>
                <c:pt idx="7005">
                  <c:v>200.61199999999999</c:v>
                </c:pt>
                <c:pt idx="7006">
                  <c:v>219.11399999999998</c:v>
                </c:pt>
                <c:pt idx="7007">
                  <c:v>180.423</c:v>
                </c:pt>
                <c:pt idx="7008">
                  <c:v>279.99799999999993</c:v>
                </c:pt>
                <c:pt idx="7009">
                  <c:v>344.23499999999996</c:v>
                </c:pt>
                <c:pt idx="7010">
                  <c:v>115.568</c:v>
                </c:pt>
                <c:pt idx="7011">
                  <c:v>78.724000000000004</c:v>
                </c:pt>
                <c:pt idx="7012">
                  <c:v>94.410000000000011</c:v>
                </c:pt>
                <c:pt idx="7013">
                  <c:v>127.524</c:v>
                </c:pt>
                <c:pt idx="7014">
                  <c:v>129.94299999999998</c:v>
                </c:pt>
                <c:pt idx="7015">
                  <c:v>92.498000000000005</c:v>
                </c:pt>
                <c:pt idx="7016">
                  <c:v>132.399</c:v>
                </c:pt>
                <c:pt idx="7017">
                  <c:v>211.00700000000001</c:v>
                </c:pt>
                <c:pt idx="7018">
                  <c:v>135.96100000000001</c:v>
                </c:pt>
                <c:pt idx="7019">
                  <c:v>90.97</c:v>
                </c:pt>
                <c:pt idx="7020">
                  <c:v>80.842000000000013</c:v>
                </c:pt>
                <c:pt idx="7021">
                  <c:v>107.223</c:v>
                </c:pt>
                <c:pt idx="7022">
                  <c:v>337.16</c:v>
                </c:pt>
                <c:pt idx="7023">
                  <c:v>115.25700000000002</c:v>
                </c:pt>
                <c:pt idx="7024">
                  <c:v>80.927999999999997</c:v>
                </c:pt>
                <c:pt idx="7025">
                  <c:v>95.914000000000016</c:v>
                </c:pt>
                <c:pt idx="7026">
                  <c:v>78.198999999999998</c:v>
                </c:pt>
                <c:pt idx="7027">
                  <c:v>87.042000000000002</c:v>
                </c:pt>
                <c:pt idx="7028">
                  <c:v>104.248</c:v>
                </c:pt>
                <c:pt idx="7029">
                  <c:v>88.64</c:v>
                </c:pt>
                <c:pt idx="7030">
                  <c:v>111.17999999999999</c:v>
                </c:pt>
                <c:pt idx="7031">
                  <c:v>107.97799999999999</c:v>
                </c:pt>
                <c:pt idx="7032">
                  <c:v>60.988</c:v>
                </c:pt>
                <c:pt idx="7033">
                  <c:v>104.93300000000002</c:v>
                </c:pt>
                <c:pt idx="7034">
                  <c:v>123.29400000000001</c:v>
                </c:pt>
                <c:pt idx="7035">
                  <c:v>146.77299999999997</c:v>
                </c:pt>
                <c:pt idx="7036">
                  <c:v>133.345</c:v>
                </c:pt>
                <c:pt idx="7037">
                  <c:v>105.46299999999999</c:v>
                </c:pt>
                <c:pt idx="7038">
                  <c:v>63.789000000000001</c:v>
                </c:pt>
                <c:pt idx="7039">
                  <c:v>64.671999999999983</c:v>
                </c:pt>
                <c:pt idx="7040">
                  <c:v>66.56</c:v>
                </c:pt>
                <c:pt idx="7041">
                  <c:v>321.31299999999999</c:v>
                </c:pt>
                <c:pt idx="7042">
                  <c:v>89.397000000000006</c:v>
                </c:pt>
                <c:pt idx="7043">
                  <c:v>62.294000000000011</c:v>
                </c:pt>
                <c:pt idx="7044">
                  <c:v>55.583999999999996</c:v>
                </c:pt>
                <c:pt idx="7045">
                  <c:v>119.383</c:v>
                </c:pt>
                <c:pt idx="7046">
                  <c:v>105.867</c:v>
                </c:pt>
                <c:pt idx="7047">
                  <c:v>276.255</c:v>
                </c:pt>
                <c:pt idx="7048">
                  <c:v>107.392</c:v>
                </c:pt>
                <c:pt idx="7049">
                  <c:v>120.54300000000002</c:v>
                </c:pt>
                <c:pt idx="7050">
                  <c:v>92.225999999999999</c:v>
                </c:pt>
                <c:pt idx="7051">
                  <c:v>92.703000000000003</c:v>
                </c:pt>
                <c:pt idx="7052">
                  <c:v>53.104000000000006</c:v>
                </c:pt>
                <c:pt idx="7053">
                  <c:v>61.466000000000001</c:v>
                </c:pt>
                <c:pt idx="7054">
                  <c:v>58.917999999999999</c:v>
                </c:pt>
                <c:pt idx="7055">
                  <c:v>138.41899999999998</c:v>
                </c:pt>
                <c:pt idx="7056">
                  <c:v>113.82499999999999</c:v>
                </c:pt>
                <c:pt idx="7057">
                  <c:v>120.687</c:v>
                </c:pt>
                <c:pt idx="7058">
                  <c:v>117.71299999999999</c:v>
                </c:pt>
                <c:pt idx="7059">
                  <c:v>157.97899999999998</c:v>
                </c:pt>
                <c:pt idx="7060">
                  <c:v>272.61599999999999</c:v>
                </c:pt>
                <c:pt idx="7061">
                  <c:v>192.875</c:v>
                </c:pt>
                <c:pt idx="7062">
                  <c:v>73.524000000000001</c:v>
                </c:pt>
                <c:pt idx="7063">
                  <c:v>119.13200000000001</c:v>
                </c:pt>
                <c:pt idx="7064">
                  <c:v>122.29</c:v>
                </c:pt>
                <c:pt idx="7065">
                  <c:v>145.23699999999999</c:v>
                </c:pt>
                <c:pt idx="7066">
                  <c:v>127.18300000000001</c:v>
                </c:pt>
                <c:pt idx="7067">
                  <c:v>82.888999999999982</c:v>
                </c:pt>
                <c:pt idx="7068">
                  <c:v>59.851999999999997</c:v>
                </c:pt>
                <c:pt idx="7069">
                  <c:v>50.236000000000011</c:v>
                </c:pt>
                <c:pt idx="7070">
                  <c:v>126.70099999999999</c:v>
                </c:pt>
                <c:pt idx="7071">
                  <c:v>50.386999999999993</c:v>
                </c:pt>
                <c:pt idx="7072">
                  <c:v>51.682000000000002</c:v>
                </c:pt>
                <c:pt idx="7073">
                  <c:v>61.550999999999995</c:v>
                </c:pt>
                <c:pt idx="7074">
                  <c:v>63.486000000000004</c:v>
                </c:pt>
                <c:pt idx="7075">
                  <c:v>53.902000000000001</c:v>
                </c:pt>
                <c:pt idx="7076">
                  <c:v>73.106999999999999</c:v>
                </c:pt>
                <c:pt idx="7077">
                  <c:v>52.771000000000001</c:v>
                </c:pt>
                <c:pt idx="7078">
                  <c:v>76.031000000000006</c:v>
                </c:pt>
                <c:pt idx="7079">
                  <c:v>77.394000000000005</c:v>
                </c:pt>
                <c:pt idx="7080">
                  <c:v>61.895000000000003</c:v>
                </c:pt>
                <c:pt idx="7081">
                  <c:v>56.660000000000004</c:v>
                </c:pt>
                <c:pt idx="7082">
                  <c:v>73.60599999999998</c:v>
                </c:pt>
                <c:pt idx="7083">
                  <c:v>79.995000000000005</c:v>
                </c:pt>
                <c:pt idx="7084">
                  <c:v>76.914000000000016</c:v>
                </c:pt>
                <c:pt idx="7085">
                  <c:v>86.902000000000001</c:v>
                </c:pt>
                <c:pt idx="7086">
                  <c:v>72.543000000000006</c:v>
                </c:pt>
                <c:pt idx="7087">
                  <c:v>84.247000000000014</c:v>
                </c:pt>
                <c:pt idx="7088">
                  <c:v>97.07</c:v>
                </c:pt>
                <c:pt idx="7089">
                  <c:v>116.881</c:v>
                </c:pt>
                <c:pt idx="7090">
                  <c:v>78.437000000000012</c:v>
                </c:pt>
                <c:pt idx="7091">
                  <c:v>76.364999999999995</c:v>
                </c:pt>
                <c:pt idx="7092">
                  <c:v>84.546999999999997</c:v>
                </c:pt>
                <c:pt idx="7093">
                  <c:v>98.235000000000014</c:v>
                </c:pt>
                <c:pt idx="7094">
                  <c:v>72.876999999999981</c:v>
                </c:pt>
                <c:pt idx="7095">
                  <c:v>85.031999999999996</c:v>
                </c:pt>
                <c:pt idx="7096">
                  <c:v>82.72</c:v>
                </c:pt>
                <c:pt idx="7097">
                  <c:v>63.708000000000006</c:v>
                </c:pt>
                <c:pt idx="7098">
                  <c:v>62.633000000000003</c:v>
                </c:pt>
                <c:pt idx="7099">
                  <c:v>74.245000000000005</c:v>
                </c:pt>
                <c:pt idx="7100">
                  <c:v>114.593</c:v>
                </c:pt>
                <c:pt idx="7101">
                  <c:v>53.643000000000001</c:v>
                </c:pt>
                <c:pt idx="7102">
                  <c:v>100.593</c:v>
                </c:pt>
                <c:pt idx="7103">
                  <c:v>88.956999999999994</c:v>
                </c:pt>
                <c:pt idx="7104">
                  <c:v>67.820999999999998</c:v>
                </c:pt>
                <c:pt idx="7105">
                  <c:v>81.480999999999995</c:v>
                </c:pt>
                <c:pt idx="7106">
                  <c:v>129.39600000000002</c:v>
                </c:pt>
                <c:pt idx="7107">
                  <c:v>106.851</c:v>
                </c:pt>
                <c:pt idx="7108">
                  <c:v>108.063</c:v>
                </c:pt>
                <c:pt idx="7109">
                  <c:v>104.45099999999999</c:v>
                </c:pt>
                <c:pt idx="7110">
                  <c:v>140.667</c:v>
                </c:pt>
                <c:pt idx="7111">
                  <c:v>113.74400000000001</c:v>
                </c:pt>
                <c:pt idx="7112">
                  <c:v>80.433000000000007</c:v>
                </c:pt>
                <c:pt idx="7113">
                  <c:v>106.07899999999998</c:v>
                </c:pt>
                <c:pt idx="7114">
                  <c:v>75.655999999999992</c:v>
                </c:pt>
                <c:pt idx="7115">
                  <c:v>82.551999999999992</c:v>
                </c:pt>
                <c:pt idx="7116">
                  <c:v>87.254000000000005</c:v>
                </c:pt>
                <c:pt idx="7117">
                  <c:v>77.664000000000001</c:v>
                </c:pt>
                <c:pt idx="7118">
                  <c:v>73.397000000000006</c:v>
                </c:pt>
                <c:pt idx="7119">
                  <c:v>45.555</c:v>
                </c:pt>
                <c:pt idx="7120">
                  <c:v>52.591000000000001</c:v>
                </c:pt>
                <c:pt idx="7121">
                  <c:v>55.518000000000001</c:v>
                </c:pt>
                <c:pt idx="7122">
                  <c:v>47.063000000000002</c:v>
                </c:pt>
                <c:pt idx="7123">
                  <c:v>75.321999999999989</c:v>
                </c:pt>
                <c:pt idx="7124">
                  <c:v>60.267000000000003</c:v>
                </c:pt>
                <c:pt idx="7125">
                  <c:v>63.253</c:v>
                </c:pt>
                <c:pt idx="7126">
                  <c:v>51.983000000000004</c:v>
                </c:pt>
                <c:pt idx="7127">
                  <c:v>64.037000000000006</c:v>
                </c:pt>
                <c:pt idx="7128">
                  <c:v>70.10799999999999</c:v>
                </c:pt>
                <c:pt idx="7129">
                  <c:v>95.718000000000004</c:v>
                </c:pt>
                <c:pt idx="7130">
                  <c:v>88.905000000000001</c:v>
                </c:pt>
                <c:pt idx="7131">
                  <c:v>83.827999999999989</c:v>
                </c:pt>
                <c:pt idx="7132">
                  <c:v>79.331000000000003</c:v>
                </c:pt>
                <c:pt idx="7133">
                  <c:v>75.077999999999989</c:v>
                </c:pt>
                <c:pt idx="7134">
                  <c:v>64.581000000000003</c:v>
                </c:pt>
                <c:pt idx="7135">
                  <c:v>50.002000000000002</c:v>
                </c:pt>
                <c:pt idx="7136">
                  <c:v>56.358999999999995</c:v>
                </c:pt>
                <c:pt idx="7137">
                  <c:v>75.669999999999987</c:v>
                </c:pt>
                <c:pt idx="7138">
                  <c:v>54.723000000000013</c:v>
                </c:pt>
                <c:pt idx="7139">
                  <c:v>111.70399999999999</c:v>
                </c:pt>
                <c:pt idx="7140">
                  <c:v>59.843000000000004</c:v>
                </c:pt>
                <c:pt idx="7141">
                  <c:v>52.718000000000011</c:v>
                </c:pt>
                <c:pt idx="7142">
                  <c:v>57.988</c:v>
                </c:pt>
                <c:pt idx="7143">
                  <c:v>66.910000000000011</c:v>
                </c:pt>
                <c:pt idx="7144">
                  <c:v>89.084999999999994</c:v>
                </c:pt>
                <c:pt idx="7145">
                  <c:v>104.292</c:v>
                </c:pt>
                <c:pt idx="7146">
                  <c:v>113.027</c:v>
                </c:pt>
                <c:pt idx="7147">
                  <c:v>146.65900000000002</c:v>
                </c:pt>
                <c:pt idx="7148">
                  <c:v>131.84100000000001</c:v>
                </c:pt>
                <c:pt idx="7149">
                  <c:v>103.76700000000001</c:v>
                </c:pt>
                <c:pt idx="7150">
                  <c:v>118.001</c:v>
                </c:pt>
                <c:pt idx="7151">
                  <c:v>113.583</c:v>
                </c:pt>
                <c:pt idx="7152">
                  <c:v>94.48</c:v>
                </c:pt>
                <c:pt idx="7153">
                  <c:v>87.894999999999996</c:v>
                </c:pt>
                <c:pt idx="7154">
                  <c:v>93.522999999999982</c:v>
                </c:pt>
                <c:pt idx="7155">
                  <c:v>90.914000000000016</c:v>
                </c:pt>
                <c:pt idx="7156">
                  <c:v>116.01700000000001</c:v>
                </c:pt>
                <c:pt idx="7157">
                  <c:v>94.568000000000012</c:v>
                </c:pt>
                <c:pt idx="7158">
                  <c:v>91.141000000000005</c:v>
                </c:pt>
                <c:pt idx="7159">
                  <c:v>76.037999999999997</c:v>
                </c:pt>
                <c:pt idx="7160">
                  <c:v>72.397999999999996</c:v>
                </c:pt>
                <c:pt idx="7161">
                  <c:v>69.915000000000006</c:v>
                </c:pt>
                <c:pt idx="7162">
                  <c:v>73.820999999999998</c:v>
                </c:pt>
                <c:pt idx="7163">
                  <c:v>55.205000000000005</c:v>
                </c:pt>
                <c:pt idx="7164">
                  <c:v>53.633000000000003</c:v>
                </c:pt>
                <c:pt idx="7165">
                  <c:v>56.287000000000006</c:v>
                </c:pt>
                <c:pt idx="7166">
                  <c:v>86.387999999999991</c:v>
                </c:pt>
                <c:pt idx="7167">
                  <c:v>123.408</c:v>
                </c:pt>
                <c:pt idx="7168">
                  <c:v>126.04400000000001</c:v>
                </c:pt>
                <c:pt idx="7169">
                  <c:v>111.40100000000001</c:v>
                </c:pt>
                <c:pt idx="7170">
                  <c:v>132.89200000000002</c:v>
                </c:pt>
                <c:pt idx="7171">
                  <c:v>115.887</c:v>
                </c:pt>
                <c:pt idx="7172">
                  <c:v>108.508</c:v>
                </c:pt>
                <c:pt idx="7173">
                  <c:v>94.73</c:v>
                </c:pt>
                <c:pt idx="7174">
                  <c:v>88.022999999999982</c:v>
                </c:pt>
                <c:pt idx="7175">
                  <c:v>82.10599999999998</c:v>
                </c:pt>
                <c:pt idx="7176">
                  <c:v>65.037000000000006</c:v>
                </c:pt>
                <c:pt idx="7177">
                  <c:v>116.76400000000001</c:v>
                </c:pt>
                <c:pt idx="7178">
                  <c:v>94.412999999999997</c:v>
                </c:pt>
                <c:pt idx="7179">
                  <c:v>96.147000000000006</c:v>
                </c:pt>
                <c:pt idx="7180">
                  <c:v>98.937000000000012</c:v>
                </c:pt>
                <c:pt idx="7181">
                  <c:v>68.200999999999993</c:v>
                </c:pt>
                <c:pt idx="7182">
                  <c:v>56.096000000000011</c:v>
                </c:pt>
                <c:pt idx="7183">
                  <c:v>57.399000000000001</c:v>
                </c:pt>
                <c:pt idx="7184">
                  <c:v>123.33499999999999</c:v>
                </c:pt>
                <c:pt idx="7185">
                  <c:v>96.992999999999995</c:v>
                </c:pt>
                <c:pt idx="7186">
                  <c:v>109.642</c:v>
                </c:pt>
                <c:pt idx="7187">
                  <c:v>110.405</c:v>
                </c:pt>
                <c:pt idx="7188">
                  <c:v>101.101</c:v>
                </c:pt>
                <c:pt idx="7189">
                  <c:v>89.131</c:v>
                </c:pt>
                <c:pt idx="7190">
                  <c:v>74.777999999999992</c:v>
                </c:pt>
                <c:pt idx="7191">
                  <c:v>120.727</c:v>
                </c:pt>
                <c:pt idx="7192">
                  <c:v>68.908000000000001</c:v>
                </c:pt>
                <c:pt idx="7193">
                  <c:v>108.54700000000001</c:v>
                </c:pt>
                <c:pt idx="7194">
                  <c:v>162.501</c:v>
                </c:pt>
                <c:pt idx="7195">
                  <c:v>160.74799999999999</c:v>
                </c:pt>
                <c:pt idx="7196">
                  <c:v>124.22</c:v>
                </c:pt>
                <c:pt idx="7197">
                  <c:v>89.167999999999992</c:v>
                </c:pt>
                <c:pt idx="7198">
                  <c:v>69.930999999999997</c:v>
                </c:pt>
                <c:pt idx="7199">
                  <c:v>55.461000000000006</c:v>
                </c:pt>
                <c:pt idx="7200">
                  <c:v>50.781000000000006</c:v>
                </c:pt>
                <c:pt idx="7201">
                  <c:v>189.46800000000002</c:v>
                </c:pt>
                <c:pt idx="7202">
                  <c:v>221.10999999999999</c:v>
                </c:pt>
                <c:pt idx="7203">
                  <c:v>220.29299999999998</c:v>
                </c:pt>
                <c:pt idx="7204">
                  <c:v>58.898000000000003</c:v>
                </c:pt>
                <c:pt idx="7205">
                  <c:v>58.249000000000002</c:v>
                </c:pt>
                <c:pt idx="7206">
                  <c:v>63.086999999999996</c:v>
                </c:pt>
                <c:pt idx="7207">
                  <c:v>56.477000000000004</c:v>
                </c:pt>
                <c:pt idx="7208">
                  <c:v>50.751000000000005</c:v>
                </c:pt>
                <c:pt idx="7209">
                  <c:v>61.929000000000002</c:v>
                </c:pt>
                <c:pt idx="7210">
                  <c:v>50.01</c:v>
                </c:pt>
                <c:pt idx="7211">
                  <c:v>56.852999999999994</c:v>
                </c:pt>
                <c:pt idx="7212">
                  <c:v>63.582000000000001</c:v>
                </c:pt>
                <c:pt idx="7213">
                  <c:v>124.562</c:v>
                </c:pt>
                <c:pt idx="7214">
                  <c:v>91.34</c:v>
                </c:pt>
                <c:pt idx="7215">
                  <c:v>293.22399999999993</c:v>
                </c:pt>
                <c:pt idx="7216">
                  <c:v>139.69200000000001</c:v>
                </c:pt>
                <c:pt idx="7217">
                  <c:v>62.510999999999996</c:v>
                </c:pt>
                <c:pt idx="7218">
                  <c:v>60.445</c:v>
                </c:pt>
                <c:pt idx="7219">
                  <c:v>49.058</c:v>
                </c:pt>
                <c:pt idx="7220">
                  <c:v>70.345000000000013</c:v>
                </c:pt>
                <c:pt idx="7221">
                  <c:v>88.171999999999983</c:v>
                </c:pt>
                <c:pt idx="7222">
                  <c:v>69.964000000000013</c:v>
                </c:pt>
                <c:pt idx="7223">
                  <c:v>57.182000000000002</c:v>
                </c:pt>
                <c:pt idx="7224">
                  <c:v>73.787999999999997</c:v>
                </c:pt>
                <c:pt idx="7225">
                  <c:v>153.63</c:v>
                </c:pt>
                <c:pt idx="7226">
                  <c:v>160.959</c:v>
                </c:pt>
                <c:pt idx="7227">
                  <c:v>112.37599999999999</c:v>
                </c:pt>
                <c:pt idx="7228">
                  <c:v>72.656999999999982</c:v>
                </c:pt>
                <c:pt idx="7229">
                  <c:v>52.193000000000012</c:v>
                </c:pt>
                <c:pt idx="7230">
                  <c:v>78.876999999999981</c:v>
                </c:pt>
                <c:pt idx="7231">
                  <c:v>84.127999999999986</c:v>
                </c:pt>
                <c:pt idx="7232">
                  <c:v>58.086999999999996</c:v>
                </c:pt>
                <c:pt idx="7233">
                  <c:v>86.121999999999986</c:v>
                </c:pt>
                <c:pt idx="7234">
                  <c:v>76.534000000000006</c:v>
                </c:pt>
                <c:pt idx="7235">
                  <c:v>77.923000000000002</c:v>
                </c:pt>
                <c:pt idx="7236">
                  <c:v>72.825999999999979</c:v>
                </c:pt>
                <c:pt idx="7237">
                  <c:v>65.897000000000006</c:v>
                </c:pt>
                <c:pt idx="7238">
                  <c:v>151.69200000000001</c:v>
                </c:pt>
                <c:pt idx="7239">
                  <c:v>152.53300000000002</c:v>
                </c:pt>
                <c:pt idx="7240">
                  <c:v>131.21499999999997</c:v>
                </c:pt>
                <c:pt idx="7241">
                  <c:v>309.37200000000001</c:v>
                </c:pt>
                <c:pt idx="7242">
                  <c:v>125.24100000000001</c:v>
                </c:pt>
                <c:pt idx="7243">
                  <c:v>276.37</c:v>
                </c:pt>
                <c:pt idx="7244">
                  <c:v>126.58199999999999</c:v>
                </c:pt>
                <c:pt idx="7245">
                  <c:v>110.61499999999999</c:v>
                </c:pt>
                <c:pt idx="7246">
                  <c:v>91.588999999999999</c:v>
                </c:pt>
                <c:pt idx="7247">
                  <c:v>207.78399999999999</c:v>
                </c:pt>
                <c:pt idx="7248">
                  <c:v>168.80700000000002</c:v>
                </c:pt>
                <c:pt idx="7249">
                  <c:v>110.69199999999999</c:v>
                </c:pt>
                <c:pt idx="7250">
                  <c:v>63.099000000000011</c:v>
                </c:pt>
                <c:pt idx="7251">
                  <c:v>80.307000000000002</c:v>
                </c:pt>
                <c:pt idx="7252">
                  <c:v>51.708000000000006</c:v>
                </c:pt>
                <c:pt idx="7253">
                  <c:v>54.849000000000004</c:v>
                </c:pt>
                <c:pt idx="7254">
                  <c:v>87.232000000000014</c:v>
                </c:pt>
                <c:pt idx="7255">
                  <c:v>82.007999999999996</c:v>
                </c:pt>
                <c:pt idx="7256">
                  <c:v>64.397999999999996</c:v>
                </c:pt>
                <c:pt idx="7257">
                  <c:v>94.631</c:v>
                </c:pt>
                <c:pt idx="7258">
                  <c:v>58.217000000000006</c:v>
                </c:pt>
                <c:pt idx="7259">
                  <c:v>60.708000000000006</c:v>
                </c:pt>
                <c:pt idx="7260">
                  <c:v>104.654</c:v>
                </c:pt>
                <c:pt idx="7261">
                  <c:v>107.61799999999999</c:v>
                </c:pt>
                <c:pt idx="7262">
                  <c:v>93.461000000000013</c:v>
                </c:pt>
                <c:pt idx="7263">
                  <c:v>117.76300000000002</c:v>
                </c:pt>
                <c:pt idx="7264">
                  <c:v>194.85100000000003</c:v>
                </c:pt>
                <c:pt idx="7265">
                  <c:v>94.474000000000004</c:v>
                </c:pt>
                <c:pt idx="7266">
                  <c:v>97.11</c:v>
                </c:pt>
                <c:pt idx="7267">
                  <c:v>53.965000000000003</c:v>
                </c:pt>
                <c:pt idx="7268">
                  <c:v>66.096000000000004</c:v>
                </c:pt>
                <c:pt idx="7269">
                  <c:v>107.627</c:v>
                </c:pt>
                <c:pt idx="7270">
                  <c:v>104.31</c:v>
                </c:pt>
                <c:pt idx="7271">
                  <c:v>113.1</c:v>
                </c:pt>
                <c:pt idx="7272">
                  <c:v>86.712000000000003</c:v>
                </c:pt>
                <c:pt idx="7273">
                  <c:v>101.11999999999999</c:v>
                </c:pt>
                <c:pt idx="7274">
                  <c:v>126.426</c:v>
                </c:pt>
                <c:pt idx="7275">
                  <c:v>137.54499999999999</c:v>
                </c:pt>
                <c:pt idx="7276">
                  <c:v>132.578</c:v>
                </c:pt>
                <c:pt idx="7277">
                  <c:v>125.07899999999998</c:v>
                </c:pt>
                <c:pt idx="7278">
                  <c:v>106.038</c:v>
                </c:pt>
                <c:pt idx="7279">
                  <c:v>61.391000000000005</c:v>
                </c:pt>
                <c:pt idx="7280">
                  <c:v>88.077999999999989</c:v>
                </c:pt>
                <c:pt idx="7281">
                  <c:v>130.16</c:v>
                </c:pt>
                <c:pt idx="7282">
                  <c:v>127.053</c:v>
                </c:pt>
                <c:pt idx="7283">
                  <c:v>66.036000000000001</c:v>
                </c:pt>
                <c:pt idx="7284">
                  <c:v>122.396</c:v>
                </c:pt>
                <c:pt idx="7285">
                  <c:v>122.32</c:v>
                </c:pt>
                <c:pt idx="7286">
                  <c:v>125.41800000000002</c:v>
                </c:pt>
                <c:pt idx="7287">
                  <c:v>114.593</c:v>
                </c:pt>
                <c:pt idx="7288">
                  <c:v>105.694</c:v>
                </c:pt>
                <c:pt idx="7289">
                  <c:v>122.7</c:v>
                </c:pt>
                <c:pt idx="7290">
                  <c:v>82.436000000000007</c:v>
                </c:pt>
                <c:pt idx="7291">
                  <c:v>66.48</c:v>
                </c:pt>
                <c:pt idx="7292">
                  <c:v>55.305</c:v>
                </c:pt>
                <c:pt idx="7293">
                  <c:v>215.74199999999999</c:v>
                </c:pt>
                <c:pt idx="7294">
                  <c:v>351.59599999999995</c:v>
                </c:pt>
                <c:pt idx="7295">
                  <c:v>165.846</c:v>
                </c:pt>
                <c:pt idx="7296">
                  <c:v>112.399</c:v>
                </c:pt>
                <c:pt idx="7297">
                  <c:v>122.327</c:v>
                </c:pt>
                <c:pt idx="7298">
                  <c:v>94.411000000000016</c:v>
                </c:pt>
                <c:pt idx="7299">
                  <c:v>54.926000000000002</c:v>
                </c:pt>
                <c:pt idx="7300">
                  <c:v>83.527000000000001</c:v>
                </c:pt>
                <c:pt idx="7301">
                  <c:v>118.785</c:v>
                </c:pt>
                <c:pt idx="7302">
                  <c:v>71.171999999999983</c:v>
                </c:pt>
                <c:pt idx="7303">
                  <c:v>130.58800000000002</c:v>
                </c:pt>
                <c:pt idx="7304">
                  <c:v>74.652999999999992</c:v>
                </c:pt>
                <c:pt idx="7305">
                  <c:v>136.21399999999997</c:v>
                </c:pt>
                <c:pt idx="7306">
                  <c:v>94.315000000000012</c:v>
                </c:pt>
                <c:pt idx="7307">
                  <c:v>97.179999999999993</c:v>
                </c:pt>
                <c:pt idx="7308">
                  <c:v>148.07</c:v>
                </c:pt>
                <c:pt idx="7309">
                  <c:v>189.369</c:v>
                </c:pt>
                <c:pt idx="7310">
                  <c:v>158.578</c:v>
                </c:pt>
                <c:pt idx="7311">
                  <c:v>112.93100000000001</c:v>
                </c:pt>
                <c:pt idx="7312">
                  <c:v>146.066</c:v>
                </c:pt>
                <c:pt idx="7313">
                  <c:v>85.998000000000005</c:v>
                </c:pt>
                <c:pt idx="7314">
                  <c:v>64.194999999999993</c:v>
                </c:pt>
                <c:pt idx="7315">
                  <c:v>59.443000000000005</c:v>
                </c:pt>
                <c:pt idx="7316">
                  <c:v>58.772000000000006</c:v>
                </c:pt>
                <c:pt idx="7317">
                  <c:v>59.001000000000005</c:v>
                </c:pt>
                <c:pt idx="7318">
                  <c:v>83.099000000000004</c:v>
                </c:pt>
                <c:pt idx="7319">
                  <c:v>62.392000000000003</c:v>
                </c:pt>
                <c:pt idx="7320">
                  <c:v>61.488</c:v>
                </c:pt>
                <c:pt idx="7321">
                  <c:v>55.028000000000006</c:v>
                </c:pt>
                <c:pt idx="7322">
                  <c:v>70.411000000000016</c:v>
                </c:pt>
                <c:pt idx="7323">
                  <c:v>122.922</c:v>
                </c:pt>
                <c:pt idx="7324">
                  <c:v>73.551999999999992</c:v>
                </c:pt>
                <c:pt idx="7325">
                  <c:v>64.316999999999993</c:v>
                </c:pt>
                <c:pt idx="7326">
                  <c:v>87.322999999999979</c:v>
                </c:pt>
                <c:pt idx="7327">
                  <c:v>87.843000000000004</c:v>
                </c:pt>
                <c:pt idx="7328">
                  <c:v>72.698999999999998</c:v>
                </c:pt>
                <c:pt idx="7329">
                  <c:v>71.652999999999992</c:v>
                </c:pt>
                <c:pt idx="7330">
                  <c:v>76.433999999999997</c:v>
                </c:pt>
                <c:pt idx="7331">
                  <c:v>56.763000000000012</c:v>
                </c:pt>
                <c:pt idx="7332">
                  <c:v>73.324999999999989</c:v>
                </c:pt>
                <c:pt idx="7333">
                  <c:v>86.114000000000004</c:v>
                </c:pt>
                <c:pt idx="7334">
                  <c:v>127.46899999999999</c:v>
                </c:pt>
                <c:pt idx="7335">
                  <c:v>77.664000000000001</c:v>
                </c:pt>
                <c:pt idx="7336">
                  <c:v>65.955000000000013</c:v>
                </c:pt>
                <c:pt idx="7337">
                  <c:v>58.591000000000001</c:v>
                </c:pt>
                <c:pt idx="7338">
                  <c:v>52.791000000000011</c:v>
                </c:pt>
                <c:pt idx="7339">
                  <c:v>69.022999999999982</c:v>
                </c:pt>
                <c:pt idx="7340">
                  <c:v>56.508000000000003</c:v>
                </c:pt>
                <c:pt idx="7341">
                  <c:v>56.189</c:v>
                </c:pt>
                <c:pt idx="7342">
                  <c:v>54.749000000000002</c:v>
                </c:pt>
                <c:pt idx="7343">
                  <c:v>62.167000000000002</c:v>
                </c:pt>
                <c:pt idx="7344">
                  <c:v>64.441000000000017</c:v>
                </c:pt>
                <c:pt idx="7345">
                  <c:v>65.031000000000006</c:v>
                </c:pt>
                <c:pt idx="7346">
                  <c:v>58.528000000000006</c:v>
                </c:pt>
                <c:pt idx="7347">
                  <c:v>53.392000000000003</c:v>
                </c:pt>
                <c:pt idx="7348">
                  <c:v>50.220000000000006</c:v>
                </c:pt>
                <c:pt idx="7349">
                  <c:v>56.549000000000007</c:v>
                </c:pt>
                <c:pt idx="7350">
                  <c:v>68.801000000000002</c:v>
                </c:pt>
                <c:pt idx="7351">
                  <c:v>90.11999999999999</c:v>
                </c:pt>
                <c:pt idx="7352">
                  <c:v>72.453000000000003</c:v>
                </c:pt>
                <c:pt idx="7353">
                  <c:v>70.266999999999996</c:v>
                </c:pt>
                <c:pt idx="7354">
                  <c:v>56.969000000000001</c:v>
                </c:pt>
                <c:pt idx="7355">
                  <c:v>58.232000000000006</c:v>
                </c:pt>
                <c:pt idx="7356">
                  <c:v>53.82</c:v>
                </c:pt>
                <c:pt idx="7357">
                  <c:v>56.018000000000001</c:v>
                </c:pt>
                <c:pt idx="7358">
                  <c:v>71.343000000000004</c:v>
                </c:pt>
                <c:pt idx="7359">
                  <c:v>65.062000000000012</c:v>
                </c:pt>
                <c:pt idx="7360">
                  <c:v>65.046000000000006</c:v>
                </c:pt>
                <c:pt idx="7361">
                  <c:v>68.004999999999995</c:v>
                </c:pt>
                <c:pt idx="7362">
                  <c:v>69.551999999999992</c:v>
                </c:pt>
                <c:pt idx="7363">
                  <c:v>125.16999999999999</c:v>
                </c:pt>
                <c:pt idx="7364">
                  <c:v>66.081999999999994</c:v>
                </c:pt>
                <c:pt idx="7365">
                  <c:v>99.155999999999992</c:v>
                </c:pt>
                <c:pt idx="7366">
                  <c:v>64.343999999999994</c:v>
                </c:pt>
                <c:pt idx="7367">
                  <c:v>51.75</c:v>
                </c:pt>
                <c:pt idx="7368">
                  <c:v>46.333000000000006</c:v>
                </c:pt>
                <c:pt idx="7369">
                  <c:v>50.167000000000002</c:v>
                </c:pt>
                <c:pt idx="7370">
                  <c:v>67.307999999999993</c:v>
                </c:pt>
                <c:pt idx="7371">
                  <c:v>52.077000000000005</c:v>
                </c:pt>
                <c:pt idx="7372">
                  <c:v>55.594000000000001</c:v>
                </c:pt>
                <c:pt idx="7373">
                  <c:v>54.152000000000001</c:v>
                </c:pt>
                <c:pt idx="7374">
                  <c:v>60.442</c:v>
                </c:pt>
                <c:pt idx="7375">
                  <c:v>47.179000000000002</c:v>
                </c:pt>
                <c:pt idx="7376">
                  <c:v>48.251000000000005</c:v>
                </c:pt>
                <c:pt idx="7377">
                  <c:v>61.939</c:v>
                </c:pt>
                <c:pt idx="7378">
                  <c:v>91.712000000000003</c:v>
                </c:pt>
                <c:pt idx="7379">
                  <c:v>100.319</c:v>
                </c:pt>
                <c:pt idx="7380">
                  <c:v>87.617999999999995</c:v>
                </c:pt>
                <c:pt idx="7381">
                  <c:v>92.822999999999979</c:v>
                </c:pt>
                <c:pt idx="7382">
                  <c:v>94.753</c:v>
                </c:pt>
                <c:pt idx="7383">
                  <c:v>100.61799999999999</c:v>
                </c:pt>
                <c:pt idx="7384">
                  <c:v>100.99600000000001</c:v>
                </c:pt>
                <c:pt idx="7385">
                  <c:v>104.624</c:v>
                </c:pt>
                <c:pt idx="7386">
                  <c:v>81.147999999999996</c:v>
                </c:pt>
                <c:pt idx="7387">
                  <c:v>98.217000000000013</c:v>
                </c:pt>
                <c:pt idx="7388">
                  <c:v>81.247000000000014</c:v>
                </c:pt>
                <c:pt idx="7389">
                  <c:v>111.68300000000001</c:v>
                </c:pt>
                <c:pt idx="7390">
                  <c:v>101.184</c:v>
                </c:pt>
                <c:pt idx="7391">
                  <c:v>66.334999999999994</c:v>
                </c:pt>
                <c:pt idx="7392">
                  <c:v>83.747000000000014</c:v>
                </c:pt>
                <c:pt idx="7393">
                  <c:v>176.648</c:v>
                </c:pt>
                <c:pt idx="7394">
                  <c:v>120.44200000000001</c:v>
                </c:pt>
                <c:pt idx="7395">
                  <c:v>111.20399999999999</c:v>
                </c:pt>
                <c:pt idx="7396">
                  <c:v>122.387</c:v>
                </c:pt>
                <c:pt idx="7397">
                  <c:v>131.148</c:v>
                </c:pt>
                <c:pt idx="7398">
                  <c:v>98.7</c:v>
                </c:pt>
                <c:pt idx="7399">
                  <c:v>57.669000000000011</c:v>
                </c:pt>
                <c:pt idx="7400">
                  <c:v>64.325999999999979</c:v>
                </c:pt>
                <c:pt idx="7401">
                  <c:v>69.462999999999994</c:v>
                </c:pt>
                <c:pt idx="7402">
                  <c:v>78.651999999999987</c:v>
                </c:pt>
                <c:pt idx="7403">
                  <c:v>144.31399999999999</c:v>
                </c:pt>
                <c:pt idx="7404">
                  <c:v>121.718</c:v>
                </c:pt>
                <c:pt idx="7405">
                  <c:v>144.84900000000002</c:v>
                </c:pt>
                <c:pt idx="7406">
                  <c:v>121.79</c:v>
                </c:pt>
                <c:pt idx="7407">
                  <c:v>85.149999999999991</c:v>
                </c:pt>
                <c:pt idx="7408">
                  <c:v>68.924999999999997</c:v>
                </c:pt>
                <c:pt idx="7409">
                  <c:v>66.157999999999987</c:v>
                </c:pt>
                <c:pt idx="7410">
                  <c:v>71.877999999999986</c:v>
                </c:pt>
                <c:pt idx="7411">
                  <c:v>163.45800000000003</c:v>
                </c:pt>
                <c:pt idx="7412">
                  <c:v>138.86000000000001</c:v>
                </c:pt>
                <c:pt idx="7413">
                  <c:v>112.233</c:v>
                </c:pt>
                <c:pt idx="7414">
                  <c:v>89.751999999999995</c:v>
                </c:pt>
                <c:pt idx="7415">
                  <c:v>65.168999999999983</c:v>
                </c:pt>
                <c:pt idx="7416">
                  <c:v>77.048000000000002</c:v>
                </c:pt>
                <c:pt idx="7417">
                  <c:v>80.381999999999991</c:v>
                </c:pt>
                <c:pt idx="7418">
                  <c:v>53.733000000000011</c:v>
                </c:pt>
                <c:pt idx="7419">
                  <c:v>55.876999999999995</c:v>
                </c:pt>
                <c:pt idx="7420">
                  <c:v>58.956999999999994</c:v>
                </c:pt>
                <c:pt idx="7421">
                  <c:v>52.069000000000003</c:v>
                </c:pt>
                <c:pt idx="7422">
                  <c:v>84.789000000000001</c:v>
                </c:pt>
                <c:pt idx="7423">
                  <c:v>68.151999999999987</c:v>
                </c:pt>
                <c:pt idx="7424">
                  <c:v>67.075999999999979</c:v>
                </c:pt>
                <c:pt idx="7425">
                  <c:v>147.17299999999997</c:v>
                </c:pt>
                <c:pt idx="7426">
                  <c:v>88.843999999999994</c:v>
                </c:pt>
                <c:pt idx="7427">
                  <c:v>105.12899999999999</c:v>
                </c:pt>
                <c:pt idx="7428">
                  <c:v>108.71700000000001</c:v>
                </c:pt>
                <c:pt idx="7429">
                  <c:v>104.819</c:v>
                </c:pt>
                <c:pt idx="7430">
                  <c:v>92.307000000000002</c:v>
                </c:pt>
                <c:pt idx="7431">
                  <c:v>89.60299999999998</c:v>
                </c:pt>
                <c:pt idx="7432">
                  <c:v>96.671999999999983</c:v>
                </c:pt>
                <c:pt idx="7433">
                  <c:v>96.10499999999999</c:v>
                </c:pt>
                <c:pt idx="7434">
                  <c:v>94.406999999999996</c:v>
                </c:pt>
                <c:pt idx="7435">
                  <c:v>60.009</c:v>
                </c:pt>
                <c:pt idx="7436">
                  <c:v>81.504999999999995</c:v>
                </c:pt>
                <c:pt idx="7437">
                  <c:v>67.003</c:v>
                </c:pt>
                <c:pt idx="7438">
                  <c:v>59.103000000000002</c:v>
                </c:pt>
                <c:pt idx="7439">
                  <c:v>75.374999999999986</c:v>
                </c:pt>
                <c:pt idx="7440">
                  <c:v>66.551999999999992</c:v>
                </c:pt>
                <c:pt idx="7441">
                  <c:v>55.662000000000006</c:v>
                </c:pt>
                <c:pt idx="7442">
                  <c:v>69.789000000000001</c:v>
                </c:pt>
                <c:pt idx="7443">
                  <c:v>57.203000000000003</c:v>
                </c:pt>
                <c:pt idx="7444">
                  <c:v>55.509</c:v>
                </c:pt>
                <c:pt idx="7445">
                  <c:v>66.521000000000001</c:v>
                </c:pt>
                <c:pt idx="7446">
                  <c:v>81.384999999999991</c:v>
                </c:pt>
                <c:pt idx="7447">
                  <c:v>97.748000000000005</c:v>
                </c:pt>
                <c:pt idx="7448">
                  <c:v>123.40600000000002</c:v>
                </c:pt>
                <c:pt idx="7449">
                  <c:v>137.33500000000001</c:v>
                </c:pt>
                <c:pt idx="7450">
                  <c:v>124.68300000000001</c:v>
                </c:pt>
                <c:pt idx="7451">
                  <c:v>92.682999999999993</c:v>
                </c:pt>
                <c:pt idx="7452">
                  <c:v>76.47</c:v>
                </c:pt>
                <c:pt idx="7453">
                  <c:v>113.733</c:v>
                </c:pt>
                <c:pt idx="7454">
                  <c:v>114.69</c:v>
                </c:pt>
                <c:pt idx="7455">
                  <c:v>94.598000000000013</c:v>
                </c:pt>
                <c:pt idx="7456">
                  <c:v>61.122000000000007</c:v>
                </c:pt>
                <c:pt idx="7457">
                  <c:v>110.90900000000002</c:v>
                </c:pt>
                <c:pt idx="7458">
                  <c:v>99.671999999999983</c:v>
                </c:pt>
                <c:pt idx="7459">
                  <c:v>107.12599999999999</c:v>
                </c:pt>
                <c:pt idx="7460">
                  <c:v>81.5</c:v>
                </c:pt>
                <c:pt idx="7461">
                  <c:v>90.751000000000005</c:v>
                </c:pt>
                <c:pt idx="7462">
                  <c:v>113.583</c:v>
                </c:pt>
                <c:pt idx="7463">
                  <c:v>110.134</c:v>
                </c:pt>
                <c:pt idx="7464">
                  <c:v>87.271000000000001</c:v>
                </c:pt>
                <c:pt idx="7465">
                  <c:v>59.939</c:v>
                </c:pt>
                <c:pt idx="7466">
                  <c:v>110.861</c:v>
                </c:pt>
                <c:pt idx="7467">
                  <c:v>106.09699999999999</c:v>
                </c:pt>
                <c:pt idx="7468">
                  <c:v>98.835999999999999</c:v>
                </c:pt>
                <c:pt idx="7469">
                  <c:v>101.89700000000002</c:v>
                </c:pt>
                <c:pt idx="7470">
                  <c:v>111.01700000000001</c:v>
                </c:pt>
                <c:pt idx="7471">
                  <c:v>96.363</c:v>
                </c:pt>
                <c:pt idx="7472">
                  <c:v>105.70099999999999</c:v>
                </c:pt>
                <c:pt idx="7473">
                  <c:v>82.727999999999994</c:v>
                </c:pt>
                <c:pt idx="7474">
                  <c:v>305.01099999999997</c:v>
                </c:pt>
                <c:pt idx="7475">
                  <c:v>99.990000000000009</c:v>
                </c:pt>
                <c:pt idx="7476">
                  <c:v>95.415000000000006</c:v>
                </c:pt>
                <c:pt idx="7477">
                  <c:v>63.893000000000001</c:v>
                </c:pt>
                <c:pt idx="7478">
                  <c:v>60.003</c:v>
                </c:pt>
                <c:pt idx="7479">
                  <c:v>55.957999999999998</c:v>
                </c:pt>
                <c:pt idx="7480">
                  <c:v>53.825000000000003</c:v>
                </c:pt>
                <c:pt idx="7481">
                  <c:v>58.706000000000003</c:v>
                </c:pt>
                <c:pt idx="7482">
                  <c:v>58.299000000000014</c:v>
                </c:pt>
                <c:pt idx="7483">
                  <c:v>66.947000000000017</c:v>
                </c:pt>
                <c:pt idx="7484">
                  <c:v>52.043000000000006</c:v>
                </c:pt>
                <c:pt idx="7485">
                  <c:v>51.674000000000007</c:v>
                </c:pt>
                <c:pt idx="7486">
                  <c:v>85.745999999999995</c:v>
                </c:pt>
                <c:pt idx="7487">
                  <c:v>75.412999999999997</c:v>
                </c:pt>
                <c:pt idx="7488">
                  <c:v>49.633000000000003</c:v>
                </c:pt>
                <c:pt idx="7489">
                  <c:v>61.843999999999994</c:v>
                </c:pt>
                <c:pt idx="7490">
                  <c:v>59.910999999999994</c:v>
                </c:pt>
                <c:pt idx="7491">
                  <c:v>47.83</c:v>
                </c:pt>
                <c:pt idx="7492">
                  <c:v>54.141000000000005</c:v>
                </c:pt>
                <c:pt idx="7493">
                  <c:v>45.378</c:v>
                </c:pt>
                <c:pt idx="7494">
                  <c:v>80.510000000000005</c:v>
                </c:pt>
                <c:pt idx="7495">
                  <c:v>83.485000000000014</c:v>
                </c:pt>
                <c:pt idx="7496">
                  <c:v>52.083999999999996</c:v>
                </c:pt>
                <c:pt idx="7497">
                  <c:v>44.657000000000004</c:v>
                </c:pt>
                <c:pt idx="7498">
                  <c:v>49.499000000000002</c:v>
                </c:pt>
                <c:pt idx="7499">
                  <c:v>52.421000000000006</c:v>
                </c:pt>
                <c:pt idx="7500">
                  <c:v>53.248000000000005</c:v>
                </c:pt>
                <c:pt idx="7501">
                  <c:v>50.688000000000002</c:v>
                </c:pt>
                <c:pt idx="7502">
                  <c:v>67.318000000000012</c:v>
                </c:pt>
                <c:pt idx="7503">
                  <c:v>76.010999999999996</c:v>
                </c:pt>
                <c:pt idx="7504">
                  <c:v>69.915000000000006</c:v>
                </c:pt>
                <c:pt idx="7505">
                  <c:v>50.486999999999995</c:v>
                </c:pt>
                <c:pt idx="7506">
                  <c:v>51.805</c:v>
                </c:pt>
                <c:pt idx="7507">
                  <c:v>56.187000000000005</c:v>
                </c:pt>
                <c:pt idx="7508">
                  <c:v>57.468000000000011</c:v>
                </c:pt>
                <c:pt idx="7509">
                  <c:v>50.333999999999996</c:v>
                </c:pt>
                <c:pt idx="7510">
                  <c:v>63.747</c:v>
                </c:pt>
                <c:pt idx="7511">
                  <c:v>71.034000000000006</c:v>
                </c:pt>
                <c:pt idx="7512">
                  <c:v>87.799000000000007</c:v>
                </c:pt>
                <c:pt idx="7513">
                  <c:v>54.303000000000004</c:v>
                </c:pt>
                <c:pt idx="7514">
                  <c:v>65.057000000000002</c:v>
                </c:pt>
                <c:pt idx="7515">
                  <c:v>96.367999999999995</c:v>
                </c:pt>
                <c:pt idx="7516">
                  <c:v>71.194999999999993</c:v>
                </c:pt>
                <c:pt idx="7517">
                  <c:v>50.328000000000003</c:v>
                </c:pt>
                <c:pt idx="7518">
                  <c:v>53.149000000000001</c:v>
                </c:pt>
                <c:pt idx="7519">
                  <c:v>62.814999999999998</c:v>
                </c:pt>
                <c:pt idx="7520">
                  <c:v>88.61</c:v>
                </c:pt>
                <c:pt idx="7521">
                  <c:v>50.571000000000005</c:v>
                </c:pt>
                <c:pt idx="7522">
                  <c:v>52.656000000000006</c:v>
                </c:pt>
                <c:pt idx="7523">
                  <c:v>57.662000000000006</c:v>
                </c:pt>
                <c:pt idx="7524">
                  <c:v>59.463000000000001</c:v>
                </c:pt>
                <c:pt idx="7525">
                  <c:v>142.52600000000001</c:v>
                </c:pt>
                <c:pt idx="7526">
                  <c:v>59.597000000000001</c:v>
                </c:pt>
                <c:pt idx="7527">
                  <c:v>60.729000000000013</c:v>
                </c:pt>
                <c:pt idx="7528">
                  <c:v>54.398000000000003</c:v>
                </c:pt>
                <c:pt idx="7529">
                  <c:v>55.322000000000003</c:v>
                </c:pt>
                <c:pt idx="7530">
                  <c:v>56.058</c:v>
                </c:pt>
                <c:pt idx="7531">
                  <c:v>62.685000000000002</c:v>
                </c:pt>
                <c:pt idx="7532">
                  <c:v>99.154999999999987</c:v>
                </c:pt>
                <c:pt idx="7533">
                  <c:v>76.891999999999996</c:v>
                </c:pt>
                <c:pt idx="7534">
                  <c:v>60.183</c:v>
                </c:pt>
                <c:pt idx="7535">
                  <c:v>51.144000000000005</c:v>
                </c:pt>
                <c:pt idx="7536">
                  <c:v>53.971000000000004</c:v>
                </c:pt>
                <c:pt idx="7537">
                  <c:v>54.648000000000003</c:v>
                </c:pt>
                <c:pt idx="7538">
                  <c:v>104.15499999999999</c:v>
                </c:pt>
                <c:pt idx="7539">
                  <c:v>51.14</c:v>
                </c:pt>
                <c:pt idx="7540">
                  <c:v>77.621999999999986</c:v>
                </c:pt>
                <c:pt idx="7541">
                  <c:v>64.377999999999986</c:v>
                </c:pt>
                <c:pt idx="7542">
                  <c:v>59.806999999999995</c:v>
                </c:pt>
                <c:pt idx="7543">
                  <c:v>74.296999999999997</c:v>
                </c:pt>
                <c:pt idx="7544">
                  <c:v>83.412999999999997</c:v>
                </c:pt>
                <c:pt idx="7545">
                  <c:v>56.636000000000003</c:v>
                </c:pt>
                <c:pt idx="7546">
                  <c:v>74.158999999999992</c:v>
                </c:pt>
                <c:pt idx="7547">
                  <c:v>115.389</c:v>
                </c:pt>
                <c:pt idx="7548">
                  <c:v>75.438999999999993</c:v>
                </c:pt>
                <c:pt idx="7549">
                  <c:v>70.497000000000014</c:v>
                </c:pt>
                <c:pt idx="7550">
                  <c:v>52.667000000000002</c:v>
                </c:pt>
                <c:pt idx="7551">
                  <c:v>58.208000000000006</c:v>
                </c:pt>
                <c:pt idx="7552">
                  <c:v>49.572000000000003</c:v>
                </c:pt>
                <c:pt idx="7553">
                  <c:v>87.221999999999994</c:v>
                </c:pt>
                <c:pt idx="7554">
                  <c:v>47.323</c:v>
                </c:pt>
                <c:pt idx="7555">
                  <c:v>64.245999999999995</c:v>
                </c:pt>
                <c:pt idx="7556">
                  <c:v>67.665999999999983</c:v>
                </c:pt>
                <c:pt idx="7557">
                  <c:v>63.942</c:v>
                </c:pt>
                <c:pt idx="7558">
                  <c:v>59.916999999999994</c:v>
                </c:pt>
                <c:pt idx="7559">
                  <c:v>101.667</c:v>
                </c:pt>
                <c:pt idx="7560">
                  <c:v>96.34</c:v>
                </c:pt>
                <c:pt idx="7561">
                  <c:v>87.467000000000013</c:v>
                </c:pt>
                <c:pt idx="7562">
                  <c:v>84.634999999999991</c:v>
                </c:pt>
                <c:pt idx="7563">
                  <c:v>82.998000000000005</c:v>
                </c:pt>
                <c:pt idx="7564">
                  <c:v>74.977999999999994</c:v>
                </c:pt>
                <c:pt idx="7565">
                  <c:v>70.551000000000002</c:v>
                </c:pt>
                <c:pt idx="7566">
                  <c:v>69.212999999999994</c:v>
                </c:pt>
                <c:pt idx="7567">
                  <c:v>63.872</c:v>
                </c:pt>
                <c:pt idx="7568">
                  <c:v>113.04600000000002</c:v>
                </c:pt>
                <c:pt idx="7569">
                  <c:v>104.724</c:v>
                </c:pt>
                <c:pt idx="7570">
                  <c:v>73.364999999999995</c:v>
                </c:pt>
                <c:pt idx="7571">
                  <c:v>65.384</c:v>
                </c:pt>
                <c:pt idx="7572">
                  <c:v>57.349000000000004</c:v>
                </c:pt>
                <c:pt idx="7573">
                  <c:v>99.738</c:v>
                </c:pt>
                <c:pt idx="7574">
                  <c:v>71.53</c:v>
                </c:pt>
                <c:pt idx="7575">
                  <c:v>61.479000000000006</c:v>
                </c:pt>
                <c:pt idx="7576">
                  <c:v>52.048000000000002</c:v>
                </c:pt>
                <c:pt idx="7577">
                  <c:v>55.33</c:v>
                </c:pt>
                <c:pt idx="7578">
                  <c:v>50.380999999999993</c:v>
                </c:pt>
                <c:pt idx="7579">
                  <c:v>60.378</c:v>
                </c:pt>
                <c:pt idx="7580">
                  <c:v>51.528000000000006</c:v>
                </c:pt>
                <c:pt idx="7581">
                  <c:v>58.733000000000011</c:v>
                </c:pt>
                <c:pt idx="7582">
                  <c:v>64.712000000000003</c:v>
                </c:pt>
                <c:pt idx="7583">
                  <c:v>77.167999999999992</c:v>
                </c:pt>
                <c:pt idx="7584">
                  <c:v>56.300999999999995</c:v>
                </c:pt>
                <c:pt idx="7585">
                  <c:v>64.968000000000004</c:v>
                </c:pt>
                <c:pt idx="7586">
                  <c:v>50.097000000000001</c:v>
                </c:pt>
                <c:pt idx="7587">
                  <c:v>84.87299999999999</c:v>
                </c:pt>
                <c:pt idx="7588">
                  <c:v>56.662000000000006</c:v>
                </c:pt>
                <c:pt idx="7589">
                  <c:v>304.67599999999999</c:v>
                </c:pt>
                <c:pt idx="7590">
                  <c:v>284.87799999999999</c:v>
                </c:pt>
                <c:pt idx="7591">
                  <c:v>93.25</c:v>
                </c:pt>
                <c:pt idx="7592">
                  <c:v>53.093000000000011</c:v>
                </c:pt>
                <c:pt idx="7593">
                  <c:v>60.603000000000002</c:v>
                </c:pt>
                <c:pt idx="7594">
                  <c:v>52.862000000000002</c:v>
                </c:pt>
                <c:pt idx="7595">
                  <c:v>58.041000000000004</c:v>
                </c:pt>
                <c:pt idx="7596">
                  <c:v>51.54</c:v>
                </c:pt>
                <c:pt idx="7597">
                  <c:v>65.826999999999998</c:v>
                </c:pt>
                <c:pt idx="7598">
                  <c:v>61.272000000000006</c:v>
                </c:pt>
                <c:pt idx="7599">
                  <c:v>65.846999999999994</c:v>
                </c:pt>
                <c:pt idx="7600">
                  <c:v>53.300999999999995</c:v>
                </c:pt>
                <c:pt idx="7601">
                  <c:v>48.632000000000005</c:v>
                </c:pt>
                <c:pt idx="7602">
                  <c:v>47.642000000000003</c:v>
                </c:pt>
                <c:pt idx="7603">
                  <c:v>46.44</c:v>
                </c:pt>
                <c:pt idx="7604">
                  <c:v>45.599000000000011</c:v>
                </c:pt>
                <c:pt idx="7605">
                  <c:v>54.185000000000002</c:v>
                </c:pt>
                <c:pt idx="7606">
                  <c:v>58.949000000000005</c:v>
                </c:pt>
                <c:pt idx="7607">
                  <c:v>50.036000000000001</c:v>
                </c:pt>
                <c:pt idx="7608">
                  <c:v>56.152000000000001</c:v>
                </c:pt>
                <c:pt idx="7609">
                  <c:v>51.083000000000006</c:v>
                </c:pt>
                <c:pt idx="7610">
                  <c:v>55.547000000000004</c:v>
                </c:pt>
                <c:pt idx="7611">
                  <c:v>55.751000000000005</c:v>
                </c:pt>
                <c:pt idx="7612">
                  <c:v>53.086000000000006</c:v>
                </c:pt>
                <c:pt idx="7613">
                  <c:v>51.397000000000006</c:v>
                </c:pt>
                <c:pt idx="7614">
                  <c:v>52.347999999999999</c:v>
                </c:pt>
                <c:pt idx="7615">
                  <c:v>60.501000000000005</c:v>
                </c:pt>
                <c:pt idx="7616">
                  <c:v>63.229000000000013</c:v>
                </c:pt>
                <c:pt idx="7617">
                  <c:v>62.719000000000001</c:v>
                </c:pt>
                <c:pt idx="7618">
                  <c:v>58.423000000000002</c:v>
                </c:pt>
                <c:pt idx="7619">
                  <c:v>53.712000000000003</c:v>
                </c:pt>
                <c:pt idx="7620">
                  <c:v>59.827000000000005</c:v>
                </c:pt>
                <c:pt idx="7621">
                  <c:v>53.175000000000004</c:v>
                </c:pt>
                <c:pt idx="7622">
                  <c:v>51.65</c:v>
                </c:pt>
                <c:pt idx="7623">
                  <c:v>50.586000000000006</c:v>
                </c:pt>
                <c:pt idx="7624">
                  <c:v>50.385999999999996</c:v>
                </c:pt>
                <c:pt idx="7625">
                  <c:v>56.513000000000005</c:v>
                </c:pt>
                <c:pt idx="7626">
                  <c:v>56.528000000000006</c:v>
                </c:pt>
                <c:pt idx="7627">
                  <c:v>51.111000000000004</c:v>
                </c:pt>
                <c:pt idx="7628">
                  <c:v>56.838000000000001</c:v>
                </c:pt>
                <c:pt idx="7629">
                  <c:v>52.728000000000009</c:v>
                </c:pt>
                <c:pt idx="7630">
                  <c:v>50.456999999999994</c:v>
                </c:pt>
                <c:pt idx="7631">
                  <c:v>53.622000000000007</c:v>
                </c:pt>
                <c:pt idx="7632">
                  <c:v>66.236999999999995</c:v>
                </c:pt>
                <c:pt idx="7633">
                  <c:v>68.941000000000017</c:v>
                </c:pt>
                <c:pt idx="7634">
                  <c:v>71.703999999999994</c:v>
                </c:pt>
                <c:pt idx="7635">
                  <c:v>99.233999999999995</c:v>
                </c:pt>
                <c:pt idx="7636">
                  <c:v>106.60799999999999</c:v>
                </c:pt>
                <c:pt idx="7637">
                  <c:v>62.653000000000006</c:v>
                </c:pt>
                <c:pt idx="7638">
                  <c:v>58.879999999999995</c:v>
                </c:pt>
                <c:pt idx="7639">
                  <c:v>61.948</c:v>
                </c:pt>
                <c:pt idx="7640">
                  <c:v>65.467000000000013</c:v>
                </c:pt>
                <c:pt idx="7641">
                  <c:v>62.744</c:v>
                </c:pt>
                <c:pt idx="7642">
                  <c:v>97.012</c:v>
                </c:pt>
                <c:pt idx="7643">
                  <c:v>76.837999999999994</c:v>
                </c:pt>
                <c:pt idx="7644">
                  <c:v>74.290999999999997</c:v>
                </c:pt>
                <c:pt idx="7645">
                  <c:v>78.938999999999993</c:v>
                </c:pt>
                <c:pt idx="7646">
                  <c:v>70.149999999999991</c:v>
                </c:pt>
                <c:pt idx="7647">
                  <c:v>78.596999999999994</c:v>
                </c:pt>
                <c:pt idx="7648">
                  <c:v>50.455999999999996</c:v>
                </c:pt>
                <c:pt idx="7649">
                  <c:v>67.531999999999996</c:v>
                </c:pt>
                <c:pt idx="7650">
                  <c:v>55.913000000000004</c:v>
                </c:pt>
                <c:pt idx="7651">
                  <c:v>66.197999999999993</c:v>
                </c:pt>
                <c:pt idx="7652">
                  <c:v>53.343000000000004</c:v>
                </c:pt>
                <c:pt idx="7653">
                  <c:v>57.493000000000002</c:v>
                </c:pt>
                <c:pt idx="7654">
                  <c:v>87.211000000000013</c:v>
                </c:pt>
                <c:pt idx="7655">
                  <c:v>51.088000000000001</c:v>
                </c:pt>
                <c:pt idx="7656">
                  <c:v>64.867999999999995</c:v>
                </c:pt>
                <c:pt idx="7657">
                  <c:v>111.90700000000001</c:v>
                </c:pt>
                <c:pt idx="7658">
                  <c:v>122.88500000000001</c:v>
                </c:pt>
                <c:pt idx="7659">
                  <c:v>62.419000000000004</c:v>
                </c:pt>
                <c:pt idx="7660">
                  <c:v>74.35899999999998</c:v>
                </c:pt>
                <c:pt idx="7661">
                  <c:v>85.290999999999997</c:v>
                </c:pt>
                <c:pt idx="7662">
                  <c:v>57.593000000000011</c:v>
                </c:pt>
                <c:pt idx="7663">
                  <c:v>58.410999999999994</c:v>
                </c:pt>
                <c:pt idx="7664">
                  <c:v>47.480999999999995</c:v>
                </c:pt>
                <c:pt idx="7665">
                  <c:v>50.849999999999994</c:v>
                </c:pt>
                <c:pt idx="7666">
                  <c:v>50.856999999999999</c:v>
                </c:pt>
                <c:pt idx="7667">
                  <c:v>80.558999999999983</c:v>
                </c:pt>
                <c:pt idx="7668">
                  <c:v>51.508000000000003</c:v>
                </c:pt>
                <c:pt idx="7669">
                  <c:v>60.638000000000005</c:v>
                </c:pt>
                <c:pt idx="7670">
                  <c:v>96.131999999999991</c:v>
                </c:pt>
                <c:pt idx="7671">
                  <c:v>56.94</c:v>
                </c:pt>
                <c:pt idx="7672">
                  <c:v>51.812999999999995</c:v>
                </c:pt>
                <c:pt idx="7673">
                  <c:v>51.361000000000004</c:v>
                </c:pt>
                <c:pt idx="7674">
                  <c:v>51.411999999999999</c:v>
                </c:pt>
                <c:pt idx="7675">
                  <c:v>62.704000000000001</c:v>
                </c:pt>
                <c:pt idx="7676">
                  <c:v>55.006</c:v>
                </c:pt>
                <c:pt idx="7677">
                  <c:v>86.614000000000004</c:v>
                </c:pt>
                <c:pt idx="7678">
                  <c:v>63.566000000000003</c:v>
                </c:pt>
                <c:pt idx="7679">
                  <c:v>51.259</c:v>
                </c:pt>
                <c:pt idx="7680">
                  <c:v>55.338000000000001</c:v>
                </c:pt>
                <c:pt idx="7681">
                  <c:v>61.697000000000003</c:v>
                </c:pt>
                <c:pt idx="7682">
                  <c:v>252.21899999999999</c:v>
                </c:pt>
                <c:pt idx="7683">
                  <c:v>81.384</c:v>
                </c:pt>
                <c:pt idx="7684">
                  <c:v>64.084000000000003</c:v>
                </c:pt>
                <c:pt idx="7685">
                  <c:v>56.117000000000004</c:v>
                </c:pt>
                <c:pt idx="7686">
                  <c:v>62.674000000000007</c:v>
                </c:pt>
                <c:pt idx="7687">
                  <c:v>68.921999999999997</c:v>
                </c:pt>
                <c:pt idx="7688">
                  <c:v>58.425000000000004</c:v>
                </c:pt>
                <c:pt idx="7689">
                  <c:v>58.05</c:v>
                </c:pt>
                <c:pt idx="7690">
                  <c:v>48.793000000000013</c:v>
                </c:pt>
                <c:pt idx="7691">
                  <c:v>45.349999999999994</c:v>
                </c:pt>
                <c:pt idx="7692">
                  <c:v>50.166000000000011</c:v>
                </c:pt>
                <c:pt idx="7693">
                  <c:v>64.667999999999992</c:v>
                </c:pt>
                <c:pt idx="7694">
                  <c:v>94.471999999999994</c:v>
                </c:pt>
                <c:pt idx="7695">
                  <c:v>128.57899999999998</c:v>
                </c:pt>
                <c:pt idx="7696">
                  <c:v>59.976000000000006</c:v>
                </c:pt>
                <c:pt idx="7697">
                  <c:v>55.927</c:v>
                </c:pt>
                <c:pt idx="7698">
                  <c:v>55.538000000000004</c:v>
                </c:pt>
                <c:pt idx="7699">
                  <c:v>68.068000000000012</c:v>
                </c:pt>
                <c:pt idx="7700">
                  <c:v>55.784000000000006</c:v>
                </c:pt>
                <c:pt idx="7701">
                  <c:v>57.58</c:v>
                </c:pt>
                <c:pt idx="7702">
                  <c:v>82.161999999999992</c:v>
                </c:pt>
                <c:pt idx="7703">
                  <c:v>67.88</c:v>
                </c:pt>
                <c:pt idx="7704">
                  <c:v>64.681999999999988</c:v>
                </c:pt>
                <c:pt idx="7705">
                  <c:v>59.153000000000006</c:v>
                </c:pt>
                <c:pt idx="7706">
                  <c:v>66.725999999999999</c:v>
                </c:pt>
                <c:pt idx="7707">
                  <c:v>57.867000000000004</c:v>
                </c:pt>
                <c:pt idx="7708">
                  <c:v>59.545000000000002</c:v>
                </c:pt>
                <c:pt idx="7709">
                  <c:v>61.96</c:v>
                </c:pt>
                <c:pt idx="7710">
                  <c:v>50.78</c:v>
                </c:pt>
                <c:pt idx="7711">
                  <c:v>58.476000000000006</c:v>
                </c:pt>
                <c:pt idx="7712">
                  <c:v>54.229000000000013</c:v>
                </c:pt>
                <c:pt idx="7713">
                  <c:v>54.049000000000007</c:v>
                </c:pt>
                <c:pt idx="7714">
                  <c:v>54.153000000000006</c:v>
                </c:pt>
                <c:pt idx="7715">
                  <c:v>52.077000000000005</c:v>
                </c:pt>
                <c:pt idx="7716">
                  <c:v>52.716000000000001</c:v>
                </c:pt>
                <c:pt idx="7717">
                  <c:v>50.24</c:v>
                </c:pt>
                <c:pt idx="7718">
                  <c:v>51.484999999999999</c:v>
                </c:pt>
                <c:pt idx="7719">
                  <c:v>57.015000000000001</c:v>
                </c:pt>
                <c:pt idx="7720">
                  <c:v>65.242000000000004</c:v>
                </c:pt>
                <c:pt idx="7721">
                  <c:v>50.133000000000003</c:v>
                </c:pt>
                <c:pt idx="7722">
                  <c:v>53.064</c:v>
                </c:pt>
                <c:pt idx="7723">
                  <c:v>53.766000000000012</c:v>
                </c:pt>
                <c:pt idx="7724">
                  <c:v>52.189</c:v>
                </c:pt>
                <c:pt idx="7725">
                  <c:v>51.767000000000003</c:v>
                </c:pt>
                <c:pt idx="7726">
                  <c:v>51</c:v>
                </c:pt>
                <c:pt idx="7727">
                  <c:v>52.218000000000011</c:v>
                </c:pt>
                <c:pt idx="7728">
                  <c:v>52.117000000000004</c:v>
                </c:pt>
                <c:pt idx="7729">
                  <c:v>54.369</c:v>
                </c:pt>
                <c:pt idx="7730">
                  <c:v>72.824999999999989</c:v>
                </c:pt>
                <c:pt idx="7731">
                  <c:v>54.618000000000002</c:v>
                </c:pt>
                <c:pt idx="7732">
                  <c:v>92.983999999999995</c:v>
                </c:pt>
                <c:pt idx="7733">
                  <c:v>60.290000000000006</c:v>
                </c:pt>
                <c:pt idx="7734">
                  <c:v>54.21</c:v>
                </c:pt>
                <c:pt idx="7735">
                  <c:v>60.178000000000004</c:v>
                </c:pt>
                <c:pt idx="7736">
                  <c:v>51.614000000000004</c:v>
                </c:pt>
                <c:pt idx="7737">
                  <c:v>52.083999999999996</c:v>
                </c:pt>
                <c:pt idx="7738">
                  <c:v>50.954999999999998</c:v>
                </c:pt>
                <c:pt idx="7739">
                  <c:v>66.227000000000004</c:v>
                </c:pt>
                <c:pt idx="7740">
                  <c:v>54.372</c:v>
                </c:pt>
                <c:pt idx="7741">
                  <c:v>58.344999999999999</c:v>
                </c:pt>
                <c:pt idx="7742">
                  <c:v>57.725000000000009</c:v>
                </c:pt>
                <c:pt idx="7743">
                  <c:v>51.758000000000003</c:v>
                </c:pt>
                <c:pt idx="7744">
                  <c:v>59.726000000000013</c:v>
                </c:pt>
                <c:pt idx="7745">
                  <c:v>52.857999999999997</c:v>
                </c:pt>
                <c:pt idx="7746">
                  <c:v>53.986999999999995</c:v>
                </c:pt>
                <c:pt idx="7747">
                  <c:v>60.665000000000006</c:v>
                </c:pt>
                <c:pt idx="7748">
                  <c:v>59.283000000000001</c:v>
                </c:pt>
                <c:pt idx="7749">
                  <c:v>66.792000000000002</c:v>
                </c:pt>
                <c:pt idx="7750">
                  <c:v>60.911999999999999</c:v>
                </c:pt>
                <c:pt idx="7751">
                  <c:v>55.942</c:v>
                </c:pt>
                <c:pt idx="7752">
                  <c:v>74.042000000000002</c:v>
                </c:pt>
                <c:pt idx="7753">
                  <c:v>54.77</c:v>
                </c:pt>
                <c:pt idx="7754">
                  <c:v>55.169000000000011</c:v>
                </c:pt>
                <c:pt idx="7755">
                  <c:v>74.936000000000007</c:v>
                </c:pt>
                <c:pt idx="7756">
                  <c:v>84.4</c:v>
                </c:pt>
                <c:pt idx="7757">
                  <c:v>67.643000000000001</c:v>
                </c:pt>
                <c:pt idx="7758">
                  <c:v>69.12299999999999</c:v>
                </c:pt>
                <c:pt idx="7759">
                  <c:v>57.937000000000005</c:v>
                </c:pt>
                <c:pt idx="7760">
                  <c:v>63.556999999999995</c:v>
                </c:pt>
                <c:pt idx="7761">
                  <c:v>57.003</c:v>
                </c:pt>
                <c:pt idx="7762">
                  <c:v>53.1</c:v>
                </c:pt>
                <c:pt idx="7763">
                  <c:v>58.790000000000006</c:v>
                </c:pt>
                <c:pt idx="7764">
                  <c:v>56.942</c:v>
                </c:pt>
                <c:pt idx="7765">
                  <c:v>54.053000000000004</c:v>
                </c:pt>
                <c:pt idx="7766">
                  <c:v>54.806999999999995</c:v>
                </c:pt>
                <c:pt idx="7767">
                  <c:v>56.887999999999998</c:v>
                </c:pt>
                <c:pt idx="7768">
                  <c:v>52.178000000000004</c:v>
                </c:pt>
                <c:pt idx="7769">
                  <c:v>58.907000000000004</c:v>
                </c:pt>
                <c:pt idx="7770">
                  <c:v>56.196000000000012</c:v>
                </c:pt>
                <c:pt idx="7771">
                  <c:v>52.086999999999996</c:v>
                </c:pt>
                <c:pt idx="7772">
                  <c:v>63.138000000000005</c:v>
                </c:pt>
                <c:pt idx="7773">
                  <c:v>155.06300000000002</c:v>
                </c:pt>
                <c:pt idx="7774">
                  <c:v>54.951999999999998</c:v>
                </c:pt>
                <c:pt idx="7775">
                  <c:v>51.191000000000003</c:v>
                </c:pt>
                <c:pt idx="7776">
                  <c:v>55.010999999999996</c:v>
                </c:pt>
                <c:pt idx="7777">
                  <c:v>55.773000000000003</c:v>
                </c:pt>
                <c:pt idx="7778">
                  <c:v>52.468000000000011</c:v>
                </c:pt>
                <c:pt idx="7779">
                  <c:v>50.963000000000001</c:v>
                </c:pt>
                <c:pt idx="7780">
                  <c:v>68.167000000000002</c:v>
                </c:pt>
                <c:pt idx="7781">
                  <c:v>84.897999999999996</c:v>
                </c:pt>
                <c:pt idx="7782">
                  <c:v>80.063000000000002</c:v>
                </c:pt>
                <c:pt idx="7783">
                  <c:v>94.172999999999988</c:v>
                </c:pt>
                <c:pt idx="7784">
                  <c:v>61.406000000000006</c:v>
                </c:pt>
                <c:pt idx="7785">
                  <c:v>51.349999999999994</c:v>
                </c:pt>
                <c:pt idx="7786">
                  <c:v>77.224999999999994</c:v>
                </c:pt>
                <c:pt idx="7787">
                  <c:v>53.155000000000001</c:v>
                </c:pt>
                <c:pt idx="7788">
                  <c:v>66.63</c:v>
                </c:pt>
                <c:pt idx="7789">
                  <c:v>53.926000000000002</c:v>
                </c:pt>
                <c:pt idx="7790">
                  <c:v>50.137</c:v>
                </c:pt>
                <c:pt idx="7791">
                  <c:v>54.413000000000004</c:v>
                </c:pt>
                <c:pt idx="7792">
                  <c:v>76.75</c:v>
                </c:pt>
                <c:pt idx="7793">
                  <c:v>50.007000000000005</c:v>
                </c:pt>
                <c:pt idx="7794">
                  <c:v>56.045000000000002</c:v>
                </c:pt>
                <c:pt idx="7795">
                  <c:v>53.961000000000006</c:v>
                </c:pt>
                <c:pt idx="7796">
                  <c:v>65.406999999999996</c:v>
                </c:pt>
                <c:pt idx="7797">
                  <c:v>95.831999999999994</c:v>
                </c:pt>
                <c:pt idx="7798">
                  <c:v>61.697000000000003</c:v>
                </c:pt>
                <c:pt idx="7799">
                  <c:v>108.34399999999999</c:v>
                </c:pt>
                <c:pt idx="7800">
                  <c:v>62.875</c:v>
                </c:pt>
                <c:pt idx="7801">
                  <c:v>81.194999999999993</c:v>
                </c:pt>
                <c:pt idx="7802">
                  <c:v>71.988</c:v>
                </c:pt>
                <c:pt idx="7803">
                  <c:v>50.273000000000003</c:v>
                </c:pt>
                <c:pt idx="7804">
                  <c:v>50.839999999999996</c:v>
                </c:pt>
                <c:pt idx="7805">
                  <c:v>145.04299999999998</c:v>
                </c:pt>
                <c:pt idx="7806">
                  <c:v>81.682999999999993</c:v>
                </c:pt>
                <c:pt idx="7807">
                  <c:v>57.527000000000001</c:v>
                </c:pt>
                <c:pt idx="7808">
                  <c:v>68.039000000000001</c:v>
                </c:pt>
                <c:pt idx="7809">
                  <c:v>107.94900000000001</c:v>
                </c:pt>
                <c:pt idx="7810">
                  <c:v>57.744</c:v>
                </c:pt>
                <c:pt idx="7811">
                  <c:v>66.031000000000006</c:v>
                </c:pt>
                <c:pt idx="7812">
                  <c:v>50.07</c:v>
                </c:pt>
                <c:pt idx="7813">
                  <c:v>51.097000000000001</c:v>
                </c:pt>
                <c:pt idx="7814">
                  <c:v>63.477000000000004</c:v>
                </c:pt>
                <c:pt idx="7815">
                  <c:v>63.018000000000001</c:v>
                </c:pt>
                <c:pt idx="7816">
                  <c:v>64.197000000000003</c:v>
                </c:pt>
                <c:pt idx="7817">
                  <c:v>56.17</c:v>
                </c:pt>
                <c:pt idx="7818">
                  <c:v>51.533000000000001</c:v>
                </c:pt>
                <c:pt idx="7819">
                  <c:v>50.636000000000003</c:v>
                </c:pt>
                <c:pt idx="7820">
                  <c:v>52.537000000000006</c:v>
                </c:pt>
                <c:pt idx="7821">
                  <c:v>56.856999999999999</c:v>
                </c:pt>
                <c:pt idx="7822">
                  <c:v>52.184000000000005</c:v>
                </c:pt>
                <c:pt idx="7823">
                  <c:v>52.037000000000006</c:v>
                </c:pt>
                <c:pt idx="7824">
                  <c:v>54.318999999999996</c:v>
                </c:pt>
                <c:pt idx="7825">
                  <c:v>54.513000000000005</c:v>
                </c:pt>
                <c:pt idx="7826">
                  <c:v>76.426000000000002</c:v>
                </c:pt>
                <c:pt idx="7827">
                  <c:v>93.343000000000004</c:v>
                </c:pt>
                <c:pt idx="7828">
                  <c:v>106.867</c:v>
                </c:pt>
                <c:pt idx="7829">
                  <c:v>89.361000000000004</c:v>
                </c:pt>
                <c:pt idx="7830">
                  <c:v>90.546000000000006</c:v>
                </c:pt>
                <c:pt idx="7831">
                  <c:v>53.363</c:v>
                </c:pt>
                <c:pt idx="7832">
                  <c:v>72.977000000000004</c:v>
                </c:pt>
                <c:pt idx="7833">
                  <c:v>71.304000000000002</c:v>
                </c:pt>
                <c:pt idx="7834">
                  <c:v>69.313000000000002</c:v>
                </c:pt>
                <c:pt idx="7835">
                  <c:v>55.452999999999996</c:v>
                </c:pt>
                <c:pt idx="7836">
                  <c:v>45.443000000000005</c:v>
                </c:pt>
                <c:pt idx="7837">
                  <c:v>57.729000000000013</c:v>
                </c:pt>
                <c:pt idx="7838">
                  <c:v>49.917999999999999</c:v>
                </c:pt>
                <c:pt idx="7839">
                  <c:v>59.832000000000001</c:v>
                </c:pt>
                <c:pt idx="7840">
                  <c:v>69.045000000000002</c:v>
                </c:pt>
                <c:pt idx="7841">
                  <c:v>90.251999999999995</c:v>
                </c:pt>
                <c:pt idx="7842">
                  <c:v>67.626999999999981</c:v>
                </c:pt>
                <c:pt idx="7843">
                  <c:v>101.059</c:v>
                </c:pt>
                <c:pt idx="7844">
                  <c:v>97.403000000000006</c:v>
                </c:pt>
                <c:pt idx="7845">
                  <c:v>58.841999999999999</c:v>
                </c:pt>
                <c:pt idx="7846">
                  <c:v>95.012</c:v>
                </c:pt>
                <c:pt idx="7847">
                  <c:v>87.818000000000012</c:v>
                </c:pt>
                <c:pt idx="7848">
                  <c:v>72.09</c:v>
                </c:pt>
                <c:pt idx="7849">
                  <c:v>56.113</c:v>
                </c:pt>
                <c:pt idx="7850">
                  <c:v>75.205000000000013</c:v>
                </c:pt>
                <c:pt idx="7851">
                  <c:v>59.446999999999996</c:v>
                </c:pt>
                <c:pt idx="7852">
                  <c:v>59.385999999999996</c:v>
                </c:pt>
                <c:pt idx="7853">
                  <c:v>52.353999999999999</c:v>
                </c:pt>
                <c:pt idx="7854">
                  <c:v>53.662000000000006</c:v>
                </c:pt>
                <c:pt idx="7855">
                  <c:v>62.443000000000005</c:v>
                </c:pt>
                <c:pt idx="7856">
                  <c:v>50.742000000000004</c:v>
                </c:pt>
                <c:pt idx="7857">
                  <c:v>60.809000000000005</c:v>
                </c:pt>
                <c:pt idx="7858">
                  <c:v>77.678999999999988</c:v>
                </c:pt>
                <c:pt idx="7859">
                  <c:v>70.114000000000004</c:v>
                </c:pt>
                <c:pt idx="7860">
                  <c:v>52.592000000000006</c:v>
                </c:pt>
                <c:pt idx="7861">
                  <c:v>53.313999999999993</c:v>
                </c:pt>
                <c:pt idx="7862">
                  <c:v>66.08</c:v>
                </c:pt>
                <c:pt idx="7863">
                  <c:v>53.833000000000006</c:v>
                </c:pt>
                <c:pt idx="7864">
                  <c:v>94.452000000000012</c:v>
                </c:pt>
                <c:pt idx="7865">
                  <c:v>72.449000000000012</c:v>
                </c:pt>
                <c:pt idx="7866">
                  <c:v>71.644999999999996</c:v>
                </c:pt>
                <c:pt idx="7867">
                  <c:v>51.013999999999996</c:v>
                </c:pt>
                <c:pt idx="7868">
                  <c:v>71.911000000000016</c:v>
                </c:pt>
                <c:pt idx="7869">
                  <c:v>56.903999999999996</c:v>
                </c:pt>
                <c:pt idx="7870">
                  <c:v>54.372</c:v>
                </c:pt>
                <c:pt idx="7871">
                  <c:v>53.782000000000004</c:v>
                </c:pt>
                <c:pt idx="7872">
                  <c:v>54.68</c:v>
                </c:pt>
                <c:pt idx="7873">
                  <c:v>72.287999999999997</c:v>
                </c:pt>
                <c:pt idx="7874">
                  <c:v>80.263000000000005</c:v>
                </c:pt>
                <c:pt idx="7875">
                  <c:v>76.657999999999987</c:v>
                </c:pt>
                <c:pt idx="7876">
                  <c:v>64.709000000000003</c:v>
                </c:pt>
                <c:pt idx="7877">
                  <c:v>53.495000000000005</c:v>
                </c:pt>
                <c:pt idx="7878">
                  <c:v>54.076000000000001</c:v>
                </c:pt>
                <c:pt idx="7879">
                  <c:v>81.095000000000013</c:v>
                </c:pt>
                <c:pt idx="7880">
                  <c:v>88.709000000000003</c:v>
                </c:pt>
                <c:pt idx="7881">
                  <c:v>51.36</c:v>
                </c:pt>
                <c:pt idx="7882">
                  <c:v>54.046000000000006</c:v>
                </c:pt>
                <c:pt idx="7883">
                  <c:v>50.504000000000005</c:v>
                </c:pt>
                <c:pt idx="7884">
                  <c:v>45.828000000000003</c:v>
                </c:pt>
                <c:pt idx="7885">
                  <c:v>47.476000000000006</c:v>
                </c:pt>
                <c:pt idx="7886">
                  <c:v>49.499000000000002</c:v>
                </c:pt>
                <c:pt idx="7887">
                  <c:v>58.32</c:v>
                </c:pt>
                <c:pt idx="7888">
                  <c:v>70.468000000000004</c:v>
                </c:pt>
                <c:pt idx="7889">
                  <c:v>79.465000000000003</c:v>
                </c:pt>
                <c:pt idx="7890">
                  <c:v>54.108000000000004</c:v>
                </c:pt>
                <c:pt idx="7891">
                  <c:v>53.856999999999999</c:v>
                </c:pt>
                <c:pt idx="7892">
                  <c:v>55.678000000000004</c:v>
                </c:pt>
                <c:pt idx="7893">
                  <c:v>55.624000000000002</c:v>
                </c:pt>
                <c:pt idx="7894">
                  <c:v>60.697000000000003</c:v>
                </c:pt>
                <c:pt idx="7895">
                  <c:v>56.846000000000004</c:v>
                </c:pt>
                <c:pt idx="7896">
                  <c:v>51.076000000000001</c:v>
                </c:pt>
                <c:pt idx="7897">
                  <c:v>46.137</c:v>
                </c:pt>
                <c:pt idx="7898">
                  <c:v>45.006</c:v>
                </c:pt>
                <c:pt idx="7899">
                  <c:v>50.467000000000006</c:v>
                </c:pt>
                <c:pt idx="7900">
                  <c:v>53.044000000000004</c:v>
                </c:pt>
                <c:pt idx="7901">
                  <c:v>52.849000000000004</c:v>
                </c:pt>
                <c:pt idx="7902">
                  <c:v>105.30200000000001</c:v>
                </c:pt>
                <c:pt idx="7903">
                  <c:v>50.138000000000005</c:v>
                </c:pt>
                <c:pt idx="7904">
                  <c:v>61.442</c:v>
                </c:pt>
                <c:pt idx="7905">
                  <c:v>55.622000000000007</c:v>
                </c:pt>
                <c:pt idx="7906">
                  <c:v>74.462000000000003</c:v>
                </c:pt>
                <c:pt idx="7907">
                  <c:v>55.783000000000001</c:v>
                </c:pt>
                <c:pt idx="7908">
                  <c:v>54.776000000000003</c:v>
                </c:pt>
                <c:pt idx="7909">
                  <c:v>64.340999999999994</c:v>
                </c:pt>
                <c:pt idx="7910">
                  <c:v>50.27</c:v>
                </c:pt>
                <c:pt idx="7911">
                  <c:v>50.223000000000013</c:v>
                </c:pt>
                <c:pt idx="7912">
                  <c:v>231.81100000000001</c:v>
                </c:pt>
                <c:pt idx="7913">
                  <c:v>100.44200000000001</c:v>
                </c:pt>
                <c:pt idx="7914">
                  <c:v>223.83100000000002</c:v>
                </c:pt>
                <c:pt idx="7915">
                  <c:v>76.066999999999993</c:v>
                </c:pt>
                <c:pt idx="7916">
                  <c:v>129.27799999999999</c:v>
                </c:pt>
                <c:pt idx="7917">
                  <c:v>60.145000000000003</c:v>
                </c:pt>
                <c:pt idx="7918">
                  <c:v>95.521000000000001</c:v>
                </c:pt>
                <c:pt idx="7919">
                  <c:v>60.673000000000002</c:v>
                </c:pt>
                <c:pt idx="7920">
                  <c:v>58.719000000000001</c:v>
                </c:pt>
                <c:pt idx="7921">
                  <c:v>54.7</c:v>
                </c:pt>
                <c:pt idx="7922">
                  <c:v>86.876999999999981</c:v>
                </c:pt>
                <c:pt idx="7923">
                  <c:v>60.822000000000003</c:v>
                </c:pt>
                <c:pt idx="7924">
                  <c:v>79.433999999999997</c:v>
                </c:pt>
                <c:pt idx="7925">
                  <c:v>81.902000000000001</c:v>
                </c:pt>
                <c:pt idx="7926">
                  <c:v>62.681000000000004</c:v>
                </c:pt>
                <c:pt idx="7927">
                  <c:v>51.919000000000004</c:v>
                </c:pt>
                <c:pt idx="7928">
                  <c:v>75.531000000000006</c:v>
                </c:pt>
                <c:pt idx="7929">
                  <c:v>108.851</c:v>
                </c:pt>
                <c:pt idx="7930">
                  <c:v>61.336000000000006</c:v>
                </c:pt>
                <c:pt idx="7931">
                  <c:v>180.79599999999999</c:v>
                </c:pt>
                <c:pt idx="7932">
                  <c:v>688.25900000000001</c:v>
                </c:pt>
                <c:pt idx="7933">
                  <c:v>268.137</c:v>
                </c:pt>
                <c:pt idx="7934">
                  <c:v>81.943000000000012</c:v>
                </c:pt>
                <c:pt idx="7935">
                  <c:v>139.85200000000003</c:v>
                </c:pt>
                <c:pt idx="7936">
                  <c:v>54.023000000000003</c:v>
                </c:pt>
                <c:pt idx="7937">
                  <c:v>67.077999999999989</c:v>
                </c:pt>
                <c:pt idx="7938">
                  <c:v>54.379000000000005</c:v>
                </c:pt>
                <c:pt idx="7939">
                  <c:v>51.946000000000005</c:v>
                </c:pt>
                <c:pt idx="7940">
                  <c:v>51.152000000000001</c:v>
                </c:pt>
                <c:pt idx="7941">
                  <c:v>51.879999999999995</c:v>
                </c:pt>
                <c:pt idx="7942">
                  <c:v>50.939</c:v>
                </c:pt>
                <c:pt idx="7943">
                  <c:v>52.759</c:v>
                </c:pt>
                <c:pt idx="7944">
                  <c:v>54.27</c:v>
                </c:pt>
                <c:pt idx="7945">
                  <c:v>59.218000000000011</c:v>
                </c:pt>
                <c:pt idx="7946">
                  <c:v>58.351999999999997</c:v>
                </c:pt>
                <c:pt idx="7947">
                  <c:v>57.730000000000004</c:v>
                </c:pt>
                <c:pt idx="7948">
                  <c:v>83.869</c:v>
                </c:pt>
                <c:pt idx="7949">
                  <c:v>92.956999999999994</c:v>
                </c:pt>
                <c:pt idx="7950">
                  <c:v>63.523000000000003</c:v>
                </c:pt>
                <c:pt idx="7951">
                  <c:v>52.650999999999996</c:v>
                </c:pt>
                <c:pt idx="7952">
                  <c:v>50.42</c:v>
                </c:pt>
                <c:pt idx="7953">
                  <c:v>52.752000000000002</c:v>
                </c:pt>
                <c:pt idx="7954">
                  <c:v>54.887999999999998</c:v>
                </c:pt>
                <c:pt idx="7955">
                  <c:v>54.016999999999996</c:v>
                </c:pt>
                <c:pt idx="7956">
                  <c:v>59.111000000000004</c:v>
                </c:pt>
                <c:pt idx="7957">
                  <c:v>66.972999999999999</c:v>
                </c:pt>
                <c:pt idx="7958">
                  <c:v>79.637</c:v>
                </c:pt>
                <c:pt idx="7959">
                  <c:v>61.746000000000002</c:v>
                </c:pt>
                <c:pt idx="7960">
                  <c:v>63.873000000000005</c:v>
                </c:pt>
                <c:pt idx="7961">
                  <c:v>67.918999999999997</c:v>
                </c:pt>
                <c:pt idx="7962">
                  <c:v>65.397999999999996</c:v>
                </c:pt>
                <c:pt idx="7963">
                  <c:v>62.403999999999996</c:v>
                </c:pt>
                <c:pt idx="7964">
                  <c:v>58.251000000000005</c:v>
                </c:pt>
                <c:pt idx="7965">
                  <c:v>57.477000000000004</c:v>
                </c:pt>
                <c:pt idx="7966">
                  <c:v>57.346000000000004</c:v>
                </c:pt>
                <c:pt idx="7967">
                  <c:v>61.1</c:v>
                </c:pt>
                <c:pt idx="7968">
                  <c:v>57.474000000000004</c:v>
                </c:pt>
                <c:pt idx="7969">
                  <c:v>75.75</c:v>
                </c:pt>
                <c:pt idx="7970">
                  <c:v>115.117</c:v>
                </c:pt>
                <c:pt idx="7971">
                  <c:v>73.685999999999993</c:v>
                </c:pt>
                <c:pt idx="7972">
                  <c:v>64.888999999999982</c:v>
                </c:pt>
                <c:pt idx="7973">
                  <c:v>85.427999999999997</c:v>
                </c:pt>
                <c:pt idx="7974">
                  <c:v>76.754000000000005</c:v>
                </c:pt>
                <c:pt idx="7975">
                  <c:v>63.411999999999999</c:v>
                </c:pt>
                <c:pt idx="7976">
                  <c:v>59.516999999999996</c:v>
                </c:pt>
                <c:pt idx="7977">
                  <c:v>60.896000000000001</c:v>
                </c:pt>
                <c:pt idx="7978">
                  <c:v>80.456000000000003</c:v>
                </c:pt>
                <c:pt idx="7979">
                  <c:v>66.771000000000001</c:v>
                </c:pt>
                <c:pt idx="7980">
                  <c:v>54.332000000000001</c:v>
                </c:pt>
                <c:pt idx="7981">
                  <c:v>54.358999999999995</c:v>
                </c:pt>
                <c:pt idx="7982">
                  <c:v>95.624999999999986</c:v>
                </c:pt>
                <c:pt idx="7983">
                  <c:v>53.713000000000001</c:v>
                </c:pt>
                <c:pt idx="7984">
                  <c:v>52.247</c:v>
                </c:pt>
                <c:pt idx="7985">
                  <c:v>52.428000000000004</c:v>
                </c:pt>
                <c:pt idx="7986">
                  <c:v>99.072999999999979</c:v>
                </c:pt>
                <c:pt idx="7987">
                  <c:v>92.85899999999998</c:v>
                </c:pt>
                <c:pt idx="7988">
                  <c:v>120.70699999999999</c:v>
                </c:pt>
                <c:pt idx="7989">
                  <c:v>54.226000000000013</c:v>
                </c:pt>
                <c:pt idx="7990">
                  <c:v>50.041000000000004</c:v>
                </c:pt>
                <c:pt idx="7991">
                  <c:v>81.448000000000008</c:v>
                </c:pt>
                <c:pt idx="7992">
                  <c:v>51.072000000000003</c:v>
                </c:pt>
                <c:pt idx="7993">
                  <c:v>75.036000000000001</c:v>
                </c:pt>
                <c:pt idx="7994">
                  <c:v>78.337000000000003</c:v>
                </c:pt>
                <c:pt idx="7995">
                  <c:v>54.222000000000008</c:v>
                </c:pt>
                <c:pt idx="7996">
                  <c:v>79.632999999999981</c:v>
                </c:pt>
                <c:pt idx="7997">
                  <c:v>69.176999999999992</c:v>
                </c:pt>
                <c:pt idx="7998">
                  <c:v>75.697000000000003</c:v>
                </c:pt>
                <c:pt idx="7999">
                  <c:v>58.617000000000004</c:v>
                </c:pt>
                <c:pt idx="8000">
                  <c:v>58.743000000000002</c:v>
                </c:pt>
                <c:pt idx="8001">
                  <c:v>52.176000000000002</c:v>
                </c:pt>
                <c:pt idx="8002">
                  <c:v>50.711000000000006</c:v>
                </c:pt>
                <c:pt idx="8003">
                  <c:v>797.46299999999985</c:v>
                </c:pt>
                <c:pt idx="8004">
                  <c:v>280.29599999999994</c:v>
                </c:pt>
                <c:pt idx="8005">
                  <c:v>93.25</c:v>
                </c:pt>
                <c:pt idx="8006">
                  <c:v>57.244</c:v>
                </c:pt>
                <c:pt idx="8007">
                  <c:v>55.019000000000005</c:v>
                </c:pt>
                <c:pt idx="8008">
                  <c:v>320.61099999999999</c:v>
                </c:pt>
                <c:pt idx="8009">
                  <c:v>93.384</c:v>
                </c:pt>
                <c:pt idx="8010">
                  <c:v>73.495000000000005</c:v>
                </c:pt>
                <c:pt idx="8011">
                  <c:v>71.962000000000003</c:v>
                </c:pt>
                <c:pt idx="8012">
                  <c:v>53.793000000000013</c:v>
                </c:pt>
                <c:pt idx="8013">
                  <c:v>55.133000000000003</c:v>
                </c:pt>
                <c:pt idx="8014">
                  <c:v>50.953999999999994</c:v>
                </c:pt>
                <c:pt idx="8015">
                  <c:v>62.57</c:v>
                </c:pt>
                <c:pt idx="8016">
                  <c:v>61.381999999999998</c:v>
                </c:pt>
                <c:pt idx="8017">
                  <c:v>59.741</c:v>
                </c:pt>
                <c:pt idx="8018">
                  <c:v>57.766000000000012</c:v>
                </c:pt>
                <c:pt idx="8019">
                  <c:v>62.833000000000006</c:v>
                </c:pt>
                <c:pt idx="8020">
                  <c:v>69.748999999999995</c:v>
                </c:pt>
                <c:pt idx="8021">
                  <c:v>52.65</c:v>
                </c:pt>
                <c:pt idx="8022">
                  <c:v>58.059000000000005</c:v>
                </c:pt>
                <c:pt idx="8023">
                  <c:v>97.787000000000006</c:v>
                </c:pt>
                <c:pt idx="8024">
                  <c:v>120.604</c:v>
                </c:pt>
                <c:pt idx="8025">
                  <c:v>105.694</c:v>
                </c:pt>
                <c:pt idx="8026">
                  <c:v>345.09199999999987</c:v>
                </c:pt>
                <c:pt idx="8027">
                  <c:v>238.96200000000002</c:v>
                </c:pt>
                <c:pt idx="8028">
                  <c:v>144.84800000000001</c:v>
                </c:pt>
                <c:pt idx="8029">
                  <c:v>141.00800000000001</c:v>
                </c:pt>
                <c:pt idx="8030">
                  <c:v>172.751</c:v>
                </c:pt>
                <c:pt idx="8031">
                  <c:v>83.606999999999999</c:v>
                </c:pt>
                <c:pt idx="8032">
                  <c:v>57.99</c:v>
                </c:pt>
                <c:pt idx="8033">
                  <c:v>72.071999999999989</c:v>
                </c:pt>
                <c:pt idx="8034">
                  <c:v>56.446000000000005</c:v>
                </c:pt>
                <c:pt idx="8035">
                  <c:v>93.995999999999995</c:v>
                </c:pt>
                <c:pt idx="8036">
                  <c:v>147.565</c:v>
                </c:pt>
                <c:pt idx="8037">
                  <c:v>103.51300000000002</c:v>
                </c:pt>
                <c:pt idx="8038">
                  <c:v>78.840999999999994</c:v>
                </c:pt>
                <c:pt idx="8039">
                  <c:v>54.442</c:v>
                </c:pt>
                <c:pt idx="8040">
                  <c:v>52.843000000000004</c:v>
                </c:pt>
                <c:pt idx="8041">
                  <c:v>51.127000000000002</c:v>
                </c:pt>
                <c:pt idx="8042">
                  <c:v>71.906000000000006</c:v>
                </c:pt>
                <c:pt idx="8043">
                  <c:v>60.978000000000002</c:v>
                </c:pt>
                <c:pt idx="8044">
                  <c:v>64.827999999999989</c:v>
                </c:pt>
                <c:pt idx="8045">
                  <c:v>56.675000000000004</c:v>
                </c:pt>
                <c:pt idx="8046">
                  <c:v>50.053000000000004</c:v>
                </c:pt>
                <c:pt idx="8047">
                  <c:v>53.721000000000011</c:v>
                </c:pt>
                <c:pt idx="8048">
                  <c:v>55.546000000000006</c:v>
                </c:pt>
                <c:pt idx="8049">
                  <c:v>54.563000000000002</c:v>
                </c:pt>
                <c:pt idx="8050">
                  <c:v>62.27</c:v>
                </c:pt>
                <c:pt idx="8051">
                  <c:v>122.55</c:v>
                </c:pt>
                <c:pt idx="8052">
                  <c:v>118.67299999999999</c:v>
                </c:pt>
                <c:pt idx="8053">
                  <c:v>115.627</c:v>
                </c:pt>
                <c:pt idx="8054">
                  <c:v>71.03</c:v>
                </c:pt>
                <c:pt idx="8055">
                  <c:v>55.193000000000012</c:v>
                </c:pt>
                <c:pt idx="8056">
                  <c:v>53.940999999999995</c:v>
                </c:pt>
                <c:pt idx="8057">
                  <c:v>52.203000000000003</c:v>
                </c:pt>
                <c:pt idx="8058">
                  <c:v>90.995000000000005</c:v>
                </c:pt>
                <c:pt idx="8059">
                  <c:v>57.717000000000006</c:v>
                </c:pt>
                <c:pt idx="8060">
                  <c:v>52.576000000000001</c:v>
                </c:pt>
                <c:pt idx="8061">
                  <c:v>51.109000000000002</c:v>
                </c:pt>
                <c:pt idx="8062">
                  <c:v>62.242000000000004</c:v>
                </c:pt>
                <c:pt idx="8063">
                  <c:v>55.729000000000013</c:v>
                </c:pt>
                <c:pt idx="8064">
                  <c:v>53.127000000000002</c:v>
                </c:pt>
                <c:pt idx="8065">
                  <c:v>105.74299999999999</c:v>
                </c:pt>
                <c:pt idx="8066">
                  <c:v>522.72699999999998</c:v>
                </c:pt>
                <c:pt idx="8067">
                  <c:v>182.30500000000001</c:v>
                </c:pt>
                <c:pt idx="8068">
                  <c:v>52.467000000000006</c:v>
                </c:pt>
                <c:pt idx="8069">
                  <c:v>45.87</c:v>
                </c:pt>
                <c:pt idx="8070">
                  <c:v>54.893000000000001</c:v>
                </c:pt>
                <c:pt idx="8071">
                  <c:v>53.424000000000007</c:v>
                </c:pt>
                <c:pt idx="8072">
                  <c:v>53.938000000000002</c:v>
                </c:pt>
                <c:pt idx="8073">
                  <c:v>52.357999999999997</c:v>
                </c:pt>
                <c:pt idx="8074">
                  <c:v>58.351999999999997</c:v>
                </c:pt>
                <c:pt idx="8075">
                  <c:v>75.958000000000013</c:v>
                </c:pt>
                <c:pt idx="8076">
                  <c:v>105.82299999999998</c:v>
                </c:pt>
                <c:pt idx="8077">
                  <c:v>50.300999999999995</c:v>
                </c:pt>
                <c:pt idx="8078">
                  <c:v>57.777000000000001</c:v>
                </c:pt>
                <c:pt idx="8079">
                  <c:v>101.556</c:v>
                </c:pt>
                <c:pt idx="8080">
                  <c:v>108.723</c:v>
                </c:pt>
                <c:pt idx="8081">
                  <c:v>196.09700000000001</c:v>
                </c:pt>
                <c:pt idx="8082">
                  <c:v>59.928000000000004</c:v>
                </c:pt>
                <c:pt idx="8083">
                  <c:v>57.475000000000001</c:v>
                </c:pt>
                <c:pt idx="8084">
                  <c:v>117.72</c:v>
                </c:pt>
                <c:pt idx="8085">
                  <c:v>80.036000000000001</c:v>
                </c:pt>
                <c:pt idx="8086">
                  <c:v>58.423000000000002</c:v>
                </c:pt>
                <c:pt idx="8087">
                  <c:v>57.951999999999998</c:v>
                </c:pt>
                <c:pt idx="8088">
                  <c:v>639.99199999999996</c:v>
                </c:pt>
                <c:pt idx="8089">
                  <c:v>329.589</c:v>
                </c:pt>
                <c:pt idx="8090">
                  <c:v>711.35599999999988</c:v>
                </c:pt>
                <c:pt idx="8091">
                  <c:v>856.577</c:v>
                </c:pt>
                <c:pt idx="8092">
                  <c:v>151.80200000000002</c:v>
                </c:pt>
                <c:pt idx="8093">
                  <c:v>112.85199999999999</c:v>
                </c:pt>
                <c:pt idx="8094">
                  <c:v>201.04899999999998</c:v>
                </c:pt>
                <c:pt idx="8095">
                  <c:v>210.672</c:v>
                </c:pt>
                <c:pt idx="8096">
                  <c:v>52.663000000000011</c:v>
                </c:pt>
                <c:pt idx="8097">
                  <c:v>58.033000000000001</c:v>
                </c:pt>
                <c:pt idx="8098">
                  <c:v>63.683</c:v>
                </c:pt>
                <c:pt idx="8099">
                  <c:v>735.64800000000002</c:v>
                </c:pt>
                <c:pt idx="8100">
                  <c:v>1055.0919999999999</c:v>
                </c:pt>
                <c:pt idx="8101">
                  <c:v>210.84900000000002</c:v>
                </c:pt>
                <c:pt idx="8102">
                  <c:v>142.20699999999999</c:v>
                </c:pt>
                <c:pt idx="8103">
                  <c:v>166.18300000000002</c:v>
                </c:pt>
                <c:pt idx="8104">
                  <c:v>179.96100000000001</c:v>
                </c:pt>
                <c:pt idx="8105">
                  <c:v>101.93700000000001</c:v>
                </c:pt>
                <c:pt idx="8106">
                  <c:v>110.79</c:v>
                </c:pt>
                <c:pt idx="8107">
                  <c:v>50.117000000000004</c:v>
                </c:pt>
                <c:pt idx="8108">
                  <c:v>78.10799999999999</c:v>
                </c:pt>
                <c:pt idx="8109">
                  <c:v>104.83499999999999</c:v>
                </c:pt>
                <c:pt idx="8110">
                  <c:v>122.88800000000001</c:v>
                </c:pt>
                <c:pt idx="8111">
                  <c:v>102.65499999999999</c:v>
                </c:pt>
                <c:pt idx="8112">
                  <c:v>96.197999999999993</c:v>
                </c:pt>
                <c:pt idx="8113">
                  <c:v>108.06399999999999</c:v>
                </c:pt>
                <c:pt idx="8114">
                  <c:v>76.85199999999999</c:v>
                </c:pt>
                <c:pt idx="8115">
                  <c:v>57.913999999999994</c:v>
                </c:pt>
                <c:pt idx="8116">
                  <c:v>46.937000000000005</c:v>
                </c:pt>
                <c:pt idx="8117">
                  <c:v>165.047</c:v>
                </c:pt>
                <c:pt idx="8118">
                  <c:v>166.66200000000001</c:v>
                </c:pt>
                <c:pt idx="8119">
                  <c:v>550.09199999999998</c:v>
                </c:pt>
                <c:pt idx="8120">
                  <c:v>508.73399999999987</c:v>
                </c:pt>
                <c:pt idx="8121">
                  <c:v>176.63200000000001</c:v>
                </c:pt>
                <c:pt idx="8122">
                  <c:v>103.16</c:v>
                </c:pt>
                <c:pt idx="8123">
                  <c:v>100.93400000000001</c:v>
                </c:pt>
                <c:pt idx="8124">
                  <c:v>173.38200000000003</c:v>
                </c:pt>
                <c:pt idx="8125">
                  <c:v>503.38499999999999</c:v>
                </c:pt>
                <c:pt idx="8126">
                  <c:v>392.99099999999993</c:v>
                </c:pt>
                <c:pt idx="8127">
                  <c:v>227.82000000000002</c:v>
                </c:pt>
                <c:pt idx="8128">
                  <c:v>371.108</c:v>
                </c:pt>
                <c:pt idx="8129">
                  <c:v>257.47299999999996</c:v>
                </c:pt>
                <c:pt idx="8130">
                  <c:v>71.747000000000014</c:v>
                </c:pt>
                <c:pt idx="8131">
                  <c:v>70.509</c:v>
                </c:pt>
                <c:pt idx="8132">
                  <c:v>97.227999999999994</c:v>
                </c:pt>
                <c:pt idx="8133">
                  <c:v>80.843000000000004</c:v>
                </c:pt>
                <c:pt idx="8134">
                  <c:v>112.15199999999999</c:v>
                </c:pt>
                <c:pt idx="8135">
                  <c:v>216.459</c:v>
                </c:pt>
                <c:pt idx="8136">
                  <c:v>515.12300000000005</c:v>
                </c:pt>
                <c:pt idx="8137">
                  <c:v>554.76699999999994</c:v>
                </c:pt>
                <c:pt idx="8138">
                  <c:v>965.13300000000004</c:v>
                </c:pt>
                <c:pt idx="8139">
                  <c:v>510.62299999999999</c:v>
                </c:pt>
                <c:pt idx="8140">
                  <c:v>209.46100000000001</c:v>
                </c:pt>
                <c:pt idx="8141">
                  <c:v>71.722999999999999</c:v>
                </c:pt>
                <c:pt idx="8142">
                  <c:v>65.197999999999993</c:v>
                </c:pt>
                <c:pt idx="8143">
                  <c:v>66.834000000000003</c:v>
                </c:pt>
                <c:pt idx="8144">
                  <c:v>58.216000000000001</c:v>
                </c:pt>
                <c:pt idx="8145">
                  <c:v>63.567</c:v>
                </c:pt>
                <c:pt idx="8146">
                  <c:v>52.409000000000006</c:v>
                </c:pt>
                <c:pt idx="8147">
                  <c:v>59.825000000000003</c:v>
                </c:pt>
                <c:pt idx="8148">
                  <c:v>67.453000000000003</c:v>
                </c:pt>
                <c:pt idx="8149">
                  <c:v>68.257999999999996</c:v>
                </c:pt>
                <c:pt idx="8150">
                  <c:v>97.826999999999998</c:v>
                </c:pt>
                <c:pt idx="8151">
                  <c:v>152.40600000000001</c:v>
                </c:pt>
                <c:pt idx="8152">
                  <c:v>363.15699999999993</c:v>
                </c:pt>
                <c:pt idx="8153">
                  <c:v>514.34599999999989</c:v>
                </c:pt>
                <c:pt idx="8154">
                  <c:v>527.60299999999984</c:v>
                </c:pt>
                <c:pt idx="8155">
                  <c:v>537.97799999999984</c:v>
                </c:pt>
                <c:pt idx="8156">
                  <c:v>517.54499999999996</c:v>
                </c:pt>
                <c:pt idx="8157">
                  <c:v>514.61300000000017</c:v>
                </c:pt>
                <c:pt idx="8158">
                  <c:v>544.26900000000001</c:v>
                </c:pt>
                <c:pt idx="8159">
                  <c:v>402.59599999999995</c:v>
                </c:pt>
                <c:pt idx="8160">
                  <c:v>264.99799999999993</c:v>
                </c:pt>
                <c:pt idx="8161">
                  <c:v>107.642</c:v>
                </c:pt>
                <c:pt idx="8162">
                  <c:v>106.82899999999998</c:v>
                </c:pt>
                <c:pt idx="8163">
                  <c:v>67.302999999999983</c:v>
                </c:pt>
                <c:pt idx="8164">
                  <c:v>65.063000000000002</c:v>
                </c:pt>
                <c:pt idx="8165">
                  <c:v>68.599999999999994</c:v>
                </c:pt>
                <c:pt idx="8166">
                  <c:v>64.19</c:v>
                </c:pt>
                <c:pt idx="8167">
                  <c:v>53.808</c:v>
                </c:pt>
                <c:pt idx="8168">
                  <c:v>123.518</c:v>
                </c:pt>
                <c:pt idx="8169">
                  <c:v>505.73699999999997</c:v>
                </c:pt>
                <c:pt idx="8170">
                  <c:v>506.77</c:v>
                </c:pt>
                <c:pt idx="8171">
                  <c:v>714.029</c:v>
                </c:pt>
                <c:pt idx="8172">
                  <c:v>593.86300000000006</c:v>
                </c:pt>
                <c:pt idx="8173">
                  <c:v>379.30700000000002</c:v>
                </c:pt>
                <c:pt idx="8174">
                  <c:v>149.39700000000002</c:v>
                </c:pt>
                <c:pt idx="8175">
                  <c:v>123.133</c:v>
                </c:pt>
                <c:pt idx="8176">
                  <c:v>75.161000000000001</c:v>
                </c:pt>
                <c:pt idx="8177">
                  <c:v>64.554999999999993</c:v>
                </c:pt>
                <c:pt idx="8178">
                  <c:v>71.272999999999982</c:v>
                </c:pt>
                <c:pt idx="8179">
                  <c:v>134.35000000000002</c:v>
                </c:pt>
                <c:pt idx="8180">
                  <c:v>255.577</c:v>
                </c:pt>
                <c:pt idx="8181">
                  <c:v>190.22899999999998</c:v>
                </c:pt>
                <c:pt idx="8182">
                  <c:v>174.10299999999998</c:v>
                </c:pt>
                <c:pt idx="8183">
                  <c:v>140.042</c:v>
                </c:pt>
                <c:pt idx="8184">
                  <c:v>126.23699999999999</c:v>
                </c:pt>
                <c:pt idx="8185">
                  <c:v>79.332999999999998</c:v>
                </c:pt>
                <c:pt idx="8186">
                  <c:v>54.142000000000003</c:v>
                </c:pt>
                <c:pt idx="8187">
                  <c:v>58.867000000000004</c:v>
                </c:pt>
                <c:pt idx="8188">
                  <c:v>69.958000000000013</c:v>
                </c:pt>
                <c:pt idx="8189">
                  <c:v>70.60499999999999</c:v>
                </c:pt>
                <c:pt idx="8190">
                  <c:v>61.678000000000004</c:v>
                </c:pt>
                <c:pt idx="8191">
                  <c:v>82.497000000000014</c:v>
                </c:pt>
                <c:pt idx="8192">
                  <c:v>316.16800000000001</c:v>
                </c:pt>
                <c:pt idx="8193">
                  <c:v>138.53200000000001</c:v>
                </c:pt>
                <c:pt idx="8194">
                  <c:v>145.79</c:v>
                </c:pt>
                <c:pt idx="8195">
                  <c:v>102.386</c:v>
                </c:pt>
                <c:pt idx="8196">
                  <c:v>54.486999999999995</c:v>
                </c:pt>
                <c:pt idx="8197">
                  <c:v>51.512</c:v>
                </c:pt>
                <c:pt idx="8198">
                  <c:v>59.456999999999994</c:v>
                </c:pt>
                <c:pt idx="8199">
                  <c:v>97.052999999999983</c:v>
                </c:pt>
                <c:pt idx="8200">
                  <c:v>63.764000000000003</c:v>
                </c:pt>
                <c:pt idx="8201">
                  <c:v>70.11</c:v>
                </c:pt>
                <c:pt idx="8202">
                  <c:v>67.235000000000014</c:v>
                </c:pt>
                <c:pt idx="8203">
                  <c:v>53.737000000000002</c:v>
                </c:pt>
                <c:pt idx="8204">
                  <c:v>113.70699999999999</c:v>
                </c:pt>
                <c:pt idx="8205">
                  <c:v>90.121999999999986</c:v>
                </c:pt>
                <c:pt idx="8206">
                  <c:v>90.740000000000009</c:v>
                </c:pt>
                <c:pt idx="8207">
                  <c:v>60.835000000000001</c:v>
                </c:pt>
                <c:pt idx="8208">
                  <c:v>96.364999999999995</c:v>
                </c:pt>
                <c:pt idx="8209">
                  <c:v>87.054999999999993</c:v>
                </c:pt>
                <c:pt idx="8210">
                  <c:v>91.674999999999983</c:v>
                </c:pt>
                <c:pt idx="8211">
                  <c:v>89.072999999999979</c:v>
                </c:pt>
                <c:pt idx="8212">
                  <c:v>117.33199999999999</c:v>
                </c:pt>
                <c:pt idx="8213">
                  <c:v>52.556999999999995</c:v>
                </c:pt>
                <c:pt idx="8214">
                  <c:v>64.510000000000005</c:v>
                </c:pt>
                <c:pt idx="8215">
                  <c:v>62.333000000000006</c:v>
                </c:pt>
                <c:pt idx="8216">
                  <c:v>58.306999999999995</c:v>
                </c:pt>
                <c:pt idx="8217">
                  <c:v>125.85199999999999</c:v>
                </c:pt>
                <c:pt idx="8218">
                  <c:v>99.031000000000006</c:v>
                </c:pt>
                <c:pt idx="8219">
                  <c:v>68.818000000000012</c:v>
                </c:pt>
                <c:pt idx="8220">
                  <c:v>54.333000000000006</c:v>
                </c:pt>
                <c:pt idx="8221">
                  <c:v>93.307999999999993</c:v>
                </c:pt>
                <c:pt idx="8222">
                  <c:v>126.233</c:v>
                </c:pt>
                <c:pt idx="8223">
                  <c:v>85.132999999999981</c:v>
                </c:pt>
                <c:pt idx="8224">
                  <c:v>71.284000000000006</c:v>
                </c:pt>
                <c:pt idx="8225">
                  <c:v>86.331999999999994</c:v>
                </c:pt>
                <c:pt idx="8226">
                  <c:v>124.83799999999999</c:v>
                </c:pt>
                <c:pt idx="8227">
                  <c:v>68.959000000000003</c:v>
                </c:pt>
                <c:pt idx="8228">
                  <c:v>64.236000000000004</c:v>
                </c:pt>
                <c:pt idx="8229">
                  <c:v>72.001999999999995</c:v>
                </c:pt>
                <c:pt idx="8230">
                  <c:v>50.533000000000001</c:v>
                </c:pt>
                <c:pt idx="8231">
                  <c:v>53.006</c:v>
                </c:pt>
                <c:pt idx="8232">
                  <c:v>59.635000000000005</c:v>
                </c:pt>
                <c:pt idx="8233">
                  <c:v>57.806000000000004</c:v>
                </c:pt>
                <c:pt idx="8234">
                  <c:v>51.121000000000002</c:v>
                </c:pt>
                <c:pt idx="8235">
                  <c:v>86.661000000000001</c:v>
                </c:pt>
                <c:pt idx="8236">
                  <c:v>68.783000000000001</c:v>
                </c:pt>
                <c:pt idx="8237">
                  <c:v>69.205000000000013</c:v>
                </c:pt>
                <c:pt idx="8238">
                  <c:v>122.136</c:v>
                </c:pt>
                <c:pt idx="8239">
                  <c:v>84.048000000000002</c:v>
                </c:pt>
                <c:pt idx="8240">
                  <c:v>57.604000000000006</c:v>
                </c:pt>
                <c:pt idx="8241">
                  <c:v>68.456999999999994</c:v>
                </c:pt>
                <c:pt idx="8242">
                  <c:v>73.540000000000006</c:v>
                </c:pt>
                <c:pt idx="8243">
                  <c:v>124.306</c:v>
                </c:pt>
                <c:pt idx="8244">
                  <c:v>116.381</c:v>
                </c:pt>
                <c:pt idx="8245">
                  <c:v>71.430000000000007</c:v>
                </c:pt>
                <c:pt idx="8246">
                  <c:v>57.299000000000014</c:v>
                </c:pt>
                <c:pt idx="8247">
                  <c:v>97.789000000000001</c:v>
                </c:pt>
                <c:pt idx="8248">
                  <c:v>63.153999999999996</c:v>
                </c:pt>
                <c:pt idx="8249">
                  <c:v>62.022000000000006</c:v>
                </c:pt>
                <c:pt idx="8250">
                  <c:v>524.81399999999996</c:v>
                </c:pt>
                <c:pt idx="8251">
                  <c:v>53.343999999999994</c:v>
                </c:pt>
                <c:pt idx="8252">
                  <c:v>57.662000000000006</c:v>
                </c:pt>
                <c:pt idx="8253">
                  <c:v>74.03</c:v>
                </c:pt>
                <c:pt idx="8254">
                  <c:v>55.980999999999995</c:v>
                </c:pt>
                <c:pt idx="8255">
                  <c:v>55.174000000000007</c:v>
                </c:pt>
                <c:pt idx="8256">
                  <c:v>52.515000000000001</c:v>
                </c:pt>
                <c:pt idx="8257">
                  <c:v>52.153000000000006</c:v>
                </c:pt>
                <c:pt idx="8258">
                  <c:v>53.979000000000006</c:v>
                </c:pt>
                <c:pt idx="8259">
                  <c:v>55.061</c:v>
                </c:pt>
                <c:pt idx="8260">
                  <c:v>52.413000000000004</c:v>
                </c:pt>
                <c:pt idx="8261">
                  <c:v>53.034000000000006</c:v>
                </c:pt>
                <c:pt idx="8262">
                  <c:v>69.259</c:v>
                </c:pt>
                <c:pt idx="8263">
                  <c:v>92.346000000000004</c:v>
                </c:pt>
                <c:pt idx="8264">
                  <c:v>56.157000000000004</c:v>
                </c:pt>
                <c:pt idx="8265">
                  <c:v>52.019000000000005</c:v>
                </c:pt>
                <c:pt idx="8266">
                  <c:v>73.155999999999992</c:v>
                </c:pt>
                <c:pt idx="8267">
                  <c:v>64.948000000000008</c:v>
                </c:pt>
                <c:pt idx="8268">
                  <c:v>66.869</c:v>
                </c:pt>
                <c:pt idx="8269">
                  <c:v>71.437000000000012</c:v>
                </c:pt>
                <c:pt idx="8270">
                  <c:v>96.728999999999999</c:v>
                </c:pt>
                <c:pt idx="8271">
                  <c:v>176.566</c:v>
                </c:pt>
                <c:pt idx="8272">
                  <c:v>100.42100000000002</c:v>
                </c:pt>
                <c:pt idx="8273">
                  <c:v>70.121999999999986</c:v>
                </c:pt>
                <c:pt idx="8274">
                  <c:v>86.733999999999995</c:v>
                </c:pt>
                <c:pt idx="8275">
                  <c:v>97.414000000000016</c:v>
                </c:pt>
                <c:pt idx="8276">
                  <c:v>90.64</c:v>
                </c:pt>
                <c:pt idx="8277">
                  <c:v>56.806000000000004</c:v>
                </c:pt>
                <c:pt idx="8278">
                  <c:v>108.712</c:v>
                </c:pt>
                <c:pt idx="8279">
                  <c:v>410.6</c:v>
                </c:pt>
                <c:pt idx="8280">
                  <c:v>118.33799999999999</c:v>
                </c:pt>
                <c:pt idx="8281">
                  <c:v>162.292</c:v>
                </c:pt>
                <c:pt idx="8282">
                  <c:v>95.001999999999995</c:v>
                </c:pt>
                <c:pt idx="8283">
                  <c:v>73.955000000000013</c:v>
                </c:pt>
                <c:pt idx="8284">
                  <c:v>84.85499999999999</c:v>
                </c:pt>
                <c:pt idx="8285">
                  <c:v>73.78</c:v>
                </c:pt>
                <c:pt idx="8286">
                  <c:v>86.488</c:v>
                </c:pt>
                <c:pt idx="8287">
                  <c:v>76.781000000000006</c:v>
                </c:pt>
                <c:pt idx="8288">
                  <c:v>64.675999999999988</c:v>
                </c:pt>
                <c:pt idx="8289">
                  <c:v>54.612000000000002</c:v>
                </c:pt>
                <c:pt idx="8290">
                  <c:v>133.63299999999998</c:v>
                </c:pt>
                <c:pt idx="8291">
                  <c:v>66.557000000000002</c:v>
                </c:pt>
                <c:pt idx="8292">
                  <c:v>90.348000000000013</c:v>
                </c:pt>
                <c:pt idx="8293">
                  <c:v>52.833000000000006</c:v>
                </c:pt>
                <c:pt idx="8294">
                  <c:v>53.433</c:v>
                </c:pt>
                <c:pt idx="8295">
                  <c:v>56.558</c:v>
                </c:pt>
                <c:pt idx="8296">
                  <c:v>54.701000000000001</c:v>
                </c:pt>
                <c:pt idx="8297">
                  <c:v>59.462000000000003</c:v>
                </c:pt>
                <c:pt idx="8298">
                  <c:v>56.628000000000007</c:v>
                </c:pt>
                <c:pt idx="8299">
                  <c:v>61.619</c:v>
                </c:pt>
                <c:pt idx="8300">
                  <c:v>105.845</c:v>
                </c:pt>
                <c:pt idx="8301">
                  <c:v>95.807999999999993</c:v>
                </c:pt>
                <c:pt idx="8302">
                  <c:v>151.983</c:v>
                </c:pt>
                <c:pt idx="8303">
                  <c:v>192.524</c:v>
                </c:pt>
                <c:pt idx="8304">
                  <c:v>192.99700000000001</c:v>
                </c:pt>
                <c:pt idx="8305">
                  <c:v>102.018</c:v>
                </c:pt>
                <c:pt idx="8306">
                  <c:v>75.227000000000004</c:v>
                </c:pt>
                <c:pt idx="8307">
                  <c:v>48.467000000000006</c:v>
                </c:pt>
                <c:pt idx="8308">
                  <c:v>73.60599999999998</c:v>
                </c:pt>
                <c:pt idx="8309">
                  <c:v>316.22999999999996</c:v>
                </c:pt>
                <c:pt idx="8310">
                  <c:v>216.137</c:v>
                </c:pt>
                <c:pt idx="8311">
                  <c:v>332.42099999999994</c:v>
                </c:pt>
                <c:pt idx="8312">
                  <c:v>350.92899999999986</c:v>
                </c:pt>
                <c:pt idx="8313">
                  <c:v>489.45699999999994</c:v>
                </c:pt>
                <c:pt idx="8314">
                  <c:v>437.59799999999996</c:v>
                </c:pt>
                <c:pt idx="8315">
                  <c:v>317.46599999999995</c:v>
                </c:pt>
                <c:pt idx="8316">
                  <c:v>426.74400000000009</c:v>
                </c:pt>
                <c:pt idx="8317">
                  <c:v>259.39699999999993</c:v>
                </c:pt>
                <c:pt idx="8318">
                  <c:v>214.946</c:v>
                </c:pt>
                <c:pt idx="8319">
                  <c:v>123.593</c:v>
                </c:pt>
                <c:pt idx="8320">
                  <c:v>172.809</c:v>
                </c:pt>
                <c:pt idx="8321">
                  <c:v>65.22</c:v>
                </c:pt>
                <c:pt idx="8322">
                  <c:v>58.11</c:v>
                </c:pt>
                <c:pt idx="8323">
                  <c:v>61.862000000000002</c:v>
                </c:pt>
                <c:pt idx="8324">
                  <c:v>116.26600000000002</c:v>
                </c:pt>
                <c:pt idx="8325">
                  <c:v>113.827</c:v>
                </c:pt>
                <c:pt idx="8326">
                  <c:v>68.891999999999996</c:v>
                </c:pt>
                <c:pt idx="8327">
                  <c:v>128.50800000000001</c:v>
                </c:pt>
                <c:pt idx="8328">
                  <c:v>148.904</c:v>
                </c:pt>
                <c:pt idx="8329">
                  <c:v>57.102000000000004</c:v>
                </c:pt>
                <c:pt idx="8330">
                  <c:v>86.998000000000005</c:v>
                </c:pt>
                <c:pt idx="8331">
                  <c:v>48.208000000000006</c:v>
                </c:pt>
                <c:pt idx="8332">
                  <c:v>46.483999999999995</c:v>
                </c:pt>
                <c:pt idx="8333">
                  <c:v>50.923000000000002</c:v>
                </c:pt>
                <c:pt idx="8334">
                  <c:v>101.505</c:v>
                </c:pt>
                <c:pt idx="8335">
                  <c:v>106.733</c:v>
                </c:pt>
                <c:pt idx="8336">
                  <c:v>64.992000000000004</c:v>
                </c:pt>
                <c:pt idx="8337">
                  <c:v>57.39</c:v>
                </c:pt>
                <c:pt idx="8338">
                  <c:v>94.628999999999991</c:v>
                </c:pt>
                <c:pt idx="8339">
                  <c:v>61.731000000000002</c:v>
                </c:pt>
                <c:pt idx="8340">
                  <c:v>121.51</c:v>
                </c:pt>
                <c:pt idx="8341">
                  <c:v>109.80200000000001</c:v>
                </c:pt>
                <c:pt idx="8342">
                  <c:v>81.181999999999988</c:v>
                </c:pt>
                <c:pt idx="8343">
                  <c:v>154.184</c:v>
                </c:pt>
                <c:pt idx="8344">
                  <c:v>114.492</c:v>
                </c:pt>
                <c:pt idx="8345">
                  <c:v>65.950999999999993</c:v>
                </c:pt>
                <c:pt idx="8346">
                  <c:v>61.467000000000006</c:v>
                </c:pt>
                <c:pt idx="8347">
                  <c:v>52.751000000000005</c:v>
                </c:pt>
                <c:pt idx="8348">
                  <c:v>199.32600000000002</c:v>
                </c:pt>
                <c:pt idx="8349">
                  <c:v>116.29300000000002</c:v>
                </c:pt>
                <c:pt idx="8350">
                  <c:v>82.768000000000001</c:v>
                </c:pt>
                <c:pt idx="8351">
                  <c:v>54.392000000000003</c:v>
                </c:pt>
                <c:pt idx="8352">
                  <c:v>57.227000000000011</c:v>
                </c:pt>
                <c:pt idx="8353">
                  <c:v>85.421999999999997</c:v>
                </c:pt>
                <c:pt idx="8354">
                  <c:v>81.816000000000003</c:v>
                </c:pt>
                <c:pt idx="8355">
                  <c:v>144.50800000000001</c:v>
                </c:pt>
                <c:pt idx="8356">
                  <c:v>133.19800000000001</c:v>
                </c:pt>
                <c:pt idx="8357">
                  <c:v>101.42</c:v>
                </c:pt>
                <c:pt idx="8358">
                  <c:v>79.519000000000005</c:v>
                </c:pt>
                <c:pt idx="8359">
                  <c:v>87.543000000000006</c:v>
                </c:pt>
                <c:pt idx="8360">
                  <c:v>53.387999999999998</c:v>
                </c:pt>
                <c:pt idx="8361">
                  <c:v>117.387</c:v>
                </c:pt>
                <c:pt idx="8362">
                  <c:v>117.039</c:v>
                </c:pt>
                <c:pt idx="8363">
                  <c:v>119.498</c:v>
                </c:pt>
                <c:pt idx="8364">
                  <c:v>54.451999999999998</c:v>
                </c:pt>
                <c:pt idx="8365">
                  <c:v>123.057</c:v>
                </c:pt>
                <c:pt idx="8366">
                  <c:v>89.063999999999993</c:v>
                </c:pt>
                <c:pt idx="8367">
                  <c:v>54.703000000000003</c:v>
                </c:pt>
                <c:pt idx="8368">
                  <c:v>44.773000000000003</c:v>
                </c:pt>
                <c:pt idx="8369">
                  <c:v>64.712000000000003</c:v>
                </c:pt>
                <c:pt idx="8370">
                  <c:v>69.840999999999994</c:v>
                </c:pt>
                <c:pt idx="8371">
                  <c:v>72.982000000000014</c:v>
                </c:pt>
                <c:pt idx="8372">
                  <c:v>57.547000000000004</c:v>
                </c:pt>
                <c:pt idx="8373">
                  <c:v>82.183999999999983</c:v>
                </c:pt>
                <c:pt idx="8374">
                  <c:v>128.09700000000001</c:v>
                </c:pt>
                <c:pt idx="8375">
                  <c:v>149.06700000000001</c:v>
                </c:pt>
                <c:pt idx="8376">
                  <c:v>96.543000000000006</c:v>
                </c:pt>
                <c:pt idx="8377">
                  <c:v>55.105000000000004</c:v>
                </c:pt>
                <c:pt idx="8378">
                  <c:v>52.264000000000003</c:v>
                </c:pt>
                <c:pt idx="8379">
                  <c:v>53.83</c:v>
                </c:pt>
                <c:pt idx="8380">
                  <c:v>89.497000000000014</c:v>
                </c:pt>
                <c:pt idx="8381">
                  <c:v>52.416999999999994</c:v>
                </c:pt>
                <c:pt idx="8382">
                  <c:v>56.729000000000013</c:v>
                </c:pt>
                <c:pt idx="8383">
                  <c:v>72.233999999999995</c:v>
                </c:pt>
                <c:pt idx="8384">
                  <c:v>148.37900000000002</c:v>
                </c:pt>
                <c:pt idx="8385">
                  <c:v>62.123000000000012</c:v>
                </c:pt>
                <c:pt idx="8386">
                  <c:v>45.981999999999999</c:v>
                </c:pt>
                <c:pt idx="8387">
                  <c:v>52.925000000000004</c:v>
                </c:pt>
                <c:pt idx="8388">
                  <c:v>54.297000000000011</c:v>
                </c:pt>
                <c:pt idx="8389">
                  <c:v>83.322999999999979</c:v>
                </c:pt>
                <c:pt idx="8390">
                  <c:v>52.550999999999995</c:v>
                </c:pt>
                <c:pt idx="8391">
                  <c:v>58.662000000000006</c:v>
                </c:pt>
                <c:pt idx="8392">
                  <c:v>55.349999999999994</c:v>
                </c:pt>
                <c:pt idx="8393">
                  <c:v>53.963000000000001</c:v>
                </c:pt>
                <c:pt idx="8394">
                  <c:v>63.975000000000001</c:v>
                </c:pt>
                <c:pt idx="8395">
                  <c:v>52.699000000000012</c:v>
                </c:pt>
                <c:pt idx="8396">
                  <c:v>51.303000000000004</c:v>
                </c:pt>
                <c:pt idx="8397">
                  <c:v>77.899000000000001</c:v>
                </c:pt>
                <c:pt idx="8398">
                  <c:v>53.562000000000005</c:v>
                </c:pt>
                <c:pt idx="8399">
                  <c:v>99.927000000000007</c:v>
                </c:pt>
                <c:pt idx="8400">
                  <c:v>51.594000000000001</c:v>
                </c:pt>
                <c:pt idx="8401">
                  <c:v>91.35799999999999</c:v>
                </c:pt>
                <c:pt idx="8402">
                  <c:v>53.914999999999999</c:v>
                </c:pt>
                <c:pt idx="8403">
                  <c:v>64.598000000000013</c:v>
                </c:pt>
                <c:pt idx="8404">
                  <c:v>90.994000000000014</c:v>
                </c:pt>
                <c:pt idx="8405">
                  <c:v>90.235000000000014</c:v>
                </c:pt>
                <c:pt idx="8406">
                  <c:v>52.586999999999996</c:v>
                </c:pt>
                <c:pt idx="8407">
                  <c:v>77.831000000000003</c:v>
                </c:pt>
                <c:pt idx="8408">
                  <c:v>168.70299999999997</c:v>
                </c:pt>
                <c:pt idx="8409">
                  <c:v>97.384</c:v>
                </c:pt>
                <c:pt idx="8410">
                  <c:v>62.398000000000003</c:v>
                </c:pt>
                <c:pt idx="8411">
                  <c:v>53.5</c:v>
                </c:pt>
                <c:pt idx="8412">
                  <c:v>52.062000000000005</c:v>
                </c:pt>
                <c:pt idx="8413">
                  <c:v>93.807999999999993</c:v>
                </c:pt>
                <c:pt idx="8414">
                  <c:v>79.912999999999997</c:v>
                </c:pt>
                <c:pt idx="8415">
                  <c:v>107.20699999999999</c:v>
                </c:pt>
                <c:pt idx="8416">
                  <c:v>51.567</c:v>
                </c:pt>
                <c:pt idx="8417">
                  <c:v>56.303000000000004</c:v>
                </c:pt>
                <c:pt idx="8418">
                  <c:v>50.335000000000001</c:v>
                </c:pt>
                <c:pt idx="8419">
                  <c:v>53.546000000000006</c:v>
                </c:pt>
                <c:pt idx="8420">
                  <c:v>68.051999999999992</c:v>
                </c:pt>
                <c:pt idx="8421">
                  <c:v>68.846000000000004</c:v>
                </c:pt>
                <c:pt idx="8422">
                  <c:v>63.207000000000001</c:v>
                </c:pt>
                <c:pt idx="8423">
                  <c:v>51.446000000000005</c:v>
                </c:pt>
                <c:pt idx="8424">
                  <c:v>77.924999999999997</c:v>
                </c:pt>
                <c:pt idx="8425">
                  <c:v>79.507999999999996</c:v>
                </c:pt>
                <c:pt idx="8426">
                  <c:v>54.207000000000001</c:v>
                </c:pt>
                <c:pt idx="8427">
                  <c:v>50.668000000000006</c:v>
                </c:pt>
                <c:pt idx="8428">
                  <c:v>55.214000000000006</c:v>
                </c:pt>
                <c:pt idx="8429">
                  <c:v>77.637</c:v>
                </c:pt>
                <c:pt idx="8430">
                  <c:v>53.314999999999998</c:v>
                </c:pt>
                <c:pt idx="8431">
                  <c:v>103.48</c:v>
                </c:pt>
                <c:pt idx="8432">
                  <c:v>50.018000000000001</c:v>
                </c:pt>
                <c:pt idx="8433">
                  <c:v>51.545000000000002</c:v>
                </c:pt>
                <c:pt idx="8434">
                  <c:v>90.662999999999982</c:v>
                </c:pt>
                <c:pt idx="8435">
                  <c:v>53.927</c:v>
                </c:pt>
                <c:pt idx="8436">
                  <c:v>51.160000000000004</c:v>
                </c:pt>
                <c:pt idx="8437">
                  <c:v>55.297000000000011</c:v>
                </c:pt>
                <c:pt idx="8438">
                  <c:v>94.733000000000004</c:v>
                </c:pt>
                <c:pt idx="8439">
                  <c:v>50.567</c:v>
                </c:pt>
                <c:pt idx="8440">
                  <c:v>55.108000000000004</c:v>
                </c:pt>
                <c:pt idx="8441">
                  <c:v>56.546000000000006</c:v>
                </c:pt>
                <c:pt idx="8442">
                  <c:v>51.316999999999993</c:v>
                </c:pt>
                <c:pt idx="8443">
                  <c:v>87.665999999999983</c:v>
                </c:pt>
                <c:pt idx="8444">
                  <c:v>91.818000000000012</c:v>
                </c:pt>
                <c:pt idx="8445">
                  <c:v>52.366</c:v>
                </c:pt>
                <c:pt idx="8446">
                  <c:v>62.849000000000004</c:v>
                </c:pt>
                <c:pt idx="8447">
                  <c:v>56.876999999999995</c:v>
                </c:pt>
                <c:pt idx="8448">
                  <c:v>82.495000000000005</c:v>
                </c:pt>
                <c:pt idx="8449">
                  <c:v>81.846999999999994</c:v>
                </c:pt>
                <c:pt idx="8450">
                  <c:v>105.50700000000002</c:v>
                </c:pt>
                <c:pt idx="8451">
                  <c:v>71.997000000000014</c:v>
                </c:pt>
                <c:pt idx="8452">
                  <c:v>60.592000000000006</c:v>
                </c:pt>
                <c:pt idx="8453">
                  <c:v>69.831999999999994</c:v>
                </c:pt>
                <c:pt idx="8454">
                  <c:v>143.791</c:v>
                </c:pt>
                <c:pt idx="8455">
                  <c:v>102.864</c:v>
                </c:pt>
                <c:pt idx="8456">
                  <c:v>56.963000000000001</c:v>
                </c:pt>
                <c:pt idx="8457">
                  <c:v>52.577000000000005</c:v>
                </c:pt>
                <c:pt idx="8458">
                  <c:v>54.840999999999994</c:v>
                </c:pt>
                <c:pt idx="8459">
                  <c:v>83.126999999999981</c:v>
                </c:pt>
                <c:pt idx="8460">
                  <c:v>49.984999999999999</c:v>
                </c:pt>
                <c:pt idx="8461">
                  <c:v>99.516999999999996</c:v>
                </c:pt>
                <c:pt idx="8462">
                  <c:v>81.013000000000005</c:v>
                </c:pt>
                <c:pt idx="8463">
                  <c:v>68.239000000000004</c:v>
                </c:pt>
                <c:pt idx="8464">
                  <c:v>53.832000000000001</c:v>
                </c:pt>
                <c:pt idx="8465">
                  <c:v>48.326000000000001</c:v>
                </c:pt>
                <c:pt idx="8466">
                  <c:v>62.51</c:v>
                </c:pt>
                <c:pt idx="8467">
                  <c:v>68.141999999999996</c:v>
                </c:pt>
                <c:pt idx="8468">
                  <c:v>59.083000000000006</c:v>
                </c:pt>
                <c:pt idx="8469">
                  <c:v>76.23</c:v>
                </c:pt>
                <c:pt idx="8470">
                  <c:v>89.552999999999983</c:v>
                </c:pt>
                <c:pt idx="8471">
                  <c:v>67.037999999999997</c:v>
                </c:pt>
                <c:pt idx="8472">
                  <c:v>76.86</c:v>
                </c:pt>
                <c:pt idx="8473">
                  <c:v>77.363</c:v>
                </c:pt>
                <c:pt idx="8474">
                  <c:v>132.577</c:v>
                </c:pt>
                <c:pt idx="8475">
                  <c:v>389.63</c:v>
                </c:pt>
                <c:pt idx="8476">
                  <c:v>83.421999999999997</c:v>
                </c:pt>
                <c:pt idx="8477">
                  <c:v>91.557999999999993</c:v>
                </c:pt>
                <c:pt idx="8478">
                  <c:v>75.092000000000013</c:v>
                </c:pt>
                <c:pt idx="8479">
                  <c:v>57.120000000000005</c:v>
                </c:pt>
                <c:pt idx="8480">
                  <c:v>52.204000000000001</c:v>
                </c:pt>
                <c:pt idx="8481">
                  <c:v>76.978999999999999</c:v>
                </c:pt>
                <c:pt idx="8482">
                  <c:v>72.095000000000013</c:v>
                </c:pt>
                <c:pt idx="8483">
                  <c:v>62.826000000000001</c:v>
                </c:pt>
                <c:pt idx="8484">
                  <c:v>319.29700000000003</c:v>
                </c:pt>
                <c:pt idx="8485">
                  <c:v>70.239000000000004</c:v>
                </c:pt>
                <c:pt idx="8486">
                  <c:v>45.598000000000006</c:v>
                </c:pt>
                <c:pt idx="8487">
                  <c:v>49.352999999999994</c:v>
                </c:pt>
                <c:pt idx="8488">
                  <c:v>65.316000000000003</c:v>
                </c:pt>
                <c:pt idx="8489">
                  <c:v>51.089000000000006</c:v>
                </c:pt>
                <c:pt idx="8490">
                  <c:v>71.242000000000004</c:v>
                </c:pt>
                <c:pt idx="8491">
                  <c:v>101.69199999999999</c:v>
                </c:pt>
                <c:pt idx="8492">
                  <c:v>53.663000000000011</c:v>
                </c:pt>
                <c:pt idx="8493">
                  <c:v>51.346000000000004</c:v>
                </c:pt>
                <c:pt idx="8494">
                  <c:v>50.548000000000002</c:v>
                </c:pt>
                <c:pt idx="8495">
                  <c:v>50.016000000000005</c:v>
                </c:pt>
                <c:pt idx="8496">
                  <c:v>54.734000000000002</c:v>
                </c:pt>
                <c:pt idx="8497">
                  <c:v>81.181999999999988</c:v>
                </c:pt>
                <c:pt idx="8498">
                  <c:v>90.271999999999991</c:v>
                </c:pt>
                <c:pt idx="8499">
                  <c:v>128.77699999999999</c:v>
                </c:pt>
                <c:pt idx="8500">
                  <c:v>61.106000000000002</c:v>
                </c:pt>
                <c:pt idx="8501">
                  <c:v>63.382999999999996</c:v>
                </c:pt>
                <c:pt idx="8502">
                  <c:v>52.273000000000003</c:v>
                </c:pt>
                <c:pt idx="8503">
                  <c:v>51.531000000000006</c:v>
                </c:pt>
                <c:pt idx="8504">
                  <c:v>51.833999999999996</c:v>
                </c:pt>
                <c:pt idx="8505">
                  <c:v>74.661999999999992</c:v>
                </c:pt>
                <c:pt idx="8506">
                  <c:v>74.570999999999998</c:v>
                </c:pt>
                <c:pt idx="8507">
                  <c:v>150.48700000000002</c:v>
                </c:pt>
                <c:pt idx="8508">
                  <c:v>51.282000000000004</c:v>
                </c:pt>
                <c:pt idx="8509">
                  <c:v>174.09300000000002</c:v>
                </c:pt>
                <c:pt idx="8510">
                  <c:v>51.303999999999995</c:v>
                </c:pt>
                <c:pt idx="8511">
                  <c:v>54.637</c:v>
                </c:pt>
                <c:pt idx="8512">
                  <c:v>48.892000000000003</c:v>
                </c:pt>
                <c:pt idx="8513">
                  <c:v>69.546999999999997</c:v>
                </c:pt>
                <c:pt idx="8514">
                  <c:v>60.237000000000002</c:v>
                </c:pt>
                <c:pt idx="8515">
                  <c:v>54.107000000000006</c:v>
                </c:pt>
                <c:pt idx="8516">
                  <c:v>48.397000000000006</c:v>
                </c:pt>
                <c:pt idx="8517">
                  <c:v>45.946999999999996</c:v>
                </c:pt>
                <c:pt idx="8518">
                  <c:v>46.03</c:v>
                </c:pt>
                <c:pt idx="8519">
                  <c:v>45.182000000000002</c:v>
                </c:pt>
                <c:pt idx="8520">
                  <c:v>72.513999999999996</c:v>
                </c:pt>
                <c:pt idx="8521">
                  <c:v>58.619</c:v>
                </c:pt>
                <c:pt idx="8522">
                  <c:v>51.71</c:v>
                </c:pt>
                <c:pt idx="8523">
                  <c:v>60.662000000000006</c:v>
                </c:pt>
                <c:pt idx="8524">
                  <c:v>53.339999999999996</c:v>
                </c:pt>
                <c:pt idx="8525">
                  <c:v>51.692000000000007</c:v>
                </c:pt>
                <c:pt idx="8526">
                  <c:v>73.001999999999995</c:v>
                </c:pt>
                <c:pt idx="8527">
                  <c:v>67.736999999999995</c:v>
                </c:pt>
                <c:pt idx="8528">
                  <c:v>60.724000000000011</c:v>
                </c:pt>
                <c:pt idx="8529">
                  <c:v>54.427</c:v>
                </c:pt>
                <c:pt idx="8530">
                  <c:v>50.069000000000003</c:v>
                </c:pt>
                <c:pt idx="8531">
                  <c:v>94.087999999999994</c:v>
                </c:pt>
                <c:pt idx="8532">
                  <c:v>70.741000000000014</c:v>
                </c:pt>
                <c:pt idx="8533">
                  <c:v>67.3</c:v>
                </c:pt>
                <c:pt idx="8534">
                  <c:v>63.393000000000001</c:v>
                </c:pt>
                <c:pt idx="8535">
                  <c:v>55.028000000000006</c:v>
                </c:pt>
                <c:pt idx="8536">
                  <c:v>73.956999999999994</c:v>
                </c:pt>
                <c:pt idx="8537">
                  <c:v>52.826000000000001</c:v>
                </c:pt>
                <c:pt idx="8538">
                  <c:v>75.077999999999989</c:v>
                </c:pt>
                <c:pt idx="8539">
                  <c:v>79.697000000000003</c:v>
                </c:pt>
                <c:pt idx="8540">
                  <c:v>104.64700000000002</c:v>
                </c:pt>
                <c:pt idx="8541">
                  <c:v>74.412999999999997</c:v>
                </c:pt>
                <c:pt idx="8542">
                  <c:v>54.786000000000001</c:v>
                </c:pt>
                <c:pt idx="8543">
                  <c:v>51.127000000000002</c:v>
                </c:pt>
                <c:pt idx="8544">
                  <c:v>50.679000000000002</c:v>
                </c:pt>
                <c:pt idx="8545">
                  <c:v>55.98</c:v>
                </c:pt>
                <c:pt idx="8546">
                  <c:v>56.041000000000004</c:v>
                </c:pt>
                <c:pt idx="8547">
                  <c:v>54.666000000000011</c:v>
                </c:pt>
                <c:pt idx="8548">
                  <c:v>68.062000000000012</c:v>
                </c:pt>
                <c:pt idx="8549">
                  <c:v>53.518000000000001</c:v>
                </c:pt>
                <c:pt idx="8550">
                  <c:v>56.448</c:v>
                </c:pt>
                <c:pt idx="8551">
                  <c:v>57.198000000000008</c:v>
                </c:pt>
                <c:pt idx="8552">
                  <c:v>54.139000000000003</c:v>
                </c:pt>
                <c:pt idx="8553">
                  <c:v>55.061</c:v>
                </c:pt>
                <c:pt idx="8554">
                  <c:v>51.486999999999995</c:v>
                </c:pt>
                <c:pt idx="8555">
                  <c:v>44.690000000000005</c:v>
                </c:pt>
                <c:pt idx="8556">
                  <c:v>47.855999999999995</c:v>
                </c:pt>
                <c:pt idx="8557">
                  <c:v>48.928000000000004</c:v>
                </c:pt>
                <c:pt idx="8558">
                  <c:v>56.691000000000003</c:v>
                </c:pt>
                <c:pt idx="8559">
                  <c:v>55.076000000000001</c:v>
                </c:pt>
                <c:pt idx="8560">
                  <c:v>63.124000000000002</c:v>
                </c:pt>
                <c:pt idx="8561">
                  <c:v>58.431000000000004</c:v>
                </c:pt>
                <c:pt idx="8562">
                  <c:v>57.214000000000006</c:v>
                </c:pt>
                <c:pt idx="8563">
                  <c:v>108.78100000000002</c:v>
                </c:pt>
                <c:pt idx="8564">
                  <c:v>84.972999999999999</c:v>
                </c:pt>
                <c:pt idx="8565">
                  <c:v>70.437000000000012</c:v>
                </c:pt>
                <c:pt idx="8566">
                  <c:v>70.596999999999994</c:v>
                </c:pt>
                <c:pt idx="8567">
                  <c:v>77.596999999999994</c:v>
                </c:pt>
                <c:pt idx="8568">
                  <c:v>64.161000000000001</c:v>
                </c:pt>
                <c:pt idx="8569">
                  <c:v>60.209000000000003</c:v>
                </c:pt>
                <c:pt idx="8570">
                  <c:v>63.826000000000001</c:v>
                </c:pt>
                <c:pt idx="8571">
                  <c:v>93.671999999999983</c:v>
                </c:pt>
                <c:pt idx="8572">
                  <c:v>64.412000000000006</c:v>
                </c:pt>
                <c:pt idx="8573">
                  <c:v>63.252000000000002</c:v>
                </c:pt>
                <c:pt idx="8574">
                  <c:v>63.438000000000002</c:v>
                </c:pt>
                <c:pt idx="8575">
                  <c:v>56.604000000000006</c:v>
                </c:pt>
                <c:pt idx="8576">
                  <c:v>90.007999999999996</c:v>
                </c:pt>
                <c:pt idx="8577">
                  <c:v>84.962000000000003</c:v>
                </c:pt>
                <c:pt idx="8578">
                  <c:v>50.846999999999994</c:v>
                </c:pt>
                <c:pt idx="8579">
                  <c:v>57.67</c:v>
                </c:pt>
                <c:pt idx="8580">
                  <c:v>73.884999999999991</c:v>
                </c:pt>
                <c:pt idx="8581">
                  <c:v>71.477999999999994</c:v>
                </c:pt>
                <c:pt idx="8582">
                  <c:v>63.127000000000002</c:v>
                </c:pt>
                <c:pt idx="8583">
                  <c:v>58.715000000000003</c:v>
                </c:pt>
                <c:pt idx="8584">
                  <c:v>96.778999999999982</c:v>
                </c:pt>
                <c:pt idx="8585">
                  <c:v>142.77299999999997</c:v>
                </c:pt>
                <c:pt idx="8586">
                  <c:v>341.81099999999992</c:v>
                </c:pt>
                <c:pt idx="8587">
                  <c:v>168.72200000000001</c:v>
                </c:pt>
                <c:pt idx="8588">
                  <c:v>217.08700000000002</c:v>
                </c:pt>
                <c:pt idx="8589">
                  <c:v>117.667</c:v>
                </c:pt>
                <c:pt idx="8590">
                  <c:v>130.61899999999997</c:v>
                </c:pt>
                <c:pt idx="8591">
                  <c:v>245.732</c:v>
                </c:pt>
                <c:pt idx="8592">
                  <c:v>174.85000000000002</c:v>
                </c:pt>
                <c:pt idx="8593">
                  <c:v>114.992</c:v>
                </c:pt>
                <c:pt idx="8594">
                  <c:v>76.049000000000007</c:v>
                </c:pt>
                <c:pt idx="8595">
                  <c:v>92.174999999999983</c:v>
                </c:pt>
                <c:pt idx="8596">
                  <c:v>103.56399999999999</c:v>
                </c:pt>
                <c:pt idx="8597">
                  <c:v>96.283000000000001</c:v>
                </c:pt>
                <c:pt idx="8598">
                  <c:v>85.176999999999992</c:v>
                </c:pt>
                <c:pt idx="8599">
                  <c:v>82.35</c:v>
                </c:pt>
                <c:pt idx="8600">
                  <c:v>118.47</c:v>
                </c:pt>
                <c:pt idx="8601">
                  <c:v>88.801999999999992</c:v>
                </c:pt>
                <c:pt idx="8602">
                  <c:v>71.871999999999986</c:v>
                </c:pt>
                <c:pt idx="8603">
                  <c:v>78.346999999999994</c:v>
                </c:pt>
                <c:pt idx="8604">
                  <c:v>87</c:v>
                </c:pt>
                <c:pt idx="8605">
                  <c:v>84.37299999999999</c:v>
                </c:pt>
                <c:pt idx="8606">
                  <c:v>105.23399999999999</c:v>
                </c:pt>
                <c:pt idx="8607">
                  <c:v>59.933</c:v>
                </c:pt>
                <c:pt idx="8608">
                  <c:v>61.746000000000002</c:v>
                </c:pt>
                <c:pt idx="8609">
                  <c:v>52.718000000000011</c:v>
                </c:pt>
                <c:pt idx="8610">
                  <c:v>118.81399999999999</c:v>
                </c:pt>
                <c:pt idx="8611">
                  <c:v>241.87</c:v>
                </c:pt>
                <c:pt idx="8612">
                  <c:v>89.962000000000003</c:v>
                </c:pt>
                <c:pt idx="8613">
                  <c:v>202.06700000000001</c:v>
                </c:pt>
                <c:pt idx="8614">
                  <c:v>68.018000000000001</c:v>
                </c:pt>
                <c:pt idx="8615">
                  <c:v>72.456999999999994</c:v>
                </c:pt>
                <c:pt idx="8616">
                  <c:v>80.815000000000012</c:v>
                </c:pt>
                <c:pt idx="8617">
                  <c:v>89.423000000000002</c:v>
                </c:pt>
                <c:pt idx="8618">
                  <c:v>152.14499999999998</c:v>
                </c:pt>
                <c:pt idx="8619">
                  <c:v>80.10299999999998</c:v>
                </c:pt>
                <c:pt idx="8620">
                  <c:v>51.876000000000005</c:v>
                </c:pt>
                <c:pt idx="8621">
                  <c:v>56.209000000000003</c:v>
                </c:pt>
                <c:pt idx="8622">
                  <c:v>56.293000000000013</c:v>
                </c:pt>
                <c:pt idx="8623">
                  <c:v>72.653999999999982</c:v>
                </c:pt>
                <c:pt idx="8624">
                  <c:v>79.992999999999995</c:v>
                </c:pt>
                <c:pt idx="8625">
                  <c:v>103.253</c:v>
                </c:pt>
                <c:pt idx="8626">
                  <c:v>76.521999999999991</c:v>
                </c:pt>
                <c:pt idx="8627">
                  <c:v>57.566000000000003</c:v>
                </c:pt>
                <c:pt idx="8628">
                  <c:v>54.357999999999997</c:v>
                </c:pt>
                <c:pt idx="8629">
                  <c:v>75.774999999999991</c:v>
                </c:pt>
                <c:pt idx="8630">
                  <c:v>66.832999999999998</c:v>
                </c:pt>
                <c:pt idx="8631">
                  <c:v>51.452999999999996</c:v>
                </c:pt>
                <c:pt idx="8632">
                  <c:v>60.048000000000002</c:v>
                </c:pt>
                <c:pt idx="8633">
                  <c:v>70.427000000000007</c:v>
                </c:pt>
                <c:pt idx="8634">
                  <c:v>58.375</c:v>
                </c:pt>
                <c:pt idx="8635">
                  <c:v>75.995000000000005</c:v>
                </c:pt>
                <c:pt idx="8636">
                  <c:v>186.70099999999999</c:v>
                </c:pt>
                <c:pt idx="8637">
                  <c:v>208.68300000000002</c:v>
                </c:pt>
                <c:pt idx="8638">
                  <c:v>94.908000000000001</c:v>
                </c:pt>
                <c:pt idx="8639">
                  <c:v>83.173999999999992</c:v>
                </c:pt>
                <c:pt idx="8640">
                  <c:v>72.521999999999991</c:v>
                </c:pt>
                <c:pt idx="8641">
                  <c:v>74.992000000000004</c:v>
                </c:pt>
                <c:pt idx="8642">
                  <c:v>112.87299999999999</c:v>
                </c:pt>
                <c:pt idx="8643">
                  <c:v>108.45</c:v>
                </c:pt>
                <c:pt idx="8644">
                  <c:v>130.11799999999999</c:v>
                </c:pt>
                <c:pt idx="8645">
                  <c:v>234.505</c:v>
                </c:pt>
                <c:pt idx="8646">
                  <c:v>85.191000000000003</c:v>
                </c:pt>
                <c:pt idx="8647">
                  <c:v>113.27500000000001</c:v>
                </c:pt>
                <c:pt idx="8648">
                  <c:v>218.35700000000003</c:v>
                </c:pt>
                <c:pt idx="8649">
                  <c:v>161.34700000000001</c:v>
                </c:pt>
                <c:pt idx="8650">
                  <c:v>81.641999999999996</c:v>
                </c:pt>
                <c:pt idx="8651">
                  <c:v>73.989000000000004</c:v>
                </c:pt>
                <c:pt idx="8652">
                  <c:v>71.98</c:v>
                </c:pt>
                <c:pt idx="8653">
                  <c:v>76.725999999999999</c:v>
                </c:pt>
                <c:pt idx="8654">
                  <c:v>64.421000000000006</c:v>
                </c:pt>
                <c:pt idx="8655">
                  <c:v>58.295000000000009</c:v>
                </c:pt>
                <c:pt idx="8656">
                  <c:v>81.370999999999981</c:v>
                </c:pt>
                <c:pt idx="8657">
                  <c:v>50.711000000000006</c:v>
                </c:pt>
                <c:pt idx="8658">
                  <c:v>64.162999999999982</c:v>
                </c:pt>
                <c:pt idx="8659">
                  <c:v>64.804000000000002</c:v>
                </c:pt>
                <c:pt idx="8660">
                  <c:v>77.36</c:v>
                </c:pt>
                <c:pt idx="8661">
                  <c:v>96.402000000000001</c:v>
                </c:pt>
                <c:pt idx="8662">
                  <c:v>80.772999999999982</c:v>
                </c:pt>
                <c:pt idx="8663">
                  <c:v>69.442000000000007</c:v>
                </c:pt>
                <c:pt idx="8664">
                  <c:v>60.393000000000001</c:v>
                </c:pt>
                <c:pt idx="8665">
                  <c:v>79.137</c:v>
                </c:pt>
                <c:pt idx="8666">
                  <c:v>64.590999999999994</c:v>
                </c:pt>
                <c:pt idx="8667">
                  <c:v>68.427999999999997</c:v>
                </c:pt>
                <c:pt idx="8668">
                  <c:v>126.26700000000001</c:v>
                </c:pt>
                <c:pt idx="8669">
                  <c:v>69.051000000000002</c:v>
                </c:pt>
                <c:pt idx="8670">
                  <c:v>63.432000000000002</c:v>
                </c:pt>
                <c:pt idx="8671">
                  <c:v>61.413999999999994</c:v>
                </c:pt>
                <c:pt idx="8672">
                  <c:v>58.950999999999993</c:v>
                </c:pt>
                <c:pt idx="8673">
                  <c:v>53.376999999999995</c:v>
                </c:pt>
                <c:pt idx="8674">
                  <c:v>54.951999999999998</c:v>
                </c:pt>
                <c:pt idx="8675">
                  <c:v>46.793000000000013</c:v>
                </c:pt>
                <c:pt idx="8676">
                  <c:v>54.822000000000003</c:v>
                </c:pt>
                <c:pt idx="8677">
                  <c:v>61.022000000000006</c:v>
                </c:pt>
                <c:pt idx="8678">
                  <c:v>69.061000000000007</c:v>
                </c:pt>
                <c:pt idx="8679">
                  <c:v>71.86999999999999</c:v>
                </c:pt>
                <c:pt idx="8680">
                  <c:v>99.667999999999992</c:v>
                </c:pt>
                <c:pt idx="8681">
                  <c:v>93.590999999999994</c:v>
                </c:pt>
                <c:pt idx="8682">
                  <c:v>71.903000000000006</c:v>
                </c:pt>
                <c:pt idx="8683">
                  <c:v>76.194999999999993</c:v>
                </c:pt>
                <c:pt idx="8684">
                  <c:v>111.116</c:v>
                </c:pt>
                <c:pt idx="8685">
                  <c:v>78.771999999999991</c:v>
                </c:pt>
                <c:pt idx="8686">
                  <c:v>129.77099999999999</c:v>
                </c:pt>
                <c:pt idx="8687">
                  <c:v>214.446</c:v>
                </c:pt>
                <c:pt idx="8688">
                  <c:v>169.26</c:v>
                </c:pt>
                <c:pt idx="8689">
                  <c:v>141.48200000000003</c:v>
                </c:pt>
                <c:pt idx="8690">
                  <c:v>113.66200000000001</c:v>
                </c:pt>
                <c:pt idx="8691">
                  <c:v>76.816000000000003</c:v>
                </c:pt>
                <c:pt idx="8692">
                  <c:v>72.887999999999991</c:v>
                </c:pt>
                <c:pt idx="8693">
                  <c:v>53.798000000000009</c:v>
                </c:pt>
                <c:pt idx="8694">
                  <c:v>52.655000000000001</c:v>
                </c:pt>
                <c:pt idx="8695">
                  <c:v>84.446000000000012</c:v>
                </c:pt>
                <c:pt idx="8696">
                  <c:v>154.42700000000002</c:v>
                </c:pt>
                <c:pt idx="8697">
                  <c:v>109.68300000000001</c:v>
                </c:pt>
                <c:pt idx="8698">
                  <c:v>94.942000000000007</c:v>
                </c:pt>
                <c:pt idx="8699">
                  <c:v>110.735</c:v>
                </c:pt>
                <c:pt idx="8700">
                  <c:v>88.840999999999994</c:v>
                </c:pt>
                <c:pt idx="8701">
                  <c:v>179.393</c:v>
                </c:pt>
                <c:pt idx="8702">
                  <c:v>206.43100000000001</c:v>
                </c:pt>
                <c:pt idx="8703">
                  <c:v>158.261</c:v>
                </c:pt>
                <c:pt idx="8704">
                  <c:v>77.001000000000005</c:v>
                </c:pt>
                <c:pt idx="8705">
                  <c:v>81.45</c:v>
                </c:pt>
                <c:pt idx="8706">
                  <c:v>122.636</c:v>
                </c:pt>
                <c:pt idx="8707">
                  <c:v>157.33600000000001</c:v>
                </c:pt>
                <c:pt idx="8708">
                  <c:v>556.03199999999993</c:v>
                </c:pt>
                <c:pt idx="8709">
                  <c:v>169.19399999999999</c:v>
                </c:pt>
                <c:pt idx="8710">
                  <c:v>97.772999999999982</c:v>
                </c:pt>
                <c:pt idx="8711">
                  <c:v>84.121999999999986</c:v>
                </c:pt>
                <c:pt idx="8712">
                  <c:v>92.415999999999997</c:v>
                </c:pt>
                <c:pt idx="8713">
                  <c:v>66.217000000000013</c:v>
                </c:pt>
                <c:pt idx="8714">
                  <c:v>61.627000000000002</c:v>
                </c:pt>
                <c:pt idx="8715">
                  <c:v>57.53</c:v>
                </c:pt>
                <c:pt idx="8716">
                  <c:v>51.951999999999998</c:v>
                </c:pt>
                <c:pt idx="8717">
                  <c:v>50.107000000000006</c:v>
                </c:pt>
                <c:pt idx="8718">
                  <c:v>57.275000000000006</c:v>
                </c:pt>
                <c:pt idx="8719">
                  <c:v>59.752000000000002</c:v>
                </c:pt>
                <c:pt idx="8720">
                  <c:v>56.843000000000004</c:v>
                </c:pt>
                <c:pt idx="8721">
                  <c:v>55.106000000000002</c:v>
                </c:pt>
                <c:pt idx="8722">
                  <c:v>52.357999999999997</c:v>
                </c:pt>
                <c:pt idx="8723">
                  <c:v>56.050999999999995</c:v>
                </c:pt>
                <c:pt idx="8724">
                  <c:v>87.168999999999983</c:v>
                </c:pt>
                <c:pt idx="8725">
                  <c:v>62.416000000000004</c:v>
                </c:pt>
                <c:pt idx="8726">
                  <c:v>67.843000000000004</c:v>
                </c:pt>
                <c:pt idx="8727">
                  <c:v>62.656000000000006</c:v>
                </c:pt>
                <c:pt idx="8728">
                  <c:v>56.620000000000005</c:v>
                </c:pt>
                <c:pt idx="8729">
                  <c:v>47.923000000000002</c:v>
                </c:pt>
                <c:pt idx="8730">
                  <c:v>56.813999999999993</c:v>
                </c:pt>
                <c:pt idx="8731">
                  <c:v>58.409000000000006</c:v>
                </c:pt>
                <c:pt idx="8732">
                  <c:v>74.611999999999995</c:v>
                </c:pt>
                <c:pt idx="8733">
                  <c:v>88.147000000000006</c:v>
                </c:pt>
                <c:pt idx="8734">
                  <c:v>58.705000000000005</c:v>
                </c:pt>
                <c:pt idx="8735">
                  <c:v>97.762</c:v>
                </c:pt>
                <c:pt idx="8736">
                  <c:v>66.577999999999989</c:v>
                </c:pt>
                <c:pt idx="8737">
                  <c:v>52.63</c:v>
                </c:pt>
                <c:pt idx="8738">
                  <c:v>66.822999999999979</c:v>
                </c:pt>
                <c:pt idx="8739">
                  <c:v>59.434000000000005</c:v>
                </c:pt>
                <c:pt idx="8740">
                  <c:v>53.384999999999998</c:v>
                </c:pt>
                <c:pt idx="8741">
                  <c:v>71.277999999999992</c:v>
                </c:pt>
                <c:pt idx="8742">
                  <c:v>51.656000000000006</c:v>
                </c:pt>
                <c:pt idx="8743">
                  <c:v>265.73799999999994</c:v>
                </c:pt>
                <c:pt idx="8744">
                  <c:v>180.43800000000002</c:v>
                </c:pt>
                <c:pt idx="8745">
                  <c:v>52.139000000000003</c:v>
                </c:pt>
                <c:pt idx="8746">
                  <c:v>71.003</c:v>
                </c:pt>
                <c:pt idx="8747">
                  <c:v>183.41200000000001</c:v>
                </c:pt>
                <c:pt idx="8748">
                  <c:v>100.85</c:v>
                </c:pt>
                <c:pt idx="8749">
                  <c:v>107.845</c:v>
                </c:pt>
                <c:pt idx="8750">
                  <c:v>121.607</c:v>
                </c:pt>
                <c:pt idx="8751">
                  <c:v>62.671000000000006</c:v>
                </c:pt>
                <c:pt idx="8752">
                  <c:v>103.71700000000001</c:v>
                </c:pt>
                <c:pt idx="8753">
                  <c:v>55.111000000000004</c:v>
                </c:pt>
                <c:pt idx="8754">
                  <c:v>83.423000000000002</c:v>
                </c:pt>
                <c:pt idx="8755">
                  <c:v>65.549000000000007</c:v>
                </c:pt>
                <c:pt idx="8756">
                  <c:v>70.897000000000006</c:v>
                </c:pt>
                <c:pt idx="8757">
                  <c:v>65.611999999999995</c:v>
                </c:pt>
                <c:pt idx="8758">
                  <c:v>57.07</c:v>
                </c:pt>
                <c:pt idx="8759">
                  <c:v>174.04</c:v>
                </c:pt>
              </c:numCache>
            </c:numRef>
          </c:val>
        </c:ser>
        <c:dLbls/>
        <c:marker val="1"/>
        <c:axId val="47796992"/>
        <c:axId val="47786624"/>
      </c:lineChart>
      <c:catAx>
        <c:axId val="47770240"/>
        <c:scaling>
          <c:orientation val="minMax"/>
        </c:scaling>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Hourly 8760 (Sorted from Highest to Lowest )</a:t>
                </a:r>
              </a:p>
            </c:rich>
          </c:tx>
          <c:layout>
            <c:manualLayout>
              <c:xMode val="edge"/>
              <c:yMode val="edge"/>
              <c:x val="0.11420433498285573"/>
              <c:y val="0.92071477365858145"/>
            </c:manualLayout>
          </c:layout>
          <c:spPr>
            <a:noFill/>
            <a:ln>
              <a:noFill/>
            </a:ln>
            <a:effectLst/>
          </c:spPr>
        </c:title>
        <c:numFmt formatCode="#,##0" sourceLinked="0"/>
        <c:maj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84704"/>
        <c:crosses val="autoZero"/>
        <c:auto val="1"/>
        <c:lblAlgn val="ctr"/>
        <c:lblOffset val="100"/>
        <c:tickMarkSkip val="500"/>
      </c:catAx>
      <c:valAx>
        <c:axId val="47784704"/>
        <c:scaling>
          <c:orientation val="minMax"/>
          <c:max val="60000"/>
          <c:min val="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Microgrid Demand, KW</a:t>
                </a:r>
              </a:p>
            </c:rich>
          </c:tx>
          <c:layout>
            <c:manualLayout>
              <c:xMode val="edge"/>
              <c:yMode val="edge"/>
              <c:x val="7.5897429742014019E-3"/>
              <c:y val="0.10671302525993501"/>
            </c:manualLayout>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70240"/>
        <c:crossesAt val="1"/>
        <c:crossBetween val="between"/>
      </c:valAx>
      <c:valAx>
        <c:axId val="47786624"/>
        <c:scaling>
          <c:orientation val="minMax"/>
          <c:max val="350"/>
          <c:min val="-50"/>
        </c:scaling>
        <c:axPos val="r"/>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800" b="1" dirty="0" smtClean="0"/>
                  <a:t>$/MWh</a:t>
                </a:r>
                <a:endParaRPr lang="en-US" sz="1800" b="1" dirty="0"/>
              </a:p>
            </c:rich>
          </c:tx>
          <c:spPr>
            <a:noFill/>
            <a:ln>
              <a:noFill/>
            </a:ln>
            <a:effectLst/>
          </c:spPr>
        </c:title>
        <c:numFmt formatCode="General" sourceLinked="1"/>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96992"/>
        <c:crosses val="max"/>
        <c:crossBetween val="between"/>
      </c:valAx>
      <c:catAx>
        <c:axId val="47796992"/>
        <c:scaling>
          <c:orientation val="minMax"/>
        </c:scaling>
        <c:delete val="1"/>
        <c:axPos val="b"/>
        <c:tickLblPos val="none"/>
        <c:crossAx val="47786624"/>
        <c:crosses val="autoZero"/>
        <c:auto val="1"/>
        <c:lblAlgn val="ctr"/>
        <c:lblOffset val="100"/>
      </c:catAx>
      <c:spPr>
        <a:noFill/>
        <a:ln>
          <a:noFill/>
        </a:ln>
        <a:effectLst/>
      </c:spPr>
    </c:plotArea>
    <c:legend>
      <c:legendPos val="b"/>
      <c:layout>
        <c:manualLayout>
          <c:xMode val="edge"/>
          <c:yMode val="edge"/>
          <c:x val="0.73565734734002652"/>
          <c:y val="2.8454711739076648E-2"/>
          <c:w val="0.26246224461688972"/>
          <c:h val="0.27517500224269098"/>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chart>
  <c:spPr>
    <a:noFill/>
    <a:ln>
      <a:noFill/>
    </a:ln>
    <a:effectLst/>
  </c:spPr>
  <c:txPr>
    <a:bodyPr/>
    <a:lstStyle/>
    <a:p>
      <a:pPr>
        <a:defRPr sz="1400">
          <a:solidFill>
            <a:schemeClr val="tx1"/>
          </a:solidFill>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3189493554684975"/>
          <c:y val="3.4735604447352249E-2"/>
          <c:w val="0.80601557348434894"/>
          <c:h val="0.82478744126397163"/>
        </c:manualLayout>
      </c:layout>
      <c:scatterChart>
        <c:scatterStyle val="lineMarker"/>
        <c:ser>
          <c:idx val="0"/>
          <c:order val="0"/>
          <c:tx>
            <c:v>High Thermal Case</c:v>
          </c:tx>
          <c:spPr>
            <a:ln w="25400" cap="rnd">
              <a:noFill/>
              <a:round/>
            </a:ln>
            <a:effectLst/>
          </c:spPr>
          <c:marker>
            <c:symbol val="circle"/>
            <c:size val="5"/>
            <c:spPr>
              <a:solidFill>
                <a:schemeClr val="accent1"/>
              </a:solidFill>
              <a:ln w="9525">
                <a:solidFill>
                  <a:schemeClr val="accent1"/>
                </a:solidFill>
              </a:ln>
              <a:effectLst/>
            </c:spPr>
          </c:marker>
          <c:xVal>
            <c:numRef>
              <c:f>'[NYCC 8760 Gap v3 Med Thermal.xlsx]Thermal Curve'!$A$2:$A$8761</c:f>
              <c:numCache>
                <c:formatCode>General</c:formatCode>
                <c:ptCount val="87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numCache>
            </c:numRef>
          </c:xVal>
          <c:yVal>
            <c:numRef>
              <c:f>'[NYCC 8760 Gap v3 Med Thermal.xlsx]Thermal Curve'!$F$2:$F$8761</c:f>
              <c:numCache>
                <c:formatCode>#,##0</c:formatCode>
                <c:ptCount val="8760"/>
                <c:pt idx="0">
                  <c:v>222</c:v>
                </c:pt>
                <c:pt idx="1">
                  <c:v>219.6</c:v>
                </c:pt>
                <c:pt idx="2">
                  <c:v>218.4</c:v>
                </c:pt>
                <c:pt idx="3">
                  <c:v>218.4</c:v>
                </c:pt>
                <c:pt idx="4">
                  <c:v>218.4</c:v>
                </c:pt>
                <c:pt idx="5">
                  <c:v>217.2</c:v>
                </c:pt>
                <c:pt idx="6">
                  <c:v>217.2</c:v>
                </c:pt>
                <c:pt idx="7">
                  <c:v>217.2</c:v>
                </c:pt>
                <c:pt idx="8">
                  <c:v>216</c:v>
                </c:pt>
                <c:pt idx="9">
                  <c:v>216</c:v>
                </c:pt>
                <c:pt idx="10">
                  <c:v>216</c:v>
                </c:pt>
                <c:pt idx="11">
                  <c:v>216</c:v>
                </c:pt>
                <c:pt idx="12">
                  <c:v>216</c:v>
                </c:pt>
                <c:pt idx="13">
                  <c:v>214.8</c:v>
                </c:pt>
                <c:pt idx="14">
                  <c:v>213.6</c:v>
                </c:pt>
                <c:pt idx="15">
                  <c:v>212.4</c:v>
                </c:pt>
                <c:pt idx="16">
                  <c:v>212.4</c:v>
                </c:pt>
                <c:pt idx="17">
                  <c:v>212.4</c:v>
                </c:pt>
                <c:pt idx="18">
                  <c:v>212.4</c:v>
                </c:pt>
                <c:pt idx="19">
                  <c:v>212.4</c:v>
                </c:pt>
                <c:pt idx="20">
                  <c:v>211.2</c:v>
                </c:pt>
                <c:pt idx="21">
                  <c:v>211.2</c:v>
                </c:pt>
                <c:pt idx="22">
                  <c:v>210</c:v>
                </c:pt>
                <c:pt idx="23">
                  <c:v>210</c:v>
                </c:pt>
                <c:pt idx="24">
                  <c:v>210</c:v>
                </c:pt>
                <c:pt idx="25">
                  <c:v>210</c:v>
                </c:pt>
                <c:pt idx="26">
                  <c:v>207.6</c:v>
                </c:pt>
                <c:pt idx="27">
                  <c:v>206.4</c:v>
                </c:pt>
                <c:pt idx="28">
                  <c:v>206.4</c:v>
                </c:pt>
                <c:pt idx="29">
                  <c:v>206.4</c:v>
                </c:pt>
                <c:pt idx="30">
                  <c:v>206.4</c:v>
                </c:pt>
                <c:pt idx="31">
                  <c:v>206.4</c:v>
                </c:pt>
                <c:pt idx="32">
                  <c:v>205.2</c:v>
                </c:pt>
                <c:pt idx="33">
                  <c:v>204</c:v>
                </c:pt>
                <c:pt idx="34">
                  <c:v>204</c:v>
                </c:pt>
                <c:pt idx="35">
                  <c:v>204</c:v>
                </c:pt>
                <c:pt idx="36">
                  <c:v>204</c:v>
                </c:pt>
                <c:pt idx="37">
                  <c:v>202.8</c:v>
                </c:pt>
                <c:pt idx="38">
                  <c:v>202.8</c:v>
                </c:pt>
                <c:pt idx="39">
                  <c:v>202.8</c:v>
                </c:pt>
                <c:pt idx="40">
                  <c:v>202.8</c:v>
                </c:pt>
                <c:pt idx="41">
                  <c:v>201.6</c:v>
                </c:pt>
                <c:pt idx="42">
                  <c:v>201.6</c:v>
                </c:pt>
                <c:pt idx="43">
                  <c:v>201.6</c:v>
                </c:pt>
                <c:pt idx="44">
                  <c:v>201.6</c:v>
                </c:pt>
                <c:pt idx="45">
                  <c:v>201.6</c:v>
                </c:pt>
                <c:pt idx="46">
                  <c:v>201.6</c:v>
                </c:pt>
                <c:pt idx="47">
                  <c:v>201.6</c:v>
                </c:pt>
                <c:pt idx="48">
                  <c:v>201.6</c:v>
                </c:pt>
                <c:pt idx="49">
                  <c:v>201.6</c:v>
                </c:pt>
                <c:pt idx="50">
                  <c:v>200.4</c:v>
                </c:pt>
                <c:pt idx="51">
                  <c:v>200.4</c:v>
                </c:pt>
                <c:pt idx="52">
                  <c:v>200.4</c:v>
                </c:pt>
                <c:pt idx="53">
                  <c:v>200.4</c:v>
                </c:pt>
                <c:pt idx="54">
                  <c:v>200.4</c:v>
                </c:pt>
                <c:pt idx="55">
                  <c:v>200.4</c:v>
                </c:pt>
                <c:pt idx="56">
                  <c:v>200.4</c:v>
                </c:pt>
                <c:pt idx="57">
                  <c:v>200.4</c:v>
                </c:pt>
                <c:pt idx="58">
                  <c:v>200.4</c:v>
                </c:pt>
                <c:pt idx="59">
                  <c:v>200.4</c:v>
                </c:pt>
                <c:pt idx="60">
                  <c:v>200.4</c:v>
                </c:pt>
                <c:pt idx="61">
                  <c:v>199.2</c:v>
                </c:pt>
                <c:pt idx="62">
                  <c:v>199.2</c:v>
                </c:pt>
                <c:pt idx="63">
                  <c:v>199.2</c:v>
                </c:pt>
                <c:pt idx="64">
                  <c:v>199.2</c:v>
                </c:pt>
                <c:pt idx="65">
                  <c:v>199.2</c:v>
                </c:pt>
                <c:pt idx="66">
                  <c:v>199.2</c:v>
                </c:pt>
                <c:pt idx="67">
                  <c:v>198</c:v>
                </c:pt>
                <c:pt idx="68">
                  <c:v>198</c:v>
                </c:pt>
                <c:pt idx="69">
                  <c:v>198</c:v>
                </c:pt>
                <c:pt idx="70">
                  <c:v>198</c:v>
                </c:pt>
                <c:pt idx="71">
                  <c:v>198</c:v>
                </c:pt>
                <c:pt idx="72">
                  <c:v>196.8</c:v>
                </c:pt>
                <c:pt idx="73">
                  <c:v>196.8</c:v>
                </c:pt>
                <c:pt idx="74">
                  <c:v>196.8</c:v>
                </c:pt>
                <c:pt idx="75">
                  <c:v>196.8</c:v>
                </c:pt>
                <c:pt idx="76">
                  <c:v>196.8</c:v>
                </c:pt>
                <c:pt idx="77">
                  <c:v>196.8</c:v>
                </c:pt>
                <c:pt idx="78">
                  <c:v>196.8</c:v>
                </c:pt>
                <c:pt idx="79">
                  <c:v>195.6</c:v>
                </c:pt>
                <c:pt idx="80">
                  <c:v>195.6</c:v>
                </c:pt>
                <c:pt idx="81">
                  <c:v>195.6</c:v>
                </c:pt>
                <c:pt idx="82">
                  <c:v>195.6</c:v>
                </c:pt>
                <c:pt idx="83">
                  <c:v>195.6</c:v>
                </c:pt>
                <c:pt idx="84">
                  <c:v>195.6</c:v>
                </c:pt>
                <c:pt idx="85">
                  <c:v>194.4</c:v>
                </c:pt>
                <c:pt idx="86">
                  <c:v>194.4</c:v>
                </c:pt>
                <c:pt idx="87">
                  <c:v>194.4</c:v>
                </c:pt>
                <c:pt idx="88">
                  <c:v>194.4</c:v>
                </c:pt>
                <c:pt idx="89">
                  <c:v>194.4</c:v>
                </c:pt>
                <c:pt idx="90">
                  <c:v>193.2</c:v>
                </c:pt>
                <c:pt idx="91">
                  <c:v>193.2</c:v>
                </c:pt>
                <c:pt idx="92">
                  <c:v>193.2</c:v>
                </c:pt>
                <c:pt idx="93">
                  <c:v>193.2</c:v>
                </c:pt>
                <c:pt idx="94">
                  <c:v>193.2</c:v>
                </c:pt>
                <c:pt idx="95">
                  <c:v>193.2</c:v>
                </c:pt>
                <c:pt idx="96">
                  <c:v>193.2</c:v>
                </c:pt>
                <c:pt idx="97">
                  <c:v>192</c:v>
                </c:pt>
                <c:pt idx="98">
                  <c:v>192</c:v>
                </c:pt>
                <c:pt idx="99">
                  <c:v>192</c:v>
                </c:pt>
                <c:pt idx="100">
                  <c:v>192</c:v>
                </c:pt>
                <c:pt idx="101">
                  <c:v>192</c:v>
                </c:pt>
                <c:pt idx="102">
                  <c:v>192</c:v>
                </c:pt>
                <c:pt idx="103">
                  <c:v>192</c:v>
                </c:pt>
                <c:pt idx="104">
                  <c:v>192</c:v>
                </c:pt>
                <c:pt idx="105">
                  <c:v>192</c:v>
                </c:pt>
                <c:pt idx="106">
                  <c:v>190.8</c:v>
                </c:pt>
                <c:pt idx="107">
                  <c:v>190.8</c:v>
                </c:pt>
                <c:pt idx="108">
                  <c:v>190.8</c:v>
                </c:pt>
                <c:pt idx="109">
                  <c:v>190.8</c:v>
                </c:pt>
                <c:pt idx="110">
                  <c:v>190.8</c:v>
                </c:pt>
                <c:pt idx="111">
                  <c:v>190.8</c:v>
                </c:pt>
                <c:pt idx="112">
                  <c:v>190.8</c:v>
                </c:pt>
                <c:pt idx="113">
                  <c:v>190.8</c:v>
                </c:pt>
                <c:pt idx="114">
                  <c:v>189.6</c:v>
                </c:pt>
                <c:pt idx="115">
                  <c:v>189.6</c:v>
                </c:pt>
                <c:pt idx="116">
                  <c:v>189.6</c:v>
                </c:pt>
                <c:pt idx="117">
                  <c:v>189.6</c:v>
                </c:pt>
                <c:pt idx="118">
                  <c:v>189.6</c:v>
                </c:pt>
                <c:pt idx="119">
                  <c:v>189.6</c:v>
                </c:pt>
                <c:pt idx="120">
                  <c:v>189.6</c:v>
                </c:pt>
                <c:pt idx="121">
                  <c:v>189.6</c:v>
                </c:pt>
                <c:pt idx="122">
                  <c:v>189.6</c:v>
                </c:pt>
                <c:pt idx="123">
                  <c:v>189.6</c:v>
                </c:pt>
                <c:pt idx="124">
                  <c:v>189.6</c:v>
                </c:pt>
                <c:pt idx="125">
                  <c:v>189.6</c:v>
                </c:pt>
                <c:pt idx="126">
                  <c:v>189.6</c:v>
                </c:pt>
                <c:pt idx="127">
                  <c:v>189.6</c:v>
                </c:pt>
                <c:pt idx="128">
                  <c:v>188.4</c:v>
                </c:pt>
                <c:pt idx="129">
                  <c:v>188.4</c:v>
                </c:pt>
                <c:pt idx="130">
                  <c:v>188.4</c:v>
                </c:pt>
                <c:pt idx="131">
                  <c:v>188.4</c:v>
                </c:pt>
                <c:pt idx="132">
                  <c:v>188.4</c:v>
                </c:pt>
                <c:pt idx="133">
                  <c:v>188.4</c:v>
                </c:pt>
                <c:pt idx="134">
                  <c:v>188.4</c:v>
                </c:pt>
                <c:pt idx="135">
                  <c:v>188.4</c:v>
                </c:pt>
                <c:pt idx="136">
                  <c:v>188.4</c:v>
                </c:pt>
                <c:pt idx="137">
                  <c:v>188.4</c:v>
                </c:pt>
                <c:pt idx="138">
                  <c:v>188.4</c:v>
                </c:pt>
                <c:pt idx="139">
                  <c:v>188.4</c:v>
                </c:pt>
                <c:pt idx="140">
                  <c:v>188.4</c:v>
                </c:pt>
                <c:pt idx="141">
                  <c:v>188.4</c:v>
                </c:pt>
                <c:pt idx="142">
                  <c:v>188.4</c:v>
                </c:pt>
                <c:pt idx="143">
                  <c:v>188.4</c:v>
                </c:pt>
                <c:pt idx="144">
                  <c:v>187.2</c:v>
                </c:pt>
                <c:pt idx="145">
                  <c:v>187.2</c:v>
                </c:pt>
                <c:pt idx="146">
                  <c:v>187.2</c:v>
                </c:pt>
                <c:pt idx="147">
                  <c:v>187.2</c:v>
                </c:pt>
                <c:pt idx="148">
                  <c:v>187.2</c:v>
                </c:pt>
                <c:pt idx="149">
                  <c:v>187.2</c:v>
                </c:pt>
                <c:pt idx="150">
                  <c:v>187.2</c:v>
                </c:pt>
                <c:pt idx="151">
                  <c:v>187.2</c:v>
                </c:pt>
                <c:pt idx="152">
                  <c:v>187.2</c:v>
                </c:pt>
                <c:pt idx="153">
                  <c:v>187.2</c:v>
                </c:pt>
                <c:pt idx="154">
                  <c:v>187.2</c:v>
                </c:pt>
                <c:pt idx="155">
                  <c:v>187.2</c:v>
                </c:pt>
                <c:pt idx="156">
                  <c:v>187.2</c:v>
                </c:pt>
                <c:pt idx="157">
                  <c:v>187.2</c:v>
                </c:pt>
                <c:pt idx="158">
                  <c:v>187.2</c:v>
                </c:pt>
                <c:pt idx="159">
                  <c:v>187.2</c:v>
                </c:pt>
                <c:pt idx="160">
                  <c:v>187.2</c:v>
                </c:pt>
                <c:pt idx="161">
                  <c:v>187.2</c:v>
                </c:pt>
                <c:pt idx="162">
                  <c:v>186</c:v>
                </c:pt>
                <c:pt idx="163">
                  <c:v>186</c:v>
                </c:pt>
                <c:pt idx="164">
                  <c:v>186</c:v>
                </c:pt>
                <c:pt idx="165">
                  <c:v>186</c:v>
                </c:pt>
                <c:pt idx="166">
                  <c:v>186</c:v>
                </c:pt>
                <c:pt idx="167">
                  <c:v>186</c:v>
                </c:pt>
                <c:pt idx="168">
                  <c:v>186</c:v>
                </c:pt>
                <c:pt idx="169">
                  <c:v>186</c:v>
                </c:pt>
                <c:pt idx="170">
                  <c:v>186</c:v>
                </c:pt>
                <c:pt idx="171">
                  <c:v>186</c:v>
                </c:pt>
                <c:pt idx="172">
                  <c:v>186</c:v>
                </c:pt>
                <c:pt idx="173">
                  <c:v>186</c:v>
                </c:pt>
                <c:pt idx="174">
                  <c:v>186</c:v>
                </c:pt>
                <c:pt idx="175">
                  <c:v>186</c:v>
                </c:pt>
                <c:pt idx="176">
                  <c:v>186</c:v>
                </c:pt>
                <c:pt idx="177">
                  <c:v>186</c:v>
                </c:pt>
                <c:pt idx="178">
                  <c:v>186</c:v>
                </c:pt>
                <c:pt idx="179">
                  <c:v>186</c:v>
                </c:pt>
                <c:pt idx="180">
                  <c:v>186</c:v>
                </c:pt>
                <c:pt idx="181">
                  <c:v>186</c:v>
                </c:pt>
                <c:pt idx="182">
                  <c:v>186</c:v>
                </c:pt>
                <c:pt idx="183">
                  <c:v>184.8</c:v>
                </c:pt>
                <c:pt idx="184">
                  <c:v>184.8</c:v>
                </c:pt>
                <c:pt idx="185">
                  <c:v>184.8</c:v>
                </c:pt>
                <c:pt idx="186">
                  <c:v>184.8</c:v>
                </c:pt>
                <c:pt idx="187">
                  <c:v>184.8</c:v>
                </c:pt>
                <c:pt idx="188">
                  <c:v>184.8</c:v>
                </c:pt>
                <c:pt idx="189">
                  <c:v>184.8</c:v>
                </c:pt>
                <c:pt idx="190">
                  <c:v>184.8</c:v>
                </c:pt>
                <c:pt idx="191">
                  <c:v>184.8</c:v>
                </c:pt>
                <c:pt idx="192">
                  <c:v>184.8</c:v>
                </c:pt>
                <c:pt idx="193">
                  <c:v>184.8</c:v>
                </c:pt>
                <c:pt idx="194">
                  <c:v>184.8</c:v>
                </c:pt>
                <c:pt idx="195">
                  <c:v>184.8</c:v>
                </c:pt>
                <c:pt idx="196">
                  <c:v>184.8</c:v>
                </c:pt>
                <c:pt idx="197">
                  <c:v>184.8</c:v>
                </c:pt>
                <c:pt idx="198">
                  <c:v>184.8</c:v>
                </c:pt>
                <c:pt idx="199">
                  <c:v>184.8</c:v>
                </c:pt>
                <c:pt idx="200">
                  <c:v>184.8</c:v>
                </c:pt>
                <c:pt idx="201">
                  <c:v>184.8</c:v>
                </c:pt>
                <c:pt idx="202">
                  <c:v>184.8</c:v>
                </c:pt>
                <c:pt idx="203">
                  <c:v>184.8</c:v>
                </c:pt>
                <c:pt idx="204">
                  <c:v>184.8</c:v>
                </c:pt>
                <c:pt idx="205">
                  <c:v>184.8</c:v>
                </c:pt>
                <c:pt idx="206">
                  <c:v>184.8</c:v>
                </c:pt>
                <c:pt idx="207">
                  <c:v>184.8</c:v>
                </c:pt>
                <c:pt idx="208">
                  <c:v>184.8</c:v>
                </c:pt>
                <c:pt idx="209">
                  <c:v>184.8</c:v>
                </c:pt>
                <c:pt idx="210">
                  <c:v>184.8</c:v>
                </c:pt>
                <c:pt idx="211">
                  <c:v>184.8</c:v>
                </c:pt>
                <c:pt idx="212">
                  <c:v>184.8</c:v>
                </c:pt>
                <c:pt idx="213">
                  <c:v>183.6</c:v>
                </c:pt>
                <c:pt idx="214">
                  <c:v>183.6</c:v>
                </c:pt>
                <c:pt idx="215">
                  <c:v>183.6</c:v>
                </c:pt>
                <c:pt idx="216">
                  <c:v>183.6</c:v>
                </c:pt>
                <c:pt idx="217">
                  <c:v>183.6</c:v>
                </c:pt>
                <c:pt idx="218">
                  <c:v>183.6</c:v>
                </c:pt>
                <c:pt idx="219">
                  <c:v>183.6</c:v>
                </c:pt>
                <c:pt idx="220">
                  <c:v>183.6</c:v>
                </c:pt>
                <c:pt idx="221">
                  <c:v>183.6</c:v>
                </c:pt>
                <c:pt idx="222">
                  <c:v>183.6</c:v>
                </c:pt>
                <c:pt idx="223">
                  <c:v>183.6</c:v>
                </c:pt>
                <c:pt idx="224">
                  <c:v>183.6</c:v>
                </c:pt>
                <c:pt idx="225">
                  <c:v>183.6</c:v>
                </c:pt>
                <c:pt idx="226">
                  <c:v>183.6</c:v>
                </c:pt>
                <c:pt idx="227">
                  <c:v>183.6</c:v>
                </c:pt>
                <c:pt idx="228">
                  <c:v>183.6</c:v>
                </c:pt>
                <c:pt idx="229">
                  <c:v>182.4</c:v>
                </c:pt>
                <c:pt idx="230">
                  <c:v>182.4</c:v>
                </c:pt>
                <c:pt idx="231">
                  <c:v>182.4</c:v>
                </c:pt>
                <c:pt idx="232">
                  <c:v>182.4</c:v>
                </c:pt>
                <c:pt idx="233">
                  <c:v>182.4</c:v>
                </c:pt>
                <c:pt idx="234">
                  <c:v>182.4</c:v>
                </c:pt>
                <c:pt idx="235">
                  <c:v>182.4</c:v>
                </c:pt>
                <c:pt idx="236">
                  <c:v>182.4</c:v>
                </c:pt>
                <c:pt idx="237">
                  <c:v>182.4</c:v>
                </c:pt>
                <c:pt idx="238">
                  <c:v>182.4</c:v>
                </c:pt>
                <c:pt idx="239">
                  <c:v>182.4</c:v>
                </c:pt>
                <c:pt idx="240">
                  <c:v>182.4</c:v>
                </c:pt>
                <c:pt idx="241">
                  <c:v>182.4</c:v>
                </c:pt>
                <c:pt idx="242">
                  <c:v>181.2</c:v>
                </c:pt>
                <c:pt idx="243">
                  <c:v>181.2</c:v>
                </c:pt>
                <c:pt idx="244">
                  <c:v>181.2</c:v>
                </c:pt>
                <c:pt idx="245">
                  <c:v>181.2</c:v>
                </c:pt>
                <c:pt idx="246">
                  <c:v>181.2</c:v>
                </c:pt>
                <c:pt idx="247">
                  <c:v>181.2</c:v>
                </c:pt>
                <c:pt idx="248">
                  <c:v>181.2</c:v>
                </c:pt>
                <c:pt idx="249">
                  <c:v>181.2</c:v>
                </c:pt>
                <c:pt idx="250">
                  <c:v>181.2</c:v>
                </c:pt>
                <c:pt idx="251">
                  <c:v>181.2</c:v>
                </c:pt>
                <c:pt idx="252">
                  <c:v>181.2</c:v>
                </c:pt>
                <c:pt idx="253">
                  <c:v>181.2</c:v>
                </c:pt>
                <c:pt idx="254">
                  <c:v>181.2</c:v>
                </c:pt>
                <c:pt idx="255">
                  <c:v>181.2</c:v>
                </c:pt>
                <c:pt idx="256">
                  <c:v>181.2</c:v>
                </c:pt>
                <c:pt idx="257">
                  <c:v>180</c:v>
                </c:pt>
                <c:pt idx="258">
                  <c:v>180</c:v>
                </c:pt>
                <c:pt idx="259">
                  <c:v>180</c:v>
                </c:pt>
                <c:pt idx="260">
                  <c:v>180</c:v>
                </c:pt>
                <c:pt idx="261">
                  <c:v>180</c:v>
                </c:pt>
                <c:pt idx="262">
                  <c:v>180</c:v>
                </c:pt>
                <c:pt idx="263">
                  <c:v>180</c:v>
                </c:pt>
                <c:pt idx="264">
                  <c:v>180</c:v>
                </c:pt>
                <c:pt idx="265">
                  <c:v>180</c:v>
                </c:pt>
                <c:pt idx="266">
                  <c:v>180</c:v>
                </c:pt>
                <c:pt idx="267">
                  <c:v>180</c:v>
                </c:pt>
                <c:pt idx="268">
                  <c:v>180</c:v>
                </c:pt>
                <c:pt idx="269">
                  <c:v>180</c:v>
                </c:pt>
                <c:pt idx="270">
                  <c:v>180</c:v>
                </c:pt>
                <c:pt idx="271">
                  <c:v>180</c:v>
                </c:pt>
                <c:pt idx="272">
                  <c:v>180</c:v>
                </c:pt>
                <c:pt idx="273">
                  <c:v>180</c:v>
                </c:pt>
                <c:pt idx="274">
                  <c:v>180</c:v>
                </c:pt>
                <c:pt idx="275">
                  <c:v>180</c:v>
                </c:pt>
                <c:pt idx="276">
                  <c:v>180</c:v>
                </c:pt>
                <c:pt idx="277">
                  <c:v>180</c:v>
                </c:pt>
                <c:pt idx="278">
                  <c:v>180</c:v>
                </c:pt>
                <c:pt idx="279">
                  <c:v>180</c:v>
                </c:pt>
                <c:pt idx="280">
                  <c:v>180</c:v>
                </c:pt>
                <c:pt idx="281">
                  <c:v>178.8</c:v>
                </c:pt>
                <c:pt idx="282">
                  <c:v>178.8</c:v>
                </c:pt>
                <c:pt idx="283">
                  <c:v>178.8</c:v>
                </c:pt>
                <c:pt idx="284">
                  <c:v>178.8</c:v>
                </c:pt>
                <c:pt idx="285">
                  <c:v>178.8</c:v>
                </c:pt>
                <c:pt idx="286">
                  <c:v>178.8</c:v>
                </c:pt>
                <c:pt idx="287">
                  <c:v>178.8</c:v>
                </c:pt>
                <c:pt idx="288">
                  <c:v>178.8</c:v>
                </c:pt>
                <c:pt idx="289">
                  <c:v>178.8</c:v>
                </c:pt>
                <c:pt idx="290">
                  <c:v>178.8</c:v>
                </c:pt>
                <c:pt idx="291">
                  <c:v>178.8</c:v>
                </c:pt>
                <c:pt idx="292">
                  <c:v>178.8</c:v>
                </c:pt>
                <c:pt idx="293">
                  <c:v>178.8</c:v>
                </c:pt>
                <c:pt idx="294">
                  <c:v>178.8</c:v>
                </c:pt>
                <c:pt idx="295">
                  <c:v>178.8</c:v>
                </c:pt>
                <c:pt idx="296">
                  <c:v>178.8</c:v>
                </c:pt>
                <c:pt idx="297">
                  <c:v>178.8</c:v>
                </c:pt>
                <c:pt idx="298">
                  <c:v>178.8</c:v>
                </c:pt>
                <c:pt idx="299">
                  <c:v>178.8</c:v>
                </c:pt>
                <c:pt idx="300">
                  <c:v>178.8</c:v>
                </c:pt>
                <c:pt idx="301">
                  <c:v>178.8</c:v>
                </c:pt>
                <c:pt idx="302">
                  <c:v>178.8</c:v>
                </c:pt>
                <c:pt idx="303">
                  <c:v>178.8</c:v>
                </c:pt>
                <c:pt idx="304">
                  <c:v>178.8</c:v>
                </c:pt>
                <c:pt idx="305">
                  <c:v>178.8</c:v>
                </c:pt>
                <c:pt idx="306">
                  <c:v>178.8</c:v>
                </c:pt>
                <c:pt idx="307">
                  <c:v>178.8</c:v>
                </c:pt>
                <c:pt idx="308">
                  <c:v>178.8</c:v>
                </c:pt>
                <c:pt idx="309">
                  <c:v>178.8</c:v>
                </c:pt>
                <c:pt idx="310">
                  <c:v>178.8</c:v>
                </c:pt>
                <c:pt idx="311">
                  <c:v>178.8</c:v>
                </c:pt>
                <c:pt idx="312">
                  <c:v>178.8</c:v>
                </c:pt>
                <c:pt idx="313">
                  <c:v>177.6</c:v>
                </c:pt>
                <c:pt idx="314">
                  <c:v>177.6</c:v>
                </c:pt>
                <c:pt idx="315">
                  <c:v>177.6</c:v>
                </c:pt>
                <c:pt idx="316">
                  <c:v>177.6</c:v>
                </c:pt>
                <c:pt idx="317">
                  <c:v>177.6</c:v>
                </c:pt>
                <c:pt idx="318">
                  <c:v>177.6</c:v>
                </c:pt>
                <c:pt idx="319">
                  <c:v>177.6</c:v>
                </c:pt>
                <c:pt idx="320">
                  <c:v>177.6</c:v>
                </c:pt>
                <c:pt idx="321">
                  <c:v>177.6</c:v>
                </c:pt>
                <c:pt idx="322">
                  <c:v>177.6</c:v>
                </c:pt>
                <c:pt idx="323">
                  <c:v>177.6</c:v>
                </c:pt>
                <c:pt idx="324">
                  <c:v>177.6</c:v>
                </c:pt>
                <c:pt idx="325">
                  <c:v>177.6</c:v>
                </c:pt>
                <c:pt idx="326">
                  <c:v>177.6</c:v>
                </c:pt>
                <c:pt idx="327">
                  <c:v>177.6</c:v>
                </c:pt>
                <c:pt idx="328">
                  <c:v>177.6</c:v>
                </c:pt>
                <c:pt idx="329">
                  <c:v>177.6</c:v>
                </c:pt>
                <c:pt idx="330">
                  <c:v>177.6</c:v>
                </c:pt>
                <c:pt idx="331">
                  <c:v>177.6</c:v>
                </c:pt>
                <c:pt idx="332">
                  <c:v>177.6</c:v>
                </c:pt>
                <c:pt idx="333">
                  <c:v>177.6</c:v>
                </c:pt>
                <c:pt idx="334">
                  <c:v>177.6</c:v>
                </c:pt>
                <c:pt idx="335">
                  <c:v>177.6</c:v>
                </c:pt>
                <c:pt idx="336">
                  <c:v>177.6</c:v>
                </c:pt>
                <c:pt idx="337">
                  <c:v>177.6</c:v>
                </c:pt>
                <c:pt idx="338">
                  <c:v>177.6</c:v>
                </c:pt>
                <c:pt idx="339">
                  <c:v>177.6</c:v>
                </c:pt>
                <c:pt idx="340">
                  <c:v>177.6</c:v>
                </c:pt>
                <c:pt idx="341">
                  <c:v>177.6</c:v>
                </c:pt>
                <c:pt idx="342">
                  <c:v>177.6</c:v>
                </c:pt>
                <c:pt idx="343">
                  <c:v>177.6</c:v>
                </c:pt>
                <c:pt idx="344">
                  <c:v>177.6</c:v>
                </c:pt>
                <c:pt idx="345">
                  <c:v>177.6</c:v>
                </c:pt>
                <c:pt idx="346">
                  <c:v>177.6</c:v>
                </c:pt>
                <c:pt idx="347">
                  <c:v>177.6</c:v>
                </c:pt>
                <c:pt idx="348">
                  <c:v>177.6</c:v>
                </c:pt>
                <c:pt idx="349">
                  <c:v>176.4</c:v>
                </c:pt>
                <c:pt idx="350">
                  <c:v>176.4</c:v>
                </c:pt>
                <c:pt idx="351">
                  <c:v>176.4</c:v>
                </c:pt>
                <c:pt idx="352">
                  <c:v>176.4</c:v>
                </c:pt>
                <c:pt idx="353">
                  <c:v>176.4</c:v>
                </c:pt>
                <c:pt idx="354">
                  <c:v>176.4</c:v>
                </c:pt>
                <c:pt idx="355">
                  <c:v>176.4</c:v>
                </c:pt>
                <c:pt idx="356">
                  <c:v>176.4</c:v>
                </c:pt>
                <c:pt idx="357">
                  <c:v>176.4</c:v>
                </c:pt>
                <c:pt idx="358">
                  <c:v>176.4</c:v>
                </c:pt>
                <c:pt idx="359">
                  <c:v>176.4</c:v>
                </c:pt>
                <c:pt idx="360">
                  <c:v>176.4</c:v>
                </c:pt>
                <c:pt idx="361">
                  <c:v>176.4</c:v>
                </c:pt>
                <c:pt idx="362">
                  <c:v>176.4</c:v>
                </c:pt>
                <c:pt idx="363">
                  <c:v>176.4</c:v>
                </c:pt>
                <c:pt idx="364">
                  <c:v>176.4</c:v>
                </c:pt>
                <c:pt idx="365">
                  <c:v>176.4</c:v>
                </c:pt>
                <c:pt idx="366">
                  <c:v>176.4</c:v>
                </c:pt>
                <c:pt idx="367">
                  <c:v>176.4</c:v>
                </c:pt>
                <c:pt idx="368">
                  <c:v>176.4</c:v>
                </c:pt>
                <c:pt idx="369">
                  <c:v>176.4</c:v>
                </c:pt>
                <c:pt idx="370">
                  <c:v>176.4</c:v>
                </c:pt>
                <c:pt idx="371">
                  <c:v>175.2</c:v>
                </c:pt>
                <c:pt idx="372">
                  <c:v>175.2</c:v>
                </c:pt>
                <c:pt idx="373">
                  <c:v>175.2</c:v>
                </c:pt>
                <c:pt idx="374">
                  <c:v>175.2</c:v>
                </c:pt>
                <c:pt idx="375">
                  <c:v>175.2</c:v>
                </c:pt>
                <c:pt idx="376">
                  <c:v>175.2</c:v>
                </c:pt>
                <c:pt idx="377">
                  <c:v>175.2</c:v>
                </c:pt>
                <c:pt idx="378">
                  <c:v>175.2</c:v>
                </c:pt>
                <c:pt idx="379">
                  <c:v>175.2</c:v>
                </c:pt>
                <c:pt idx="380">
                  <c:v>175.2</c:v>
                </c:pt>
                <c:pt idx="381">
                  <c:v>175.2</c:v>
                </c:pt>
                <c:pt idx="382">
                  <c:v>175.2</c:v>
                </c:pt>
                <c:pt idx="383">
                  <c:v>175.2</c:v>
                </c:pt>
                <c:pt idx="384">
                  <c:v>175.2</c:v>
                </c:pt>
                <c:pt idx="385">
                  <c:v>175.2</c:v>
                </c:pt>
                <c:pt idx="386">
                  <c:v>175.2</c:v>
                </c:pt>
                <c:pt idx="387">
                  <c:v>175.2</c:v>
                </c:pt>
                <c:pt idx="388">
                  <c:v>175.2</c:v>
                </c:pt>
                <c:pt idx="389">
                  <c:v>175.2</c:v>
                </c:pt>
                <c:pt idx="390">
                  <c:v>175.2</c:v>
                </c:pt>
                <c:pt idx="391">
                  <c:v>175.2</c:v>
                </c:pt>
                <c:pt idx="392">
                  <c:v>175.2</c:v>
                </c:pt>
                <c:pt idx="393">
                  <c:v>175.2</c:v>
                </c:pt>
                <c:pt idx="394">
                  <c:v>175.2</c:v>
                </c:pt>
                <c:pt idx="395">
                  <c:v>175.2</c:v>
                </c:pt>
                <c:pt idx="396">
                  <c:v>174</c:v>
                </c:pt>
                <c:pt idx="397">
                  <c:v>174</c:v>
                </c:pt>
                <c:pt idx="398">
                  <c:v>174</c:v>
                </c:pt>
                <c:pt idx="399">
                  <c:v>174</c:v>
                </c:pt>
                <c:pt idx="400">
                  <c:v>174</c:v>
                </c:pt>
                <c:pt idx="401">
                  <c:v>174</c:v>
                </c:pt>
                <c:pt idx="402">
                  <c:v>174</c:v>
                </c:pt>
                <c:pt idx="403">
                  <c:v>174</c:v>
                </c:pt>
                <c:pt idx="404">
                  <c:v>174</c:v>
                </c:pt>
                <c:pt idx="405">
                  <c:v>174</c:v>
                </c:pt>
                <c:pt idx="406">
                  <c:v>174</c:v>
                </c:pt>
                <c:pt idx="407">
                  <c:v>174</c:v>
                </c:pt>
                <c:pt idx="408">
                  <c:v>174</c:v>
                </c:pt>
                <c:pt idx="409">
                  <c:v>174</c:v>
                </c:pt>
                <c:pt idx="410">
                  <c:v>174</c:v>
                </c:pt>
                <c:pt idx="411">
                  <c:v>174</c:v>
                </c:pt>
                <c:pt idx="412">
                  <c:v>174</c:v>
                </c:pt>
                <c:pt idx="413">
                  <c:v>174</c:v>
                </c:pt>
                <c:pt idx="414">
                  <c:v>174</c:v>
                </c:pt>
                <c:pt idx="415">
                  <c:v>174</c:v>
                </c:pt>
                <c:pt idx="416">
                  <c:v>174</c:v>
                </c:pt>
                <c:pt idx="417">
                  <c:v>174</c:v>
                </c:pt>
                <c:pt idx="418">
                  <c:v>174</c:v>
                </c:pt>
                <c:pt idx="419">
                  <c:v>174</c:v>
                </c:pt>
                <c:pt idx="420">
                  <c:v>174</c:v>
                </c:pt>
                <c:pt idx="421">
                  <c:v>174</c:v>
                </c:pt>
                <c:pt idx="422">
                  <c:v>174</c:v>
                </c:pt>
                <c:pt idx="423">
                  <c:v>174</c:v>
                </c:pt>
                <c:pt idx="424">
                  <c:v>174</c:v>
                </c:pt>
                <c:pt idx="425">
                  <c:v>174</c:v>
                </c:pt>
                <c:pt idx="426">
                  <c:v>174</c:v>
                </c:pt>
                <c:pt idx="427">
                  <c:v>174</c:v>
                </c:pt>
                <c:pt idx="428">
                  <c:v>174</c:v>
                </c:pt>
                <c:pt idx="429">
                  <c:v>174</c:v>
                </c:pt>
                <c:pt idx="430">
                  <c:v>174</c:v>
                </c:pt>
                <c:pt idx="431">
                  <c:v>174</c:v>
                </c:pt>
                <c:pt idx="432">
                  <c:v>172.8</c:v>
                </c:pt>
                <c:pt idx="433">
                  <c:v>172.8</c:v>
                </c:pt>
                <c:pt idx="434">
                  <c:v>172.8</c:v>
                </c:pt>
                <c:pt idx="435">
                  <c:v>172.8</c:v>
                </c:pt>
                <c:pt idx="436">
                  <c:v>172.8</c:v>
                </c:pt>
                <c:pt idx="437">
                  <c:v>172.8</c:v>
                </c:pt>
                <c:pt idx="438">
                  <c:v>172.8</c:v>
                </c:pt>
                <c:pt idx="439">
                  <c:v>172.8</c:v>
                </c:pt>
                <c:pt idx="440">
                  <c:v>172.8</c:v>
                </c:pt>
                <c:pt idx="441">
                  <c:v>172.8</c:v>
                </c:pt>
                <c:pt idx="442">
                  <c:v>172.8</c:v>
                </c:pt>
                <c:pt idx="443">
                  <c:v>172.8</c:v>
                </c:pt>
                <c:pt idx="444">
                  <c:v>172.8</c:v>
                </c:pt>
                <c:pt idx="445">
                  <c:v>172.8</c:v>
                </c:pt>
                <c:pt idx="446">
                  <c:v>172.8</c:v>
                </c:pt>
                <c:pt idx="447">
                  <c:v>172.8</c:v>
                </c:pt>
                <c:pt idx="448">
                  <c:v>172.8</c:v>
                </c:pt>
                <c:pt idx="449">
                  <c:v>172.8</c:v>
                </c:pt>
                <c:pt idx="450">
                  <c:v>172.8</c:v>
                </c:pt>
                <c:pt idx="451">
                  <c:v>172.8</c:v>
                </c:pt>
                <c:pt idx="452">
                  <c:v>172.8</c:v>
                </c:pt>
                <c:pt idx="453">
                  <c:v>172.8</c:v>
                </c:pt>
                <c:pt idx="454">
                  <c:v>172.8</c:v>
                </c:pt>
                <c:pt idx="455">
                  <c:v>172.8</c:v>
                </c:pt>
                <c:pt idx="456">
                  <c:v>172.8</c:v>
                </c:pt>
                <c:pt idx="457">
                  <c:v>172.8</c:v>
                </c:pt>
                <c:pt idx="458">
                  <c:v>172.8</c:v>
                </c:pt>
                <c:pt idx="459">
                  <c:v>172.8</c:v>
                </c:pt>
                <c:pt idx="460">
                  <c:v>172.8</c:v>
                </c:pt>
                <c:pt idx="461">
                  <c:v>172.8</c:v>
                </c:pt>
                <c:pt idx="462">
                  <c:v>172.8</c:v>
                </c:pt>
                <c:pt idx="463">
                  <c:v>172.8</c:v>
                </c:pt>
                <c:pt idx="464">
                  <c:v>171.6</c:v>
                </c:pt>
                <c:pt idx="465">
                  <c:v>171.6</c:v>
                </c:pt>
                <c:pt idx="466">
                  <c:v>171.6</c:v>
                </c:pt>
                <c:pt idx="467">
                  <c:v>171.6</c:v>
                </c:pt>
                <c:pt idx="468">
                  <c:v>171.6</c:v>
                </c:pt>
                <c:pt idx="469">
                  <c:v>171.6</c:v>
                </c:pt>
                <c:pt idx="470">
                  <c:v>171.6</c:v>
                </c:pt>
                <c:pt idx="471">
                  <c:v>171.6</c:v>
                </c:pt>
                <c:pt idx="472">
                  <c:v>171.6</c:v>
                </c:pt>
                <c:pt idx="473">
                  <c:v>171.6</c:v>
                </c:pt>
                <c:pt idx="474">
                  <c:v>171.6</c:v>
                </c:pt>
                <c:pt idx="475">
                  <c:v>171.6</c:v>
                </c:pt>
                <c:pt idx="476">
                  <c:v>171.6</c:v>
                </c:pt>
                <c:pt idx="477">
                  <c:v>171.6</c:v>
                </c:pt>
                <c:pt idx="478">
                  <c:v>171.6</c:v>
                </c:pt>
                <c:pt idx="479">
                  <c:v>171.6</c:v>
                </c:pt>
                <c:pt idx="480">
                  <c:v>171.6</c:v>
                </c:pt>
                <c:pt idx="481">
                  <c:v>171.6</c:v>
                </c:pt>
                <c:pt idx="482">
                  <c:v>171.6</c:v>
                </c:pt>
                <c:pt idx="483">
                  <c:v>171.6</c:v>
                </c:pt>
                <c:pt idx="484">
                  <c:v>171.6</c:v>
                </c:pt>
                <c:pt idx="485">
                  <c:v>171.6</c:v>
                </c:pt>
                <c:pt idx="486">
                  <c:v>171.6</c:v>
                </c:pt>
                <c:pt idx="487">
                  <c:v>171.6</c:v>
                </c:pt>
                <c:pt idx="488">
                  <c:v>171.6</c:v>
                </c:pt>
                <c:pt idx="489">
                  <c:v>171.6</c:v>
                </c:pt>
                <c:pt idx="490">
                  <c:v>171.6</c:v>
                </c:pt>
                <c:pt idx="491">
                  <c:v>171.6</c:v>
                </c:pt>
                <c:pt idx="492">
                  <c:v>171.6</c:v>
                </c:pt>
                <c:pt idx="493">
                  <c:v>171.6</c:v>
                </c:pt>
                <c:pt idx="494">
                  <c:v>171.6</c:v>
                </c:pt>
                <c:pt idx="495">
                  <c:v>171.6</c:v>
                </c:pt>
                <c:pt idx="496">
                  <c:v>171.6</c:v>
                </c:pt>
                <c:pt idx="497">
                  <c:v>171.6</c:v>
                </c:pt>
                <c:pt idx="498">
                  <c:v>171.6</c:v>
                </c:pt>
                <c:pt idx="499">
                  <c:v>171.6</c:v>
                </c:pt>
                <c:pt idx="500">
                  <c:v>171.6</c:v>
                </c:pt>
                <c:pt idx="501">
                  <c:v>171.6</c:v>
                </c:pt>
                <c:pt idx="502">
                  <c:v>171.6</c:v>
                </c:pt>
                <c:pt idx="503">
                  <c:v>170.4</c:v>
                </c:pt>
                <c:pt idx="504">
                  <c:v>170.4</c:v>
                </c:pt>
                <c:pt idx="505">
                  <c:v>170.4</c:v>
                </c:pt>
                <c:pt idx="506">
                  <c:v>170.4</c:v>
                </c:pt>
                <c:pt idx="507">
                  <c:v>170.4</c:v>
                </c:pt>
                <c:pt idx="508">
                  <c:v>170.4</c:v>
                </c:pt>
                <c:pt idx="509">
                  <c:v>170.4</c:v>
                </c:pt>
                <c:pt idx="510">
                  <c:v>170.4</c:v>
                </c:pt>
                <c:pt idx="511">
                  <c:v>170.4</c:v>
                </c:pt>
                <c:pt idx="512">
                  <c:v>170.4</c:v>
                </c:pt>
                <c:pt idx="513">
                  <c:v>170.4</c:v>
                </c:pt>
                <c:pt idx="514">
                  <c:v>170.4</c:v>
                </c:pt>
                <c:pt idx="515">
                  <c:v>170.4</c:v>
                </c:pt>
                <c:pt idx="516">
                  <c:v>170.4</c:v>
                </c:pt>
                <c:pt idx="517">
                  <c:v>170.4</c:v>
                </c:pt>
                <c:pt idx="518">
                  <c:v>170.4</c:v>
                </c:pt>
                <c:pt idx="519">
                  <c:v>170.4</c:v>
                </c:pt>
                <c:pt idx="520">
                  <c:v>170.4</c:v>
                </c:pt>
                <c:pt idx="521">
                  <c:v>170.4</c:v>
                </c:pt>
                <c:pt idx="522">
                  <c:v>170.4</c:v>
                </c:pt>
                <c:pt idx="523">
                  <c:v>170.4</c:v>
                </c:pt>
                <c:pt idx="524">
                  <c:v>170.4</c:v>
                </c:pt>
                <c:pt idx="525">
                  <c:v>170.4</c:v>
                </c:pt>
                <c:pt idx="526">
                  <c:v>170.4</c:v>
                </c:pt>
                <c:pt idx="527">
                  <c:v>170.4</c:v>
                </c:pt>
                <c:pt idx="528">
                  <c:v>170.4</c:v>
                </c:pt>
                <c:pt idx="529">
                  <c:v>170.4</c:v>
                </c:pt>
                <c:pt idx="530">
                  <c:v>170.4</c:v>
                </c:pt>
                <c:pt idx="531">
                  <c:v>170.4</c:v>
                </c:pt>
                <c:pt idx="532">
                  <c:v>170.4</c:v>
                </c:pt>
                <c:pt idx="533">
                  <c:v>170.4</c:v>
                </c:pt>
                <c:pt idx="534">
                  <c:v>170.4</c:v>
                </c:pt>
                <c:pt idx="535">
                  <c:v>170.4</c:v>
                </c:pt>
                <c:pt idx="536">
                  <c:v>169.2</c:v>
                </c:pt>
                <c:pt idx="537">
                  <c:v>169.2</c:v>
                </c:pt>
                <c:pt idx="538">
                  <c:v>169.2</c:v>
                </c:pt>
                <c:pt idx="539">
                  <c:v>169.2</c:v>
                </c:pt>
                <c:pt idx="540">
                  <c:v>169.2</c:v>
                </c:pt>
                <c:pt idx="541">
                  <c:v>169.2</c:v>
                </c:pt>
                <c:pt idx="542">
                  <c:v>169.2</c:v>
                </c:pt>
                <c:pt idx="543">
                  <c:v>169.2</c:v>
                </c:pt>
                <c:pt idx="544">
                  <c:v>169.2</c:v>
                </c:pt>
                <c:pt idx="545">
                  <c:v>169.2</c:v>
                </c:pt>
                <c:pt idx="546">
                  <c:v>169.2</c:v>
                </c:pt>
                <c:pt idx="547">
                  <c:v>169.2</c:v>
                </c:pt>
                <c:pt idx="548">
                  <c:v>169.2</c:v>
                </c:pt>
                <c:pt idx="549">
                  <c:v>169.2</c:v>
                </c:pt>
                <c:pt idx="550">
                  <c:v>169.2</c:v>
                </c:pt>
                <c:pt idx="551">
                  <c:v>169.2</c:v>
                </c:pt>
                <c:pt idx="552">
                  <c:v>169.2</c:v>
                </c:pt>
                <c:pt idx="553">
                  <c:v>169.2</c:v>
                </c:pt>
                <c:pt idx="554">
                  <c:v>169.2</c:v>
                </c:pt>
                <c:pt idx="555">
                  <c:v>169.2</c:v>
                </c:pt>
                <c:pt idx="556">
                  <c:v>169.2</c:v>
                </c:pt>
                <c:pt idx="557">
                  <c:v>169.2</c:v>
                </c:pt>
                <c:pt idx="558">
                  <c:v>169.2</c:v>
                </c:pt>
                <c:pt idx="559">
                  <c:v>169.2</c:v>
                </c:pt>
                <c:pt idx="560">
                  <c:v>169.2</c:v>
                </c:pt>
                <c:pt idx="561">
                  <c:v>169.2</c:v>
                </c:pt>
                <c:pt idx="562">
                  <c:v>169.2</c:v>
                </c:pt>
                <c:pt idx="563">
                  <c:v>169.2</c:v>
                </c:pt>
                <c:pt idx="564">
                  <c:v>169.2</c:v>
                </c:pt>
                <c:pt idx="565">
                  <c:v>169.2</c:v>
                </c:pt>
                <c:pt idx="566">
                  <c:v>169.2</c:v>
                </c:pt>
                <c:pt idx="567">
                  <c:v>169.2</c:v>
                </c:pt>
                <c:pt idx="568">
                  <c:v>169.2</c:v>
                </c:pt>
                <c:pt idx="569">
                  <c:v>168</c:v>
                </c:pt>
                <c:pt idx="570">
                  <c:v>168</c:v>
                </c:pt>
                <c:pt idx="571">
                  <c:v>168</c:v>
                </c:pt>
                <c:pt idx="572">
                  <c:v>168</c:v>
                </c:pt>
                <c:pt idx="573">
                  <c:v>168</c:v>
                </c:pt>
                <c:pt idx="574">
                  <c:v>168</c:v>
                </c:pt>
                <c:pt idx="575">
                  <c:v>168</c:v>
                </c:pt>
                <c:pt idx="576">
                  <c:v>168</c:v>
                </c:pt>
                <c:pt idx="577">
                  <c:v>168</c:v>
                </c:pt>
                <c:pt idx="578">
                  <c:v>168</c:v>
                </c:pt>
                <c:pt idx="579">
                  <c:v>168</c:v>
                </c:pt>
                <c:pt idx="580">
                  <c:v>168</c:v>
                </c:pt>
                <c:pt idx="581">
                  <c:v>168</c:v>
                </c:pt>
                <c:pt idx="582">
                  <c:v>168</c:v>
                </c:pt>
                <c:pt idx="583">
                  <c:v>168</c:v>
                </c:pt>
                <c:pt idx="584">
                  <c:v>168</c:v>
                </c:pt>
                <c:pt idx="585">
                  <c:v>168</c:v>
                </c:pt>
                <c:pt idx="586">
                  <c:v>168</c:v>
                </c:pt>
                <c:pt idx="587">
                  <c:v>168</c:v>
                </c:pt>
                <c:pt idx="588">
                  <c:v>168</c:v>
                </c:pt>
                <c:pt idx="589">
                  <c:v>168</c:v>
                </c:pt>
                <c:pt idx="590">
                  <c:v>168</c:v>
                </c:pt>
                <c:pt idx="591">
                  <c:v>168</c:v>
                </c:pt>
                <c:pt idx="592">
                  <c:v>168</c:v>
                </c:pt>
                <c:pt idx="593">
                  <c:v>168</c:v>
                </c:pt>
                <c:pt idx="594">
                  <c:v>168</c:v>
                </c:pt>
                <c:pt idx="595">
                  <c:v>168</c:v>
                </c:pt>
                <c:pt idx="596">
                  <c:v>168</c:v>
                </c:pt>
                <c:pt idx="597">
                  <c:v>168</c:v>
                </c:pt>
                <c:pt idx="598">
                  <c:v>168</c:v>
                </c:pt>
                <c:pt idx="599">
                  <c:v>168</c:v>
                </c:pt>
                <c:pt idx="600">
                  <c:v>166.8</c:v>
                </c:pt>
                <c:pt idx="601">
                  <c:v>166.8</c:v>
                </c:pt>
                <c:pt idx="602">
                  <c:v>166.8</c:v>
                </c:pt>
                <c:pt idx="603">
                  <c:v>166.8</c:v>
                </c:pt>
                <c:pt idx="604">
                  <c:v>166.8</c:v>
                </c:pt>
                <c:pt idx="605">
                  <c:v>166.8</c:v>
                </c:pt>
                <c:pt idx="606">
                  <c:v>166.8</c:v>
                </c:pt>
                <c:pt idx="607">
                  <c:v>166.8</c:v>
                </c:pt>
                <c:pt idx="608">
                  <c:v>166.8</c:v>
                </c:pt>
                <c:pt idx="609">
                  <c:v>166.8</c:v>
                </c:pt>
                <c:pt idx="610">
                  <c:v>166.8</c:v>
                </c:pt>
                <c:pt idx="611">
                  <c:v>166.8</c:v>
                </c:pt>
                <c:pt idx="612">
                  <c:v>166.8</c:v>
                </c:pt>
                <c:pt idx="613">
                  <c:v>166.8</c:v>
                </c:pt>
                <c:pt idx="614">
                  <c:v>166.8</c:v>
                </c:pt>
                <c:pt idx="615">
                  <c:v>166.8</c:v>
                </c:pt>
                <c:pt idx="616">
                  <c:v>166.8</c:v>
                </c:pt>
                <c:pt idx="617">
                  <c:v>166.8</c:v>
                </c:pt>
                <c:pt idx="618">
                  <c:v>166.8</c:v>
                </c:pt>
                <c:pt idx="619">
                  <c:v>166.8</c:v>
                </c:pt>
                <c:pt idx="620">
                  <c:v>166.8</c:v>
                </c:pt>
                <c:pt idx="621">
                  <c:v>166.8</c:v>
                </c:pt>
                <c:pt idx="622">
                  <c:v>166.8</c:v>
                </c:pt>
                <c:pt idx="623">
                  <c:v>166.8</c:v>
                </c:pt>
                <c:pt idx="624">
                  <c:v>166.8</c:v>
                </c:pt>
                <c:pt idx="625">
                  <c:v>166.8</c:v>
                </c:pt>
                <c:pt idx="626">
                  <c:v>166.8</c:v>
                </c:pt>
                <c:pt idx="627">
                  <c:v>166.8</c:v>
                </c:pt>
                <c:pt idx="628">
                  <c:v>166.8</c:v>
                </c:pt>
                <c:pt idx="629">
                  <c:v>166.8</c:v>
                </c:pt>
                <c:pt idx="630">
                  <c:v>166.8</c:v>
                </c:pt>
                <c:pt idx="631">
                  <c:v>166.8</c:v>
                </c:pt>
                <c:pt idx="632">
                  <c:v>166.8</c:v>
                </c:pt>
                <c:pt idx="633">
                  <c:v>166.8</c:v>
                </c:pt>
                <c:pt idx="634">
                  <c:v>166.8</c:v>
                </c:pt>
                <c:pt idx="635">
                  <c:v>166.8</c:v>
                </c:pt>
                <c:pt idx="636">
                  <c:v>166.8</c:v>
                </c:pt>
                <c:pt idx="637">
                  <c:v>165.6</c:v>
                </c:pt>
                <c:pt idx="638">
                  <c:v>165.6</c:v>
                </c:pt>
                <c:pt idx="639">
                  <c:v>165.6</c:v>
                </c:pt>
                <c:pt idx="640">
                  <c:v>165.6</c:v>
                </c:pt>
                <c:pt idx="641">
                  <c:v>165.6</c:v>
                </c:pt>
                <c:pt idx="642">
                  <c:v>165.6</c:v>
                </c:pt>
                <c:pt idx="643">
                  <c:v>165.6</c:v>
                </c:pt>
                <c:pt idx="644">
                  <c:v>165.6</c:v>
                </c:pt>
                <c:pt idx="645">
                  <c:v>165.6</c:v>
                </c:pt>
                <c:pt idx="646">
                  <c:v>165.6</c:v>
                </c:pt>
                <c:pt idx="647">
                  <c:v>165.6</c:v>
                </c:pt>
                <c:pt idx="648">
                  <c:v>165.6</c:v>
                </c:pt>
                <c:pt idx="649">
                  <c:v>165.6</c:v>
                </c:pt>
                <c:pt idx="650">
                  <c:v>165.6</c:v>
                </c:pt>
                <c:pt idx="651">
                  <c:v>165.6</c:v>
                </c:pt>
                <c:pt idx="652">
                  <c:v>165.6</c:v>
                </c:pt>
                <c:pt idx="653">
                  <c:v>165.6</c:v>
                </c:pt>
                <c:pt idx="654">
                  <c:v>165.6</c:v>
                </c:pt>
                <c:pt idx="655">
                  <c:v>165.6</c:v>
                </c:pt>
                <c:pt idx="656">
                  <c:v>165.6</c:v>
                </c:pt>
                <c:pt idx="657">
                  <c:v>165.6</c:v>
                </c:pt>
                <c:pt idx="658">
                  <c:v>165.6</c:v>
                </c:pt>
                <c:pt idx="659">
                  <c:v>165.6</c:v>
                </c:pt>
                <c:pt idx="660">
                  <c:v>165.6</c:v>
                </c:pt>
                <c:pt idx="661">
                  <c:v>165.6</c:v>
                </c:pt>
                <c:pt idx="662">
                  <c:v>165.6</c:v>
                </c:pt>
                <c:pt idx="663">
                  <c:v>165.6</c:v>
                </c:pt>
                <c:pt idx="664">
                  <c:v>165.6</c:v>
                </c:pt>
                <c:pt idx="665">
                  <c:v>165.6</c:v>
                </c:pt>
                <c:pt idx="666">
                  <c:v>165.6</c:v>
                </c:pt>
                <c:pt idx="667">
                  <c:v>165.6</c:v>
                </c:pt>
                <c:pt idx="668">
                  <c:v>165.6</c:v>
                </c:pt>
                <c:pt idx="669">
                  <c:v>165.6</c:v>
                </c:pt>
                <c:pt idx="670">
                  <c:v>165.6</c:v>
                </c:pt>
                <c:pt idx="671">
                  <c:v>165.6</c:v>
                </c:pt>
                <c:pt idx="672">
                  <c:v>165.6</c:v>
                </c:pt>
                <c:pt idx="673">
                  <c:v>165.6</c:v>
                </c:pt>
                <c:pt idx="674">
                  <c:v>165.6</c:v>
                </c:pt>
                <c:pt idx="675">
                  <c:v>164.4</c:v>
                </c:pt>
                <c:pt idx="676">
                  <c:v>164.4</c:v>
                </c:pt>
                <c:pt idx="677">
                  <c:v>164.4</c:v>
                </c:pt>
                <c:pt idx="678">
                  <c:v>164.4</c:v>
                </c:pt>
                <c:pt idx="679">
                  <c:v>164.4</c:v>
                </c:pt>
                <c:pt idx="680">
                  <c:v>164.4</c:v>
                </c:pt>
                <c:pt idx="681">
                  <c:v>164.4</c:v>
                </c:pt>
                <c:pt idx="682">
                  <c:v>164.4</c:v>
                </c:pt>
                <c:pt idx="683">
                  <c:v>164.4</c:v>
                </c:pt>
                <c:pt idx="684">
                  <c:v>164.4</c:v>
                </c:pt>
                <c:pt idx="685">
                  <c:v>164.4</c:v>
                </c:pt>
                <c:pt idx="686">
                  <c:v>164.4</c:v>
                </c:pt>
                <c:pt idx="687">
                  <c:v>164.4</c:v>
                </c:pt>
                <c:pt idx="688">
                  <c:v>164.4</c:v>
                </c:pt>
                <c:pt idx="689">
                  <c:v>164.4</c:v>
                </c:pt>
                <c:pt idx="690">
                  <c:v>164.4</c:v>
                </c:pt>
                <c:pt idx="691">
                  <c:v>164.4</c:v>
                </c:pt>
                <c:pt idx="692">
                  <c:v>164.4</c:v>
                </c:pt>
                <c:pt idx="693">
                  <c:v>164.4</c:v>
                </c:pt>
                <c:pt idx="694">
                  <c:v>164.4</c:v>
                </c:pt>
                <c:pt idx="695">
                  <c:v>164.4</c:v>
                </c:pt>
                <c:pt idx="696">
                  <c:v>164.4</c:v>
                </c:pt>
                <c:pt idx="697">
                  <c:v>164.4</c:v>
                </c:pt>
                <c:pt idx="698">
                  <c:v>164.4</c:v>
                </c:pt>
                <c:pt idx="699">
                  <c:v>164.4</c:v>
                </c:pt>
                <c:pt idx="700">
                  <c:v>164.4</c:v>
                </c:pt>
                <c:pt idx="701">
                  <c:v>164.4</c:v>
                </c:pt>
                <c:pt idx="702">
                  <c:v>164.4</c:v>
                </c:pt>
                <c:pt idx="703">
                  <c:v>164.4</c:v>
                </c:pt>
                <c:pt idx="704">
                  <c:v>164.4</c:v>
                </c:pt>
                <c:pt idx="705">
                  <c:v>164.4</c:v>
                </c:pt>
                <c:pt idx="706">
                  <c:v>164.4</c:v>
                </c:pt>
                <c:pt idx="707">
                  <c:v>164.4</c:v>
                </c:pt>
                <c:pt idx="708">
                  <c:v>164.4</c:v>
                </c:pt>
                <c:pt idx="709">
                  <c:v>164.4</c:v>
                </c:pt>
                <c:pt idx="710">
                  <c:v>164.4</c:v>
                </c:pt>
                <c:pt idx="711">
                  <c:v>164.4</c:v>
                </c:pt>
                <c:pt idx="712">
                  <c:v>164.4</c:v>
                </c:pt>
                <c:pt idx="713">
                  <c:v>164.4</c:v>
                </c:pt>
                <c:pt idx="714">
                  <c:v>164.4</c:v>
                </c:pt>
                <c:pt idx="715">
                  <c:v>164.4</c:v>
                </c:pt>
                <c:pt idx="716">
                  <c:v>164.4</c:v>
                </c:pt>
                <c:pt idx="717">
                  <c:v>164.4</c:v>
                </c:pt>
                <c:pt idx="718">
                  <c:v>164.4</c:v>
                </c:pt>
                <c:pt idx="719">
                  <c:v>164.4</c:v>
                </c:pt>
                <c:pt idx="720">
                  <c:v>163.19999999999999</c:v>
                </c:pt>
                <c:pt idx="721">
                  <c:v>163.19999999999999</c:v>
                </c:pt>
                <c:pt idx="722">
                  <c:v>163.19999999999999</c:v>
                </c:pt>
                <c:pt idx="723">
                  <c:v>163.19999999999999</c:v>
                </c:pt>
                <c:pt idx="724">
                  <c:v>163.19999999999999</c:v>
                </c:pt>
                <c:pt idx="725">
                  <c:v>163.19999999999999</c:v>
                </c:pt>
                <c:pt idx="726">
                  <c:v>163.19999999999999</c:v>
                </c:pt>
                <c:pt idx="727">
                  <c:v>163.19999999999999</c:v>
                </c:pt>
                <c:pt idx="728">
                  <c:v>163.19999999999999</c:v>
                </c:pt>
                <c:pt idx="729">
                  <c:v>163.19999999999999</c:v>
                </c:pt>
                <c:pt idx="730">
                  <c:v>163.19999999999999</c:v>
                </c:pt>
                <c:pt idx="731">
                  <c:v>163.19999999999999</c:v>
                </c:pt>
                <c:pt idx="732">
                  <c:v>163.19999999999999</c:v>
                </c:pt>
                <c:pt idx="733">
                  <c:v>163.19999999999999</c:v>
                </c:pt>
                <c:pt idx="734">
                  <c:v>163.19999999999999</c:v>
                </c:pt>
                <c:pt idx="735">
                  <c:v>163.19999999999999</c:v>
                </c:pt>
                <c:pt idx="736">
                  <c:v>163.19999999999999</c:v>
                </c:pt>
                <c:pt idx="737">
                  <c:v>163.19999999999999</c:v>
                </c:pt>
                <c:pt idx="738">
                  <c:v>163.19999999999999</c:v>
                </c:pt>
                <c:pt idx="739">
                  <c:v>163.19999999999999</c:v>
                </c:pt>
                <c:pt idx="740">
                  <c:v>163.19999999999999</c:v>
                </c:pt>
                <c:pt idx="741">
                  <c:v>163.19999999999999</c:v>
                </c:pt>
                <c:pt idx="742">
                  <c:v>163.19999999999999</c:v>
                </c:pt>
                <c:pt idx="743">
                  <c:v>163.19999999999999</c:v>
                </c:pt>
                <c:pt idx="744">
                  <c:v>163.19999999999999</c:v>
                </c:pt>
                <c:pt idx="745">
                  <c:v>163.19999999999999</c:v>
                </c:pt>
                <c:pt idx="746">
                  <c:v>163.19999999999999</c:v>
                </c:pt>
                <c:pt idx="747">
                  <c:v>163.19999999999999</c:v>
                </c:pt>
                <c:pt idx="748">
                  <c:v>163.19999999999999</c:v>
                </c:pt>
                <c:pt idx="749">
                  <c:v>163.19999999999999</c:v>
                </c:pt>
                <c:pt idx="750">
                  <c:v>163.19999999999999</c:v>
                </c:pt>
                <c:pt idx="751">
                  <c:v>163.19999999999999</c:v>
                </c:pt>
                <c:pt idx="752">
                  <c:v>163.19999999999999</c:v>
                </c:pt>
                <c:pt idx="753">
                  <c:v>163.19999999999999</c:v>
                </c:pt>
                <c:pt idx="754">
                  <c:v>163.19999999999999</c:v>
                </c:pt>
                <c:pt idx="755">
                  <c:v>163.19999999999999</c:v>
                </c:pt>
                <c:pt idx="756">
                  <c:v>162</c:v>
                </c:pt>
                <c:pt idx="757">
                  <c:v>162</c:v>
                </c:pt>
                <c:pt idx="758">
                  <c:v>162</c:v>
                </c:pt>
                <c:pt idx="759">
                  <c:v>162</c:v>
                </c:pt>
                <c:pt idx="760">
                  <c:v>162</c:v>
                </c:pt>
                <c:pt idx="761">
                  <c:v>162</c:v>
                </c:pt>
                <c:pt idx="762">
                  <c:v>162</c:v>
                </c:pt>
                <c:pt idx="763">
                  <c:v>162</c:v>
                </c:pt>
                <c:pt idx="764">
                  <c:v>162</c:v>
                </c:pt>
                <c:pt idx="765">
                  <c:v>162</c:v>
                </c:pt>
                <c:pt idx="766">
                  <c:v>162</c:v>
                </c:pt>
                <c:pt idx="767">
                  <c:v>162</c:v>
                </c:pt>
                <c:pt idx="768">
                  <c:v>162</c:v>
                </c:pt>
                <c:pt idx="769">
                  <c:v>162</c:v>
                </c:pt>
                <c:pt idx="770">
                  <c:v>162</c:v>
                </c:pt>
                <c:pt idx="771">
                  <c:v>162</c:v>
                </c:pt>
                <c:pt idx="772">
                  <c:v>162</c:v>
                </c:pt>
                <c:pt idx="773">
                  <c:v>162</c:v>
                </c:pt>
                <c:pt idx="774">
                  <c:v>162</c:v>
                </c:pt>
                <c:pt idx="775">
                  <c:v>162</c:v>
                </c:pt>
                <c:pt idx="776">
                  <c:v>162</c:v>
                </c:pt>
                <c:pt idx="777">
                  <c:v>162</c:v>
                </c:pt>
                <c:pt idx="778">
                  <c:v>162</c:v>
                </c:pt>
                <c:pt idx="779">
                  <c:v>162</c:v>
                </c:pt>
                <c:pt idx="780">
                  <c:v>162</c:v>
                </c:pt>
                <c:pt idx="781">
                  <c:v>162</c:v>
                </c:pt>
                <c:pt idx="782">
                  <c:v>162</c:v>
                </c:pt>
                <c:pt idx="783">
                  <c:v>162</c:v>
                </c:pt>
                <c:pt idx="784">
                  <c:v>162</c:v>
                </c:pt>
                <c:pt idx="785">
                  <c:v>162</c:v>
                </c:pt>
                <c:pt idx="786">
                  <c:v>162</c:v>
                </c:pt>
                <c:pt idx="787">
                  <c:v>162</c:v>
                </c:pt>
                <c:pt idx="788">
                  <c:v>162</c:v>
                </c:pt>
                <c:pt idx="789">
                  <c:v>162</c:v>
                </c:pt>
                <c:pt idx="790">
                  <c:v>162</c:v>
                </c:pt>
                <c:pt idx="791">
                  <c:v>160.80000000000001</c:v>
                </c:pt>
                <c:pt idx="792">
                  <c:v>160.80000000000001</c:v>
                </c:pt>
                <c:pt idx="793">
                  <c:v>160.80000000000001</c:v>
                </c:pt>
                <c:pt idx="794">
                  <c:v>160.80000000000001</c:v>
                </c:pt>
                <c:pt idx="795">
                  <c:v>160.80000000000001</c:v>
                </c:pt>
                <c:pt idx="796">
                  <c:v>160.80000000000001</c:v>
                </c:pt>
                <c:pt idx="797">
                  <c:v>160.80000000000001</c:v>
                </c:pt>
                <c:pt idx="798">
                  <c:v>160.80000000000001</c:v>
                </c:pt>
                <c:pt idx="799">
                  <c:v>160.80000000000001</c:v>
                </c:pt>
                <c:pt idx="800">
                  <c:v>160.80000000000001</c:v>
                </c:pt>
                <c:pt idx="801">
                  <c:v>160.80000000000001</c:v>
                </c:pt>
                <c:pt idx="802">
                  <c:v>160.80000000000001</c:v>
                </c:pt>
                <c:pt idx="803">
                  <c:v>160.80000000000001</c:v>
                </c:pt>
                <c:pt idx="804">
                  <c:v>160.80000000000001</c:v>
                </c:pt>
                <c:pt idx="805">
                  <c:v>160.80000000000001</c:v>
                </c:pt>
                <c:pt idx="806">
                  <c:v>160.80000000000001</c:v>
                </c:pt>
                <c:pt idx="807">
                  <c:v>160.80000000000001</c:v>
                </c:pt>
                <c:pt idx="808">
                  <c:v>160.80000000000001</c:v>
                </c:pt>
                <c:pt idx="809">
                  <c:v>160.80000000000001</c:v>
                </c:pt>
                <c:pt idx="810">
                  <c:v>160.80000000000001</c:v>
                </c:pt>
                <c:pt idx="811">
                  <c:v>160.80000000000001</c:v>
                </c:pt>
                <c:pt idx="812">
                  <c:v>160.80000000000001</c:v>
                </c:pt>
                <c:pt idx="813">
                  <c:v>160.80000000000001</c:v>
                </c:pt>
                <c:pt idx="814">
                  <c:v>160.80000000000001</c:v>
                </c:pt>
                <c:pt idx="815">
                  <c:v>160.80000000000001</c:v>
                </c:pt>
                <c:pt idx="816">
                  <c:v>160.80000000000001</c:v>
                </c:pt>
                <c:pt idx="817">
                  <c:v>160.80000000000001</c:v>
                </c:pt>
                <c:pt idx="818">
                  <c:v>160.80000000000001</c:v>
                </c:pt>
                <c:pt idx="819">
                  <c:v>160.80000000000001</c:v>
                </c:pt>
                <c:pt idx="820">
                  <c:v>160.80000000000001</c:v>
                </c:pt>
                <c:pt idx="821">
                  <c:v>160.80000000000001</c:v>
                </c:pt>
                <c:pt idx="822">
                  <c:v>160.80000000000001</c:v>
                </c:pt>
                <c:pt idx="823">
                  <c:v>160.80000000000001</c:v>
                </c:pt>
                <c:pt idx="824">
                  <c:v>160.80000000000001</c:v>
                </c:pt>
                <c:pt idx="825">
                  <c:v>160.80000000000001</c:v>
                </c:pt>
                <c:pt idx="826">
                  <c:v>160.80000000000001</c:v>
                </c:pt>
                <c:pt idx="827">
                  <c:v>160.80000000000001</c:v>
                </c:pt>
                <c:pt idx="828">
                  <c:v>160.80000000000001</c:v>
                </c:pt>
                <c:pt idx="829">
                  <c:v>160.80000000000001</c:v>
                </c:pt>
                <c:pt idx="830">
                  <c:v>160.80000000000001</c:v>
                </c:pt>
                <c:pt idx="831">
                  <c:v>160.80000000000001</c:v>
                </c:pt>
                <c:pt idx="832">
                  <c:v>159.6</c:v>
                </c:pt>
                <c:pt idx="833">
                  <c:v>159.6</c:v>
                </c:pt>
                <c:pt idx="834">
                  <c:v>159.6</c:v>
                </c:pt>
                <c:pt idx="835">
                  <c:v>159.6</c:v>
                </c:pt>
                <c:pt idx="836">
                  <c:v>159.6</c:v>
                </c:pt>
                <c:pt idx="837">
                  <c:v>159.6</c:v>
                </c:pt>
                <c:pt idx="838">
                  <c:v>159.6</c:v>
                </c:pt>
                <c:pt idx="839">
                  <c:v>159.6</c:v>
                </c:pt>
                <c:pt idx="840">
                  <c:v>159.6</c:v>
                </c:pt>
                <c:pt idx="841">
                  <c:v>159.6</c:v>
                </c:pt>
                <c:pt idx="842">
                  <c:v>159.6</c:v>
                </c:pt>
                <c:pt idx="843">
                  <c:v>159.6</c:v>
                </c:pt>
                <c:pt idx="844">
                  <c:v>159.6</c:v>
                </c:pt>
                <c:pt idx="845">
                  <c:v>159.6</c:v>
                </c:pt>
                <c:pt idx="846">
                  <c:v>159.6</c:v>
                </c:pt>
                <c:pt idx="847">
                  <c:v>159.6</c:v>
                </c:pt>
                <c:pt idx="848">
                  <c:v>159.6</c:v>
                </c:pt>
                <c:pt idx="849">
                  <c:v>159.6</c:v>
                </c:pt>
                <c:pt idx="850">
                  <c:v>159.6</c:v>
                </c:pt>
                <c:pt idx="851">
                  <c:v>159.6</c:v>
                </c:pt>
                <c:pt idx="852">
                  <c:v>159.6</c:v>
                </c:pt>
                <c:pt idx="853">
                  <c:v>159.6</c:v>
                </c:pt>
                <c:pt idx="854">
                  <c:v>159.6</c:v>
                </c:pt>
                <c:pt idx="855">
                  <c:v>159.6</c:v>
                </c:pt>
                <c:pt idx="856">
                  <c:v>159.6</c:v>
                </c:pt>
                <c:pt idx="857">
                  <c:v>159.6</c:v>
                </c:pt>
                <c:pt idx="858">
                  <c:v>159.6</c:v>
                </c:pt>
                <c:pt idx="859">
                  <c:v>159.6</c:v>
                </c:pt>
                <c:pt idx="860">
                  <c:v>159.6</c:v>
                </c:pt>
                <c:pt idx="861">
                  <c:v>159.6</c:v>
                </c:pt>
                <c:pt idx="862">
                  <c:v>159.6</c:v>
                </c:pt>
                <c:pt idx="863">
                  <c:v>159.6</c:v>
                </c:pt>
                <c:pt idx="864">
                  <c:v>159.6</c:v>
                </c:pt>
                <c:pt idx="865">
                  <c:v>159.6</c:v>
                </c:pt>
                <c:pt idx="866">
                  <c:v>159.6</c:v>
                </c:pt>
                <c:pt idx="867">
                  <c:v>159.6</c:v>
                </c:pt>
                <c:pt idx="868">
                  <c:v>159.6</c:v>
                </c:pt>
                <c:pt idx="869">
                  <c:v>159.6</c:v>
                </c:pt>
                <c:pt idx="870">
                  <c:v>159.6</c:v>
                </c:pt>
                <c:pt idx="871">
                  <c:v>159.6</c:v>
                </c:pt>
                <c:pt idx="872">
                  <c:v>159.6</c:v>
                </c:pt>
                <c:pt idx="873">
                  <c:v>159.6</c:v>
                </c:pt>
                <c:pt idx="874">
                  <c:v>159.6</c:v>
                </c:pt>
                <c:pt idx="875">
                  <c:v>158.4</c:v>
                </c:pt>
                <c:pt idx="876">
                  <c:v>158.4</c:v>
                </c:pt>
                <c:pt idx="877">
                  <c:v>158.4</c:v>
                </c:pt>
                <c:pt idx="878">
                  <c:v>158.4</c:v>
                </c:pt>
                <c:pt idx="879">
                  <c:v>158.4</c:v>
                </c:pt>
                <c:pt idx="880">
                  <c:v>158.4</c:v>
                </c:pt>
                <c:pt idx="881">
                  <c:v>158.4</c:v>
                </c:pt>
                <c:pt idx="882">
                  <c:v>158.4</c:v>
                </c:pt>
                <c:pt idx="883">
                  <c:v>158.4</c:v>
                </c:pt>
                <c:pt idx="884">
                  <c:v>158.4</c:v>
                </c:pt>
                <c:pt idx="885">
                  <c:v>158.4</c:v>
                </c:pt>
                <c:pt idx="886">
                  <c:v>158.4</c:v>
                </c:pt>
                <c:pt idx="887">
                  <c:v>158.4</c:v>
                </c:pt>
                <c:pt idx="888">
                  <c:v>158.4</c:v>
                </c:pt>
                <c:pt idx="889">
                  <c:v>158.4</c:v>
                </c:pt>
                <c:pt idx="890">
                  <c:v>158.4</c:v>
                </c:pt>
                <c:pt idx="891">
                  <c:v>158.4</c:v>
                </c:pt>
                <c:pt idx="892">
                  <c:v>158.4</c:v>
                </c:pt>
                <c:pt idx="893">
                  <c:v>158.4</c:v>
                </c:pt>
                <c:pt idx="894">
                  <c:v>158.4</c:v>
                </c:pt>
                <c:pt idx="895">
                  <c:v>158.4</c:v>
                </c:pt>
                <c:pt idx="896">
                  <c:v>158.4</c:v>
                </c:pt>
                <c:pt idx="897">
                  <c:v>158.4</c:v>
                </c:pt>
                <c:pt idx="898">
                  <c:v>158.4</c:v>
                </c:pt>
                <c:pt idx="899">
                  <c:v>158.4</c:v>
                </c:pt>
                <c:pt idx="900">
                  <c:v>158.4</c:v>
                </c:pt>
                <c:pt idx="901">
                  <c:v>158.4</c:v>
                </c:pt>
                <c:pt idx="902">
                  <c:v>158.4</c:v>
                </c:pt>
                <c:pt idx="903">
                  <c:v>158.4</c:v>
                </c:pt>
                <c:pt idx="904">
                  <c:v>158.4</c:v>
                </c:pt>
                <c:pt idx="905">
                  <c:v>158.4</c:v>
                </c:pt>
                <c:pt idx="906">
                  <c:v>158.4</c:v>
                </c:pt>
                <c:pt idx="907">
                  <c:v>158.4</c:v>
                </c:pt>
                <c:pt idx="908">
                  <c:v>158.4</c:v>
                </c:pt>
                <c:pt idx="909">
                  <c:v>158.4</c:v>
                </c:pt>
                <c:pt idx="910">
                  <c:v>158.4</c:v>
                </c:pt>
                <c:pt idx="911">
                  <c:v>158.4</c:v>
                </c:pt>
                <c:pt idx="912">
                  <c:v>158.4</c:v>
                </c:pt>
                <c:pt idx="913">
                  <c:v>158.4</c:v>
                </c:pt>
                <c:pt idx="914">
                  <c:v>158.4</c:v>
                </c:pt>
                <c:pt idx="915">
                  <c:v>157.19999999999999</c:v>
                </c:pt>
                <c:pt idx="916">
                  <c:v>157.19999999999999</c:v>
                </c:pt>
                <c:pt idx="917">
                  <c:v>157.19999999999999</c:v>
                </c:pt>
                <c:pt idx="918">
                  <c:v>157.19999999999999</c:v>
                </c:pt>
                <c:pt idx="919">
                  <c:v>157.19999999999999</c:v>
                </c:pt>
                <c:pt idx="920">
                  <c:v>157.19999999999999</c:v>
                </c:pt>
                <c:pt idx="921">
                  <c:v>157.19999999999999</c:v>
                </c:pt>
                <c:pt idx="922">
                  <c:v>157.19999999999999</c:v>
                </c:pt>
                <c:pt idx="923">
                  <c:v>157.19999999999999</c:v>
                </c:pt>
                <c:pt idx="924">
                  <c:v>157.19999999999999</c:v>
                </c:pt>
                <c:pt idx="925">
                  <c:v>157.19999999999999</c:v>
                </c:pt>
                <c:pt idx="926">
                  <c:v>157.19999999999999</c:v>
                </c:pt>
                <c:pt idx="927">
                  <c:v>157.19999999999999</c:v>
                </c:pt>
                <c:pt idx="928">
                  <c:v>157.19999999999999</c:v>
                </c:pt>
                <c:pt idx="929">
                  <c:v>157.19999999999999</c:v>
                </c:pt>
                <c:pt idx="930">
                  <c:v>157.19999999999999</c:v>
                </c:pt>
                <c:pt idx="931">
                  <c:v>157.19999999999999</c:v>
                </c:pt>
                <c:pt idx="932">
                  <c:v>157.19999999999999</c:v>
                </c:pt>
                <c:pt idx="933">
                  <c:v>157.19999999999999</c:v>
                </c:pt>
                <c:pt idx="934">
                  <c:v>157.19999999999999</c:v>
                </c:pt>
                <c:pt idx="935">
                  <c:v>157.19999999999999</c:v>
                </c:pt>
                <c:pt idx="936">
                  <c:v>157.19999999999999</c:v>
                </c:pt>
                <c:pt idx="937">
                  <c:v>157.19999999999999</c:v>
                </c:pt>
                <c:pt idx="938">
                  <c:v>157.19999999999999</c:v>
                </c:pt>
                <c:pt idx="939">
                  <c:v>157.19999999999999</c:v>
                </c:pt>
                <c:pt idx="940">
                  <c:v>157.19999999999999</c:v>
                </c:pt>
                <c:pt idx="941">
                  <c:v>157.19999999999999</c:v>
                </c:pt>
                <c:pt idx="942">
                  <c:v>157.19999999999999</c:v>
                </c:pt>
                <c:pt idx="943">
                  <c:v>157.19999999999999</c:v>
                </c:pt>
                <c:pt idx="944">
                  <c:v>157.19999999999999</c:v>
                </c:pt>
                <c:pt idx="945">
                  <c:v>157.19999999999999</c:v>
                </c:pt>
                <c:pt idx="946">
                  <c:v>157.19999999999999</c:v>
                </c:pt>
                <c:pt idx="947">
                  <c:v>157.19999999999999</c:v>
                </c:pt>
                <c:pt idx="948">
                  <c:v>157.19999999999999</c:v>
                </c:pt>
                <c:pt idx="949">
                  <c:v>157.19999999999999</c:v>
                </c:pt>
                <c:pt idx="950">
                  <c:v>157.19999999999999</c:v>
                </c:pt>
                <c:pt idx="951">
                  <c:v>157.19999999999999</c:v>
                </c:pt>
                <c:pt idx="952">
                  <c:v>157.19999999999999</c:v>
                </c:pt>
                <c:pt idx="953">
                  <c:v>156</c:v>
                </c:pt>
                <c:pt idx="954">
                  <c:v>156</c:v>
                </c:pt>
                <c:pt idx="955">
                  <c:v>156</c:v>
                </c:pt>
                <c:pt idx="956">
                  <c:v>156</c:v>
                </c:pt>
                <c:pt idx="957">
                  <c:v>156</c:v>
                </c:pt>
                <c:pt idx="958">
                  <c:v>156</c:v>
                </c:pt>
                <c:pt idx="959">
                  <c:v>156</c:v>
                </c:pt>
                <c:pt idx="960">
                  <c:v>156</c:v>
                </c:pt>
                <c:pt idx="961">
                  <c:v>156</c:v>
                </c:pt>
                <c:pt idx="962">
                  <c:v>156</c:v>
                </c:pt>
                <c:pt idx="963">
                  <c:v>156</c:v>
                </c:pt>
                <c:pt idx="964">
                  <c:v>156</c:v>
                </c:pt>
                <c:pt idx="965">
                  <c:v>156</c:v>
                </c:pt>
                <c:pt idx="966">
                  <c:v>156</c:v>
                </c:pt>
                <c:pt idx="967">
                  <c:v>156</c:v>
                </c:pt>
                <c:pt idx="968">
                  <c:v>156</c:v>
                </c:pt>
                <c:pt idx="969">
                  <c:v>156</c:v>
                </c:pt>
                <c:pt idx="970">
                  <c:v>156</c:v>
                </c:pt>
                <c:pt idx="971">
                  <c:v>156</c:v>
                </c:pt>
                <c:pt idx="972">
                  <c:v>156</c:v>
                </c:pt>
                <c:pt idx="973">
                  <c:v>156</c:v>
                </c:pt>
                <c:pt idx="974">
                  <c:v>156</c:v>
                </c:pt>
                <c:pt idx="975">
                  <c:v>156</c:v>
                </c:pt>
                <c:pt idx="976">
                  <c:v>156</c:v>
                </c:pt>
                <c:pt idx="977">
                  <c:v>156</c:v>
                </c:pt>
                <c:pt idx="978">
                  <c:v>156</c:v>
                </c:pt>
                <c:pt idx="979">
                  <c:v>156</c:v>
                </c:pt>
                <c:pt idx="980">
                  <c:v>156</c:v>
                </c:pt>
                <c:pt idx="981">
                  <c:v>156</c:v>
                </c:pt>
                <c:pt idx="982">
                  <c:v>156</c:v>
                </c:pt>
                <c:pt idx="983">
                  <c:v>156</c:v>
                </c:pt>
                <c:pt idx="984">
                  <c:v>156</c:v>
                </c:pt>
                <c:pt idx="985">
                  <c:v>156</c:v>
                </c:pt>
                <c:pt idx="986">
                  <c:v>156</c:v>
                </c:pt>
                <c:pt idx="987">
                  <c:v>156</c:v>
                </c:pt>
                <c:pt idx="988">
                  <c:v>156</c:v>
                </c:pt>
                <c:pt idx="989">
                  <c:v>156</c:v>
                </c:pt>
                <c:pt idx="990">
                  <c:v>156</c:v>
                </c:pt>
                <c:pt idx="991">
                  <c:v>156</c:v>
                </c:pt>
                <c:pt idx="992">
                  <c:v>156</c:v>
                </c:pt>
                <c:pt idx="993">
                  <c:v>156</c:v>
                </c:pt>
                <c:pt idx="994">
                  <c:v>156</c:v>
                </c:pt>
                <c:pt idx="995">
                  <c:v>156</c:v>
                </c:pt>
                <c:pt idx="996">
                  <c:v>156</c:v>
                </c:pt>
                <c:pt idx="997">
                  <c:v>156</c:v>
                </c:pt>
                <c:pt idx="998">
                  <c:v>156</c:v>
                </c:pt>
                <c:pt idx="999">
                  <c:v>156</c:v>
                </c:pt>
                <c:pt idx="1000">
                  <c:v>156</c:v>
                </c:pt>
                <c:pt idx="1001">
                  <c:v>156</c:v>
                </c:pt>
                <c:pt idx="1002">
                  <c:v>156</c:v>
                </c:pt>
                <c:pt idx="1003">
                  <c:v>156</c:v>
                </c:pt>
                <c:pt idx="1004">
                  <c:v>156</c:v>
                </c:pt>
                <c:pt idx="1005">
                  <c:v>156</c:v>
                </c:pt>
                <c:pt idx="1006">
                  <c:v>156</c:v>
                </c:pt>
                <c:pt idx="1007">
                  <c:v>156</c:v>
                </c:pt>
                <c:pt idx="1008">
                  <c:v>156</c:v>
                </c:pt>
                <c:pt idx="1009">
                  <c:v>156</c:v>
                </c:pt>
                <c:pt idx="1010">
                  <c:v>156</c:v>
                </c:pt>
                <c:pt idx="1011">
                  <c:v>156</c:v>
                </c:pt>
                <c:pt idx="1012">
                  <c:v>156</c:v>
                </c:pt>
                <c:pt idx="1013">
                  <c:v>156</c:v>
                </c:pt>
                <c:pt idx="1014">
                  <c:v>156</c:v>
                </c:pt>
                <c:pt idx="1015">
                  <c:v>156</c:v>
                </c:pt>
                <c:pt idx="1016">
                  <c:v>156</c:v>
                </c:pt>
                <c:pt idx="1017">
                  <c:v>156</c:v>
                </c:pt>
                <c:pt idx="1018">
                  <c:v>154.80000000000001</c:v>
                </c:pt>
                <c:pt idx="1019">
                  <c:v>154.80000000000001</c:v>
                </c:pt>
                <c:pt idx="1020">
                  <c:v>154.80000000000001</c:v>
                </c:pt>
                <c:pt idx="1021">
                  <c:v>154.80000000000001</c:v>
                </c:pt>
                <c:pt idx="1022">
                  <c:v>154.80000000000001</c:v>
                </c:pt>
                <c:pt idx="1023">
                  <c:v>154.80000000000001</c:v>
                </c:pt>
                <c:pt idx="1024">
                  <c:v>154.80000000000001</c:v>
                </c:pt>
                <c:pt idx="1025">
                  <c:v>154.80000000000001</c:v>
                </c:pt>
                <c:pt idx="1026">
                  <c:v>154.80000000000001</c:v>
                </c:pt>
                <c:pt idx="1027">
                  <c:v>154.80000000000001</c:v>
                </c:pt>
                <c:pt idx="1028">
                  <c:v>154.80000000000001</c:v>
                </c:pt>
                <c:pt idx="1029">
                  <c:v>154.80000000000001</c:v>
                </c:pt>
                <c:pt idx="1030">
                  <c:v>154.80000000000001</c:v>
                </c:pt>
                <c:pt idx="1031">
                  <c:v>154.80000000000001</c:v>
                </c:pt>
                <c:pt idx="1032">
                  <c:v>154.80000000000001</c:v>
                </c:pt>
                <c:pt idx="1033">
                  <c:v>154.80000000000001</c:v>
                </c:pt>
                <c:pt idx="1034">
                  <c:v>154.80000000000001</c:v>
                </c:pt>
                <c:pt idx="1035">
                  <c:v>154.80000000000001</c:v>
                </c:pt>
                <c:pt idx="1036">
                  <c:v>154.80000000000001</c:v>
                </c:pt>
                <c:pt idx="1037">
                  <c:v>154.80000000000001</c:v>
                </c:pt>
                <c:pt idx="1038">
                  <c:v>154.80000000000001</c:v>
                </c:pt>
                <c:pt idx="1039">
                  <c:v>154.80000000000001</c:v>
                </c:pt>
                <c:pt idx="1040">
                  <c:v>154.80000000000001</c:v>
                </c:pt>
                <c:pt idx="1041">
                  <c:v>154.80000000000001</c:v>
                </c:pt>
                <c:pt idx="1042">
                  <c:v>154.80000000000001</c:v>
                </c:pt>
                <c:pt idx="1043">
                  <c:v>154.80000000000001</c:v>
                </c:pt>
                <c:pt idx="1044">
                  <c:v>154.80000000000001</c:v>
                </c:pt>
                <c:pt idx="1045">
                  <c:v>154.80000000000001</c:v>
                </c:pt>
                <c:pt idx="1046">
                  <c:v>154.80000000000001</c:v>
                </c:pt>
                <c:pt idx="1047">
                  <c:v>154.80000000000001</c:v>
                </c:pt>
                <c:pt idx="1048">
                  <c:v>154.80000000000001</c:v>
                </c:pt>
                <c:pt idx="1049">
                  <c:v>154.80000000000001</c:v>
                </c:pt>
                <c:pt idx="1050">
                  <c:v>154.80000000000001</c:v>
                </c:pt>
                <c:pt idx="1051">
                  <c:v>154.80000000000001</c:v>
                </c:pt>
                <c:pt idx="1052">
                  <c:v>154.80000000000001</c:v>
                </c:pt>
                <c:pt idx="1053">
                  <c:v>154.80000000000001</c:v>
                </c:pt>
                <c:pt idx="1054">
                  <c:v>154.80000000000001</c:v>
                </c:pt>
                <c:pt idx="1055">
                  <c:v>154.80000000000001</c:v>
                </c:pt>
                <c:pt idx="1056">
                  <c:v>154.80000000000001</c:v>
                </c:pt>
                <c:pt idx="1057">
                  <c:v>154.80000000000001</c:v>
                </c:pt>
                <c:pt idx="1058">
                  <c:v>154.80000000000001</c:v>
                </c:pt>
                <c:pt idx="1059">
                  <c:v>154.80000000000001</c:v>
                </c:pt>
                <c:pt idx="1060">
                  <c:v>154.80000000000001</c:v>
                </c:pt>
                <c:pt idx="1061">
                  <c:v>154.80000000000001</c:v>
                </c:pt>
                <c:pt idx="1062">
                  <c:v>154.80000000000001</c:v>
                </c:pt>
                <c:pt idx="1063">
                  <c:v>154.80000000000001</c:v>
                </c:pt>
                <c:pt idx="1064">
                  <c:v>154.80000000000001</c:v>
                </c:pt>
                <c:pt idx="1065">
                  <c:v>154.80000000000001</c:v>
                </c:pt>
                <c:pt idx="1066">
                  <c:v>154.80000000000001</c:v>
                </c:pt>
                <c:pt idx="1067">
                  <c:v>154.80000000000001</c:v>
                </c:pt>
                <c:pt idx="1068">
                  <c:v>154.80000000000001</c:v>
                </c:pt>
                <c:pt idx="1069">
                  <c:v>154.80000000000001</c:v>
                </c:pt>
                <c:pt idx="1070">
                  <c:v>154.80000000000001</c:v>
                </c:pt>
                <c:pt idx="1071">
                  <c:v>154.80000000000001</c:v>
                </c:pt>
                <c:pt idx="1072">
                  <c:v>154.80000000000001</c:v>
                </c:pt>
                <c:pt idx="1073">
                  <c:v>154.80000000000001</c:v>
                </c:pt>
                <c:pt idx="1074">
                  <c:v>154.80000000000001</c:v>
                </c:pt>
                <c:pt idx="1075">
                  <c:v>154.80000000000001</c:v>
                </c:pt>
                <c:pt idx="1076">
                  <c:v>154.80000000000001</c:v>
                </c:pt>
                <c:pt idx="1077">
                  <c:v>154.80000000000001</c:v>
                </c:pt>
                <c:pt idx="1078">
                  <c:v>154.80000000000001</c:v>
                </c:pt>
                <c:pt idx="1079">
                  <c:v>153.6</c:v>
                </c:pt>
                <c:pt idx="1080">
                  <c:v>153.6</c:v>
                </c:pt>
                <c:pt idx="1081">
                  <c:v>153.6</c:v>
                </c:pt>
                <c:pt idx="1082">
                  <c:v>153.6</c:v>
                </c:pt>
                <c:pt idx="1083">
                  <c:v>153.6</c:v>
                </c:pt>
                <c:pt idx="1084">
                  <c:v>153.6</c:v>
                </c:pt>
                <c:pt idx="1085">
                  <c:v>153.6</c:v>
                </c:pt>
                <c:pt idx="1086">
                  <c:v>153.6</c:v>
                </c:pt>
                <c:pt idx="1087">
                  <c:v>153.6</c:v>
                </c:pt>
                <c:pt idx="1088">
                  <c:v>153.6</c:v>
                </c:pt>
                <c:pt idx="1089">
                  <c:v>153.6</c:v>
                </c:pt>
                <c:pt idx="1090">
                  <c:v>153.6</c:v>
                </c:pt>
                <c:pt idx="1091">
                  <c:v>153.6</c:v>
                </c:pt>
                <c:pt idx="1092">
                  <c:v>153.6</c:v>
                </c:pt>
                <c:pt idx="1093">
                  <c:v>153.6</c:v>
                </c:pt>
                <c:pt idx="1094">
                  <c:v>153.6</c:v>
                </c:pt>
                <c:pt idx="1095">
                  <c:v>153.6</c:v>
                </c:pt>
                <c:pt idx="1096">
                  <c:v>153.6</c:v>
                </c:pt>
                <c:pt idx="1097">
                  <c:v>153.6</c:v>
                </c:pt>
                <c:pt idx="1098">
                  <c:v>153.6</c:v>
                </c:pt>
                <c:pt idx="1099">
                  <c:v>153.6</c:v>
                </c:pt>
                <c:pt idx="1100">
                  <c:v>153.6</c:v>
                </c:pt>
                <c:pt idx="1101">
                  <c:v>153.6</c:v>
                </c:pt>
                <c:pt idx="1102">
                  <c:v>153.6</c:v>
                </c:pt>
                <c:pt idx="1103">
                  <c:v>153.6</c:v>
                </c:pt>
                <c:pt idx="1104">
                  <c:v>153.6</c:v>
                </c:pt>
                <c:pt idx="1105">
                  <c:v>153.6</c:v>
                </c:pt>
                <c:pt idx="1106">
                  <c:v>153.6</c:v>
                </c:pt>
                <c:pt idx="1107">
                  <c:v>153.6</c:v>
                </c:pt>
                <c:pt idx="1108">
                  <c:v>153.6</c:v>
                </c:pt>
                <c:pt idx="1109">
                  <c:v>153.6</c:v>
                </c:pt>
                <c:pt idx="1110">
                  <c:v>153.6</c:v>
                </c:pt>
                <c:pt idx="1111">
                  <c:v>153.6</c:v>
                </c:pt>
                <c:pt idx="1112">
                  <c:v>153.6</c:v>
                </c:pt>
                <c:pt idx="1113">
                  <c:v>153.6</c:v>
                </c:pt>
                <c:pt idx="1114">
                  <c:v>153.6</c:v>
                </c:pt>
                <c:pt idx="1115">
                  <c:v>153.6</c:v>
                </c:pt>
                <c:pt idx="1116">
                  <c:v>153.6</c:v>
                </c:pt>
                <c:pt idx="1117">
                  <c:v>153.6</c:v>
                </c:pt>
                <c:pt idx="1118">
                  <c:v>153.6</c:v>
                </c:pt>
                <c:pt idx="1119">
                  <c:v>153.6</c:v>
                </c:pt>
                <c:pt idx="1120">
                  <c:v>153.6</c:v>
                </c:pt>
                <c:pt idx="1121">
                  <c:v>153.6</c:v>
                </c:pt>
                <c:pt idx="1122">
                  <c:v>153.6</c:v>
                </c:pt>
                <c:pt idx="1123">
                  <c:v>153.6</c:v>
                </c:pt>
                <c:pt idx="1124">
                  <c:v>153.6</c:v>
                </c:pt>
                <c:pt idx="1125">
                  <c:v>153.6</c:v>
                </c:pt>
                <c:pt idx="1126">
                  <c:v>153.6</c:v>
                </c:pt>
                <c:pt idx="1127">
                  <c:v>153.6</c:v>
                </c:pt>
                <c:pt idx="1128">
                  <c:v>153.6</c:v>
                </c:pt>
                <c:pt idx="1129">
                  <c:v>152.4</c:v>
                </c:pt>
                <c:pt idx="1130">
                  <c:v>152.4</c:v>
                </c:pt>
                <c:pt idx="1131">
                  <c:v>152.4</c:v>
                </c:pt>
                <c:pt idx="1132">
                  <c:v>152.4</c:v>
                </c:pt>
                <c:pt idx="1133">
                  <c:v>152.4</c:v>
                </c:pt>
                <c:pt idx="1134">
                  <c:v>152.4</c:v>
                </c:pt>
                <c:pt idx="1135">
                  <c:v>152.4</c:v>
                </c:pt>
                <c:pt idx="1136">
                  <c:v>152.4</c:v>
                </c:pt>
                <c:pt idx="1137">
                  <c:v>152.4</c:v>
                </c:pt>
                <c:pt idx="1138">
                  <c:v>152.4</c:v>
                </c:pt>
                <c:pt idx="1139">
                  <c:v>152.4</c:v>
                </c:pt>
                <c:pt idx="1140">
                  <c:v>152.4</c:v>
                </c:pt>
                <c:pt idx="1141">
                  <c:v>152.4</c:v>
                </c:pt>
                <c:pt idx="1142">
                  <c:v>152.4</c:v>
                </c:pt>
                <c:pt idx="1143">
                  <c:v>152.4</c:v>
                </c:pt>
                <c:pt idx="1144">
                  <c:v>152.4</c:v>
                </c:pt>
                <c:pt idx="1145">
                  <c:v>152.4</c:v>
                </c:pt>
                <c:pt idx="1146">
                  <c:v>152.4</c:v>
                </c:pt>
                <c:pt idx="1147">
                  <c:v>152.4</c:v>
                </c:pt>
                <c:pt idx="1148">
                  <c:v>152.4</c:v>
                </c:pt>
                <c:pt idx="1149">
                  <c:v>152.4</c:v>
                </c:pt>
                <c:pt idx="1150">
                  <c:v>152.4</c:v>
                </c:pt>
                <c:pt idx="1151">
                  <c:v>152.4</c:v>
                </c:pt>
                <c:pt idx="1152">
                  <c:v>152.4</c:v>
                </c:pt>
                <c:pt idx="1153">
                  <c:v>152.4</c:v>
                </c:pt>
                <c:pt idx="1154">
                  <c:v>152.4</c:v>
                </c:pt>
                <c:pt idx="1155">
                  <c:v>152.4</c:v>
                </c:pt>
                <c:pt idx="1156">
                  <c:v>152.4</c:v>
                </c:pt>
                <c:pt idx="1157">
                  <c:v>152.4</c:v>
                </c:pt>
                <c:pt idx="1158">
                  <c:v>152.4</c:v>
                </c:pt>
                <c:pt idx="1159">
                  <c:v>152.4</c:v>
                </c:pt>
                <c:pt idx="1160">
                  <c:v>152.4</c:v>
                </c:pt>
                <c:pt idx="1161">
                  <c:v>152.4</c:v>
                </c:pt>
                <c:pt idx="1162">
                  <c:v>152.4</c:v>
                </c:pt>
                <c:pt idx="1163">
                  <c:v>152.4</c:v>
                </c:pt>
                <c:pt idx="1164">
                  <c:v>152.4</c:v>
                </c:pt>
                <c:pt idx="1165">
                  <c:v>152.4</c:v>
                </c:pt>
                <c:pt idx="1166">
                  <c:v>152.4</c:v>
                </c:pt>
                <c:pt idx="1167">
                  <c:v>152.4</c:v>
                </c:pt>
                <c:pt idx="1168">
                  <c:v>152.4</c:v>
                </c:pt>
                <c:pt idx="1169">
                  <c:v>152.4</c:v>
                </c:pt>
                <c:pt idx="1170">
                  <c:v>152.4</c:v>
                </c:pt>
                <c:pt idx="1171">
                  <c:v>152.4</c:v>
                </c:pt>
                <c:pt idx="1172">
                  <c:v>152.4</c:v>
                </c:pt>
                <c:pt idx="1173">
                  <c:v>152.4</c:v>
                </c:pt>
                <c:pt idx="1174">
                  <c:v>152.4</c:v>
                </c:pt>
                <c:pt idx="1175">
                  <c:v>152.4</c:v>
                </c:pt>
                <c:pt idx="1176">
                  <c:v>152.4</c:v>
                </c:pt>
                <c:pt idx="1177">
                  <c:v>152.4</c:v>
                </c:pt>
                <c:pt idx="1178">
                  <c:v>152.4</c:v>
                </c:pt>
                <c:pt idx="1179">
                  <c:v>152.4</c:v>
                </c:pt>
                <c:pt idx="1180">
                  <c:v>152.4</c:v>
                </c:pt>
                <c:pt idx="1181">
                  <c:v>152.4</c:v>
                </c:pt>
                <c:pt idx="1182">
                  <c:v>152.4</c:v>
                </c:pt>
                <c:pt idx="1183">
                  <c:v>152.4</c:v>
                </c:pt>
                <c:pt idx="1184">
                  <c:v>152.4</c:v>
                </c:pt>
                <c:pt idx="1185">
                  <c:v>152.4</c:v>
                </c:pt>
                <c:pt idx="1186">
                  <c:v>152.4</c:v>
                </c:pt>
                <c:pt idx="1187">
                  <c:v>152.4</c:v>
                </c:pt>
                <c:pt idx="1188">
                  <c:v>152.4</c:v>
                </c:pt>
                <c:pt idx="1189">
                  <c:v>152.4</c:v>
                </c:pt>
                <c:pt idx="1190">
                  <c:v>152.4</c:v>
                </c:pt>
                <c:pt idx="1191">
                  <c:v>152.4</c:v>
                </c:pt>
                <c:pt idx="1192">
                  <c:v>152.4</c:v>
                </c:pt>
                <c:pt idx="1193">
                  <c:v>152.4</c:v>
                </c:pt>
                <c:pt idx="1194">
                  <c:v>152.4</c:v>
                </c:pt>
                <c:pt idx="1195">
                  <c:v>152.4</c:v>
                </c:pt>
                <c:pt idx="1196">
                  <c:v>152.4</c:v>
                </c:pt>
                <c:pt idx="1197">
                  <c:v>152.4</c:v>
                </c:pt>
                <c:pt idx="1198">
                  <c:v>152.4</c:v>
                </c:pt>
                <c:pt idx="1199">
                  <c:v>152.4</c:v>
                </c:pt>
                <c:pt idx="1200">
                  <c:v>151.19999999999999</c:v>
                </c:pt>
                <c:pt idx="1201">
                  <c:v>151.19999999999999</c:v>
                </c:pt>
                <c:pt idx="1202">
                  <c:v>151.19999999999999</c:v>
                </c:pt>
                <c:pt idx="1203">
                  <c:v>151.19999999999999</c:v>
                </c:pt>
                <c:pt idx="1204">
                  <c:v>151.19999999999999</c:v>
                </c:pt>
                <c:pt idx="1205">
                  <c:v>151.19999999999999</c:v>
                </c:pt>
                <c:pt idx="1206">
                  <c:v>151.19999999999999</c:v>
                </c:pt>
                <c:pt idx="1207">
                  <c:v>151.19999999999999</c:v>
                </c:pt>
                <c:pt idx="1208">
                  <c:v>151.19999999999999</c:v>
                </c:pt>
                <c:pt idx="1209">
                  <c:v>151.19999999999999</c:v>
                </c:pt>
                <c:pt idx="1210">
                  <c:v>151.19999999999999</c:v>
                </c:pt>
                <c:pt idx="1211">
                  <c:v>151.19999999999999</c:v>
                </c:pt>
                <c:pt idx="1212">
                  <c:v>151.19999999999999</c:v>
                </c:pt>
                <c:pt idx="1213">
                  <c:v>151.19999999999999</c:v>
                </c:pt>
                <c:pt idx="1214">
                  <c:v>151.19999999999999</c:v>
                </c:pt>
                <c:pt idx="1215">
                  <c:v>151.19999999999999</c:v>
                </c:pt>
                <c:pt idx="1216">
                  <c:v>151.19999999999999</c:v>
                </c:pt>
                <c:pt idx="1217">
                  <c:v>151.19999999999999</c:v>
                </c:pt>
                <c:pt idx="1218">
                  <c:v>151.19999999999999</c:v>
                </c:pt>
                <c:pt idx="1219">
                  <c:v>151.19999999999999</c:v>
                </c:pt>
                <c:pt idx="1220">
                  <c:v>151.19999999999999</c:v>
                </c:pt>
                <c:pt idx="1221">
                  <c:v>151.19999999999999</c:v>
                </c:pt>
                <c:pt idx="1222">
                  <c:v>151.19999999999999</c:v>
                </c:pt>
                <c:pt idx="1223">
                  <c:v>151.19999999999999</c:v>
                </c:pt>
                <c:pt idx="1224">
                  <c:v>151.19999999999999</c:v>
                </c:pt>
                <c:pt idx="1225">
                  <c:v>151.19999999999999</c:v>
                </c:pt>
                <c:pt idx="1226">
                  <c:v>151.19999999999999</c:v>
                </c:pt>
                <c:pt idx="1227">
                  <c:v>151.19999999999999</c:v>
                </c:pt>
                <c:pt idx="1228">
                  <c:v>151.19999999999999</c:v>
                </c:pt>
                <c:pt idx="1229">
                  <c:v>151.19999999999999</c:v>
                </c:pt>
                <c:pt idx="1230">
                  <c:v>151.19999999999999</c:v>
                </c:pt>
                <c:pt idx="1231">
                  <c:v>151.19999999999999</c:v>
                </c:pt>
                <c:pt idx="1232">
                  <c:v>151.19999999999999</c:v>
                </c:pt>
                <c:pt idx="1233">
                  <c:v>151.19999999999999</c:v>
                </c:pt>
                <c:pt idx="1234">
                  <c:v>151.19999999999999</c:v>
                </c:pt>
                <c:pt idx="1235">
                  <c:v>151.19999999999999</c:v>
                </c:pt>
                <c:pt idx="1236">
                  <c:v>151.19999999999999</c:v>
                </c:pt>
                <c:pt idx="1237">
                  <c:v>151.19999999999999</c:v>
                </c:pt>
                <c:pt idx="1238">
                  <c:v>151.19999999999999</c:v>
                </c:pt>
                <c:pt idx="1239">
                  <c:v>151.19999999999999</c:v>
                </c:pt>
                <c:pt idx="1240">
                  <c:v>151.19999999999999</c:v>
                </c:pt>
                <c:pt idx="1241">
                  <c:v>151.19999999999999</c:v>
                </c:pt>
                <c:pt idx="1242">
                  <c:v>151.19999999999999</c:v>
                </c:pt>
                <c:pt idx="1243">
                  <c:v>151.19999999999999</c:v>
                </c:pt>
                <c:pt idx="1244">
                  <c:v>151.19999999999999</c:v>
                </c:pt>
                <c:pt idx="1245">
                  <c:v>150</c:v>
                </c:pt>
                <c:pt idx="1246">
                  <c:v>150</c:v>
                </c:pt>
                <c:pt idx="1247">
                  <c:v>150</c:v>
                </c:pt>
                <c:pt idx="1248">
                  <c:v>150</c:v>
                </c:pt>
                <c:pt idx="1249">
                  <c:v>150</c:v>
                </c:pt>
                <c:pt idx="1250">
                  <c:v>150</c:v>
                </c:pt>
                <c:pt idx="1251">
                  <c:v>150</c:v>
                </c:pt>
                <c:pt idx="1252">
                  <c:v>150</c:v>
                </c:pt>
                <c:pt idx="1253">
                  <c:v>150</c:v>
                </c:pt>
                <c:pt idx="1254">
                  <c:v>150</c:v>
                </c:pt>
                <c:pt idx="1255">
                  <c:v>150</c:v>
                </c:pt>
                <c:pt idx="1256">
                  <c:v>150</c:v>
                </c:pt>
                <c:pt idx="1257">
                  <c:v>150</c:v>
                </c:pt>
                <c:pt idx="1258">
                  <c:v>150</c:v>
                </c:pt>
                <c:pt idx="1259">
                  <c:v>150</c:v>
                </c:pt>
                <c:pt idx="1260">
                  <c:v>150</c:v>
                </c:pt>
                <c:pt idx="1261">
                  <c:v>150</c:v>
                </c:pt>
                <c:pt idx="1262">
                  <c:v>150</c:v>
                </c:pt>
                <c:pt idx="1263">
                  <c:v>150</c:v>
                </c:pt>
                <c:pt idx="1264">
                  <c:v>150</c:v>
                </c:pt>
                <c:pt idx="1265">
                  <c:v>150</c:v>
                </c:pt>
                <c:pt idx="1266">
                  <c:v>150</c:v>
                </c:pt>
                <c:pt idx="1267">
                  <c:v>150</c:v>
                </c:pt>
                <c:pt idx="1268">
                  <c:v>150</c:v>
                </c:pt>
                <c:pt idx="1269">
                  <c:v>150</c:v>
                </c:pt>
                <c:pt idx="1270">
                  <c:v>150</c:v>
                </c:pt>
                <c:pt idx="1271">
                  <c:v>150</c:v>
                </c:pt>
                <c:pt idx="1272">
                  <c:v>150</c:v>
                </c:pt>
                <c:pt idx="1273">
                  <c:v>150</c:v>
                </c:pt>
                <c:pt idx="1274">
                  <c:v>150</c:v>
                </c:pt>
                <c:pt idx="1275">
                  <c:v>150</c:v>
                </c:pt>
                <c:pt idx="1276">
                  <c:v>150</c:v>
                </c:pt>
                <c:pt idx="1277">
                  <c:v>150</c:v>
                </c:pt>
                <c:pt idx="1278">
                  <c:v>150</c:v>
                </c:pt>
                <c:pt idx="1279">
                  <c:v>150</c:v>
                </c:pt>
                <c:pt idx="1280">
                  <c:v>150</c:v>
                </c:pt>
                <c:pt idx="1281">
                  <c:v>150</c:v>
                </c:pt>
                <c:pt idx="1282">
                  <c:v>150</c:v>
                </c:pt>
                <c:pt idx="1283">
                  <c:v>150</c:v>
                </c:pt>
                <c:pt idx="1284">
                  <c:v>150</c:v>
                </c:pt>
                <c:pt idx="1285">
                  <c:v>150</c:v>
                </c:pt>
                <c:pt idx="1286">
                  <c:v>150</c:v>
                </c:pt>
                <c:pt idx="1287">
                  <c:v>150</c:v>
                </c:pt>
                <c:pt idx="1288">
                  <c:v>150</c:v>
                </c:pt>
                <c:pt idx="1289">
                  <c:v>150</c:v>
                </c:pt>
                <c:pt idx="1290">
                  <c:v>150</c:v>
                </c:pt>
                <c:pt idx="1291">
                  <c:v>150</c:v>
                </c:pt>
                <c:pt idx="1292">
                  <c:v>150</c:v>
                </c:pt>
                <c:pt idx="1293">
                  <c:v>150</c:v>
                </c:pt>
                <c:pt idx="1294">
                  <c:v>150</c:v>
                </c:pt>
                <c:pt idx="1295">
                  <c:v>150</c:v>
                </c:pt>
                <c:pt idx="1296">
                  <c:v>150</c:v>
                </c:pt>
                <c:pt idx="1297">
                  <c:v>150</c:v>
                </c:pt>
                <c:pt idx="1298">
                  <c:v>150</c:v>
                </c:pt>
                <c:pt idx="1299">
                  <c:v>148.80000000000001</c:v>
                </c:pt>
                <c:pt idx="1300">
                  <c:v>148.80000000000001</c:v>
                </c:pt>
                <c:pt idx="1301">
                  <c:v>148.80000000000001</c:v>
                </c:pt>
                <c:pt idx="1302">
                  <c:v>148.80000000000001</c:v>
                </c:pt>
                <c:pt idx="1303">
                  <c:v>148.80000000000001</c:v>
                </c:pt>
                <c:pt idx="1304">
                  <c:v>148.80000000000001</c:v>
                </c:pt>
                <c:pt idx="1305">
                  <c:v>148.80000000000001</c:v>
                </c:pt>
                <c:pt idx="1306">
                  <c:v>148.80000000000001</c:v>
                </c:pt>
                <c:pt idx="1307">
                  <c:v>148.80000000000001</c:v>
                </c:pt>
                <c:pt idx="1308">
                  <c:v>148.80000000000001</c:v>
                </c:pt>
                <c:pt idx="1309">
                  <c:v>148.80000000000001</c:v>
                </c:pt>
                <c:pt idx="1310">
                  <c:v>148.80000000000001</c:v>
                </c:pt>
                <c:pt idx="1311">
                  <c:v>148.80000000000001</c:v>
                </c:pt>
                <c:pt idx="1312">
                  <c:v>148.80000000000001</c:v>
                </c:pt>
                <c:pt idx="1313">
                  <c:v>148.80000000000001</c:v>
                </c:pt>
                <c:pt idx="1314">
                  <c:v>148.80000000000001</c:v>
                </c:pt>
                <c:pt idx="1315">
                  <c:v>148.80000000000001</c:v>
                </c:pt>
                <c:pt idx="1316">
                  <c:v>148.80000000000001</c:v>
                </c:pt>
                <c:pt idx="1317">
                  <c:v>148.80000000000001</c:v>
                </c:pt>
                <c:pt idx="1318">
                  <c:v>148.80000000000001</c:v>
                </c:pt>
                <c:pt idx="1319">
                  <c:v>148.80000000000001</c:v>
                </c:pt>
                <c:pt idx="1320">
                  <c:v>148.80000000000001</c:v>
                </c:pt>
                <c:pt idx="1321">
                  <c:v>148.80000000000001</c:v>
                </c:pt>
                <c:pt idx="1322">
                  <c:v>148.80000000000001</c:v>
                </c:pt>
                <c:pt idx="1323">
                  <c:v>148.80000000000001</c:v>
                </c:pt>
                <c:pt idx="1324">
                  <c:v>148.80000000000001</c:v>
                </c:pt>
                <c:pt idx="1325">
                  <c:v>148.80000000000001</c:v>
                </c:pt>
                <c:pt idx="1326">
                  <c:v>148.80000000000001</c:v>
                </c:pt>
                <c:pt idx="1327">
                  <c:v>148.80000000000001</c:v>
                </c:pt>
                <c:pt idx="1328">
                  <c:v>148.80000000000001</c:v>
                </c:pt>
                <c:pt idx="1329">
                  <c:v>148.80000000000001</c:v>
                </c:pt>
                <c:pt idx="1330">
                  <c:v>148.80000000000001</c:v>
                </c:pt>
                <c:pt idx="1331">
                  <c:v>148.80000000000001</c:v>
                </c:pt>
                <c:pt idx="1332">
                  <c:v>148.80000000000001</c:v>
                </c:pt>
                <c:pt idx="1333">
                  <c:v>148.80000000000001</c:v>
                </c:pt>
                <c:pt idx="1334">
                  <c:v>148.80000000000001</c:v>
                </c:pt>
                <c:pt idx="1335">
                  <c:v>148.80000000000001</c:v>
                </c:pt>
                <c:pt idx="1336">
                  <c:v>148.80000000000001</c:v>
                </c:pt>
                <c:pt idx="1337">
                  <c:v>148.80000000000001</c:v>
                </c:pt>
                <c:pt idx="1338">
                  <c:v>147.6</c:v>
                </c:pt>
                <c:pt idx="1339">
                  <c:v>147.6</c:v>
                </c:pt>
                <c:pt idx="1340">
                  <c:v>147.6</c:v>
                </c:pt>
                <c:pt idx="1341">
                  <c:v>147.6</c:v>
                </c:pt>
                <c:pt idx="1342">
                  <c:v>147.6</c:v>
                </c:pt>
                <c:pt idx="1343">
                  <c:v>147.6</c:v>
                </c:pt>
                <c:pt idx="1344">
                  <c:v>147.6</c:v>
                </c:pt>
                <c:pt idx="1345">
                  <c:v>147.6</c:v>
                </c:pt>
                <c:pt idx="1346">
                  <c:v>147.6</c:v>
                </c:pt>
                <c:pt idx="1347">
                  <c:v>147.6</c:v>
                </c:pt>
                <c:pt idx="1348">
                  <c:v>147.6</c:v>
                </c:pt>
                <c:pt idx="1349">
                  <c:v>147.6</c:v>
                </c:pt>
                <c:pt idx="1350">
                  <c:v>147.6</c:v>
                </c:pt>
                <c:pt idx="1351">
                  <c:v>147.6</c:v>
                </c:pt>
                <c:pt idx="1352">
                  <c:v>147.6</c:v>
                </c:pt>
                <c:pt idx="1353">
                  <c:v>147.6</c:v>
                </c:pt>
                <c:pt idx="1354">
                  <c:v>147.6</c:v>
                </c:pt>
                <c:pt idx="1355">
                  <c:v>147.6</c:v>
                </c:pt>
                <c:pt idx="1356">
                  <c:v>147.6</c:v>
                </c:pt>
                <c:pt idx="1357">
                  <c:v>147.6</c:v>
                </c:pt>
                <c:pt idx="1358">
                  <c:v>147.6</c:v>
                </c:pt>
                <c:pt idx="1359">
                  <c:v>147.6</c:v>
                </c:pt>
                <c:pt idx="1360">
                  <c:v>147.6</c:v>
                </c:pt>
                <c:pt idx="1361">
                  <c:v>147.6</c:v>
                </c:pt>
                <c:pt idx="1362">
                  <c:v>147.6</c:v>
                </c:pt>
                <c:pt idx="1363">
                  <c:v>147.6</c:v>
                </c:pt>
                <c:pt idx="1364">
                  <c:v>147.6</c:v>
                </c:pt>
                <c:pt idx="1365">
                  <c:v>147.6</c:v>
                </c:pt>
                <c:pt idx="1366">
                  <c:v>147.6</c:v>
                </c:pt>
                <c:pt idx="1367">
                  <c:v>147.6</c:v>
                </c:pt>
                <c:pt idx="1368">
                  <c:v>147.6</c:v>
                </c:pt>
                <c:pt idx="1369">
                  <c:v>147.6</c:v>
                </c:pt>
                <c:pt idx="1370">
                  <c:v>147.6</c:v>
                </c:pt>
                <c:pt idx="1371">
                  <c:v>147.6</c:v>
                </c:pt>
                <c:pt idx="1372">
                  <c:v>147.6</c:v>
                </c:pt>
                <c:pt idx="1373">
                  <c:v>147.6</c:v>
                </c:pt>
                <c:pt idx="1374">
                  <c:v>147.6</c:v>
                </c:pt>
                <c:pt idx="1375">
                  <c:v>147.6</c:v>
                </c:pt>
                <c:pt idx="1376">
                  <c:v>147.6</c:v>
                </c:pt>
                <c:pt idx="1377">
                  <c:v>147.6</c:v>
                </c:pt>
                <c:pt idx="1378">
                  <c:v>147.6</c:v>
                </c:pt>
                <c:pt idx="1379">
                  <c:v>147.6</c:v>
                </c:pt>
                <c:pt idx="1380">
                  <c:v>147.6</c:v>
                </c:pt>
                <c:pt idx="1381">
                  <c:v>147.6</c:v>
                </c:pt>
                <c:pt idx="1382">
                  <c:v>147.6</c:v>
                </c:pt>
                <c:pt idx="1383">
                  <c:v>147.6</c:v>
                </c:pt>
                <c:pt idx="1384">
                  <c:v>147.6</c:v>
                </c:pt>
                <c:pt idx="1385">
                  <c:v>147.6</c:v>
                </c:pt>
                <c:pt idx="1386">
                  <c:v>147.6</c:v>
                </c:pt>
                <c:pt idx="1387">
                  <c:v>147.6</c:v>
                </c:pt>
                <c:pt idx="1388">
                  <c:v>147.6</c:v>
                </c:pt>
                <c:pt idx="1389">
                  <c:v>147.6</c:v>
                </c:pt>
                <c:pt idx="1390">
                  <c:v>147.6</c:v>
                </c:pt>
                <c:pt idx="1391">
                  <c:v>147.6</c:v>
                </c:pt>
                <c:pt idx="1392">
                  <c:v>147.6</c:v>
                </c:pt>
                <c:pt idx="1393">
                  <c:v>147.6</c:v>
                </c:pt>
                <c:pt idx="1394">
                  <c:v>147.6</c:v>
                </c:pt>
                <c:pt idx="1395">
                  <c:v>147.6</c:v>
                </c:pt>
                <c:pt idx="1396">
                  <c:v>147.6</c:v>
                </c:pt>
                <c:pt idx="1397">
                  <c:v>147.6</c:v>
                </c:pt>
                <c:pt idx="1398">
                  <c:v>147.6</c:v>
                </c:pt>
                <c:pt idx="1399">
                  <c:v>147.6</c:v>
                </c:pt>
                <c:pt idx="1400">
                  <c:v>147.6</c:v>
                </c:pt>
                <c:pt idx="1401">
                  <c:v>147.6</c:v>
                </c:pt>
                <c:pt idx="1402">
                  <c:v>147.6</c:v>
                </c:pt>
                <c:pt idx="1403">
                  <c:v>147.6</c:v>
                </c:pt>
                <c:pt idx="1404">
                  <c:v>146.4</c:v>
                </c:pt>
                <c:pt idx="1405">
                  <c:v>146.4</c:v>
                </c:pt>
                <c:pt idx="1406">
                  <c:v>146.4</c:v>
                </c:pt>
                <c:pt idx="1407">
                  <c:v>146.4</c:v>
                </c:pt>
                <c:pt idx="1408">
                  <c:v>146.4</c:v>
                </c:pt>
                <c:pt idx="1409">
                  <c:v>146.4</c:v>
                </c:pt>
                <c:pt idx="1410">
                  <c:v>146.4</c:v>
                </c:pt>
                <c:pt idx="1411">
                  <c:v>146.4</c:v>
                </c:pt>
                <c:pt idx="1412">
                  <c:v>146.4</c:v>
                </c:pt>
                <c:pt idx="1413">
                  <c:v>146.4</c:v>
                </c:pt>
                <c:pt idx="1414">
                  <c:v>146.4</c:v>
                </c:pt>
                <c:pt idx="1415">
                  <c:v>146.4</c:v>
                </c:pt>
                <c:pt idx="1416">
                  <c:v>146.4</c:v>
                </c:pt>
                <c:pt idx="1417">
                  <c:v>146.4</c:v>
                </c:pt>
                <c:pt idx="1418">
                  <c:v>146.4</c:v>
                </c:pt>
                <c:pt idx="1419">
                  <c:v>146.4</c:v>
                </c:pt>
                <c:pt idx="1420">
                  <c:v>146.4</c:v>
                </c:pt>
                <c:pt idx="1421">
                  <c:v>146.4</c:v>
                </c:pt>
                <c:pt idx="1422">
                  <c:v>146.4</c:v>
                </c:pt>
                <c:pt idx="1423">
                  <c:v>146.4</c:v>
                </c:pt>
                <c:pt idx="1424">
                  <c:v>146.4</c:v>
                </c:pt>
                <c:pt idx="1425">
                  <c:v>146.4</c:v>
                </c:pt>
                <c:pt idx="1426">
                  <c:v>146.4</c:v>
                </c:pt>
                <c:pt idx="1427">
                  <c:v>146.4</c:v>
                </c:pt>
                <c:pt idx="1428">
                  <c:v>146.4</c:v>
                </c:pt>
                <c:pt idx="1429">
                  <c:v>146.4</c:v>
                </c:pt>
                <c:pt idx="1430">
                  <c:v>146.4</c:v>
                </c:pt>
                <c:pt idx="1431">
                  <c:v>146.4</c:v>
                </c:pt>
                <c:pt idx="1432">
                  <c:v>146.4</c:v>
                </c:pt>
                <c:pt idx="1433">
                  <c:v>146.4</c:v>
                </c:pt>
                <c:pt idx="1434">
                  <c:v>146.4</c:v>
                </c:pt>
                <c:pt idx="1435">
                  <c:v>146.4</c:v>
                </c:pt>
                <c:pt idx="1436">
                  <c:v>146.4</c:v>
                </c:pt>
                <c:pt idx="1437">
                  <c:v>146.4</c:v>
                </c:pt>
                <c:pt idx="1438">
                  <c:v>146.4</c:v>
                </c:pt>
                <c:pt idx="1439">
                  <c:v>146.4</c:v>
                </c:pt>
                <c:pt idx="1440">
                  <c:v>146.4</c:v>
                </c:pt>
                <c:pt idx="1441">
                  <c:v>146.4</c:v>
                </c:pt>
                <c:pt idx="1442">
                  <c:v>146.4</c:v>
                </c:pt>
                <c:pt idx="1443">
                  <c:v>146.4</c:v>
                </c:pt>
                <c:pt idx="1444">
                  <c:v>146.4</c:v>
                </c:pt>
                <c:pt idx="1445">
                  <c:v>146.4</c:v>
                </c:pt>
                <c:pt idx="1446">
                  <c:v>146.4</c:v>
                </c:pt>
                <c:pt idx="1447">
                  <c:v>146.4</c:v>
                </c:pt>
                <c:pt idx="1448">
                  <c:v>146.4</c:v>
                </c:pt>
                <c:pt idx="1449">
                  <c:v>146.4</c:v>
                </c:pt>
                <c:pt idx="1450">
                  <c:v>146.4</c:v>
                </c:pt>
                <c:pt idx="1451">
                  <c:v>146.4</c:v>
                </c:pt>
                <c:pt idx="1452">
                  <c:v>146.4</c:v>
                </c:pt>
                <c:pt idx="1453">
                  <c:v>146.4</c:v>
                </c:pt>
                <c:pt idx="1454">
                  <c:v>146.4</c:v>
                </c:pt>
                <c:pt idx="1455">
                  <c:v>146.4</c:v>
                </c:pt>
                <c:pt idx="1456">
                  <c:v>146.4</c:v>
                </c:pt>
                <c:pt idx="1457">
                  <c:v>146.4</c:v>
                </c:pt>
                <c:pt idx="1458">
                  <c:v>146.4</c:v>
                </c:pt>
                <c:pt idx="1459">
                  <c:v>146.4</c:v>
                </c:pt>
                <c:pt idx="1460">
                  <c:v>146.4</c:v>
                </c:pt>
                <c:pt idx="1461">
                  <c:v>145.19999999999999</c:v>
                </c:pt>
                <c:pt idx="1462">
                  <c:v>145.19999999999999</c:v>
                </c:pt>
                <c:pt idx="1463">
                  <c:v>145.19999999999999</c:v>
                </c:pt>
                <c:pt idx="1464">
                  <c:v>145.19999999999999</c:v>
                </c:pt>
                <c:pt idx="1465">
                  <c:v>145.19999999999999</c:v>
                </c:pt>
                <c:pt idx="1466">
                  <c:v>145.19999999999999</c:v>
                </c:pt>
                <c:pt idx="1467">
                  <c:v>145.19999999999999</c:v>
                </c:pt>
                <c:pt idx="1468">
                  <c:v>145.19999999999999</c:v>
                </c:pt>
                <c:pt idx="1469">
                  <c:v>145.19999999999999</c:v>
                </c:pt>
                <c:pt idx="1470">
                  <c:v>145.19999999999999</c:v>
                </c:pt>
                <c:pt idx="1471">
                  <c:v>145.19999999999999</c:v>
                </c:pt>
                <c:pt idx="1472">
                  <c:v>145.19999999999999</c:v>
                </c:pt>
                <c:pt idx="1473">
                  <c:v>145.19999999999999</c:v>
                </c:pt>
                <c:pt idx="1474">
                  <c:v>145.19999999999999</c:v>
                </c:pt>
                <c:pt idx="1475">
                  <c:v>145.19999999999999</c:v>
                </c:pt>
                <c:pt idx="1476">
                  <c:v>145.19999999999999</c:v>
                </c:pt>
                <c:pt idx="1477">
                  <c:v>145.19999999999999</c:v>
                </c:pt>
                <c:pt idx="1478">
                  <c:v>145.19999999999999</c:v>
                </c:pt>
                <c:pt idx="1479">
                  <c:v>145.19999999999999</c:v>
                </c:pt>
                <c:pt idx="1480">
                  <c:v>145.19999999999999</c:v>
                </c:pt>
                <c:pt idx="1481">
                  <c:v>145.19999999999999</c:v>
                </c:pt>
                <c:pt idx="1482">
                  <c:v>145.19999999999999</c:v>
                </c:pt>
                <c:pt idx="1483">
                  <c:v>145.19999999999999</c:v>
                </c:pt>
                <c:pt idx="1484">
                  <c:v>145.19999999999999</c:v>
                </c:pt>
                <c:pt idx="1485">
                  <c:v>145.19999999999999</c:v>
                </c:pt>
                <c:pt idx="1486">
                  <c:v>145.19999999999999</c:v>
                </c:pt>
                <c:pt idx="1487">
                  <c:v>145.19999999999999</c:v>
                </c:pt>
                <c:pt idx="1488">
                  <c:v>145.19999999999999</c:v>
                </c:pt>
                <c:pt idx="1489">
                  <c:v>145.19999999999999</c:v>
                </c:pt>
                <c:pt idx="1490">
                  <c:v>145.19999999999999</c:v>
                </c:pt>
                <c:pt idx="1491">
                  <c:v>145.19999999999999</c:v>
                </c:pt>
                <c:pt idx="1492">
                  <c:v>145.19999999999999</c:v>
                </c:pt>
                <c:pt idx="1493">
                  <c:v>145.19999999999999</c:v>
                </c:pt>
                <c:pt idx="1494">
                  <c:v>145.19999999999999</c:v>
                </c:pt>
                <c:pt idx="1495">
                  <c:v>145.19999999999999</c:v>
                </c:pt>
                <c:pt idx="1496">
                  <c:v>145.19999999999999</c:v>
                </c:pt>
                <c:pt idx="1497">
                  <c:v>145.19999999999999</c:v>
                </c:pt>
                <c:pt idx="1498">
                  <c:v>145.19999999999999</c:v>
                </c:pt>
                <c:pt idx="1499">
                  <c:v>145.19999999999999</c:v>
                </c:pt>
                <c:pt idx="1500">
                  <c:v>145.19999999999999</c:v>
                </c:pt>
                <c:pt idx="1501">
                  <c:v>145.19999999999999</c:v>
                </c:pt>
                <c:pt idx="1502">
                  <c:v>145.19999999999999</c:v>
                </c:pt>
                <c:pt idx="1503">
                  <c:v>145.19999999999999</c:v>
                </c:pt>
                <c:pt idx="1504">
                  <c:v>145.19999999999999</c:v>
                </c:pt>
                <c:pt idx="1505">
                  <c:v>145.19999999999999</c:v>
                </c:pt>
                <c:pt idx="1506">
                  <c:v>145.19999999999999</c:v>
                </c:pt>
                <c:pt idx="1507">
                  <c:v>145.19999999999999</c:v>
                </c:pt>
                <c:pt idx="1508">
                  <c:v>145.19999999999999</c:v>
                </c:pt>
                <c:pt idx="1509">
                  <c:v>144</c:v>
                </c:pt>
                <c:pt idx="1510">
                  <c:v>144</c:v>
                </c:pt>
                <c:pt idx="1511">
                  <c:v>144</c:v>
                </c:pt>
                <c:pt idx="1512">
                  <c:v>144</c:v>
                </c:pt>
                <c:pt idx="1513">
                  <c:v>144</c:v>
                </c:pt>
                <c:pt idx="1514">
                  <c:v>144</c:v>
                </c:pt>
                <c:pt idx="1515">
                  <c:v>144</c:v>
                </c:pt>
                <c:pt idx="1516">
                  <c:v>144</c:v>
                </c:pt>
                <c:pt idx="1517">
                  <c:v>144</c:v>
                </c:pt>
                <c:pt idx="1518">
                  <c:v>144</c:v>
                </c:pt>
                <c:pt idx="1519">
                  <c:v>144</c:v>
                </c:pt>
                <c:pt idx="1520">
                  <c:v>144</c:v>
                </c:pt>
                <c:pt idx="1521">
                  <c:v>144</c:v>
                </c:pt>
                <c:pt idx="1522">
                  <c:v>144</c:v>
                </c:pt>
                <c:pt idx="1523">
                  <c:v>144</c:v>
                </c:pt>
                <c:pt idx="1524">
                  <c:v>144</c:v>
                </c:pt>
                <c:pt idx="1525">
                  <c:v>144</c:v>
                </c:pt>
                <c:pt idx="1526">
                  <c:v>144</c:v>
                </c:pt>
                <c:pt idx="1527">
                  <c:v>144</c:v>
                </c:pt>
                <c:pt idx="1528">
                  <c:v>144</c:v>
                </c:pt>
                <c:pt idx="1529">
                  <c:v>144</c:v>
                </c:pt>
                <c:pt idx="1530">
                  <c:v>144</c:v>
                </c:pt>
                <c:pt idx="1531">
                  <c:v>144</c:v>
                </c:pt>
                <c:pt idx="1532">
                  <c:v>144</c:v>
                </c:pt>
                <c:pt idx="1533">
                  <c:v>144</c:v>
                </c:pt>
                <c:pt idx="1534">
                  <c:v>144</c:v>
                </c:pt>
                <c:pt idx="1535">
                  <c:v>144</c:v>
                </c:pt>
                <c:pt idx="1536">
                  <c:v>144</c:v>
                </c:pt>
                <c:pt idx="1537">
                  <c:v>144</c:v>
                </c:pt>
                <c:pt idx="1538">
                  <c:v>144</c:v>
                </c:pt>
                <c:pt idx="1539">
                  <c:v>144</c:v>
                </c:pt>
                <c:pt idx="1540">
                  <c:v>144</c:v>
                </c:pt>
                <c:pt idx="1541">
                  <c:v>144</c:v>
                </c:pt>
                <c:pt idx="1542">
                  <c:v>144</c:v>
                </c:pt>
                <c:pt idx="1543">
                  <c:v>144</c:v>
                </c:pt>
                <c:pt idx="1544">
                  <c:v>144</c:v>
                </c:pt>
                <c:pt idx="1545">
                  <c:v>144</c:v>
                </c:pt>
                <c:pt idx="1546">
                  <c:v>144</c:v>
                </c:pt>
                <c:pt idx="1547">
                  <c:v>144</c:v>
                </c:pt>
                <c:pt idx="1548">
                  <c:v>144</c:v>
                </c:pt>
                <c:pt idx="1549">
                  <c:v>144</c:v>
                </c:pt>
                <c:pt idx="1550">
                  <c:v>144</c:v>
                </c:pt>
                <c:pt idx="1551">
                  <c:v>144</c:v>
                </c:pt>
                <c:pt idx="1552">
                  <c:v>144</c:v>
                </c:pt>
                <c:pt idx="1553">
                  <c:v>144</c:v>
                </c:pt>
                <c:pt idx="1554">
                  <c:v>144</c:v>
                </c:pt>
                <c:pt idx="1555">
                  <c:v>144</c:v>
                </c:pt>
                <c:pt idx="1556">
                  <c:v>144</c:v>
                </c:pt>
                <c:pt idx="1557">
                  <c:v>144</c:v>
                </c:pt>
                <c:pt idx="1558">
                  <c:v>144</c:v>
                </c:pt>
                <c:pt idx="1559">
                  <c:v>144</c:v>
                </c:pt>
                <c:pt idx="1560">
                  <c:v>144</c:v>
                </c:pt>
                <c:pt idx="1561">
                  <c:v>144</c:v>
                </c:pt>
                <c:pt idx="1562">
                  <c:v>144</c:v>
                </c:pt>
                <c:pt idx="1563">
                  <c:v>144</c:v>
                </c:pt>
                <c:pt idx="1564">
                  <c:v>144</c:v>
                </c:pt>
                <c:pt idx="1565">
                  <c:v>142.80000000000001</c:v>
                </c:pt>
                <c:pt idx="1566">
                  <c:v>142.80000000000001</c:v>
                </c:pt>
                <c:pt idx="1567">
                  <c:v>142.80000000000001</c:v>
                </c:pt>
                <c:pt idx="1568">
                  <c:v>142.80000000000001</c:v>
                </c:pt>
                <c:pt idx="1569">
                  <c:v>142.80000000000001</c:v>
                </c:pt>
                <c:pt idx="1570">
                  <c:v>142.80000000000001</c:v>
                </c:pt>
                <c:pt idx="1571">
                  <c:v>142.80000000000001</c:v>
                </c:pt>
                <c:pt idx="1572">
                  <c:v>142.80000000000001</c:v>
                </c:pt>
                <c:pt idx="1573">
                  <c:v>142.80000000000001</c:v>
                </c:pt>
                <c:pt idx="1574">
                  <c:v>142.80000000000001</c:v>
                </c:pt>
                <c:pt idx="1575">
                  <c:v>142.80000000000001</c:v>
                </c:pt>
                <c:pt idx="1576">
                  <c:v>142.80000000000001</c:v>
                </c:pt>
                <c:pt idx="1577">
                  <c:v>142.80000000000001</c:v>
                </c:pt>
                <c:pt idx="1578">
                  <c:v>142.80000000000001</c:v>
                </c:pt>
                <c:pt idx="1579">
                  <c:v>142.80000000000001</c:v>
                </c:pt>
                <c:pt idx="1580">
                  <c:v>142.80000000000001</c:v>
                </c:pt>
                <c:pt idx="1581">
                  <c:v>142.80000000000001</c:v>
                </c:pt>
                <c:pt idx="1582">
                  <c:v>142.80000000000001</c:v>
                </c:pt>
                <c:pt idx="1583">
                  <c:v>142.80000000000001</c:v>
                </c:pt>
                <c:pt idx="1584">
                  <c:v>142.80000000000001</c:v>
                </c:pt>
                <c:pt idx="1585">
                  <c:v>142.80000000000001</c:v>
                </c:pt>
                <c:pt idx="1586">
                  <c:v>142.80000000000001</c:v>
                </c:pt>
                <c:pt idx="1587">
                  <c:v>142.80000000000001</c:v>
                </c:pt>
                <c:pt idx="1588">
                  <c:v>142.80000000000001</c:v>
                </c:pt>
                <c:pt idx="1589">
                  <c:v>142.80000000000001</c:v>
                </c:pt>
                <c:pt idx="1590">
                  <c:v>142.80000000000001</c:v>
                </c:pt>
                <c:pt idx="1591">
                  <c:v>142.80000000000001</c:v>
                </c:pt>
                <c:pt idx="1592">
                  <c:v>142.80000000000001</c:v>
                </c:pt>
                <c:pt idx="1593">
                  <c:v>142.80000000000001</c:v>
                </c:pt>
                <c:pt idx="1594">
                  <c:v>142.80000000000001</c:v>
                </c:pt>
                <c:pt idx="1595">
                  <c:v>142.80000000000001</c:v>
                </c:pt>
                <c:pt idx="1596">
                  <c:v>142.80000000000001</c:v>
                </c:pt>
                <c:pt idx="1597">
                  <c:v>142.80000000000001</c:v>
                </c:pt>
                <c:pt idx="1598">
                  <c:v>142.80000000000001</c:v>
                </c:pt>
                <c:pt idx="1599">
                  <c:v>142.80000000000001</c:v>
                </c:pt>
                <c:pt idx="1600">
                  <c:v>142.80000000000001</c:v>
                </c:pt>
                <c:pt idx="1601">
                  <c:v>142.80000000000001</c:v>
                </c:pt>
                <c:pt idx="1602">
                  <c:v>142.80000000000001</c:v>
                </c:pt>
                <c:pt idx="1603">
                  <c:v>142.80000000000001</c:v>
                </c:pt>
                <c:pt idx="1604">
                  <c:v>142.80000000000001</c:v>
                </c:pt>
                <c:pt idx="1605">
                  <c:v>142.80000000000001</c:v>
                </c:pt>
                <c:pt idx="1606">
                  <c:v>142.80000000000001</c:v>
                </c:pt>
                <c:pt idx="1607">
                  <c:v>142.80000000000001</c:v>
                </c:pt>
                <c:pt idx="1608">
                  <c:v>142.80000000000001</c:v>
                </c:pt>
                <c:pt idx="1609">
                  <c:v>142.80000000000001</c:v>
                </c:pt>
                <c:pt idx="1610">
                  <c:v>142.80000000000001</c:v>
                </c:pt>
                <c:pt idx="1611">
                  <c:v>142.80000000000001</c:v>
                </c:pt>
                <c:pt idx="1612">
                  <c:v>142.80000000000001</c:v>
                </c:pt>
                <c:pt idx="1613">
                  <c:v>142.80000000000001</c:v>
                </c:pt>
                <c:pt idx="1614">
                  <c:v>142.80000000000001</c:v>
                </c:pt>
                <c:pt idx="1615">
                  <c:v>142.80000000000001</c:v>
                </c:pt>
                <c:pt idx="1616">
                  <c:v>142.80000000000001</c:v>
                </c:pt>
                <c:pt idx="1617">
                  <c:v>142.80000000000001</c:v>
                </c:pt>
                <c:pt idx="1618">
                  <c:v>141.6</c:v>
                </c:pt>
                <c:pt idx="1619">
                  <c:v>141.6</c:v>
                </c:pt>
                <c:pt idx="1620">
                  <c:v>141.6</c:v>
                </c:pt>
                <c:pt idx="1621">
                  <c:v>141.6</c:v>
                </c:pt>
                <c:pt idx="1622">
                  <c:v>141.6</c:v>
                </c:pt>
                <c:pt idx="1623">
                  <c:v>141.6</c:v>
                </c:pt>
                <c:pt idx="1624">
                  <c:v>141.6</c:v>
                </c:pt>
                <c:pt idx="1625">
                  <c:v>141.6</c:v>
                </c:pt>
                <c:pt idx="1626">
                  <c:v>141.6</c:v>
                </c:pt>
                <c:pt idx="1627">
                  <c:v>141.6</c:v>
                </c:pt>
                <c:pt idx="1628">
                  <c:v>141.6</c:v>
                </c:pt>
                <c:pt idx="1629">
                  <c:v>141.6</c:v>
                </c:pt>
                <c:pt idx="1630">
                  <c:v>141.6</c:v>
                </c:pt>
                <c:pt idx="1631">
                  <c:v>141.6</c:v>
                </c:pt>
                <c:pt idx="1632">
                  <c:v>141.6</c:v>
                </c:pt>
                <c:pt idx="1633">
                  <c:v>141.6</c:v>
                </c:pt>
                <c:pt idx="1634">
                  <c:v>141.6</c:v>
                </c:pt>
                <c:pt idx="1635">
                  <c:v>141.6</c:v>
                </c:pt>
                <c:pt idx="1636">
                  <c:v>141.6</c:v>
                </c:pt>
                <c:pt idx="1637">
                  <c:v>141.6</c:v>
                </c:pt>
                <c:pt idx="1638">
                  <c:v>141.6</c:v>
                </c:pt>
                <c:pt idx="1639">
                  <c:v>141.6</c:v>
                </c:pt>
                <c:pt idx="1640">
                  <c:v>141.6</c:v>
                </c:pt>
                <c:pt idx="1641">
                  <c:v>141.6</c:v>
                </c:pt>
                <c:pt idx="1642">
                  <c:v>141.6</c:v>
                </c:pt>
                <c:pt idx="1643">
                  <c:v>141.6</c:v>
                </c:pt>
                <c:pt idx="1644">
                  <c:v>141.6</c:v>
                </c:pt>
                <c:pt idx="1645">
                  <c:v>141.6</c:v>
                </c:pt>
                <c:pt idx="1646">
                  <c:v>141.6</c:v>
                </c:pt>
                <c:pt idx="1647">
                  <c:v>141.6</c:v>
                </c:pt>
                <c:pt idx="1648">
                  <c:v>141.6</c:v>
                </c:pt>
                <c:pt idx="1649">
                  <c:v>141.6</c:v>
                </c:pt>
                <c:pt idx="1650">
                  <c:v>141.6</c:v>
                </c:pt>
                <c:pt idx="1651">
                  <c:v>141.6</c:v>
                </c:pt>
                <c:pt idx="1652">
                  <c:v>141.6</c:v>
                </c:pt>
                <c:pt idx="1653">
                  <c:v>141.6</c:v>
                </c:pt>
                <c:pt idx="1654">
                  <c:v>141.6</c:v>
                </c:pt>
                <c:pt idx="1655">
                  <c:v>141.6</c:v>
                </c:pt>
                <c:pt idx="1656">
                  <c:v>141.6</c:v>
                </c:pt>
                <c:pt idx="1657">
                  <c:v>141.6</c:v>
                </c:pt>
                <c:pt idx="1658">
                  <c:v>141.6</c:v>
                </c:pt>
                <c:pt idx="1659">
                  <c:v>141.6</c:v>
                </c:pt>
                <c:pt idx="1660">
                  <c:v>141.6</c:v>
                </c:pt>
                <c:pt idx="1661">
                  <c:v>141.6</c:v>
                </c:pt>
                <c:pt idx="1662">
                  <c:v>141.6</c:v>
                </c:pt>
                <c:pt idx="1663">
                  <c:v>141.6</c:v>
                </c:pt>
                <c:pt idx="1664">
                  <c:v>141.6</c:v>
                </c:pt>
                <c:pt idx="1665">
                  <c:v>141.6</c:v>
                </c:pt>
                <c:pt idx="1666">
                  <c:v>141.6</c:v>
                </c:pt>
                <c:pt idx="1667">
                  <c:v>141.6</c:v>
                </c:pt>
                <c:pt idx="1668">
                  <c:v>141.6</c:v>
                </c:pt>
                <c:pt idx="1669">
                  <c:v>141.6</c:v>
                </c:pt>
                <c:pt idx="1670">
                  <c:v>141.6</c:v>
                </c:pt>
                <c:pt idx="1671">
                  <c:v>141.6</c:v>
                </c:pt>
                <c:pt idx="1672">
                  <c:v>141.6</c:v>
                </c:pt>
                <c:pt idx="1673">
                  <c:v>141.6</c:v>
                </c:pt>
                <c:pt idx="1674">
                  <c:v>141.6</c:v>
                </c:pt>
                <c:pt idx="1675">
                  <c:v>141.6</c:v>
                </c:pt>
                <c:pt idx="1676">
                  <c:v>141.6</c:v>
                </c:pt>
                <c:pt idx="1677">
                  <c:v>141.6</c:v>
                </c:pt>
                <c:pt idx="1678">
                  <c:v>141.6</c:v>
                </c:pt>
                <c:pt idx="1679">
                  <c:v>141.6</c:v>
                </c:pt>
                <c:pt idx="1680">
                  <c:v>141.6</c:v>
                </c:pt>
                <c:pt idx="1681">
                  <c:v>141.6</c:v>
                </c:pt>
                <c:pt idx="1682">
                  <c:v>141.6</c:v>
                </c:pt>
                <c:pt idx="1683">
                  <c:v>141.6</c:v>
                </c:pt>
                <c:pt idx="1684">
                  <c:v>141.6</c:v>
                </c:pt>
                <c:pt idx="1685">
                  <c:v>140.4</c:v>
                </c:pt>
                <c:pt idx="1686">
                  <c:v>140.4</c:v>
                </c:pt>
                <c:pt idx="1687">
                  <c:v>140.4</c:v>
                </c:pt>
                <c:pt idx="1688">
                  <c:v>140.4</c:v>
                </c:pt>
                <c:pt idx="1689">
                  <c:v>140.4</c:v>
                </c:pt>
                <c:pt idx="1690">
                  <c:v>140.4</c:v>
                </c:pt>
                <c:pt idx="1691">
                  <c:v>140.4</c:v>
                </c:pt>
                <c:pt idx="1692">
                  <c:v>140.4</c:v>
                </c:pt>
                <c:pt idx="1693">
                  <c:v>140.4</c:v>
                </c:pt>
                <c:pt idx="1694">
                  <c:v>140.4</c:v>
                </c:pt>
                <c:pt idx="1695">
                  <c:v>140.4</c:v>
                </c:pt>
                <c:pt idx="1696">
                  <c:v>140.4</c:v>
                </c:pt>
                <c:pt idx="1697">
                  <c:v>140.4</c:v>
                </c:pt>
                <c:pt idx="1698">
                  <c:v>140.4</c:v>
                </c:pt>
                <c:pt idx="1699">
                  <c:v>140.4</c:v>
                </c:pt>
                <c:pt idx="1700">
                  <c:v>140.4</c:v>
                </c:pt>
                <c:pt idx="1701">
                  <c:v>140.4</c:v>
                </c:pt>
                <c:pt idx="1702">
                  <c:v>140.4</c:v>
                </c:pt>
                <c:pt idx="1703">
                  <c:v>140.4</c:v>
                </c:pt>
                <c:pt idx="1704">
                  <c:v>140.4</c:v>
                </c:pt>
                <c:pt idx="1705">
                  <c:v>140.4</c:v>
                </c:pt>
                <c:pt idx="1706">
                  <c:v>140.4</c:v>
                </c:pt>
                <c:pt idx="1707">
                  <c:v>140.4</c:v>
                </c:pt>
                <c:pt idx="1708">
                  <c:v>140.4</c:v>
                </c:pt>
                <c:pt idx="1709">
                  <c:v>140.4</c:v>
                </c:pt>
                <c:pt idx="1710">
                  <c:v>140.4</c:v>
                </c:pt>
                <c:pt idx="1711">
                  <c:v>140.4</c:v>
                </c:pt>
                <c:pt idx="1712">
                  <c:v>140.4</c:v>
                </c:pt>
                <c:pt idx="1713">
                  <c:v>140.4</c:v>
                </c:pt>
                <c:pt idx="1714">
                  <c:v>140.4</c:v>
                </c:pt>
                <c:pt idx="1715">
                  <c:v>140.4</c:v>
                </c:pt>
                <c:pt idx="1716">
                  <c:v>140.4</c:v>
                </c:pt>
                <c:pt idx="1717">
                  <c:v>140.4</c:v>
                </c:pt>
                <c:pt idx="1718">
                  <c:v>140.4</c:v>
                </c:pt>
                <c:pt idx="1719">
                  <c:v>140.4</c:v>
                </c:pt>
                <c:pt idx="1720">
                  <c:v>140.4</c:v>
                </c:pt>
                <c:pt idx="1721">
                  <c:v>140.4</c:v>
                </c:pt>
                <c:pt idx="1722">
                  <c:v>140.4</c:v>
                </c:pt>
                <c:pt idx="1723">
                  <c:v>140.4</c:v>
                </c:pt>
                <c:pt idx="1724">
                  <c:v>140.4</c:v>
                </c:pt>
                <c:pt idx="1725">
                  <c:v>140.4</c:v>
                </c:pt>
                <c:pt idx="1726">
                  <c:v>140.4</c:v>
                </c:pt>
                <c:pt idx="1727">
                  <c:v>140.4</c:v>
                </c:pt>
                <c:pt idx="1728">
                  <c:v>140.4</c:v>
                </c:pt>
                <c:pt idx="1729">
                  <c:v>140.4</c:v>
                </c:pt>
                <c:pt idx="1730">
                  <c:v>140.4</c:v>
                </c:pt>
                <c:pt idx="1731">
                  <c:v>140.4</c:v>
                </c:pt>
                <c:pt idx="1732">
                  <c:v>140.4</c:v>
                </c:pt>
                <c:pt idx="1733">
                  <c:v>140.4</c:v>
                </c:pt>
                <c:pt idx="1734">
                  <c:v>140.4</c:v>
                </c:pt>
                <c:pt idx="1735">
                  <c:v>140.4</c:v>
                </c:pt>
                <c:pt idx="1736">
                  <c:v>140.4</c:v>
                </c:pt>
                <c:pt idx="1737">
                  <c:v>140.4</c:v>
                </c:pt>
                <c:pt idx="1738">
                  <c:v>140.4</c:v>
                </c:pt>
                <c:pt idx="1739">
                  <c:v>140.4</c:v>
                </c:pt>
                <c:pt idx="1740">
                  <c:v>140.4</c:v>
                </c:pt>
                <c:pt idx="1741">
                  <c:v>140.4</c:v>
                </c:pt>
                <c:pt idx="1742">
                  <c:v>140.4</c:v>
                </c:pt>
                <c:pt idx="1743">
                  <c:v>140.4</c:v>
                </c:pt>
                <c:pt idx="1744">
                  <c:v>140.4</c:v>
                </c:pt>
                <c:pt idx="1745">
                  <c:v>140.4</c:v>
                </c:pt>
                <c:pt idx="1746">
                  <c:v>140.4</c:v>
                </c:pt>
                <c:pt idx="1747">
                  <c:v>140.4</c:v>
                </c:pt>
                <c:pt idx="1748">
                  <c:v>140.4</c:v>
                </c:pt>
                <c:pt idx="1749">
                  <c:v>140.4</c:v>
                </c:pt>
                <c:pt idx="1750">
                  <c:v>140.4</c:v>
                </c:pt>
                <c:pt idx="1751">
                  <c:v>140.4</c:v>
                </c:pt>
                <c:pt idx="1752">
                  <c:v>139.19999999999999</c:v>
                </c:pt>
                <c:pt idx="1753">
                  <c:v>139.19999999999999</c:v>
                </c:pt>
                <c:pt idx="1754">
                  <c:v>139.19999999999999</c:v>
                </c:pt>
                <c:pt idx="1755">
                  <c:v>139.19999999999999</c:v>
                </c:pt>
                <c:pt idx="1756">
                  <c:v>139.19999999999999</c:v>
                </c:pt>
                <c:pt idx="1757">
                  <c:v>139.19999999999999</c:v>
                </c:pt>
                <c:pt idx="1758">
                  <c:v>139.19999999999999</c:v>
                </c:pt>
                <c:pt idx="1759">
                  <c:v>139.19999999999999</c:v>
                </c:pt>
                <c:pt idx="1760">
                  <c:v>139.19999999999999</c:v>
                </c:pt>
                <c:pt idx="1761">
                  <c:v>139.19999999999999</c:v>
                </c:pt>
                <c:pt idx="1762">
                  <c:v>139.19999999999999</c:v>
                </c:pt>
                <c:pt idx="1763">
                  <c:v>139.19999999999999</c:v>
                </c:pt>
                <c:pt idx="1764">
                  <c:v>139.19999999999999</c:v>
                </c:pt>
                <c:pt idx="1765">
                  <c:v>139.19999999999999</c:v>
                </c:pt>
                <c:pt idx="1766">
                  <c:v>139.19999999999999</c:v>
                </c:pt>
                <c:pt idx="1767">
                  <c:v>139.19999999999999</c:v>
                </c:pt>
                <c:pt idx="1768">
                  <c:v>139.19999999999999</c:v>
                </c:pt>
                <c:pt idx="1769">
                  <c:v>139.19999999999999</c:v>
                </c:pt>
                <c:pt idx="1770">
                  <c:v>139.19999999999999</c:v>
                </c:pt>
                <c:pt idx="1771">
                  <c:v>139.19999999999999</c:v>
                </c:pt>
                <c:pt idx="1772">
                  <c:v>139.19999999999999</c:v>
                </c:pt>
                <c:pt idx="1773">
                  <c:v>139.19999999999999</c:v>
                </c:pt>
                <c:pt idx="1774">
                  <c:v>139.19999999999999</c:v>
                </c:pt>
                <c:pt idx="1775">
                  <c:v>139.19999999999999</c:v>
                </c:pt>
                <c:pt idx="1776">
                  <c:v>139.19999999999999</c:v>
                </c:pt>
                <c:pt idx="1777">
                  <c:v>139.19999999999999</c:v>
                </c:pt>
                <c:pt idx="1778">
                  <c:v>139.19999999999999</c:v>
                </c:pt>
                <c:pt idx="1779">
                  <c:v>139.19999999999999</c:v>
                </c:pt>
                <c:pt idx="1780">
                  <c:v>139.19999999999999</c:v>
                </c:pt>
                <c:pt idx="1781">
                  <c:v>139.19999999999999</c:v>
                </c:pt>
                <c:pt idx="1782">
                  <c:v>139.19999999999999</c:v>
                </c:pt>
                <c:pt idx="1783">
                  <c:v>139.19999999999999</c:v>
                </c:pt>
                <c:pt idx="1784">
                  <c:v>139.19999999999999</c:v>
                </c:pt>
                <c:pt idx="1785">
                  <c:v>139.19999999999999</c:v>
                </c:pt>
                <c:pt idx="1786">
                  <c:v>139.19999999999999</c:v>
                </c:pt>
                <c:pt idx="1787">
                  <c:v>139.19999999999999</c:v>
                </c:pt>
                <c:pt idx="1788">
                  <c:v>139.19999999999999</c:v>
                </c:pt>
                <c:pt idx="1789">
                  <c:v>139.19999999999999</c:v>
                </c:pt>
                <c:pt idx="1790">
                  <c:v>139.19999999999999</c:v>
                </c:pt>
                <c:pt idx="1791">
                  <c:v>139.19999999999999</c:v>
                </c:pt>
                <c:pt idx="1792">
                  <c:v>139.19999999999999</c:v>
                </c:pt>
                <c:pt idx="1793">
                  <c:v>139.19999999999999</c:v>
                </c:pt>
                <c:pt idx="1794">
                  <c:v>139.19999999999999</c:v>
                </c:pt>
                <c:pt idx="1795">
                  <c:v>139.19999999999999</c:v>
                </c:pt>
                <c:pt idx="1796">
                  <c:v>139.19999999999999</c:v>
                </c:pt>
                <c:pt idx="1797">
                  <c:v>139.19999999999999</c:v>
                </c:pt>
                <c:pt idx="1798">
                  <c:v>139.19999999999999</c:v>
                </c:pt>
                <c:pt idx="1799">
                  <c:v>139.19999999999999</c:v>
                </c:pt>
                <c:pt idx="1800">
                  <c:v>139.19999999999999</c:v>
                </c:pt>
                <c:pt idx="1801">
                  <c:v>139.19999999999999</c:v>
                </c:pt>
                <c:pt idx="1802">
                  <c:v>139.19999999999999</c:v>
                </c:pt>
                <c:pt idx="1803">
                  <c:v>139.19999999999999</c:v>
                </c:pt>
                <c:pt idx="1804">
                  <c:v>139.19999999999999</c:v>
                </c:pt>
                <c:pt idx="1805">
                  <c:v>139.19999999999999</c:v>
                </c:pt>
                <c:pt idx="1806">
                  <c:v>139.19999999999999</c:v>
                </c:pt>
                <c:pt idx="1807">
                  <c:v>139.19999999999999</c:v>
                </c:pt>
                <c:pt idx="1808">
                  <c:v>139.19999999999999</c:v>
                </c:pt>
                <c:pt idx="1809">
                  <c:v>139.19999999999999</c:v>
                </c:pt>
                <c:pt idx="1810">
                  <c:v>139.19999999999999</c:v>
                </c:pt>
                <c:pt idx="1811">
                  <c:v>139.19999999999999</c:v>
                </c:pt>
                <c:pt idx="1812">
                  <c:v>139.19999999999999</c:v>
                </c:pt>
                <c:pt idx="1813">
                  <c:v>139.19999999999999</c:v>
                </c:pt>
                <c:pt idx="1814">
                  <c:v>139.19999999999999</c:v>
                </c:pt>
                <c:pt idx="1815">
                  <c:v>139.19999999999999</c:v>
                </c:pt>
                <c:pt idx="1816">
                  <c:v>139.19999999999999</c:v>
                </c:pt>
                <c:pt idx="1817">
                  <c:v>139.19999999999999</c:v>
                </c:pt>
                <c:pt idx="1818">
                  <c:v>139.19999999999999</c:v>
                </c:pt>
                <c:pt idx="1819">
                  <c:v>139.19999999999999</c:v>
                </c:pt>
                <c:pt idx="1820">
                  <c:v>139.19999999999999</c:v>
                </c:pt>
                <c:pt idx="1821">
                  <c:v>139.19999999999999</c:v>
                </c:pt>
                <c:pt idx="1822">
                  <c:v>139.19999999999999</c:v>
                </c:pt>
                <c:pt idx="1823">
                  <c:v>139.19999999999999</c:v>
                </c:pt>
                <c:pt idx="1824">
                  <c:v>139.19999999999999</c:v>
                </c:pt>
                <c:pt idx="1825">
                  <c:v>139.19999999999999</c:v>
                </c:pt>
                <c:pt idx="1826">
                  <c:v>139.19999999999999</c:v>
                </c:pt>
                <c:pt idx="1827">
                  <c:v>139.19999999999999</c:v>
                </c:pt>
                <c:pt idx="1828">
                  <c:v>139.19999999999999</c:v>
                </c:pt>
                <c:pt idx="1829">
                  <c:v>139.19999999999999</c:v>
                </c:pt>
                <c:pt idx="1830">
                  <c:v>139.19999999999999</c:v>
                </c:pt>
                <c:pt idx="1831">
                  <c:v>139.19999999999999</c:v>
                </c:pt>
                <c:pt idx="1832">
                  <c:v>139.19999999999999</c:v>
                </c:pt>
                <c:pt idx="1833">
                  <c:v>139.19999999999999</c:v>
                </c:pt>
                <c:pt idx="1834">
                  <c:v>139.19999999999999</c:v>
                </c:pt>
                <c:pt idx="1835">
                  <c:v>139.19999999999999</c:v>
                </c:pt>
                <c:pt idx="1836">
                  <c:v>139.19999999999999</c:v>
                </c:pt>
                <c:pt idx="1837">
                  <c:v>139.19999999999999</c:v>
                </c:pt>
                <c:pt idx="1838">
                  <c:v>139.19999999999999</c:v>
                </c:pt>
                <c:pt idx="1839">
                  <c:v>139.19999999999999</c:v>
                </c:pt>
                <c:pt idx="1840">
                  <c:v>139.19999999999999</c:v>
                </c:pt>
                <c:pt idx="1841">
                  <c:v>139.19999999999999</c:v>
                </c:pt>
                <c:pt idx="1842">
                  <c:v>139.19999999999999</c:v>
                </c:pt>
                <c:pt idx="1843">
                  <c:v>139.19999999999999</c:v>
                </c:pt>
                <c:pt idx="1844">
                  <c:v>139.19999999999999</c:v>
                </c:pt>
                <c:pt idx="1845">
                  <c:v>139.19999999999999</c:v>
                </c:pt>
                <c:pt idx="1846">
                  <c:v>139.19999999999999</c:v>
                </c:pt>
                <c:pt idx="1847">
                  <c:v>139.19999999999999</c:v>
                </c:pt>
                <c:pt idx="1848">
                  <c:v>139.19999999999999</c:v>
                </c:pt>
                <c:pt idx="1849">
                  <c:v>139.19999999999999</c:v>
                </c:pt>
                <c:pt idx="1850">
                  <c:v>139.19999999999999</c:v>
                </c:pt>
                <c:pt idx="1851">
                  <c:v>138</c:v>
                </c:pt>
                <c:pt idx="1852">
                  <c:v>138</c:v>
                </c:pt>
                <c:pt idx="1853">
                  <c:v>138</c:v>
                </c:pt>
                <c:pt idx="1854">
                  <c:v>138</c:v>
                </c:pt>
                <c:pt idx="1855">
                  <c:v>138</c:v>
                </c:pt>
                <c:pt idx="1856">
                  <c:v>138</c:v>
                </c:pt>
                <c:pt idx="1857">
                  <c:v>138</c:v>
                </c:pt>
                <c:pt idx="1858">
                  <c:v>138</c:v>
                </c:pt>
                <c:pt idx="1859">
                  <c:v>138</c:v>
                </c:pt>
                <c:pt idx="1860">
                  <c:v>138</c:v>
                </c:pt>
                <c:pt idx="1861">
                  <c:v>138</c:v>
                </c:pt>
                <c:pt idx="1862">
                  <c:v>138</c:v>
                </c:pt>
                <c:pt idx="1863">
                  <c:v>138</c:v>
                </c:pt>
                <c:pt idx="1864">
                  <c:v>138</c:v>
                </c:pt>
                <c:pt idx="1865">
                  <c:v>138</c:v>
                </c:pt>
                <c:pt idx="1866">
                  <c:v>138</c:v>
                </c:pt>
                <c:pt idx="1867">
                  <c:v>138</c:v>
                </c:pt>
                <c:pt idx="1868">
                  <c:v>138</c:v>
                </c:pt>
                <c:pt idx="1869">
                  <c:v>138</c:v>
                </c:pt>
                <c:pt idx="1870">
                  <c:v>138</c:v>
                </c:pt>
                <c:pt idx="1871">
                  <c:v>138</c:v>
                </c:pt>
                <c:pt idx="1872">
                  <c:v>138</c:v>
                </c:pt>
                <c:pt idx="1873">
                  <c:v>138</c:v>
                </c:pt>
                <c:pt idx="1874">
                  <c:v>138</c:v>
                </c:pt>
                <c:pt idx="1875">
                  <c:v>138</c:v>
                </c:pt>
                <c:pt idx="1876">
                  <c:v>138</c:v>
                </c:pt>
                <c:pt idx="1877">
                  <c:v>138</c:v>
                </c:pt>
                <c:pt idx="1878">
                  <c:v>138</c:v>
                </c:pt>
                <c:pt idx="1879">
                  <c:v>138</c:v>
                </c:pt>
                <c:pt idx="1880">
                  <c:v>138</c:v>
                </c:pt>
                <c:pt idx="1881">
                  <c:v>138</c:v>
                </c:pt>
                <c:pt idx="1882">
                  <c:v>138</c:v>
                </c:pt>
                <c:pt idx="1883">
                  <c:v>138</c:v>
                </c:pt>
                <c:pt idx="1884">
                  <c:v>138</c:v>
                </c:pt>
                <c:pt idx="1885">
                  <c:v>138</c:v>
                </c:pt>
                <c:pt idx="1886">
                  <c:v>138</c:v>
                </c:pt>
                <c:pt idx="1887">
                  <c:v>138</c:v>
                </c:pt>
                <c:pt idx="1888">
                  <c:v>138</c:v>
                </c:pt>
                <c:pt idx="1889">
                  <c:v>138</c:v>
                </c:pt>
                <c:pt idx="1890">
                  <c:v>138</c:v>
                </c:pt>
                <c:pt idx="1891">
                  <c:v>138</c:v>
                </c:pt>
                <c:pt idx="1892">
                  <c:v>138</c:v>
                </c:pt>
                <c:pt idx="1893">
                  <c:v>138</c:v>
                </c:pt>
                <c:pt idx="1894">
                  <c:v>138</c:v>
                </c:pt>
                <c:pt idx="1895">
                  <c:v>138</c:v>
                </c:pt>
                <c:pt idx="1896">
                  <c:v>138</c:v>
                </c:pt>
                <c:pt idx="1897">
                  <c:v>138</c:v>
                </c:pt>
                <c:pt idx="1898">
                  <c:v>138</c:v>
                </c:pt>
                <c:pt idx="1899">
                  <c:v>138</c:v>
                </c:pt>
                <c:pt idx="1900">
                  <c:v>138</c:v>
                </c:pt>
                <c:pt idx="1901">
                  <c:v>138</c:v>
                </c:pt>
                <c:pt idx="1902">
                  <c:v>138</c:v>
                </c:pt>
                <c:pt idx="1903">
                  <c:v>138</c:v>
                </c:pt>
                <c:pt idx="1904">
                  <c:v>138</c:v>
                </c:pt>
                <c:pt idx="1905">
                  <c:v>138</c:v>
                </c:pt>
                <c:pt idx="1906">
                  <c:v>138</c:v>
                </c:pt>
                <c:pt idx="1907">
                  <c:v>138</c:v>
                </c:pt>
                <c:pt idx="1908">
                  <c:v>138</c:v>
                </c:pt>
                <c:pt idx="1909">
                  <c:v>138</c:v>
                </c:pt>
                <c:pt idx="1910">
                  <c:v>138</c:v>
                </c:pt>
                <c:pt idx="1911">
                  <c:v>138</c:v>
                </c:pt>
                <c:pt idx="1912">
                  <c:v>138</c:v>
                </c:pt>
                <c:pt idx="1913">
                  <c:v>138</c:v>
                </c:pt>
                <c:pt idx="1914">
                  <c:v>138</c:v>
                </c:pt>
                <c:pt idx="1915">
                  <c:v>138</c:v>
                </c:pt>
                <c:pt idx="1916">
                  <c:v>138</c:v>
                </c:pt>
                <c:pt idx="1917">
                  <c:v>138</c:v>
                </c:pt>
                <c:pt idx="1918">
                  <c:v>138</c:v>
                </c:pt>
                <c:pt idx="1919">
                  <c:v>138</c:v>
                </c:pt>
                <c:pt idx="1920">
                  <c:v>138</c:v>
                </c:pt>
                <c:pt idx="1921">
                  <c:v>138</c:v>
                </c:pt>
                <c:pt idx="1922">
                  <c:v>138</c:v>
                </c:pt>
                <c:pt idx="1923">
                  <c:v>138</c:v>
                </c:pt>
                <c:pt idx="1924">
                  <c:v>138</c:v>
                </c:pt>
                <c:pt idx="1925">
                  <c:v>138</c:v>
                </c:pt>
                <c:pt idx="1926">
                  <c:v>138</c:v>
                </c:pt>
                <c:pt idx="1927">
                  <c:v>138</c:v>
                </c:pt>
                <c:pt idx="1928">
                  <c:v>138</c:v>
                </c:pt>
                <c:pt idx="1929">
                  <c:v>138</c:v>
                </c:pt>
                <c:pt idx="1930">
                  <c:v>138</c:v>
                </c:pt>
                <c:pt idx="1931">
                  <c:v>138</c:v>
                </c:pt>
                <c:pt idx="1932">
                  <c:v>138</c:v>
                </c:pt>
                <c:pt idx="1933">
                  <c:v>138</c:v>
                </c:pt>
                <c:pt idx="1934">
                  <c:v>136.80000000000001</c:v>
                </c:pt>
                <c:pt idx="1935">
                  <c:v>136.80000000000001</c:v>
                </c:pt>
                <c:pt idx="1936">
                  <c:v>136.80000000000001</c:v>
                </c:pt>
                <c:pt idx="1937">
                  <c:v>136.80000000000001</c:v>
                </c:pt>
                <c:pt idx="1938">
                  <c:v>136.80000000000001</c:v>
                </c:pt>
                <c:pt idx="1939">
                  <c:v>136.80000000000001</c:v>
                </c:pt>
                <c:pt idx="1940">
                  <c:v>136.80000000000001</c:v>
                </c:pt>
                <c:pt idx="1941">
                  <c:v>136.80000000000001</c:v>
                </c:pt>
                <c:pt idx="1942">
                  <c:v>136.80000000000001</c:v>
                </c:pt>
                <c:pt idx="1943">
                  <c:v>136.80000000000001</c:v>
                </c:pt>
                <c:pt idx="1944">
                  <c:v>136.80000000000001</c:v>
                </c:pt>
                <c:pt idx="1945">
                  <c:v>136.80000000000001</c:v>
                </c:pt>
                <c:pt idx="1946">
                  <c:v>136.80000000000001</c:v>
                </c:pt>
                <c:pt idx="1947">
                  <c:v>136.80000000000001</c:v>
                </c:pt>
                <c:pt idx="1948">
                  <c:v>136.80000000000001</c:v>
                </c:pt>
                <c:pt idx="1949">
                  <c:v>136.80000000000001</c:v>
                </c:pt>
                <c:pt idx="1950">
                  <c:v>136.80000000000001</c:v>
                </c:pt>
                <c:pt idx="1951">
                  <c:v>136.80000000000001</c:v>
                </c:pt>
                <c:pt idx="1952">
                  <c:v>136.80000000000001</c:v>
                </c:pt>
                <c:pt idx="1953">
                  <c:v>136.80000000000001</c:v>
                </c:pt>
                <c:pt idx="1954">
                  <c:v>136.80000000000001</c:v>
                </c:pt>
                <c:pt idx="1955">
                  <c:v>136.80000000000001</c:v>
                </c:pt>
                <c:pt idx="1956">
                  <c:v>136.80000000000001</c:v>
                </c:pt>
                <c:pt idx="1957">
                  <c:v>136.80000000000001</c:v>
                </c:pt>
                <c:pt idx="1958">
                  <c:v>136.80000000000001</c:v>
                </c:pt>
                <c:pt idx="1959">
                  <c:v>136.80000000000001</c:v>
                </c:pt>
                <c:pt idx="1960">
                  <c:v>136.80000000000001</c:v>
                </c:pt>
                <c:pt idx="1961">
                  <c:v>136.80000000000001</c:v>
                </c:pt>
                <c:pt idx="1962">
                  <c:v>136.80000000000001</c:v>
                </c:pt>
                <c:pt idx="1963">
                  <c:v>136.80000000000001</c:v>
                </c:pt>
                <c:pt idx="1964">
                  <c:v>136.80000000000001</c:v>
                </c:pt>
                <c:pt idx="1965">
                  <c:v>136.80000000000001</c:v>
                </c:pt>
                <c:pt idx="1966">
                  <c:v>136.80000000000001</c:v>
                </c:pt>
                <c:pt idx="1967">
                  <c:v>136.80000000000001</c:v>
                </c:pt>
                <c:pt idx="1968">
                  <c:v>136.80000000000001</c:v>
                </c:pt>
                <c:pt idx="1969">
                  <c:v>136.80000000000001</c:v>
                </c:pt>
                <c:pt idx="1970">
                  <c:v>136.80000000000001</c:v>
                </c:pt>
                <c:pt idx="1971">
                  <c:v>136.80000000000001</c:v>
                </c:pt>
                <c:pt idx="1972">
                  <c:v>136.80000000000001</c:v>
                </c:pt>
                <c:pt idx="1973">
                  <c:v>136.80000000000001</c:v>
                </c:pt>
                <c:pt idx="1974">
                  <c:v>136.80000000000001</c:v>
                </c:pt>
                <c:pt idx="1975">
                  <c:v>136.80000000000001</c:v>
                </c:pt>
                <c:pt idx="1976">
                  <c:v>136.80000000000001</c:v>
                </c:pt>
                <c:pt idx="1977">
                  <c:v>136.80000000000001</c:v>
                </c:pt>
                <c:pt idx="1978">
                  <c:v>136.80000000000001</c:v>
                </c:pt>
                <c:pt idx="1979">
                  <c:v>136.80000000000001</c:v>
                </c:pt>
                <c:pt idx="1980">
                  <c:v>136.80000000000001</c:v>
                </c:pt>
                <c:pt idx="1981">
                  <c:v>136.80000000000001</c:v>
                </c:pt>
                <c:pt idx="1982">
                  <c:v>136.80000000000001</c:v>
                </c:pt>
                <c:pt idx="1983">
                  <c:v>136.80000000000001</c:v>
                </c:pt>
                <c:pt idx="1984">
                  <c:v>136.80000000000001</c:v>
                </c:pt>
                <c:pt idx="1985">
                  <c:v>136.80000000000001</c:v>
                </c:pt>
                <c:pt idx="1986">
                  <c:v>136.80000000000001</c:v>
                </c:pt>
                <c:pt idx="1987">
                  <c:v>136.80000000000001</c:v>
                </c:pt>
                <c:pt idx="1988">
                  <c:v>136.80000000000001</c:v>
                </c:pt>
                <c:pt idx="1989">
                  <c:v>136.80000000000001</c:v>
                </c:pt>
                <c:pt idx="1990">
                  <c:v>136.80000000000001</c:v>
                </c:pt>
                <c:pt idx="1991">
                  <c:v>136.80000000000001</c:v>
                </c:pt>
                <c:pt idx="1992">
                  <c:v>136.80000000000001</c:v>
                </c:pt>
                <c:pt idx="1993">
                  <c:v>136.80000000000001</c:v>
                </c:pt>
                <c:pt idx="1994">
                  <c:v>136.80000000000001</c:v>
                </c:pt>
                <c:pt idx="1995">
                  <c:v>136.80000000000001</c:v>
                </c:pt>
                <c:pt idx="1996">
                  <c:v>136.80000000000001</c:v>
                </c:pt>
                <c:pt idx="1997">
                  <c:v>136.80000000000001</c:v>
                </c:pt>
                <c:pt idx="1998">
                  <c:v>136.80000000000001</c:v>
                </c:pt>
                <c:pt idx="1999">
                  <c:v>136.80000000000001</c:v>
                </c:pt>
                <c:pt idx="2000">
                  <c:v>136.80000000000001</c:v>
                </c:pt>
                <c:pt idx="2001">
                  <c:v>136.80000000000001</c:v>
                </c:pt>
                <c:pt idx="2002">
                  <c:v>136.80000000000001</c:v>
                </c:pt>
                <c:pt idx="2003">
                  <c:v>136.80000000000001</c:v>
                </c:pt>
                <c:pt idx="2004">
                  <c:v>136.80000000000001</c:v>
                </c:pt>
                <c:pt idx="2005">
                  <c:v>136.80000000000001</c:v>
                </c:pt>
                <c:pt idx="2006">
                  <c:v>136.80000000000001</c:v>
                </c:pt>
                <c:pt idx="2007">
                  <c:v>136.80000000000001</c:v>
                </c:pt>
                <c:pt idx="2008">
                  <c:v>135.6</c:v>
                </c:pt>
                <c:pt idx="2009">
                  <c:v>135.6</c:v>
                </c:pt>
                <c:pt idx="2010">
                  <c:v>135.6</c:v>
                </c:pt>
                <c:pt idx="2011">
                  <c:v>135.6</c:v>
                </c:pt>
                <c:pt idx="2012">
                  <c:v>135.6</c:v>
                </c:pt>
                <c:pt idx="2013">
                  <c:v>135.6</c:v>
                </c:pt>
                <c:pt idx="2014">
                  <c:v>135.6</c:v>
                </c:pt>
                <c:pt idx="2015">
                  <c:v>135.6</c:v>
                </c:pt>
                <c:pt idx="2016">
                  <c:v>135.6</c:v>
                </c:pt>
                <c:pt idx="2017">
                  <c:v>135.6</c:v>
                </c:pt>
                <c:pt idx="2018">
                  <c:v>135.6</c:v>
                </c:pt>
                <c:pt idx="2019">
                  <c:v>135.6</c:v>
                </c:pt>
                <c:pt idx="2020">
                  <c:v>135.6</c:v>
                </c:pt>
                <c:pt idx="2021">
                  <c:v>135.6</c:v>
                </c:pt>
                <c:pt idx="2022">
                  <c:v>135.6</c:v>
                </c:pt>
                <c:pt idx="2023">
                  <c:v>135.6</c:v>
                </c:pt>
                <c:pt idx="2024">
                  <c:v>135.6</c:v>
                </c:pt>
                <c:pt idx="2025">
                  <c:v>135.6</c:v>
                </c:pt>
                <c:pt idx="2026">
                  <c:v>135.6</c:v>
                </c:pt>
                <c:pt idx="2027">
                  <c:v>135.6</c:v>
                </c:pt>
                <c:pt idx="2028">
                  <c:v>135.6</c:v>
                </c:pt>
                <c:pt idx="2029">
                  <c:v>135.6</c:v>
                </c:pt>
                <c:pt idx="2030">
                  <c:v>135.6</c:v>
                </c:pt>
                <c:pt idx="2031">
                  <c:v>135.6</c:v>
                </c:pt>
                <c:pt idx="2032">
                  <c:v>135.6</c:v>
                </c:pt>
                <c:pt idx="2033">
                  <c:v>135.6</c:v>
                </c:pt>
                <c:pt idx="2034">
                  <c:v>135.6</c:v>
                </c:pt>
                <c:pt idx="2035">
                  <c:v>135.6</c:v>
                </c:pt>
                <c:pt idx="2036">
                  <c:v>135.6</c:v>
                </c:pt>
                <c:pt idx="2037">
                  <c:v>135.6</c:v>
                </c:pt>
                <c:pt idx="2038">
                  <c:v>135.6</c:v>
                </c:pt>
                <c:pt idx="2039">
                  <c:v>135.6</c:v>
                </c:pt>
                <c:pt idx="2040">
                  <c:v>135.6</c:v>
                </c:pt>
                <c:pt idx="2041">
                  <c:v>135.6</c:v>
                </c:pt>
                <c:pt idx="2042">
                  <c:v>135.6</c:v>
                </c:pt>
                <c:pt idx="2043">
                  <c:v>135.6</c:v>
                </c:pt>
                <c:pt idx="2044">
                  <c:v>135.6</c:v>
                </c:pt>
                <c:pt idx="2045">
                  <c:v>135.6</c:v>
                </c:pt>
                <c:pt idx="2046">
                  <c:v>135.6</c:v>
                </c:pt>
                <c:pt idx="2047">
                  <c:v>135.6</c:v>
                </c:pt>
                <c:pt idx="2048">
                  <c:v>135.6</c:v>
                </c:pt>
                <c:pt idx="2049">
                  <c:v>135.6</c:v>
                </c:pt>
                <c:pt idx="2050">
                  <c:v>135.6</c:v>
                </c:pt>
                <c:pt idx="2051">
                  <c:v>135.6</c:v>
                </c:pt>
                <c:pt idx="2052">
                  <c:v>135.6</c:v>
                </c:pt>
                <c:pt idx="2053">
                  <c:v>135.6</c:v>
                </c:pt>
                <c:pt idx="2054">
                  <c:v>135.6</c:v>
                </c:pt>
                <c:pt idx="2055">
                  <c:v>135.6</c:v>
                </c:pt>
                <c:pt idx="2056">
                  <c:v>135.6</c:v>
                </c:pt>
                <c:pt idx="2057">
                  <c:v>135.6</c:v>
                </c:pt>
                <c:pt idx="2058">
                  <c:v>135.6</c:v>
                </c:pt>
                <c:pt idx="2059">
                  <c:v>135.6</c:v>
                </c:pt>
                <c:pt idx="2060">
                  <c:v>135.6</c:v>
                </c:pt>
                <c:pt idx="2061">
                  <c:v>135.6</c:v>
                </c:pt>
                <c:pt idx="2062">
                  <c:v>135.6</c:v>
                </c:pt>
                <c:pt idx="2063">
                  <c:v>135.6</c:v>
                </c:pt>
                <c:pt idx="2064">
                  <c:v>135.6</c:v>
                </c:pt>
                <c:pt idx="2065">
                  <c:v>135.6</c:v>
                </c:pt>
                <c:pt idx="2066">
                  <c:v>135.6</c:v>
                </c:pt>
                <c:pt idx="2067">
                  <c:v>135.6</c:v>
                </c:pt>
                <c:pt idx="2068">
                  <c:v>135.6</c:v>
                </c:pt>
                <c:pt idx="2069">
                  <c:v>135.6</c:v>
                </c:pt>
                <c:pt idx="2070">
                  <c:v>135.6</c:v>
                </c:pt>
                <c:pt idx="2071">
                  <c:v>135.6</c:v>
                </c:pt>
                <c:pt idx="2072">
                  <c:v>135.6</c:v>
                </c:pt>
                <c:pt idx="2073">
                  <c:v>135.6</c:v>
                </c:pt>
                <c:pt idx="2074">
                  <c:v>135.6</c:v>
                </c:pt>
                <c:pt idx="2075">
                  <c:v>135.6</c:v>
                </c:pt>
                <c:pt idx="2076">
                  <c:v>135.6</c:v>
                </c:pt>
                <c:pt idx="2077">
                  <c:v>135.6</c:v>
                </c:pt>
                <c:pt idx="2078">
                  <c:v>135.6</c:v>
                </c:pt>
                <c:pt idx="2079">
                  <c:v>135.6</c:v>
                </c:pt>
                <c:pt idx="2080">
                  <c:v>135.6</c:v>
                </c:pt>
                <c:pt idx="2081">
                  <c:v>134.4</c:v>
                </c:pt>
                <c:pt idx="2082">
                  <c:v>134.4</c:v>
                </c:pt>
                <c:pt idx="2083">
                  <c:v>134.4</c:v>
                </c:pt>
                <c:pt idx="2084">
                  <c:v>134.4</c:v>
                </c:pt>
                <c:pt idx="2085">
                  <c:v>134.4</c:v>
                </c:pt>
                <c:pt idx="2086">
                  <c:v>134.4</c:v>
                </c:pt>
                <c:pt idx="2087">
                  <c:v>134.4</c:v>
                </c:pt>
                <c:pt idx="2088">
                  <c:v>134.4</c:v>
                </c:pt>
                <c:pt idx="2089">
                  <c:v>134.4</c:v>
                </c:pt>
                <c:pt idx="2090">
                  <c:v>134.4</c:v>
                </c:pt>
                <c:pt idx="2091">
                  <c:v>134.4</c:v>
                </c:pt>
                <c:pt idx="2092">
                  <c:v>134.4</c:v>
                </c:pt>
                <c:pt idx="2093">
                  <c:v>134.4</c:v>
                </c:pt>
                <c:pt idx="2094">
                  <c:v>134.4</c:v>
                </c:pt>
                <c:pt idx="2095">
                  <c:v>134.4</c:v>
                </c:pt>
                <c:pt idx="2096">
                  <c:v>134.4</c:v>
                </c:pt>
                <c:pt idx="2097">
                  <c:v>134.4</c:v>
                </c:pt>
                <c:pt idx="2098">
                  <c:v>134.4</c:v>
                </c:pt>
                <c:pt idx="2099">
                  <c:v>134.4</c:v>
                </c:pt>
                <c:pt idx="2100">
                  <c:v>134.4</c:v>
                </c:pt>
                <c:pt idx="2101">
                  <c:v>134.4</c:v>
                </c:pt>
                <c:pt idx="2102">
                  <c:v>134.4</c:v>
                </c:pt>
                <c:pt idx="2103">
                  <c:v>134.4</c:v>
                </c:pt>
                <c:pt idx="2104">
                  <c:v>134.4</c:v>
                </c:pt>
                <c:pt idx="2105">
                  <c:v>134.4</c:v>
                </c:pt>
                <c:pt idx="2106">
                  <c:v>134.4</c:v>
                </c:pt>
                <c:pt idx="2107">
                  <c:v>134.4</c:v>
                </c:pt>
                <c:pt idx="2108">
                  <c:v>134.4</c:v>
                </c:pt>
                <c:pt idx="2109">
                  <c:v>134.4</c:v>
                </c:pt>
                <c:pt idx="2110">
                  <c:v>134.4</c:v>
                </c:pt>
                <c:pt idx="2111">
                  <c:v>134.4</c:v>
                </c:pt>
                <c:pt idx="2112">
                  <c:v>134.4</c:v>
                </c:pt>
                <c:pt idx="2113">
                  <c:v>134.4</c:v>
                </c:pt>
                <c:pt idx="2114">
                  <c:v>134.4</c:v>
                </c:pt>
                <c:pt idx="2115">
                  <c:v>134.4</c:v>
                </c:pt>
                <c:pt idx="2116">
                  <c:v>134.4</c:v>
                </c:pt>
                <c:pt idx="2117">
                  <c:v>134.4</c:v>
                </c:pt>
                <c:pt idx="2118">
                  <c:v>134.4</c:v>
                </c:pt>
                <c:pt idx="2119">
                  <c:v>134.4</c:v>
                </c:pt>
                <c:pt idx="2120">
                  <c:v>134.4</c:v>
                </c:pt>
                <c:pt idx="2121">
                  <c:v>134.4</c:v>
                </c:pt>
                <c:pt idx="2122">
                  <c:v>134.4</c:v>
                </c:pt>
                <c:pt idx="2123">
                  <c:v>134.4</c:v>
                </c:pt>
                <c:pt idx="2124">
                  <c:v>134.4</c:v>
                </c:pt>
                <c:pt idx="2125">
                  <c:v>134.4</c:v>
                </c:pt>
                <c:pt idx="2126">
                  <c:v>134.4</c:v>
                </c:pt>
                <c:pt idx="2127">
                  <c:v>134.4</c:v>
                </c:pt>
                <c:pt idx="2128">
                  <c:v>134.4</c:v>
                </c:pt>
                <c:pt idx="2129">
                  <c:v>134.4</c:v>
                </c:pt>
                <c:pt idx="2130">
                  <c:v>134.4</c:v>
                </c:pt>
                <c:pt idx="2131">
                  <c:v>134.4</c:v>
                </c:pt>
                <c:pt idx="2132">
                  <c:v>134.4</c:v>
                </c:pt>
                <c:pt idx="2133">
                  <c:v>134.4</c:v>
                </c:pt>
                <c:pt idx="2134">
                  <c:v>134.4</c:v>
                </c:pt>
                <c:pt idx="2135">
                  <c:v>134.4</c:v>
                </c:pt>
                <c:pt idx="2136">
                  <c:v>134.4</c:v>
                </c:pt>
                <c:pt idx="2137">
                  <c:v>134.4</c:v>
                </c:pt>
                <c:pt idx="2138">
                  <c:v>134.4</c:v>
                </c:pt>
                <c:pt idx="2139">
                  <c:v>134.4</c:v>
                </c:pt>
                <c:pt idx="2140">
                  <c:v>134.4</c:v>
                </c:pt>
                <c:pt idx="2141">
                  <c:v>134.4</c:v>
                </c:pt>
                <c:pt idx="2142">
                  <c:v>134.4</c:v>
                </c:pt>
                <c:pt idx="2143">
                  <c:v>134.4</c:v>
                </c:pt>
                <c:pt idx="2144">
                  <c:v>134.4</c:v>
                </c:pt>
                <c:pt idx="2145">
                  <c:v>134.4</c:v>
                </c:pt>
                <c:pt idx="2146">
                  <c:v>134.4</c:v>
                </c:pt>
                <c:pt idx="2147">
                  <c:v>134.4</c:v>
                </c:pt>
                <c:pt idx="2148">
                  <c:v>134.4</c:v>
                </c:pt>
                <c:pt idx="2149">
                  <c:v>134.4</c:v>
                </c:pt>
                <c:pt idx="2150">
                  <c:v>134.4</c:v>
                </c:pt>
                <c:pt idx="2151">
                  <c:v>134.4</c:v>
                </c:pt>
                <c:pt idx="2152">
                  <c:v>134.4</c:v>
                </c:pt>
                <c:pt idx="2153">
                  <c:v>134.4</c:v>
                </c:pt>
                <c:pt idx="2154">
                  <c:v>134.4</c:v>
                </c:pt>
                <c:pt idx="2155">
                  <c:v>134.4</c:v>
                </c:pt>
                <c:pt idx="2156">
                  <c:v>134.4</c:v>
                </c:pt>
                <c:pt idx="2157">
                  <c:v>134.4</c:v>
                </c:pt>
                <c:pt idx="2158">
                  <c:v>134.4</c:v>
                </c:pt>
                <c:pt idx="2159">
                  <c:v>134.4</c:v>
                </c:pt>
                <c:pt idx="2160">
                  <c:v>134.4</c:v>
                </c:pt>
                <c:pt idx="2161">
                  <c:v>133.19999999999999</c:v>
                </c:pt>
                <c:pt idx="2162">
                  <c:v>133.19999999999999</c:v>
                </c:pt>
                <c:pt idx="2163">
                  <c:v>133.19999999999999</c:v>
                </c:pt>
                <c:pt idx="2164">
                  <c:v>133.19999999999999</c:v>
                </c:pt>
                <c:pt idx="2165">
                  <c:v>133.19999999999999</c:v>
                </c:pt>
                <c:pt idx="2166">
                  <c:v>133.19999999999999</c:v>
                </c:pt>
                <c:pt idx="2167">
                  <c:v>133.19999999999999</c:v>
                </c:pt>
                <c:pt idx="2168">
                  <c:v>133.19999999999999</c:v>
                </c:pt>
                <c:pt idx="2169">
                  <c:v>133.19999999999999</c:v>
                </c:pt>
                <c:pt idx="2170">
                  <c:v>133.19999999999999</c:v>
                </c:pt>
                <c:pt idx="2171">
                  <c:v>133.19999999999999</c:v>
                </c:pt>
                <c:pt idx="2172">
                  <c:v>133.19999999999999</c:v>
                </c:pt>
                <c:pt idx="2173">
                  <c:v>133.19999999999999</c:v>
                </c:pt>
                <c:pt idx="2174">
                  <c:v>133.19999999999999</c:v>
                </c:pt>
                <c:pt idx="2175">
                  <c:v>133.19999999999999</c:v>
                </c:pt>
                <c:pt idx="2176">
                  <c:v>133.19999999999999</c:v>
                </c:pt>
                <c:pt idx="2177">
                  <c:v>133.19999999999999</c:v>
                </c:pt>
                <c:pt idx="2178">
                  <c:v>133.19999999999999</c:v>
                </c:pt>
                <c:pt idx="2179">
                  <c:v>133.19999999999999</c:v>
                </c:pt>
                <c:pt idx="2180">
                  <c:v>133.19999999999999</c:v>
                </c:pt>
                <c:pt idx="2181">
                  <c:v>133.19999999999999</c:v>
                </c:pt>
                <c:pt idx="2182">
                  <c:v>133.19999999999999</c:v>
                </c:pt>
                <c:pt idx="2183">
                  <c:v>133.19999999999999</c:v>
                </c:pt>
                <c:pt idx="2184">
                  <c:v>133.19999999999999</c:v>
                </c:pt>
                <c:pt idx="2185">
                  <c:v>133.19999999999999</c:v>
                </c:pt>
                <c:pt idx="2186">
                  <c:v>133.19999999999999</c:v>
                </c:pt>
                <c:pt idx="2187">
                  <c:v>133.19999999999999</c:v>
                </c:pt>
                <c:pt idx="2188">
                  <c:v>133.19999999999999</c:v>
                </c:pt>
                <c:pt idx="2189">
                  <c:v>133.19999999999999</c:v>
                </c:pt>
                <c:pt idx="2190">
                  <c:v>133.19999999999999</c:v>
                </c:pt>
                <c:pt idx="2191">
                  <c:v>133.19999999999999</c:v>
                </c:pt>
                <c:pt idx="2192">
                  <c:v>133.19999999999999</c:v>
                </c:pt>
                <c:pt idx="2193">
                  <c:v>133.19999999999999</c:v>
                </c:pt>
                <c:pt idx="2194">
                  <c:v>133.19999999999999</c:v>
                </c:pt>
                <c:pt idx="2195">
                  <c:v>133.19999999999999</c:v>
                </c:pt>
                <c:pt idx="2196">
                  <c:v>133.19999999999999</c:v>
                </c:pt>
                <c:pt idx="2197">
                  <c:v>133.19999999999999</c:v>
                </c:pt>
                <c:pt idx="2198">
                  <c:v>133.19999999999999</c:v>
                </c:pt>
                <c:pt idx="2199">
                  <c:v>133.19999999999999</c:v>
                </c:pt>
                <c:pt idx="2200">
                  <c:v>133.19999999999999</c:v>
                </c:pt>
                <c:pt idx="2201">
                  <c:v>133.19999999999999</c:v>
                </c:pt>
                <c:pt idx="2202">
                  <c:v>133.19999999999999</c:v>
                </c:pt>
                <c:pt idx="2203">
                  <c:v>133.19999999999999</c:v>
                </c:pt>
                <c:pt idx="2204">
                  <c:v>133.19999999999999</c:v>
                </c:pt>
                <c:pt idx="2205">
                  <c:v>133.19999999999999</c:v>
                </c:pt>
                <c:pt idx="2206">
                  <c:v>133.19999999999999</c:v>
                </c:pt>
                <c:pt idx="2207">
                  <c:v>133.19999999999999</c:v>
                </c:pt>
                <c:pt idx="2208">
                  <c:v>133.19999999999999</c:v>
                </c:pt>
                <c:pt idx="2209">
                  <c:v>133.19999999999999</c:v>
                </c:pt>
                <c:pt idx="2210">
                  <c:v>133.19999999999999</c:v>
                </c:pt>
                <c:pt idx="2211">
                  <c:v>133.19999999999999</c:v>
                </c:pt>
                <c:pt idx="2212">
                  <c:v>133.19999999999999</c:v>
                </c:pt>
                <c:pt idx="2213">
                  <c:v>133.19999999999999</c:v>
                </c:pt>
                <c:pt idx="2214">
                  <c:v>133.19999999999999</c:v>
                </c:pt>
                <c:pt idx="2215">
                  <c:v>133.19999999999999</c:v>
                </c:pt>
                <c:pt idx="2216">
                  <c:v>133.19999999999999</c:v>
                </c:pt>
                <c:pt idx="2217">
                  <c:v>133.19999999999999</c:v>
                </c:pt>
                <c:pt idx="2218">
                  <c:v>133.19999999999999</c:v>
                </c:pt>
                <c:pt idx="2219">
                  <c:v>133.19999999999999</c:v>
                </c:pt>
                <c:pt idx="2220">
                  <c:v>133.19999999999999</c:v>
                </c:pt>
                <c:pt idx="2221">
                  <c:v>133.19999999999999</c:v>
                </c:pt>
                <c:pt idx="2222">
                  <c:v>133.19999999999999</c:v>
                </c:pt>
                <c:pt idx="2223">
                  <c:v>133.19999999999999</c:v>
                </c:pt>
                <c:pt idx="2224">
                  <c:v>133.19999999999999</c:v>
                </c:pt>
                <c:pt idx="2225">
                  <c:v>133.19999999999999</c:v>
                </c:pt>
                <c:pt idx="2226">
                  <c:v>133.19999999999999</c:v>
                </c:pt>
                <c:pt idx="2227">
                  <c:v>133.19999999999999</c:v>
                </c:pt>
                <c:pt idx="2228">
                  <c:v>133.19999999999999</c:v>
                </c:pt>
                <c:pt idx="2229">
                  <c:v>133.19999999999999</c:v>
                </c:pt>
                <c:pt idx="2230">
                  <c:v>133.19999999999999</c:v>
                </c:pt>
                <c:pt idx="2231">
                  <c:v>133.19999999999999</c:v>
                </c:pt>
                <c:pt idx="2232">
                  <c:v>133.19999999999999</c:v>
                </c:pt>
                <c:pt idx="2233">
                  <c:v>133.19999999999999</c:v>
                </c:pt>
                <c:pt idx="2234">
                  <c:v>133.19999999999999</c:v>
                </c:pt>
                <c:pt idx="2235">
                  <c:v>133.19999999999999</c:v>
                </c:pt>
                <c:pt idx="2236">
                  <c:v>133.19999999999999</c:v>
                </c:pt>
                <c:pt idx="2237">
                  <c:v>133.19999999999999</c:v>
                </c:pt>
                <c:pt idx="2238">
                  <c:v>133.19999999999999</c:v>
                </c:pt>
                <c:pt idx="2239">
                  <c:v>133.19999999999999</c:v>
                </c:pt>
                <c:pt idx="2240">
                  <c:v>133.19999999999999</c:v>
                </c:pt>
                <c:pt idx="2241">
                  <c:v>133.19999999999999</c:v>
                </c:pt>
                <c:pt idx="2242">
                  <c:v>133.19999999999999</c:v>
                </c:pt>
                <c:pt idx="2243">
                  <c:v>133.19999999999999</c:v>
                </c:pt>
                <c:pt idx="2244">
                  <c:v>133.19999999999999</c:v>
                </c:pt>
                <c:pt idx="2245">
                  <c:v>133.19999999999999</c:v>
                </c:pt>
                <c:pt idx="2246">
                  <c:v>133.19999999999999</c:v>
                </c:pt>
                <c:pt idx="2247">
                  <c:v>133.19999999999999</c:v>
                </c:pt>
                <c:pt idx="2248">
                  <c:v>133.19999999999999</c:v>
                </c:pt>
                <c:pt idx="2249">
                  <c:v>133.19999999999999</c:v>
                </c:pt>
                <c:pt idx="2250">
                  <c:v>132</c:v>
                </c:pt>
                <c:pt idx="2251">
                  <c:v>132</c:v>
                </c:pt>
                <c:pt idx="2252">
                  <c:v>132</c:v>
                </c:pt>
                <c:pt idx="2253">
                  <c:v>132</c:v>
                </c:pt>
                <c:pt idx="2254">
                  <c:v>132</c:v>
                </c:pt>
                <c:pt idx="2255">
                  <c:v>132</c:v>
                </c:pt>
                <c:pt idx="2256">
                  <c:v>132</c:v>
                </c:pt>
                <c:pt idx="2257">
                  <c:v>132</c:v>
                </c:pt>
                <c:pt idx="2258">
                  <c:v>132</c:v>
                </c:pt>
                <c:pt idx="2259">
                  <c:v>132</c:v>
                </c:pt>
                <c:pt idx="2260">
                  <c:v>132</c:v>
                </c:pt>
                <c:pt idx="2261">
                  <c:v>132</c:v>
                </c:pt>
                <c:pt idx="2262">
                  <c:v>132</c:v>
                </c:pt>
                <c:pt idx="2263">
                  <c:v>132</c:v>
                </c:pt>
                <c:pt idx="2264">
                  <c:v>132</c:v>
                </c:pt>
                <c:pt idx="2265">
                  <c:v>132</c:v>
                </c:pt>
                <c:pt idx="2266">
                  <c:v>132</c:v>
                </c:pt>
                <c:pt idx="2267">
                  <c:v>132</c:v>
                </c:pt>
                <c:pt idx="2268">
                  <c:v>132</c:v>
                </c:pt>
                <c:pt idx="2269">
                  <c:v>132</c:v>
                </c:pt>
                <c:pt idx="2270">
                  <c:v>132</c:v>
                </c:pt>
                <c:pt idx="2271">
                  <c:v>132</c:v>
                </c:pt>
                <c:pt idx="2272">
                  <c:v>132</c:v>
                </c:pt>
                <c:pt idx="2273">
                  <c:v>132</c:v>
                </c:pt>
                <c:pt idx="2274">
                  <c:v>132</c:v>
                </c:pt>
                <c:pt idx="2275">
                  <c:v>132</c:v>
                </c:pt>
                <c:pt idx="2276">
                  <c:v>132</c:v>
                </c:pt>
                <c:pt idx="2277">
                  <c:v>132</c:v>
                </c:pt>
                <c:pt idx="2278">
                  <c:v>132</c:v>
                </c:pt>
                <c:pt idx="2279">
                  <c:v>132</c:v>
                </c:pt>
                <c:pt idx="2280">
                  <c:v>132</c:v>
                </c:pt>
                <c:pt idx="2281">
                  <c:v>132</c:v>
                </c:pt>
                <c:pt idx="2282">
                  <c:v>132</c:v>
                </c:pt>
                <c:pt idx="2283">
                  <c:v>132</c:v>
                </c:pt>
                <c:pt idx="2284">
                  <c:v>132</c:v>
                </c:pt>
                <c:pt idx="2285">
                  <c:v>132</c:v>
                </c:pt>
                <c:pt idx="2286">
                  <c:v>132</c:v>
                </c:pt>
                <c:pt idx="2287">
                  <c:v>132</c:v>
                </c:pt>
                <c:pt idx="2288">
                  <c:v>132</c:v>
                </c:pt>
                <c:pt idx="2289">
                  <c:v>132</c:v>
                </c:pt>
                <c:pt idx="2290">
                  <c:v>132</c:v>
                </c:pt>
                <c:pt idx="2291">
                  <c:v>132</c:v>
                </c:pt>
                <c:pt idx="2292">
                  <c:v>132</c:v>
                </c:pt>
                <c:pt idx="2293">
                  <c:v>132</c:v>
                </c:pt>
                <c:pt idx="2294">
                  <c:v>132</c:v>
                </c:pt>
                <c:pt idx="2295">
                  <c:v>132</c:v>
                </c:pt>
                <c:pt idx="2296">
                  <c:v>132</c:v>
                </c:pt>
                <c:pt idx="2297">
                  <c:v>132</c:v>
                </c:pt>
                <c:pt idx="2298">
                  <c:v>132</c:v>
                </c:pt>
                <c:pt idx="2299">
                  <c:v>132</c:v>
                </c:pt>
                <c:pt idx="2300">
                  <c:v>132</c:v>
                </c:pt>
                <c:pt idx="2301">
                  <c:v>132</c:v>
                </c:pt>
                <c:pt idx="2302">
                  <c:v>132</c:v>
                </c:pt>
                <c:pt idx="2303">
                  <c:v>132</c:v>
                </c:pt>
                <c:pt idx="2304">
                  <c:v>132</c:v>
                </c:pt>
                <c:pt idx="2305">
                  <c:v>132</c:v>
                </c:pt>
                <c:pt idx="2306">
                  <c:v>132</c:v>
                </c:pt>
                <c:pt idx="2307">
                  <c:v>132</c:v>
                </c:pt>
                <c:pt idx="2308">
                  <c:v>132</c:v>
                </c:pt>
                <c:pt idx="2309">
                  <c:v>132</c:v>
                </c:pt>
                <c:pt idx="2310">
                  <c:v>132</c:v>
                </c:pt>
                <c:pt idx="2311">
                  <c:v>132</c:v>
                </c:pt>
                <c:pt idx="2312">
                  <c:v>132</c:v>
                </c:pt>
                <c:pt idx="2313">
                  <c:v>132</c:v>
                </c:pt>
                <c:pt idx="2314">
                  <c:v>132</c:v>
                </c:pt>
                <c:pt idx="2315">
                  <c:v>130.80000000000001</c:v>
                </c:pt>
                <c:pt idx="2316">
                  <c:v>130.80000000000001</c:v>
                </c:pt>
                <c:pt idx="2317">
                  <c:v>130.80000000000001</c:v>
                </c:pt>
                <c:pt idx="2318">
                  <c:v>130.80000000000001</c:v>
                </c:pt>
                <c:pt idx="2319">
                  <c:v>130.80000000000001</c:v>
                </c:pt>
                <c:pt idx="2320">
                  <c:v>130.80000000000001</c:v>
                </c:pt>
                <c:pt idx="2321">
                  <c:v>130.80000000000001</c:v>
                </c:pt>
                <c:pt idx="2322">
                  <c:v>130.80000000000001</c:v>
                </c:pt>
                <c:pt idx="2323">
                  <c:v>130.80000000000001</c:v>
                </c:pt>
                <c:pt idx="2324">
                  <c:v>130.80000000000001</c:v>
                </c:pt>
                <c:pt idx="2325">
                  <c:v>130.80000000000001</c:v>
                </c:pt>
                <c:pt idx="2326">
                  <c:v>130.80000000000001</c:v>
                </c:pt>
                <c:pt idx="2327">
                  <c:v>130.80000000000001</c:v>
                </c:pt>
                <c:pt idx="2328">
                  <c:v>130.80000000000001</c:v>
                </c:pt>
                <c:pt idx="2329">
                  <c:v>130.80000000000001</c:v>
                </c:pt>
                <c:pt idx="2330">
                  <c:v>130.80000000000001</c:v>
                </c:pt>
                <c:pt idx="2331">
                  <c:v>130.80000000000001</c:v>
                </c:pt>
                <c:pt idx="2332">
                  <c:v>130.80000000000001</c:v>
                </c:pt>
                <c:pt idx="2333">
                  <c:v>130.80000000000001</c:v>
                </c:pt>
                <c:pt idx="2334">
                  <c:v>130.80000000000001</c:v>
                </c:pt>
                <c:pt idx="2335">
                  <c:v>130.80000000000001</c:v>
                </c:pt>
                <c:pt idx="2336">
                  <c:v>130.80000000000001</c:v>
                </c:pt>
                <c:pt idx="2337">
                  <c:v>130.80000000000001</c:v>
                </c:pt>
                <c:pt idx="2338">
                  <c:v>130.80000000000001</c:v>
                </c:pt>
                <c:pt idx="2339">
                  <c:v>130.80000000000001</c:v>
                </c:pt>
                <c:pt idx="2340">
                  <c:v>130.80000000000001</c:v>
                </c:pt>
                <c:pt idx="2341">
                  <c:v>130.80000000000001</c:v>
                </c:pt>
                <c:pt idx="2342">
                  <c:v>130.80000000000001</c:v>
                </c:pt>
                <c:pt idx="2343">
                  <c:v>130.80000000000001</c:v>
                </c:pt>
                <c:pt idx="2344">
                  <c:v>130.80000000000001</c:v>
                </c:pt>
                <c:pt idx="2345">
                  <c:v>130.80000000000001</c:v>
                </c:pt>
                <c:pt idx="2346">
                  <c:v>130.80000000000001</c:v>
                </c:pt>
                <c:pt idx="2347">
                  <c:v>130.80000000000001</c:v>
                </c:pt>
                <c:pt idx="2348">
                  <c:v>130.80000000000001</c:v>
                </c:pt>
                <c:pt idx="2349">
                  <c:v>130.80000000000001</c:v>
                </c:pt>
                <c:pt idx="2350">
                  <c:v>130.80000000000001</c:v>
                </c:pt>
                <c:pt idx="2351">
                  <c:v>130.80000000000001</c:v>
                </c:pt>
                <c:pt idx="2352">
                  <c:v>130.80000000000001</c:v>
                </c:pt>
                <c:pt idx="2353">
                  <c:v>130.80000000000001</c:v>
                </c:pt>
                <c:pt idx="2354">
                  <c:v>130.80000000000001</c:v>
                </c:pt>
                <c:pt idx="2355">
                  <c:v>130.80000000000001</c:v>
                </c:pt>
                <c:pt idx="2356">
                  <c:v>130.80000000000001</c:v>
                </c:pt>
                <c:pt idx="2357">
                  <c:v>130.80000000000001</c:v>
                </c:pt>
                <c:pt idx="2358">
                  <c:v>130.80000000000001</c:v>
                </c:pt>
                <c:pt idx="2359">
                  <c:v>130.80000000000001</c:v>
                </c:pt>
                <c:pt idx="2360">
                  <c:v>130.80000000000001</c:v>
                </c:pt>
                <c:pt idx="2361">
                  <c:v>130.80000000000001</c:v>
                </c:pt>
                <c:pt idx="2362">
                  <c:v>130.80000000000001</c:v>
                </c:pt>
                <c:pt idx="2363">
                  <c:v>130.80000000000001</c:v>
                </c:pt>
                <c:pt idx="2364">
                  <c:v>130.80000000000001</c:v>
                </c:pt>
                <c:pt idx="2365">
                  <c:v>130.80000000000001</c:v>
                </c:pt>
                <c:pt idx="2366">
                  <c:v>130.80000000000001</c:v>
                </c:pt>
                <c:pt idx="2367">
                  <c:v>130.80000000000001</c:v>
                </c:pt>
                <c:pt idx="2368">
                  <c:v>130.80000000000001</c:v>
                </c:pt>
                <c:pt idx="2369">
                  <c:v>129.6</c:v>
                </c:pt>
                <c:pt idx="2370">
                  <c:v>129.6</c:v>
                </c:pt>
                <c:pt idx="2371">
                  <c:v>129.6</c:v>
                </c:pt>
                <c:pt idx="2372">
                  <c:v>129.6</c:v>
                </c:pt>
                <c:pt idx="2373">
                  <c:v>129.6</c:v>
                </c:pt>
                <c:pt idx="2374">
                  <c:v>129.6</c:v>
                </c:pt>
                <c:pt idx="2375">
                  <c:v>129.6</c:v>
                </c:pt>
                <c:pt idx="2376">
                  <c:v>129.6</c:v>
                </c:pt>
                <c:pt idx="2377">
                  <c:v>129.6</c:v>
                </c:pt>
                <c:pt idx="2378">
                  <c:v>129.6</c:v>
                </c:pt>
                <c:pt idx="2379">
                  <c:v>129.6</c:v>
                </c:pt>
                <c:pt idx="2380">
                  <c:v>129.6</c:v>
                </c:pt>
                <c:pt idx="2381">
                  <c:v>129.6</c:v>
                </c:pt>
                <c:pt idx="2382">
                  <c:v>129.6</c:v>
                </c:pt>
                <c:pt idx="2383">
                  <c:v>129.6</c:v>
                </c:pt>
                <c:pt idx="2384">
                  <c:v>129.6</c:v>
                </c:pt>
                <c:pt idx="2385">
                  <c:v>129.6</c:v>
                </c:pt>
                <c:pt idx="2386">
                  <c:v>129.6</c:v>
                </c:pt>
                <c:pt idx="2387">
                  <c:v>129.6</c:v>
                </c:pt>
                <c:pt idx="2388">
                  <c:v>129.6</c:v>
                </c:pt>
                <c:pt idx="2389">
                  <c:v>129.6</c:v>
                </c:pt>
                <c:pt idx="2390">
                  <c:v>129.6</c:v>
                </c:pt>
                <c:pt idx="2391">
                  <c:v>129.6</c:v>
                </c:pt>
                <c:pt idx="2392">
                  <c:v>129.6</c:v>
                </c:pt>
                <c:pt idx="2393">
                  <c:v>129.6</c:v>
                </c:pt>
                <c:pt idx="2394">
                  <c:v>129.6</c:v>
                </c:pt>
                <c:pt idx="2395">
                  <c:v>129.6</c:v>
                </c:pt>
                <c:pt idx="2396">
                  <c:v>129.6</c:v>
                </c:pt>
                <c:pt idx="2397">
                  <c:v>129.6</c:v>
                </c:pt>
                <c:pt idx="2398">
                  <c:v>129.6</c:v>
                </c:pt>
                <c:pt idx="2399">
                  <c:v>129.6</c:v>
                </c:pt>
                <c:pt idx="2400">
                  <c:v>129.6</c:v>
                </c:pt>
                <c:pt idx="2401">
                  <c:v>129.6</c:v>
                </c:pt>
                <c:pt idx="2402">
                  <c:v>129.6</c:v>
                </c:pt>
                <c:pt idx="2403">
                  <c:v>129.6</c:v>
                </c:pt>
                <c:pt idx="2404">
                  <c:v>129.6</c:v>
                </c:pt>
                <c:pt idx="2405">
                  <c:v>129.6</c:v>
                </c:pt>
                <c:pt idx="2406">
                  <c:v>129.6</c:v>
                </c:pt>
                <c:pt idx="2407">
                  <c:v>129.6</c:v>
                </c:pt>
                <c:pt idx="2408">
                  <c:v>129.6</c:v>
                </c:pt>
                <c:pt idx="2409">
                  <c:v>129.6</c:v>
                </c:pt>
                <c:pt idx="2410">
                  <c:v>129.6</c:v>
                </c:pt>
                <c:pt idx="2411">
                  <c:v>129.6</c:v>
                </c:pt>
                <c:pt idx="2412">
                  <c:v>129.6</c:v>
                </c:pt>
                <c:pt idx="2413">
                  <c:v>129.6</c:v>
                </c:pt>
                <c:pt idx="2414">
                  <c:v>129.6</c:v>
                </c:pt>
                <c:pt idx="2415">
                  <c:v>129.6</c:v>
                </c:pt>
                <c:pt idx="2416">
                  <c:v>129.6</c:v>
                </c:pt>
                <c:pt idx="2417">
                  <c:v>129.6</c:v>
                </c:pt>
                <c:pt idx="2418">
                  <c:v>129.6</c:v>
                </c:pt>
                <c:pt idx="2419">
                  <c:v>129.6</c:v>
                </c:pt>
                <c:pt idx="2420">
                  <c:v>129.6</c:v>
                </c:pt>
                <c:pt idx="2421">
                  <c:v>129.6</c:v>
                </c:pt>
                <c:pt idx="2422">
                  <c:v>129.6</c:v>
                </c:pt>
                <c:pt idx="2423">
                  <c:v>129.6</c:v>
                </c:pt>
                <c:pt idx="2424">
                  <c:v>129.6</c:v>
                </c:pt>
                <c:pt idx="2425">
                  <c:v>129.6</c:v>
                </c:pt>
                <c:pt idx="2426">
                  <c:v>129.6</c:v>
                </c:pt>
                <c:pt idx="2427">
                  <c:v>129.6</c:v>
                </c:pt>
                <c:pt idx="2428">
                  <c:v>129.6</c:v>
                </c:pt>
                <c:pt idx="2429">
                  <c:v>129.6</c:v>
                </c:pt>
                <c:pt idx="2430">
                  <c:v>129.6</c:v>
                </c:pt>
                <c:pt idx="2431">
                  <c:v>129.6</c:v>
                </c:pt>
                <c:pt idx="2432">
                  <c:v>129.6</c:v>
                </c:pt>
                <c:pt idx="2433">
                  <c:v>129.6</c:v>
                </c:pt>
                <c:pt idx="2434">
                  <c:v>129.6</c:v>
                </c:pt>
                <c:pt idx="2435">
                  <c:v>129.6</c:v>
                </c:pt>
                <c:pt idx="2436">
                  <c:v>129.6</c:v>
                </c:pt>
                <c:pt idx="2437">
                  <c:v>129.6</c:v>
                </c:pt>
                <c:pt idx="2438">
                  <c:v>129.6</c:v>
                </c:pt>
                <c:pt idx="2439">
                  <c:v>129.6</c:v>
                </c:pt>
                <c:pt idx="2440">
                  <c:v>128.4</c:v>
                </c:pt>
                <c:pt idx="2441">
                  <c:v>128.4</c:v>
                </c:pt>
                <c:pt idx="2442">
                  <c:v>128.4</c:v>
                </c:pt>
                <c:pt idx="2443">
                  <c:v>128.4</c:v>
                </c:pt>
                <c:pt idx="2444">
                  <c:v>128.4</c:v>
                </c:pt>
                <c:pt idx="2445">
                  <c:v>128.4</c:v>
                </c:pt>
                <c:pt idx="2446">
                  <c:v>128.4</c:v>
                </c:pt>
                <c:pt idx="2447">
                  <c:v>128.4</c:v>
                </c:pt>
                <c:pt idx="2448">
                  <c:v>128.4</c:v>
                </c:pt>
                <c:pt idx="2449">
                  <c:v>128.4</c:v>
                </c:pt>
                <c:pt idx="2450">
                  <c:v>128.4</c:v>
                </c:pt>
                <c:pt idx="2451">
                  <c:v>128.4</c:v>
                </c:pt>
                <c:pt idx="2452">
                  <c:v>128.4</c:v>
                </c:pt>
                <c:pt idx="2453">
                  <c:v>128.4</c:v>
                </c:pt>
                <c:pt idx="2454">
                  <c:v>128.4</c:v>
                </c:pt>
                <c:pt idx="2455">
                  <c:v>128.4</c:v>
                </c:pt>
                <c:pt idx="2456">
                  <c:v>128.4</c:v>
                </c:pt>
                <c:pt idx="2457">
                  <c:v>128.4</c:v>
                </c:pt>
                <c:pt idx="2458">
                  <c:v>128.4</c:v>
                </c:pt>
                <c:pt idx="2459">
                  <c:v>128.4</c:v>
                </c:pt>
                <c:pt idx="2460">
                  <c:v>128.4</c:v>
                </c:pt>
                <c:pt idx="2461">
                  <c:v>128.4</c:v>
                </c:pt>
                <c:pt idx="2462">
                  <c:v>128.4</c:v>
                </c:pt>
                <c:pt idx="2463">
                  <c:v>128.4</c:v>
                </c:pt>
                <c:pt idx="2464">
                  <c:v>128.4</c:v>
                </c:pt>
                <c:pt idx="2465">
                  <c:v>128.4</c:v>
                </c:pt>
                <c:pt idx="2466">
                  <c:v>128.4</c:v>
                </c:pt>
                <c:pt idx="2467">
                  <c:v>128.4</c:v>
                </c:pt>
                <c:pt idx="2468">
                  <c:v>128.4</c:v>
                </c:pt>
                <c:pt idx="2469">
                  <c:v>128.4</c:v>
                </c:pt>
                <c:pt idx="2470">
                  <c:v>128.4</c:v>
                </c:pt>
                <c:pt idx="2471">
                  <c:v>128.4</c:v>
                </c:pt>
                <c:pt idx="2472">
                  <c:v>128.4</c:v>
                </c:pt>
                <c:pt idx="2473">
                  <c:v>128.4</c:v>
                </c:pt>
                <c:pt idx="2474">
                  <c:v>128.4</c:v>
                </c:pt>
                <c:pt idx="2475">
                  <c:v>128.4</c:v>
                </c:pt>
                <c:pt idx="2476">
                  <c:v>128.4</c:v>
                </c:pt>
                <c:pt idx="2477">
                  <c:v>128.4</c:v>
                </c:pt>
                <c:pt idx="2478">
                  <c:v>128.4</c:v>
                </c:pt>
                <c:pt idx="2479">
                  <c:v>128.4</c:v>
                </c:pt>
                <c:pt idx="2480">
                  <c:v>128.4</c:v>
                </c:pt>
                <c:pt idx="2481">
                  <c:v>128.4</c:v>
                </c:pt>
                <c:pt idx="2482">
                  <c:v>128.4</c:v>
                </c:pt>
                <c:pt idx="2483">
                  <c:v>128.4</c:v>
                </c:pt>
                <c:pt idx="2484">
                  <c:v>128.4</c:v>
                </c:pt>
                <c:pt idx="2485">
                  <c:v>128.4</c:v>
                </c:pt>
                <c:pt idx="2486">
                  <c:v>128.4</c:v>
                </c:pt>
                <c:pt idx="2487">
                  <c:v>128.4</c:v>
                </c:pt>
                <c:pt idx="2488">
                  <c:v>128.4</c:v>
                </c:pt>
                <c:pt idx="2489">
                  <c:v>128.4</c:v>
                </c:pt>
                <c:pt idx="2490">
                  <c:v>128.4</c:v>
                </c:pt>
                <c:pt idx="2491">
                  <c:v>128.4</c:v>
                </c:pt>
                <c:pt idx="2492">
                  <c:v>128.4</c:v>
                </c:pt>
                <c:pt idx="2493">
                  <c:v>128.4</c:v>
                </c:pt>
                <c:pt idx="2494">
                  <c:v>128.4</c:v>
                </c:pt>
                <c:pt idx="2495">
                  <c:v>128.4</c:v>
                </c:pt>
                <c:pt idx="2496">
                  <c:v>128.4</c:v>
                </c:pt>
                <c:pt idx="2497">
                  <c:v>128.4</c:v>
                </c:pt>
                <c:pt idx="2498">
                  <c:v>128.4</c:v>
                </c:pt>
                <c:pt idx="2499">
                  <c:v>128.4</c:v>
                </c:pt>
                <c:pt idx="2500">
                  <c:v>128.4</c:v>
                </c:pt>
                <c:pt idx="2501">
                  <c:v>128.4</c:v>
                </c:pt>
                <c:pt idx="2502">
                  <c:v>128.4</c:v>
                </c:pt>
                <c:pt idx="2503">
                  <c:v>128.4</c:v>
                </c:pt>
                <c:pt idx="2504">
                  <c:v>128.4</c:v>
                </c:pt>
                <c:pt idx="2505">
                  <c:v>128.4</c:v>
                </c:pt>
                <c:pt idx="2506">
                  <c:v>128.4</c:v>
                </c:pt>
                <c:pt idx="2507">
                  <c:v>128.4</c:v>
                </c:pt>
                <c:pt idx="2508">
                  <c:v>128.4</c:v>
                </c:pt>
                <c:pt idx="2509">
                  <c:v>128.4</c:v>
                </c:pt>
                <c:pt idx="2510">
                  <c:v>128.4</c:v>
                </c:pt>
                <c:pt idx="2511">
                  <c:v>128.4</c:v>
                </c:pt>
                <c:pt idx="2512">
                  <c:v>128.4</c:v>
                </c:pt>
                <c:pt idx="2513">
                  <c:v>128.4</c:v>
                </c:pt>
                <c:pt idx="2514">
                  <c:v>128.4</c:v>
                </c:pt>
                <c:pt idx="2515">
                  <c:v>128.4</c:v>
                </c:pt>
                <c:pt idx="2516">
                  <c:v>128.4</c:v>
                </c:pt>
                <c:pt idx="2517">
                  <c:v>128.4</c:v>
                </c:pt>
                <c:pt idx="2518">
                  <c:v>128.4</c:v>
                </c:pt>
                <c:pt idx="2519">
                  <c:v>128.4</c:v>
                </c:pt>
                <c:pt idx="2520">
                  <c:v>127.2</c:v>
                </c:pt>
                <c:pt idx="2521">
                  <c:v>127.2</c:v>
                </c:pt>
                <c:pt idx="2522">
                  <c:v>127.2</c:v>
                </c:pt>
                <c:pt idx="2523">
                  <c:v>127.2</c:v>
                </c:pt>
                <c:pt idx="2524">
                  <c:v>127.2</c:v>
                </c:pt>
                <c:pt idx="2525">
                  <c:v>127.2</c:v>
                </c:pt>
                <c:pt idx="2526">
                  <c:v>127.2</c:v>
                </c:pt>
                <c:pt idx="2527">
                  <c:v>127.2</c:v>
                </c:pt>
                <c:pt idx="2528">
                  <c:v>127.2</c:v>
                </c:pt>
                <c:pt idx="2529">
                  <c:v>127.2</c:v>
                </c:pt>
                <c:pt idx="2530">
                  <c:v>127.2</c:v>
                </c:pt>
                <c:pt idx="2531">
                  <c:v>127.2</c:v>
                </c:pt>
                <c:pt idx="2532">
                  <c:v>127.2</c:v>
                </c:pt>
                <c:pt idx="2533">
                  <c:v>127.2</c:v>
                </c:pt>
                <c:pt idx="2534">
                  <c:v>127.2</c:v>
                </c:pt>
                <c:pt idx="2535">
                  <c:v>127.2</c:v>
                </c:pt>
                <c:pt idx="2536">
                  <c:v>127.2</c:v>
                </c:pt>
                <c:pt idx="2537">
                  <c:v>127.2</c:v>
                </c:pt>
                <c:pt idx="2538">
                  <c:v>127.2</c:v>
                </c:pt>
                <c:pt idx="2539">
                  <c:v>127.2</c:v>
                </c:pt>
                <c:pt idx="2540">
                  <c:v>127.2</c:v>
                </c:pt>
                <c:pt idx="2541">
                  <c:v>127.2</c:v>
                </c:pt>
                <c:pt idx="2542">
                  <c:v>127.2</c:v>
                </c:pt>
                <c:pt idx="2543">
                  <c:v>127.2</c:v>
                </c:pt>
                <c:pt idx="2544">
                  <c:v>127.2</c:v>
                </c:pt>
                <c:pt idx="2545">
                  <c:v>127.2</c:v>
                </c:pt>
                <c:pt idx="2546">
                  <c:v>127.2</c:v>
                </c:pt>
                <c:pt idx="2547">
                  <c:v>127.2</c:v>
                </c:pt>
                <c:pt idx="2548">
                  <c:v>127.2</c:v>
                </c:pt>
                <c:pt idx="2549">
                  <c:v>127.2</c:v>
                </c:pt>
                <c:pt idx="2550">
                  <c:v>127.2</c:v>
                </c:pt>
                <c:pt idx="2551">
                  <c:v>127.2</c:v>
                </c:pt>
                <c:pt idx="2552">
                  <c:v>127.2</c:v>
                </c:pt>
                <c:pt idx="2553">
                  <c:v>127.2</c:v>
                </c:pt>
                <c:pt idx="2554">
                  <c:v>127.2</c:v>
                </c:pt>
                <c:pt idx="2555">
                  <c:v>127.2</c:v>
                </c:pt>
                <c:pt idx="2556">
                  <c:v>127.2</c:v>
                </c:pt>
                <c:pt idx="2557">
                  <c:v>127.2</c:v>
                </c:pt>
                <c:pt idx="2558">
                  <c:v>127.2</c:v>
                </c:pt>
                <c:pt idx="2559">
                  <c:v>127.2</c:v>
                </c:pt>
                <c:pt idx="2560">
                  <c:v>127.2</c:v>
                </c:pt>
                <c:pt idx="2561">
                  <c:v>127.2</c:v>
                </c:pt>
                <c:pt idx="2562">
                  <c:v>127.2</c:v>
                </c:pt>
                <c:pt idx="2563">
                  <c:v>127.2</c:v>
                </c:pt>
                <c:pt idx="2564">
                  <c:v>127.2</c:v>
                </c:pt>
                <c:pt idx="2565">
                  <c:v>127.2</c:v>
                </c:pt>
                <c:pt idx="2566">
                  <c:v>127.2</c:v>
                </c:pt>
                <c:pt idx="2567">
                  <c:v>127.2</c:v>
                </c:pt>
                <c:pt idx="2568">
                  <c:v>127.2</c:v>
                </c:pt>
                <c:pt idx="2569">
                  <c:v>127.2</c:v>
                </c:pt>
                <c:pt idx="2570">
                  <c:v>127.2</c:v>
                </c:pt>
                <c:pt idx="2571">
                  <c:v>127.2</c:v>
                </c:pt>
                <c:pt idx="2572">
                  <c:v>127.2</c:v>
                </c:pt>
                <c:pt idx="2573">
                  <c:v>127.2</c:v>
                </c:pt>
                <c:pt idx="2574">
                  <c:v>127.2</c:v>
                </c:pt>
                <c:pt idx="2575">
                  <c:v>127.2</c:v>
                </c:pt>
                <c:pt idx="2576">
                  <c:v>127.2</c:v>
                </c:pt>
                <c:pt idx="2577">
                  <c:v>127.2</c:v>
                </c:pt>
                <c:pt idx="2578">
                  <c:v>127.2</c:v>
                </c:pt>
                <c:pt idx="2579">
                  <c:v>126</c:v>
                </c:pt>
                <c:pt idx="2580">
                  <c:v>126</c:v>
                </c:pt>
                <c:pt idx="2581">
                  <c:v>126</c:v>
                </c:pt>
                <c:pt idx="2582">
                  <c:v>126</c:v>
                </c:pt>
                <c:pt idx="2583">
                  <c:v>126</c:v>
                </c:pt>
                <c:pt idx="2584">
                  <c:v>126</c:v>
                </c:pt>
                <c:pt idx="2585">
                  <c:v>126</c:v>
                </c:pt>
                <c:pt idx="2586">
                  <c:v>126</c:v>
                </c:pt>
                <c:pt idx="2587">
                  <c:v>126</c:v>
                </c:pt>
                <c:pt idx="2588">
                  <c:v>126</c:v>
                </c:pt>
                <c:pt idx="2589">
                  <c:v>126</c:v>
                </c:pt>
                <c:pt idx="2590">
                  <c:v>126</c:v>
                </c:pt>
                <c:pt idx="2591">
                  <c:v>126</c:v>
                </c:pt>
                <c:pt idx="2592">
                  <c:v>126</c:v>
                </c:pt>
                <c:pt idx="2593">
                  <c:v>126</c:v>
                </c:pt>
                <c:pt idx="2594">
                  <c:v>126</c:v>
                </c:pt>
                <c:pt idx="2595">
                  <c:v>126</c:v>
                </c:pt>
                <c:pt idx="2596">
                  <c:v>126</c:v>
                </c:pt>
                <c:pt idx="2597">
                  <c:v>126</c:v>
                </c:pt>
                <c:pt idx="2598">
                  <c:v>126</c:v>
                </c:pt>
                <c:pt idx="2599">
                  <c:v>126</c:v>
                </c:pt>
                <c:pt idx="2600">
                  <c:v>126</c:v>
                </c:pt>
                <c:pt idx="2601">
                  <c:v>126</c:v>
                </c:pt>
                <c:pt idx="2602">
                  <c:v>126</c:v>
                </c:pt>
                <c:pt idx="2603">
                  <c:v>126</c:v>
                </c:pt>
                <c:pt idx="2604">
                  <c:v>126</c:v>
                </c:pt>
                <c:pt idx="2605">
                  <c:v>126</c:v>
                </c:pt>
                <c:pt idx="2606">
                  <c:v>126</c:v>
                </c:pt>
                <c:pt idx="2607">
                  <c:v>126</c:v>
                </c:pt>
                <c:pt idx="2608">
                  <c:v>126</c:v>
                </c:pt>
                <c:pt idx="2609">
                  <c:v>126</c:v>
                </c:pt>
                <c:pt idx="2610">
                  <c:v>126</c:v>
                </c:pt>
                <c:pt idx="2611">
                  <c:v>126</c:v>
                </c:pt>
                <c:pt idx="2612">
                  <c:v>126</c:v>
                </c:pt>
                <c:pt idx="2613">
                  <c:v>126</c:v>
                </c:pt>
                <c:pt idx="2614">
                  <c:v>126</c:v>
                </c:pt>
                <c:pt idx="2615">
                  <c:v>126</c:v>
                </c:pt>
                <c:pt idx="2616">
                  <c:v>126</c:v>
                </c:pt>
                <c:pt idx="2617">
                  <c:v>126</c:v>
                </c:pt>
                <c:pt idx="2618">
                  <c:v>126</c:v>
                </c:pt>
                <c:pt idx="2619">
                  <c:v>126</c:v>
                </c:pt>
                <c:pt idx="2620">
                  <c:v>126</c:v>
                </c:pt>
                <c:pt idx="2621">
                  <c:v>126</c:v>
                </c:pt>
                <c:pt idx="2622">
                  <c:v>126</c:v>
                </c:pt>
                <c:pt idx="2623">
                  <c:v>126</c:v>
                </c:pt>
                <c:pt idx="2624">
                  <c:v>126</c:v>
                </c:pt>
                <c:pt idx="2625">
                  <c:v>126</c:v>
                </c:pt>
                <c:pt idx="2626">
                  <c:v>126</c:v>
                </c:pt>
                <c:pt idx="2627">
                  <c:v>126</c:v>
                </c:pt>
                <c:pt idx="2628">
                  <c:v>126</c:v>
                </c:pt>
                <c:pt idx="2629">
                  <c:v>126</c:v>
                </c:pt>
                <c:pt idx="2630">
                  <c:v>126</c:v>
                </c:pt>
                <c:pt idx="2631">
                  <c:v>126</c:v>
                </c:pt>
                <c:pt idx="2632">
                  <c:v>126</c:v>
                </c:pt>
                <c:pt idx="2633">
                  <c:v>126</c:v>
                </c:pt>
                <c:pt idx="2634">
                  <c:v>126</c:v>
                </c:pt>
                <c:pt idx="2635">
                  <c:v>126</c:v>
                </c:pt>
                <c:pt idx="2636">
                  <c:v>126</c:v>
                </c:pt>
                <c:pt idx="2637">
                  <c:v>126</c:v>
                </c:pt>
                <c:pt idx="2638">
                  <c:v>126</c:v>
                </c:pt>
                <c:pt idx="2639">
                  <c:v>126</c:v>
                </c:pt>
                <c:pt idx="2640">
                  <c:v>126</c:v>
                </c:pt>
                <c:pt idx="2641">
                  <c:v>126</c:v>
                </c:pt>
                <c:pt idx="2642">
                  <c:v>126</c:v>
                </c:pt>
                <c:pt idx="2643">
                  <c:v>126</c:v>
                </c:pt>
                <c:pt idx="2644">
                  <c:v>126</c:v>
                </c:pt>
                <c:pt idx="2645">
                  <c:v>126</c:v>
                </c:pt>
                <c:pt idx="2646">
                  <c:v>126</c:v>
                </c:pt>
                <c:pt idx="2647">
                  <c:v>126</c:v>
                </c:pt>
                <c:pt idx="2648">
                  <c:v>126</c:v>
                </c:pt>
                <c:pt idx="2649">
                  <c:v>126</c:v>
                </c:pt>
                <c:pt idx="2650">
                  <c:v>126</c:v>
                </c:pt>
                <c:pt idx="2651">
                  <c:v>126</c:v>
                </c:pt>
                <c:pt idx="2652">
                  <c:v>126</c:v>
                </c:pt>
                <c:pt idx="2653">
                  <c:v>126</c:v>
                </c:pt>
                <c:pt idx="2654">
                  <c:v>126</c:v>
                </c:pt>
                <c:pt idx="2655">
                  <c:v>126</c:v>
                </c:pt>
                <c:pt idx="2656">
                  <c:v>126</c:v>
                </c:pt>
                <c:pt idx="2657">
                  <c:v>126</c:v>
                </c:pt>
                <c:pt idx="2658">
                  <c:v>126</c:v>
                </c:pt>
                <c:pt idx="2659">
                  <c:v>126</c:v>
                </c:pt>
                <c:pt idx="2660">
                  <c:v>126</c:v>
                </c:pt>
                <c:pt idx="2661">
                  <c:v>126</c:v>
                </c:pt>
                <c:pt idx="2662">
                  <c:v>126</c:v>
                </c:pt>
                <c:pt idx="2663">
                  <c:v>126</c:v>
                </c:pt>
                <c:pt idx="2664">
                  <c:v>124.8</c:v>
                </c:pt>
                <c:pt idx="2665">
                  <c:v>124.8</c:v>
                </c:pt>
                <c:pt idx="2666">
                  <c:v>124.8</c:v>
                </c:pt>
                <c:pt idx="2667">
                  <c:v>124.8</c:v>
                </c:pt>
                <c:pt idx="2668">
                  <c:v>124.8</c:v>
                </c:pt>
                <c:pt idx="2669">
                  <c:v>124.8</c:v>
                </c:pt>
                <c:pt idx="2670">
                  <c:v>124.8</c:v>
                </c:pt>
                <c:pt idx="2671">
                  <c:v>124.8</c:v>
                </c:pt>
                <c:pt idx="2672">
                  <c:v>124.8</c:v>
                </c:pt>
                <c:pt idx="2673">
                  <c:v>124.8</c:v>
                </c:pt>
                <c:pt idx="2674">
                  <c:v>124.8</c:v>
                </c:pt>
                <c:pt idx="2675">
                  <c:v>124.8</c:v>
                </c:pt>
                <c:pt idx="2676">
                  <c:v>124.8</c:v>
                </c:pt>
                <c:pt idx="2677">
                  <c:v>124.8</c:v>
                </c:pt>
                <c:pt idx="2678">
                  <c:v>124.8</c:v>
                </c:pt>
                <c:pt idx="2679">
                  <c:v>124.8</c:v>
                </c:pt>
                <c:pt idx="2680">
                  <c:v>124.8</c:v>
                </c:pt>
                <c:pt idx="2681">
                  <c:v>124.8</c:v>
                </c:pt>
                <c:pt idx="2682">
                  <c:v>124.8</c:v>
                </c:pt>
                <c:pt idx="2683">
                  <c:v>124.8</c:v>
                </c:pt>
                <c:pt idx="2684">
                  <c:v>124.8</c:v>
                </c:pt>
                <c:pt idx="2685">
                  <c:v>124.8</c:v>
                </c:pt>
                <c:pt idx="2686">
                  <c:v>124.8</c:v>
                </c:pt>
                <c:pt idx="2687">
                  <c:v>124.8</c:v>
                </c:pt>
                <c:pt idx="2688">
                  <c:v>124.8</c:v>
                </c:pt>
                <c:pt idx="2689">
                  <c:v>124.8</c:v>
                </c:pt>
                <c:pt idx="2690">
                  <c:v>124.8</c:v>
                </c:pt>
                <c:pt idx="2691">
                  <c:v>124.8</c:v>
                </c:pt>
                <c:pt idx="2692">
                  <c:v>124.8</c:v>
                </c:pt>
                <c:pt idx="2693">
                  <c:v>124.8</c:v>
                </c:pt>
                <c:pt idx="2694">
                  <c:v>124.8</c:v>
                </c:pt>
                <c:pt idx="2695">
                  <c:v>124.8</c:v>
                </c:pt>
                <c:pt idx="2696">
                  <c:v>124.8</c:v>
                </c:pt>
                <c:pt idx="2697">
                  <c:v>124.8</c:v>
                </c:pt>
                <c:pt idx="2698">
                  <c:v>124.8</c:v>
                </c:pt>
                <c:pt idx="2699">
                  <c:v>124.8</c:v>
                </c:pt>
                <c:pt idx="2700">
                  <c:v>124.8</c:v>
                </c:pt>
                <c:pt idx="2701">
                  <c:v>124.8</c:v>
                </c:pt>
                <c:pt idx="2702">
                  <c:v>124.8</c:v>
                </c:pt>
                <c:pt idx="2703">
                  <c:v>124.8</c:v>
                </c:pt>
                <c:pt idx="2704">
                  <c:v>124.8</c:v>
                </c:pt>
                <c:pt idx="2705">
                  <c:v>124.8</c:v>
                </c:pt>
                <c:pt idx="2706">
                  <c:v>124.8</c:v>
                </c:pt>
                <c:pt idx="2707">
                  <c:v>124.8</c:v>
                </c:pt>
                <c:pt idx="2708">
                  <c:v>124.8</c:v>
                </c:pt>
                <c:pt idx="2709">
                  <c:v>124.8</c:v>
                </c:pt>
                <c:pt idx="2710">
                  <c:v>124.8</c:v>
                </c:pt>
                <c:pt idx="2711">
                  <c:v>124.8</c:v>
                </c:pt>
                <c:pt idx="2712">
                  <c:v>124.8</c:v>
                </c:pt>
                <c:pt idx="2713">
                  <c:v>124.8</c:v>
                </c:pt>
                <c:pt idx="2714">
                  <c:v>124.8</c:v>
                </c:pt>
                <c:pt idx="2715">
                  <c:v>124.8</c:v>
                </c:pt>
                <c:pt idx="2716">
                  <c:v>124.8</c:v>
                </c:pt>
                <c:pt idx="2717">
                  <c:v>124.8</c:v>
                </c:pt>
                <c:pt idx="2718">
                  <c:v>124.8</c:v>
                </c:pt>
                <c:pt idx="2719">
                  <c:v>124.8</c:v>
                </c:pt>
                <c:pt idx="2720">
                  <c:v>124.8</c:v>
                </c:pt>
                <c:pt idx="2721">
                  <c:v>124.8</c:v>
                </c:pt>
                <c:pt idx="2722">
                  <c:v>124.8</c:v>
                </c:pt>
                <c:pt idx="2723">
                  <c:v>124.8</c:v>
                </c:pt>
                <c:pt idx="2724">
                  <c:v>124.8</c:v>
                </c:pt>
                <c:pt idx="2725">
                  <c:v>124.8</c:v>
                </c:pt>
                <c:pt idx="2726">
                  <c:v>124.8</c:v>
                </c:pt>
                <c:pt idx="2727">
                  <c:v>124.8</c:v>
                </c:pt>
                <c:pt idx="2728">
                  <c:v>123.6</c:v>
                </c:pt>
                <c:pt idx="2729">
                  <c:v>123.6</c:v>
                </c:pt>
                <c:pt idx="2730">
                  <c:v>123.6</c:v>
                </c:pt>
                <c:pt idx="2731">
                  <c:v>123.6</c:v>
                </c:pt>
                <c:pt idx="2732">
                  <c:v>123.6</c:v>
                </c:pt>
                <c:pt idx="2733">
                  <c:v>123.6</c:v>
                </c:pt>
                <c:pt idx="2734">
                  <c:v>123.6</c:v>
                </c:pt>
                <c:pt idx="2735">
                  <c:v>123.6</c:v>
                </c:pt>
                <c:pt idx="2736">
                  <c:v>123.6</c:v>
                </c:pt>
                <c:pt idx="2737">
                  <c:v>123.6</c:v>
                </c:pt>
                <c:pt idx="2738">
                  <c:v>123.6</c:v>
                </c:pt>
                <c:pt idx="2739">
                  <c:v>123.6</c:v>
                </c:pt>
                <c:pt idx="2740">
                  <c:v>123.6</c:v>
                </c:pt>
                <c:pt idx="2741">
                  <c:v>123.6</c:v>
                </c:pt>
                <c:pt idx="2742">
                  <c:v>123.6</c:v>
                </c:pt>
                <c:pt idx="2743">
                  <c:v>123.6</c:v>
                </c:pt>
                <c:pt idx="2744">
                  <c:v>123.6</c:v>
                </c:pt>
                <c:pt idx="2745">
                  <c:v>123.6</c:v>
                </c:pt>
                <c:pt idx="2746">
                  <c:v>123.6</c:v>
                </c:pt>
                <c:pt idx="2747">
                  <c:v>123.6</c:v>
                </c:pt>
                <c:pt idx="2748">
                  <c:v>123.6</c:v>
                </c:pt>
                <c:pt idx="2749">
                  <c:v>123.6</c:v>
                </c:pt>
                <c:pt idx="2750">
                  <c:v>123.6</c:v>
                </c:pt>
                <c:pt idx="2751">
                  <c:v>123.6</c:v>
                </c:pt>
                <c:pt idx="2752">
                  <c:v>123.6</c:v>
                </c:pt>
                <c:pt idx="2753">
                  <c:v>123.6</c:v>
                </c:pt>
                <c:pt idx="2754">
                  <c:v>123.6</c:v>
                </c:pt>
                <c:pt idx="2755">
                  <c:v>123.6</c:v>
                </c:pt>
                <c:pt idx="2756">
                  <c:v>123.6</c:v>
                </c:pt>
                <c:pt idx="2757">
                  <c:v>123.6</c:v>
                </c:pt>
                <c:pt idx="2758">
                  <c:v>123.6</c:v>
                </c:pt>
                <c:pt idx="2759">
                  <c:v>123.6</c:v>
                </c:pt>
                <c:pt idx="2760">
                  <c:v>123.6</c:v>
                </c:pt>
                <c:pt idx="2761">
                  <c:v>123.6</c:v>
                </c:pt>
                <c:pt idx="2762">
                  <c:v>123.6</c:v>
                </c:pt>
                <c:pt idx="2763">
                  <c:v>123.6</c:v>
                </c:pt>
                <c:pt idx="2764">
                  <c:v>123.6</c:v>
                </c:pt>
                <c:pt idx="2765">
                  <c:v>123.6</c:v>
                </c:pt>
                <c:pt idx="2766">
                  <c:v>123.6</c:v>
                </c:pt>
                <c:pt idx="2767">
                  <c:v>123.6</c:v>
                </c:pt>
                <c:pt idx="2768">
                  <c:v>123.6</c:v>
                </c:pt>
                <c:pt idx="2769">
                  <c:v>123.6</c:v>
                </c:pt>
                <c:pt idx="2770">
                  <c:v>123.6</c:v>
                </c:pt>
                <c:pt idx="2771">
                  <c:v>123.6</c:v>
                </c:pt>
                <c:pt idx="2772">
                  <c:v>123.6</c:v>
                </c:pt>
                <c:pt idx="2773">
                  <c:v>123.6</c:v>
                </c:pt>
                <c:pt idx="2774">
                  <c:v>123.6</c:v>
                </c:pt>
                <c:pt idx="2775">
                  <c:v>123.6</c:v>
                </c:pt>
                <c:pt idx="2776">
                  <c:v>123.6</c:v>
                </c:pt>
                <c:pt idx="2777">
                  <c:v>123.6</c:v>
                </c:pt>
                <c:pt idx="2778">
                  <c:v>123.6</c:v>
                </c:pt>
                <c:pt idx="2779">
                  <c:v>123.6</c:v>
                </c:pt>
                <c:pt idx="2780">
                  <c:v>123.6</c:v>
                </c:pt>
                <c:pt idx="2781">
                  <c:v>123.6</c:v>
                </c:pt>
                <c:pt idx="2782">
                  <c:v>123.6</c:v>
                </c:pt>
                <c:pt idx="2783">
                  <c:v>123.6</c:v>
                </c:pt>
                <c:pt idx="2784">
                  <c:v>123.6</c:v>
                </c:pt>
                <c:pt idx="2785">
                  <c:v>123.6</c:v>
                </c:pt>
                <c:pt idx="2786">
                  <c:v>123.6</c:v>
                </c:pt>
                <c:pt idx="2787">
                  <c:v>123.6</c:v>
                </c:pt>
                <c:pt idx="2788">
                  <c:v>123.6</c:v>
                </c:pt>
                <c:pt idx="2789">
                  <c:v>123.6</c:v>
                </c:pt>
                <c:pt idx="2790">
                  <c:v>123.6</c:v>
                </c:pt>
                <c:pt idx="2791">
                  <c:v>123.6</c:v>
                </c:pt>
                <c:pt idx="2792">
                  <c:v>123.6</c:v>
                </c:pt>
                <c:pt idx="2793">
                  <c:v>123.6</c:v>
                </c:pt>
                <c:pt idx="2794">
                  <c:v>123.6</c:v>
                </c:pt>
                <c:pt idx="2795">
                  <c:v>123.6</c:v>
                </c:pt>
                <c:pt idx="2796">
                  <c:v>123.6</c:v>
                </c:pt>
                <c:pt idx="2797">
                  <c:v>123.6</c:v>
                </c:pt>
                <c:pt idx="2798">
                  <c:v>123.6</c:v>
                </c:pt>
                <c:pt idx="2799">
                  <c:v>122.4</c:v>
                </c:pt>
                <c:pt idx="2800">
                  <c:v>122.4</c:v>
                </c:pt>
                <c:pt idx="2801">
                  <c:v>122.4</c:v>
                </c:pt>
                <c:pt idx="2802">
                  <c:v>122.4</c:v>
                </c:pt>
                <c:pt idx="2803">
                  <c:v>122.4</c:v>
                </c:pt>
                <c:pt idx="2804">
                  <c:v>122.4</c:v>
                </c:pt>
                <c:pt idx="2805">
                  <c:v>122.4</c:v>
                </c:pt>
                <c:pt idx="2806">
                  <c:v>122.4</c:v>
                </c:pt>
                <c:pt idx="2807">
                  <c:v>122.4</c:v>
                </c:pt>
                <c:pt idx="2808">
                  <c:v>122.4</c:v>
                </c:pt>
                <c:pt idx="2809">
                  <c:v>122.4</c:v>
                </c:pt>
                <c:pt idx="2810">
                  <c:v>122.4</c:v>
                </c:pt>
                <c:pt idx="2811">
                  <c:v>122.4</c:v>
                </c:pt>
                <c:pt idx="2812">
                  <c:v>122.4</c:v>
                </c:pt>
                <c:pt idx="2813">
                  <c:v>122.4</c:v>
                </c:pt>
                <c:pt idx="2814">
                  <c:v>122.4</c:v>
                </c:pt>
                <c:pt idx="2815">
                  <c:v>122.4</c:v>
                </c:pt>
                <c:pt idx="2816">
                  <c:v>122.4</c:v>
                </c:pt>
                <c:pt idx="2817">
                  <c:v>122.4</c:v>
                </c:pt>
                <c:pt idx="2818">
                  <c:v>122.4</c:v>
                </c:pt>
                <c:pt idx="2819">
                  <c:v>122.4</c:v>
                </c:pt>
                <c:pt idx="2820">
                  <c:v>122.4</c:v>
                </c:pt>
                <c:pt idx="2821">
                  <c:v>122.4</c:v>
                </c:pt>
                <c:pt idx="2822">
                  <c:v>122.4</c:v>
                </c:pt>
                <c:pt idx="2823">
                  <c:v>122.4</c:v>
                </c:pt>
                <c:pt idx="2824">
                  <c:v>122.4</c:v>
                </c:pt>
                <c:pt idx="2825">
                  <c:v>122.4</c:v>
                </c:pt>
                <c:pt idx="2826">
                  <c:v>122.4</c:v>
                </c:pt>
                <c:pt idx="2827">
                  <c:v>122.4</c:v>
                </c:pt>
                <c:pt idx="2828">
                  <c:v>122.4</c:v>
                </c:pt>
                <c:pt idx="2829">
                  <c:v>122.4</c:v>
                </c:pt>
                <c:pt idx="2830">
                  <c:v>122.4</c:v>
                </c:pt>
                <c:pt idx="2831">
                  <c:v>122.4</c:v>
                </c:pt>
                <c:pt idx="2832">
                  <c:v>122.4</c:v>
                </c:pt>
                <c:pt idx="2833">
                  <c:v>122.4</c:v>
                </c:pt>
                <c:pt idx="2834">
                  <c:v>122.4</c:v>
                </c:pt>
                <c:pt idx="2835">
                  <c:v>122.4</c:v>
                </c:pt>
                <c:pt idx="2836">
                  <c:v>122.4</c:v>
                </c:pt>
                <c:pt idx="2837">
                  <c:v>122.4</c:v>
                </c:pt>
                <c:pt idx="2838">
                  <c:v>122.4</c:v>
                </c:pt>
                <c:pt idx="2839">
                  <c:v>122.4</c:v>
                </c:pt>
                <c:pt idx="2840">
                  <c:v>122.4</c:v>
                </c:pt>
                <c:pt idx="2841">
                  <c:v>122.4</c:v>
                </c:pt>
                <c:pt idx="2842">
                  <c:v>122.4</c:v>
                </c:pt>
                <c:pt idx="2843">
                  <c:v>122.4</c:v>
                </c:pt>
                <c:pt idx="2844">
                  <c:v>122.4</c:v>
                </c:pt>
                <c:pt idx="2845">
                  <c:v>122.4</c:v>
                </c:pt>
                <c:pt idx="2846">
                  <c:v>122.4</c:v>
                </c:pt>
                <c:pt idx="2847">
                  <c:v>122.4</c:v>
                </c:pt>
                <c:pt idx="2848">
                  <c:v>122.4</c:v>
                </c:pt>
                <c:pt idx="2849">
                  <c:v>122.4</c:v>
                </c:pt>
                <c:pt idx="2850">
                  <c:v>122.4</c:v>
                </c:pt>
                <c:pt idx="2851">
                  <c:v>122.4</c:v>
                </c:pt>
                <c:pt idx="2852">
                  <c:v>122.4</c:v>
                </c:pt>
                <c:pt idx="2853">
                  <c:v>122.4</c:v>
                </c:pt>
                <c:pt idx="2854">
                  <c:v>122.4</c:v>
                </c:pt>
                <c:pt idx="2855">
                  <c:v>122.4</c:v>
                </c:pt>
                <c:pt idx="2856">
                  <c:v>122.4</c:v>
                </c:pt>
                <c:pt idx="2857">
                  <c:v>122.4</c:v>
                </c:pt>
                <c:pt idx="2858">
                  <c:v>122.4</c:v>
                </c:pt>
                <c:pt idx="2859">
                  <c:v>122.4</c:v>
                </c:pt>
                <c:pt idx="2860">
                  <c:v>122.4</c:v>
                </c:pt>
                <c:pt idx="2861">
                  <c:v>121.2</c:v>
                </c:pt>
                <c:pt idx="2862">
                  <c:v>121.2</c:v>
                </c:pt>
                <c:pt idx="2863">
                  <c:v>121.2</c:v>
                </c:pt>
                <c:pt idx="2864">
                  <c:v>121.2</c:v>
                </c:pt>
                <c:pt idx="2865">
                  <c:v>121.2</c:v>
                </c:pt>
                <c:pt idx="2866">
                  <c:v>121.2</c:v>
                </c:pt>
                <c:pt idx="2867">
                  <c:v>121.2</c:v>
                </c:pt>
                <c:pt idx="2868">
                  <c:v>121.2</c:v>
                </c:pt>
                <c:pt idx="2869">
                  <c:v>121.2</c:v>
                </c:pt>
                <c:pt idx="2870">
                  <c:v>121.2</c:v>
                </c:pt>
                <c:pt idx="2871">
                  <c:v>121.2</c:v>
                </c:pt>
                <c:pt idx="2872">
                  <c:v>121.2</c:v>
                </c:pt>
                <c:pt idx="2873">
                  <c:v>121.2</c:v>
                </c:pt>
                <c:pt idx="2874">
                  <c:v>121.2</c:v>
                </c:pt>
                <c:pt idx="2875">
                  <c:v>121.2</c:v>
                </c:pt>
                <c:pt idx="2876">
                  <c:v>121.2</c:v>
                </c:pt>
                <c:pt idx="2877">
                  <c:v>121.2</c:v>
                </c:pt>
                <c:pt idx="2878">
                  <c:v>121.2</c:v>
                </c:pt>
                <c:pt idx="2879">
                  <c:v>121.2</c:v>
                </c:pt>
                <c:pt idx="2880">
                  <c:v>121.2</c:v>
                </c:pt>
                <c:pt idx="2881">
                  <c:v>121.2</c:v>
                </c:pt>
                <c:pt idx="2882">
                  <c:v>121.2</c:v>
                </c:pt>
                <c:pt idx="2883">
                  <c:v>121.2</c:v>
                </c:pt>
                <c:pt idx="2884">
                  <c:v>121.2</c:v>
                </c:pt>
                <c:pt idx="2885">
                  <c:v>121.2</c:v>
                </c:pt>
                <c:pt idx="2886">
                  <c:v>121.2</c:v>
                </c:pt>
                <c:pt idx="2887">
                  <c:v>121.2</c:v>
                </c:pt>
                <c:pt idx="2888">
                  <c:v>121.2</c:v>
                </c:pt>
                <c:pt idx="2889">
                  <c:v>121.2</c:v>
                </c:pt>
                <c:pt idx="2890">
                  <c:v>121.2</c:v>
                </c:pt>
                <c:pt idx="2891">
                  <c:v>121.2</c:v>
                </c:pt>
                <c:pt idx="2892">
                  <c:v>121.2</c:v>
                </c:pt>
                <c:pt idx="2893">
                  <c:v>121.2</c:v>
                </c:pt>
                <c:pt idx="2894">
                  <c:v>121.2</c:v>
                </c:pt>
                <c:pt idx="2895">
                  <c:v>121.2</c:v>
                </c:pt>
                <c:pt idx="2896">
                  <c:v>121.2</c:v>
                </c:pt>
                <c:pt idx="2897">
                  <c:v>121.2</c:v>
                </c:pt>
                <c:pt idx="2898">
                  <c:v>121.2</c:v>
                </c:pt>
                <c:pt idx="2899">
                  <c:v>121.2</c:v>
                </c:pt>
                <c:pt idx="2900">
                  <c:v>121.2</c:v>
                </c:pt>
                <c:pt idx="2901">
                  <c:v>121.2</c:v>
                </c:pt>
                <c:pt idx="2902">
                  <c:v>121.2</c:v>
                </c:pt>
                <c:pt idx="2903">
                  <c:v>121.2</c:v>
                </c:pt>
                <c:pt idx="2904">
                  <c:v>121.2</c:v>
                </c:pt>
                <c:pt idx="2905">
                  <c:v>121.2</c:v>
                </c:pt>
                <c:pt idx="2906">
                  <c:v>121.2</c:v>
                </c:pt>
                <c:pt idx="2907">
                  <c:v>121.2</c:v>
                </c:pt>
                <c:pt idx="2908">
                  <c:v>121.2</c:v>
                </c:pt>
                <c:pt idx="2909">
                  <c:v>121.2</c:v>
                </c:pt>
                <c:pt idx="2910">
                  <c:v>121.2</c:v>
                </c:pt>
                <c:pt idx="2911">
                  <c:v>121.2</c:v>
                </c:pt>
                <c:pt idx="2912">
                  <c:v>121.2</c:v>
                </c:pt>
                <c:pt idx="2913">
                  <c:v>121.2</c:v>
                </c:pt>
                <c:pt idx="2914">
                  <c:v>121.2</c:v>
                </c:pt>
                <c:pt idx="2915">
                  <c:v>121.2</c:v>
                </c:pt>
                <c:pt idx="2916">
                  <c:v>121.2</c:v>
                </c:pt>
                <c:pt idx="2917">
                  <c:v>121.2</c:v>
                </c:pt>
                <c:pt idx="2918">
                  <c:v>121.2</c:v>
                </c:pt>
                <c:pt idx="2919">
                  <c:v>120</c:v>
                </c:pt>
                <c:pt idx="2920">
                  <c:v>120</c:v>
                </c:pt>
                <c:pt idx="2921">
                  <c:v>120</c:v>
                </c:pt>
                <c:pt idx="2922">
                  <c:v>120</c:v>
                </c:pt>
                <c:pt idx="2923">
                  <c:v>120</c:v>
                </c:pt>
                <c:pt idx="2924">
                  <c:v>120</c:v>
                </c:pt>
                <c:pt idx="2925">
                  <c:v>120</c:v>
                </c:pt>
                <c:pt idx="2926">
                  <c:v>120</c:v>
                </c:pt>
                <c:pt idx="2927">
                  <c:v>120</c:v>
                </c:pt>
                <c:pt idx="2928">
                  <c:v>120</c:v>
                </c:pt>
                <c:pt idx="2929">
                  <c:v>120</c:v>
                </c:pt>
                <c:pt idx="2930">
                  <c:v>120</c:v>
                </c:pt>
                <c:pt idx="2931">
                  <c:v>120</c:v>
                </c:pt>
                <c:pt idx="2932">
                  <c:v>120</c:v>
                </c:pt>
                <c:pt idx="2933">
                  <c:v>120</c:v>
                </c:pt>
                <c:pt idx="2934">
                  <c:v>120</c:v>
                </c:pt>
                <c:pt idx="2935">
                  <c:v>120</c:v>
                </c:pt>
                <c:pt idx="2936">
                  <c:v>120</c:v>
                </c:pt>
                <c:pt idx="2937">
                  <c:v>120</c:v>
                </c:pt>
                <c:pt idx="2938">
                  <c:v>120</c:v>
                </c:pt>
                <c:pt idx="2939">
                  <c:v>120</c:v>
                </c:pt>
                <c:pt idx="2940">
                  <c:v>120</c:v>
                </c:pt>
                <c:pt idx="2941">
                  <c:v>120</c:v>
                </c:pt>
                <c:pt idx="2942">
                  <c:v>120</c:v>
                </c:pt>
                <c:pt idx="2943">
                  <c:v>120</c:v>
                </c:pt>
                <c:pt idx="2944">
                  <c:v>120</c:v>
                </c:pt>
                <c:pt idx="2945">
                  <c:v>120</c:v>
                </c:pt>
                <c:pt idx="2946">
                  <c:v>120</c:v>
                </c:pt>
                <c:pt idx="2947">
                  <c:v>120</c:v>
                </c:pt>
                <c:pt idx="2948">
                  <c:v>120</c:v>
                </c:pt>
                <c:pt idx="2949">
                  <c:v>120</c:v>
                </c:pt>
                <c:pt idx="2950">
                  <c:v>120</c:v>
                </c:pt>
                <c:pt idx="2951">
                  <c:v>120</c:v>
                </c:pt>
                <c:pt idx="2952">
                  <c:v>120</c:v>
                </c:pt>
                <c:pt idx="2953">
                  <c:v>120</c:v>
                </c:pt>
                <c:pt idx="2954">
                  <c:v>120</c:v>
                </c:pt>
                <c:pt idx="2955">
                  <c:v>120</c:v>
                </c:pt>
                <c:pt idx="2956">
                  <c:v>120</c:v>
                </c:pt>
                <c:pt idx="2957">
                  <c:v>120</c:v>
                </c:pt>
                <c:pt idx="2958">
                  <c:v>120</c:v>
                </c:pt>
                <c:pt idx="2959">
                  <c:v>120</c:v>
                </c:pt>
                <c:pt idx="2960">
                  <c:v>120</c:v>
                </c:pt>
                <c:pt idx="2961">
                  <c:v>120</c:v>
                </c:pt>
                <c:pt idx="2962">
                  <c:v>120</c:v>
                </c:pt>
                <c:pt idx="2963">
                  <c:v>120</c:v>
                </c:pt>
                <c:pt idx="2964">
                  <c:v>120</c:v>
                </c:pt>
                <c:pt idx="2965">
                  <c:v>120</c:v>
                </c:pt>
                <c:pt idx="2966">
                  <c:v>120</c:v>
                </c:pt>
                <c:pt idx="2967">
                  <c:v>120</c:v>
                </c:pt>
                <c:pt idx="2968">
                  <c:v>120</c:v>
                </c:pt>
                <c:pt idx="2969">
                  <c:v>120</c:v>
                </c:pt>
                <c:pt idx="2970">
                  <c:v>120</c:v>
                </c:pt>
                <c:pt idx="2971">
                  <c:v>120</c:v>
                </c:pt>
                <c:pt idx="2972">
                  <c:v>120</c:v>
                </c:pt>
                <c:pt idx="2973">
                  <c:v>120</c:v>
                </c:pt>
                <c:pt idx="2974">
                  <c:v>120</c:v>
                </c:pt>
                <c:pt idx="2975">
                  <c:v>120</c:v>
                </c:pt>
                <c:pt idx="2976">
                  <c:v>120</c:v>
                </c:pt>
                <c:pt idx="2977">
                  <c:v>120</c:v>
                </c:pt>
                <c:pt idx="2978">
                  <c:v>120</c:v>
                </c:pt>
                <c:pt idx="2979">
                  <c:v>120</c:v>
                </c:pt>
                <c:pt idx="2980">
                  <c:v>120</c:v>
                </c:pt>
                <c:pt idx="2981">
                  <c:v>120</c:v>
                </c:pt>
                <c:pt idx="2982">
                  <c:v>120</c:v>
                </c:pt>
                <c:pt idx="2983">
                  <c:v>120</c:v>
                </c:pt>
                <c:pt idx="2984">
                  <c:v>118.8</c:v>
                </c:pt>
                <c:pt idx="2985">
                  <c:v>118.8</c:v>
                </c:pt>
                <c:pt idx="2986">
                  <c:v>118.8</c:v>
                </c:pt>
                <c:pt idx="2987">
                  <c:v>118.8</c:v>
                </c:pt>
                <c:pt idx="2988">
                  <c:v>118.8</c:v>
                </c:pt>
                <c:pt idx="2989">
                  <c:v>118.8</c:v>
                </c:pt>
                <c:pt idx="2990">
                  <c:v>118.8</c:v>
                </c:pt>
                <c:pt idx="2991">
                  <c:v>118.8</c:v>
                </c:pt>
                <c:pt idx="2992">
                  <c:v>118.8</c:v>
                </c:pt>
                <c:pt idx="2993">
                  <c:v>118.8</c:v>
                </c:pt>
                <c:pt idx="2994">
                  <c:v>118.8</c:v>
                </c:pt>
                <c:pt idx="2995">
                  <c:v>118.8</c:v>
                </c:pt>
                <c:pt idx="2996">
                  <c:v>118.8</c:v>
                </c:pt>
                <c:pt idx="2997">
                  <c:v>118.8</c:v>
                </c:pt>
                <c:pt idx="2998">
                  <c:v>118.8</c:v>
                </c:pt>
                <c:pt idx="2999">
                  <c:v>118.8</c:v>
                </c:pt>
                <c:pt idx="3000">
                  <c:v>118.8</c:v>
                </c:pt>
                <c:pt idx="3001">
                  <c:v>118.8</c:v>
                </c:pt>
                <c:pt idx="3002">
                  <c:v>118.8</c:v>
                </c:pt>
                <c:pt idx="3003">
                  <c:v>118.8</c:v>
                </c:pt>
                <c:pt idx="3004">
                  <c:v>118.8</c:v>
                </c:pt>
                <c:pt idx="3005">
                  <c:v>118.8</c:v>
                </c:pt>
                <c:pt idx="3006">
                  <c:v>118.8</c:v>
                </c:pt>
                <c:pt idx="3007">
                  <c:v>118.8</c:v>
                </c:pt>
                <c:pt idx="3008">
                  <c:v>118.8</c:v>
                </c:pt>
                <c:pt idx="3009">
                  <c:v>118.8</c:v>
                </c:pt>
                <c:pt idx="3010">
                  <c:v>118.8</c:v>
                </c:pt>
                <c:pt idx="3011">
                  <c:v>118.8</c:v>
                </c:pt>
                <c:pt idx="3012">
                  <c:v>118.8</c:v>
                </c:pt>
                <c:pt idx="3013">
                  <c:v>118.8</c:v>
                </c:pt>
                <c:pt idx="3014">
                  <c:v>118.8</c:v>
                </c:pt>
                <c:pt idx="3015">
                  <c:v>118.8</c:v>
                </c:pt>
                <c:pt idx="3016">
                  <c:v>118.8</c:v>
                </c:pt>
                <c:pt idx="3017">
                  <c:v>118.8</c:v>
                </c:pt>
                <c:pt idx="3018">
                  <c:v>118.8</c:v>
                </c:pt>
                <c:pt idx="3019">
                  <c:v>118.8</c:v>
                </c:pt>
                <c:pt idx="3020">
                  <c:v>118.8</c:v>
                </c:pt>
                <c:pt idx="3021">
                  <c:v>118.8</c:v>
                </c:pt>
                <c:pt idx="3022">
                  <c:v>118.8</c:v>
                </c:pt>
                <c:pt idx="3023">
                  <c:v>118.8</c:v>
                </c:pt>
                <c:pt idx="3024">
                  <c:v>118.8</c:v>
                </c:pt>
                <c:pt idx="3025">
                  <c:v>118.8</c:v>
                </c:pt>
                <c:pt idx="3026">
                  <c:v>118.8</c:v>
                </c:pt>
                <c:pt idx="3027">
                  <c:v>118.8</c:v>
                </c:pt>
                <c:pt idx="3028">
                  <c:v>118.8</c:v>
                </c:pt>
                <c:pt idx="3029">
                  <c:v>118.8</c:v>
                </c:pt>
                <c:pt idx="3030">
                  <c:v>118.8</c:v>
                </c:pt>
                <c:pt idx="3031">
                  <c:v>118.8</c:v>
                </c:pt>
                <c:pt idx="3032">
                  <c:v>118.8</c:v>
                </c:pt>
                <c:pt idx="3033">
                  <c:v>118.8</c:v>
                </c:pt>
                <c:pt idx="3034">
                  <c:v>118.8</c:v>
                </c:pt>
                <c:pt idx="3035">
                  <c:v>118.8</c:v>
                </c:pt>
                <c:pt idx="3036">
                  <c:v>118.8</c:v>
                </c:pt>
                <c:pt idx="3037">
                  <c:v>118.8</c:v>
                </c:pt>
                <c:pt idx="3038">
                  <c:v>117.6</c:v>
                </c:pt>
                <c:pt idx="3039">
                  <c:v>117.6</c:v>
                </c:pt>
                <c:pt idx="3040">
                  <c:v>117.6</c:v>
                </c:pt>
                <c:pt idx="3041">
                  <c:v>117.6</c:v>
                </c:pt>
                <c:pt idx="3042">
                  <c:v>117.6</c:v>
                </c:pt>
                <c:pt idx="3043">
                  <c:v>117.6</c:v>
                </c:pt>
                <c:pt idx="3044">
                  <c:v>117.6</c:v>
                </c:pt>
                <c:pt idx="3045">
                  <c:v>117.6</c:v>
                </c:pt>
                <c:pt idx="3046">
                  <c:v>117.6</c:v>
                </c:pt>
                <c:pt idx="3047">
                  <c:v>117.6</c:v>
                </c:pt>
                <c:pt idx="3048">
                  <c:v>117.6</c:v>
                </c:pt>
                <c:pt idx="3049">
                  <c:v>117.6</c:v>
                </c:pt>
                <c:pt idx="3050">
                  <c:v>117.6</c:v>
                </c:pt>
                <c:pt idx="3051">
                  <c:v>117.6</c:v>
                </c:pt>
                <c:pt idx="3052">
                  <c:v>117.6</c:v>
                </c:pt>
                <c:pt idx="3053">
                  <c:v>117.6</c:v>
                </c:pt>
                <c:pt idx="3054">
                  <c:v>117.6</c:v>
                </c:pt>
                <c:pt idx="3055">
                  <c:v>117.6</c:v>
                </c:pt>
                <c:pt idx="3056">
                  <c:v>117.6</c:v>
                </c:pt>
                <c:pt idx="3057">
                  <c:v>117.6</c:v>
                </c:pt>
                <c:pt idx="3058">
                  <c:v>117.6</c:v>
                </c:pt>
                <c:pt idx="3059">
                  <c:v>117.6</c:v>
                </c:pt>
                <c:pt idx="3060">
                  <c:v>117.6</c:v>
                </c:pt>
                <c:pt idx="3061">
                  <c:v>117.6</c:v>
                </c:pt>
                <c:pt idx="3062">
                  <c:v>117.6</c:v>
                </c:pt>
                <c:pt idx="3063">
                  <c:v>117.6</c:v>
                </c:pt>
                <c:pt idx="3064">
                  <c:v>117.6</c:v>
                </c:pt>
                <c:pt idx="3065">
                  <c:v>117.6</c:v>
                </c:pt>
                <c:pt idx="3066">
                  <c:v>117.6</c:v>
                </c:pt>
                <c:pt idx="3067">
                  <c:v>117.6</c:v>
                </c:pt>
                <c:pt idx="3068">
                  <c:v>117.6</c:v>
                </c:pt>
                <c:pt idx="3069">
                  <c:v>117.6</c:v>
                </c:pt>
                <c:pt idx="3070">
                  <c:v>117.6</c:v>
                </c:pt>
                <c:pt idx="3071">
                  <c:v>117.6</c:v>
                </c:pt>
                <c:pt idx="3072">
                  <c:v>117.6</c:v>
                </c:pt>
                <c:pt idx="3073">
                  <c:v>117.6</c:v>
                </c:pt>
                <c:pt idx="3074">
                  <c:v>117.6</c:v>
                </c:pt>
                <c:pt idx="3075">
                  <c:v>117.6</c:v>
                </c:pt>
                <c:pt idx="3076">
                  <c:v>117.6</c:v>
                </c:pt>
                <c:pt idx="3077">
                  <c:v>117.6</c:v>
                </c:pt>
                <c:pt idx="3078">
                  <c:v>117.6</c:v>
                </c:pt>
                <c:pt idx="3079">
                  <c:v>117.6</c:v>
                </c:pt>
                <c:pt idx="3080">
                  <c:v>117.6</c:v>
                </c:pt>
                <c:pt idx="3081">
                  <c:v>117.6</c:v>
                </c:pt>
                <c:pt idx="3082">
                  <c:v>117.6</c:v>
                </c:pt>
                <c:pt idx="3083">
                  <c:v>117.6</c:v>
                </c:pt>
                <c:pt idx="3084">
                  <c:v>117.6</c:v>
                </c:pt>
                <c:pt idx="3085">
                  <c:v>117.6</c:v>
                </c:pt>
                <c:pt idx="3086">
                  <c:v>117.6</c:v>
                </c:pt>
                <c:pt idx="3087">
                  <c:v>117.6</c:v>
                </c:pt>
                <c:pt idx="3088">
                  <c:v>117.6</c:v>
                </c:pt>
                <c:pt idx="3089">
                  <c:v>117.6</c:v>
                </c:pt>
                <c:pt idx="3090">
                  <c:v>117.6</c:v>
                </c:pt>
                <c:pt idx="3091">
                  <c:v>117.6</c:v>
                </c:pt>
                <c:pt idx="3092">
                  <c:v>117.6</c:v>
                </c:pt>
                <c:pt idx="3093">
                  <c:v>117.6</c:v>
                </c:pt>
                <c:pt idx="3094">
                  <c:v>117.6</c:v>
                </c:pt>
                <c:pt idx="3095">
                  <c:v>117.6</c:v>
                </c:pt>
                <c:pt idx="3096">
                  <c:v>117.6</c:v>
                </c:pt>
                <c:pt idx="3097">
                  <c:v>116.4</c:v>
                </c:pt>
                <c:pt idx="3098">
                  <c:v>116.4</c:v>
                </c:pt>
                <c:pt idx="3099">
                  <c:v>116.4</c:v>
                </c:pt>
                <c:pt idx="3100">
                  <c:v>116.4</c:v>
                </c:pt>
                <c:pt idx="3101">
                  <c:v>116.4</c:v>
                </c:pt>
                <c:pt idx="3102">
                  <c:v>116.4</c:v>
                </c:pt>
                <c:pt idx="3103">
                  <c:v>116.4</c:v>
                </c:pt>
                <c:pt idx="3104">
                  <c:v>116.4</c:v>
                </c:pt>
                <c:pt idx="3105">
                  <c:v>116.4</c:v>
                </c:pt>
                <c:pt idx="3106">
                  <c:v>116.4</c:v>
                </c:pt>
                <c:pt idx="3107">
                  <c:v>116.4</c:v>
                </c:pt>
                <c:pt idx="3108">
                  <c:v>116.4</c:v>
                </c:pt>
                <c:pt idx="3109">
                  <c:v>116.4</c:v>
                </c:pt>
                <c:pt idx="3110">
                  <c:v>116.4</c:v>
                </c:pt>
                <c:pt idx="3111">
                  <c:v>116.4</c:v>
                </c:pt>
                <c:pt idx="3112">
                  <c:v>116.4</c:v>
                </c:pt>
                <c:pt idx="3113">
                  <c:v>116.4</c:v>
                </c:pt>
                <c:pt idx="3114">
                  <c:v>116.4</c:v>
                </c:pt>
                <c:pt idx="3115">
                  <c:v>116.4</c:v>
                </c:pt>
                <c:pt idx="3116">
                  <c:v>116.4</c:v>
                </c:pt>
                <c:pt idx="3117">
                  <c:v>116.4</c:v>
                </c:pt>
                <c:pt idx="3118">
                  <c:v>116.4</c:v>
                </c:pt>
                <c:pt idx="3119">
                  <c:v>116.4</c:v>
                </c:pt>
                <c:pt idx="3120">
                  <c:v>116.4</c:v>
                </c:pt>
                <c:pt idx="3121">
                  <c:v>116.4</c:v>
                </c:pt>
                <c:pt idx="3122">
                  <c:v>116.4</c:v>
                </c:pt>
                <c:pt idx="3123">
                  <c:v>116.4</c:v>
                </c:pt>
                <c:pt idx="3124">
                  <c:v>116.4</c:v>
                </c:pt>
                <c:pt idx="3125">
                  <c:v>116.4</c:v>
                </c:pt>
                <c:pt idx="3126">
                  <c:v>116.4</c:v>
                </c:pt>
                <c:pt idx="3127">
                  <c:v>116.4</c:v>
                </c:pt>
                <c:pt idx="3128">
                  <c:v>116.4</c:v>
                </c:pt>
                <c:pt idx="3129">
                  <c:v>116.4</c:v>
                </c:pt>
                <c:pt idx="3130">
                  <c:v>116.4</c:v>
                </c:pt>
                <c:pt idx="3131">
                  <c:v>116.4</c:v>
                </c:pt>
                <c:pt idx="3132">
                  <c:v>116.4</c:v>
                </c:pt>
                <c:pt idx="3133">
                  <c:v>116.4</c:v>
                </c:pt>
                <c:pt idx="3134">
                  <c:v>116.4</c:v>
                </c:pt>
                <c:pt idx="3135">
                  <c:v>116.4</c:v>
                </c:pt>
                <c:pt idx="3136">
                  <c:v>116.4</c:v>
                </c:pt>
                <c:pt idx="3137">
                  <c:v>116.4</c:v>
                </c:pt>
                <c:pt idx="3138">
                  <c:v>116.4</c:v>
                </c:pt>
                <c:pt idx="3139">
                  <c:v>116.4</c:v>
                </c:pt>
                <c:pt idx="3140">
                  <c:v>116.4</c:v>
                </c:pt>
                <c:pt idx="3141">
                  <c:v>116.4</c:v>
                </c:pt>
                <c:pt idx="3142">
                  <c:v>116.4</c:v>
                </c:pt>
                <c:pt idx="3143">
                  <c:v>116.4</c:v>
                </c:pt>
                <c:pt idx="3144">
                  <c:v>116.4</c:v>
                </c:pt>
                <c:pt idx="3145">
                  <c:v>116.4</c:v>
                </c:pt>
                <c:pt idx="3146">
                  <c:v>116.4</c:v>
                </c:pt>
                <c:pt idx="3147">
                  <c:v>116.4</c:v>
                </c:pt>
                <c:pt idx="3148">
                  <c:v>116.4</c:v>
                </c:pt>
                <c:pt idx="3149">
                  <c:v>116.4</c:v>
                </c:pt>
                <c:pt idx="3150">
                  <c:v>116.4</c:v>
                </c:pt>
                <c:pt idx="3151">
                  <c:v>116.4</c:v>
                </c:pt>
                <c:pt idx="3152">
                  <c:v>116.4</c:v>
                </c:pt>
                <c:pt idx="3153">
                  <c:v>115.2</c:v>
                </c:pt>
                <c:pt idx="3154">
                  <c:v>115.2</c:v>
                </c:pt>
                <c:pt idx="3155">
                  <c:v>115.2</c:v>
                </c:pt>
                <c:pt idx="3156">
                  <c:v>115.2</c:v>
                </c:pt>
                <c:pt idx="3157">
                  <c:v>115.2</c:v>
                </c:pt>
                <c:pt idx="3158">
                  <c:v>115.2</c:v>
                </c:pt>
                <c:pt idx="3159">
                  <c:v>115.2</c:v>
                </c:pt>
                <c:pt idx="3160">
                  <c:v>115.2</c:v>
                </c:pt>
                <c:pt idx="3161">
                  <c:v>115.2</c:v>
                </c:pt>
                <c:pt idx="3162">
                  <c:v>115.2</c:v>
                </c:pt>
                <c:pt idx="3163">
                  <c:v>115.2</c:v>
                </c:pt>
                <c:pt idx="3164">
                  <c:v>115.2</c:v>
                </c:pt>
                <c:pt idx="3165">
                  <c:v>115.2</c:v>
                </c:pt>
                <c:pt idx="3166">
                  <c:v>115.2</c:v>
                </c:pt>
                <c:pt idx="3167">
                  <c:v>115.2</c:v>
                </c:pt>
                <c:pt idx="3168">
                  <c:v>115.2</c:v>
                </c:pt>
                <c:pt idx="3169">
                  <c:v>115.2</c:v>
                </c:pt>
                <c:pt idx="3170">
                  <c:v>115.2</c:v>
                </c:pt>
                <c:pt idx="3171">
                  <c:v>115.2</c:v>
                </c:pt>
                <c:pt idx="3172">
                  <c:v>115.2</c:v>
                </c:pt>
                <c:pt idx="3173">
                  <c:v>115.2</c:v>
                </c:pt>
                <c:pt idx="3174">
                  <c:v>115.2</c:v>
                </c:pt>
                <c:pt idx="3175">
                  <c:v>115.2</c:v>
                </c:pt>
                <c:pt idx="3176">
                  <c:v>115.2</c:v>
                </c:pt>
                <c:pt idx="3177">
                  <c:v>115.2</c:v>
                </c:pt>
                <c:pt idx="3178">
                  <c:v>115.2</c:v>
                </c:pt>
                <c:pt idx="3179">
                  <c:v>115.2</c:v>
                </c:pt>
                <c:pt idx="3180">
                  <c:v>115.2</c:v>
                </c:pt>
                <c:pt idx="3181">
                  <c:v>115.2</c:v>
                </c:pt>
                <c:pt idx="3182">
                  <c:v>115.2</c:v>
                </c:pt>
                <c:pt idx="3183">
                  <c:v>115.2</c:v>
                </c:pt>
                <c:pt idx="3184">
                  <c:v>115.2</c:v>
                </c:pt>
                <c:pt idx="3185">
                  <c:v>115.2</c:v>
                </c:pt>
                <c:pt idx="3186">
                  <c:v>115.2</c:v>
                </c:pt>
                <c:pt idx="3187">
                  <c:v>115.2</c:v>
                </c:pt>
                <c:pt idx="3188">
                  <c:v>115.2</c:v>
                </c:pt>
                <c:pt idx="3189">
                  <c:v>115.2</c:v>
                </c:pt>
                <c:pt idx="3190">
                  <c:v>115.2</c:v>
                </c:pt>
                <c:pt idx="3191">
                  <c:v>115.2</c:v>
                </c:pt>
                <c:pt idx="3192">
                  <c:v>115.2</c:v>
                </c:pt>
                <c:pt idx="3193">
                  <c:v>115.2</c:v>
                </c:pt>
                <c:pt idx="3194">
                  <c:v>115.2</c:v>
                </c:pt>
                <c:pt idx="3195">
                  <c:v>115.2</c:v>
                </c:pt>
                <c:pt idx="3196">
                  <c:v>115.2</c:v>
                </c:pt>
                <c:pt idx="3197">
                  <c:v>115.2</c:v>
                </c:pt>
                <c:pt idx="3198">
                  <c:v>115.2</c:v>
                </c:pt>
                <c:pt idx="3199">
                  <c:v>115.2</c:v>
                </c:pt>
                <c:pt idx="3200">
                  <c:v>115.2</c:v>
                </c:pt>
                <c:pt idx="3201">
                  <c:v>115.2</c:v>
                </c:pt>
                <c:pt idx="3202">
                  <c:v>115.2</c:v>
                </c:pt>
                <c:pt idx="3203">
                  <c:v>115.2</c:v>
                </c:pt>
                <c:pt idx="3204">
                  <c:v>115.2</c:v>
                </c:pt>
                <c:pt idx="3205">
                  <c:v>115.2</c:v>
                </c:pt>
                <c:pt idx="3206">
                  <c:v>115.2</c:v>
                </c:pt>
                <c:pt idx="3207">
                  <c:v>115.2</c:v>
                </c:pt>
                <c:pt idx="3208">
                  <c:v>115.2</c:v>
                </c:pt>
                <c:pt idx="3209">
                  <c:v>115.2</c:v>
                </c:pt>
                <c:pt idx="3210">
                  <c:v>114</c:v>
                </c:pt>
                <c:pt idx="3211">
                  <c:v>114</c:v>
                </c:pt>
                <c:pt idx="3212">
                  <c:v>114</c:v>
                </c:pt>
                <c:pt idx="3213">
                  <c:v>114</c:v>
                </c:pt>
                <c:pt idx="3214">
                  <c:v>114</c:v>
                </c:pt>
                <c:pt idx="3215">
                  <c:v>114</c:v>
                </c:pt>
                <c:pt idx="3216">
                  <c:v>114</c:v>
                </c:pt>
                <c:pt idx="3217">
                  <c:v>114</c:v>
                </c:pt>
                <c:pt idx="3218">
                  <c:v>114</c:v>
                </c:pt>
                <c:pt idx="3219">
                  <c:v>114</c:v>
                </c:pt>
                <c:pt idx="3220">
                  <c:v>114</c:v>
                </c:pt>
                <c:pt idx="3221">
                  <c:v>114</c:v>
                </c:pt>
                <c:pt idx="3222">
                  <c:v>114</c:v>
                </c:pt>
                <c:pt idx="3223">
                  <c:v>114</c:v>
                </c:pt>
                <c:pt idx="3224">
                  <c:v>114</c:v>
                </c:pt>
                <c:pt idx="3225">
                  <c:v>114</c:v>
                </c:pt>
                <c:pt idx="3226">
                  <c:v>114</c:v>
                </c:pt>
                <c:pt idx="3227">
                  <c:v>114</c:v>
                </c:pt>
                <c:pt idx="3228">
                  <c:v>114</c:v>
                </c:pt>
                <c:pt idx="3229">
                  <c:v>114</c:v>
                </c:pt>
                <c:pt idx="3230">
                  <c:v>114</c:v>
                </c:pt>
                <c:pt idx="3231">
                  <c:v>114</c:v>
                </c:pt>
                <c:pt idx="3232">
                  <c:v>114</c:v>
                </c:pt>
                <c:pt idx="3233">
                  <c:v>114</c:v>
                </c:pt>
                <c:pt idx="3234">
                  <c:v>114</c:v>
                </c:pt>
                <c:pt idx="3235">
                  <c:v>114</c:v>
                </c:pt>
                <c:pt idx="3236">
                  <c:v>114</c:v>
                </c:pt>
                <c:pt idx="3237">
                  <c:v>114</c:v>
                </c:pt>
                <c:pt idx="3238">
                  <c:v>114</c:v>
                </c:pt>
                <c:pt idx="3239">
                  <c:v>114</c:v>
                </c:pt>
                <c:pt idx="3240">
                  <c:v>114</c:v>
                </c:pt>
                <c:pt idx="3241">
                  <c:v>114</c:v>
                </c:pt>
                <c:pt idx="3242">
                  <c:v>114</c:v>
                </c:pt>
                <c:pt idx="3243">
                  <c:v>114</c:v>
                </c:pt>
                <c:pt idx="3244">
                  <c:v>114</c:v>
                </c:pt>
                <c:pt idx="3245">
                  <c:v>114</c:v>
                </c:pt>
                <c:pt idx="3246">
                  <c:v>114</c:v>
                </c:pt>
                <c:pt idx="3247">
                  <c:v>114</c:v>
                </c:pt>
                <c:pt idx="3248">
                  <c:v>114</c:v>
                </c:pt>
                <c:pt idx="3249">
                  <c:v>114</c:v>
                </c:pt>
                <c:pt idx="3250">
                  <c:v>114</c:v>
                </c:pt>
                <c:pt idx="3251">
                  <c:v>114</c:v>
                </c:pt>
                <c:pt idx="3252">
                  <c:v>114</c:v>
                </c:pt>
                <c:pt idx="3253">
                  <c:v>114</c:v>
                </c:pt>
                <c:pt idx="3254">
                  <c:v>114</c:v>
                </c:pt>
                <c:pt idx="3255">
                  <c:v>114</c:v>
                </c:pt>
                <c:pt idx="3256">
                  <c:v>114</c:v>
                </c:pt>
                <c:pt idx="3257">
                  <c:v>114</c:v>
                </c:pt>
                <c:pt idx="3258">
                  <c:v>114</c:v>
                </c:pt>
                <c:pt idx="3259">
                  <c:v>114</c:v>
                </c:pt>
                <c:pt idx="3260">
                  <c:v>114</c:v>
                </c:pt>
                <c:pt idx="3261">
                  <c:v>112.8</c:v>
                </c:pt>
                <c:pt idx="3262">
                  <c:v>112.8</c:v>
                </c:pt>
                <c:pt idx="3263">
                  <c:v>112.8</c:v>
                </c:pt>
                <c:pt idx="3264">
                  <c:v>112.8</c:v>
                </c:pt>
                <c:pt idx="3265">
                  <c:v>112.8</c:v>
                </c:pt>
                <c:pt idx="3266">
                  <c:v>112.8</c:v>
                </c:pt>
                <c:pt idx="3267">
                  <c:v>112.8</c:v>
                </c:pt>
                <c:pt idx="3268">
                  <c:v>112.8</c:v>
                </c:pt>
                <c:pt idx="3269">
                  <c:v>112.8</c:v>
                </c:pt>
                <c:pt idx="3270">
                  <c:v>112.8</c:v>
                </c:pt>
                <c:pt idx="3271">
                  <c:v>112.8</c:v>
                </c:pt>
                <c:pt idx="3272">
                  <c:v>112.8</c:v>
                </c:pt>
                <c:pt idx="3273">
                  <c:v>112.8</c:v>
                </c:pt>
                <c:pt idx="3274">
                  <c:v>112.8</c:v>
                </c:pt>
                <c:pt idx="3275">
                  <c:v>112.8</c:v>
                </c:pt>
                <c:pt idx="3276">
                  <c:v>112.8</c:v>
                </c:pt>
                <c:pt idx="3277">
                  <c:v>112.8</c:v>
                </c:pt>
                <c:pt idx="3278">
                  <c:v>112.8</c:v>
                </c:pt>
                <c:pt idx="3279">
                  <c:v>112.8</c:v>
                </c:pt>
                <c:pt idx="3280">
                  <c:v>112.8</c:v>
                </c:pt>
                <c:pt idx="3281">
                  <c:v>112.8</c:v>
                </c:pt>
                <c:pt idx="3282">
                  <c:v>112.8</c:v>
                </c:pt>
                <c:pt idx="3283">
                  <c:v>112.8</c:v>
                </c:pt>
                <c:pt idx="3284">
                  <c:v>112.8</c:v>
                </c:pt>
                <c:pt idx="3285">
                  <c:v>112.8</c:v>
                </c:pt>
                <c:pt idx="3286">
                  <c:v>112.8</c:v>
                </c:pt>
                <c:pt idx="3287">
                  <c:v>112.8</c:v>
                </c:pt>
                <c:pt idx="3288">
                  <c:v>112.8</c:v>
                </c:pt>
                <c:pt idx="3289">
                  <c:v>112.8</c:v>
                </c:pt>
                <c:pt idx="3290">
                  <c:v>112.8</c:v>
                </c:pt>
                <c:pt idx="3291">
                  <c:v>112.8</c:v>
                </c:pt>
                <c:pt idx="3292">
                  <c:v>112.8</c:v>
                </c:pt>
                <c:pt idx="3293">
                  <c:v>112.8</c:v>
                </c:pt>
                <c:pt idx="3294">
                  <c:v>112.8</c:v>
                </c:pt>
                <c:pt idx="3295">
                  <c:v>112.8</c:v>
                </c:pt>
                <c:pt idx="3296">
                  <c:v>112.8</c:v>
                </c:pt>
                <c:pt idx="3297">
                  <c:v>112.8</c:v>
                </c:pt>
                <c:pt idx="3298">
                  <c:v>112.8</c:v>
                </c:pt>
                <c:pt idx="3299">
                  <c:v>112.8</c:v>
                </c:pt>
                <c:pt idx="3300">
                  <c:v>112.8</c:v>
                </c:pt>
                <c:pt idx="3301">
                  <c:v>112.8</c:v>
                </c:pt>
                <c:pt idx="3302">
                  <c:v>112.8</c:v>
                </c:pt>
                <c:pt idx="3303">
                  <c:v>112.8</c:v>
                </c:pt>
                <c:pt idx="3304">
                  <c:v>112.8</c:v>
                </c:pt>
                <c:pt idx="3305">
                  <c:v>112.8</c:v>
                </c:pt>
                <c:pt idx="3306">
                  <c:v>112.8</c:v>
                </c:pt>
                <c:pt idx="3307">
                  <c:v>112.8</c:v>
                </c:pt>
                <c:pt idx="3308">
                  <c:v>112.8</c:v>
                </c:pt>
                <c:pt idx="3309">
                  <c:v>112.8</c:v>
                </c:pt>
                <c:pt idx="3310">
                  <c:v>112.8</c:v>
                </c:pt>
                <c:pt idx="3311">
                  <c:v>112.8</c:v>
                </c:pt>
                <c:pt idx="3312">
                  <c:v>112.8</c:v>
                </c:pt>
                <c:pt idx="3313">
                  <c:v>112.8</c:v>
                </c:pt>
                <c:pt idx="3314">
                  <c:v>112.8</c:v>
                </c:pt>
                <c:pt idx="3315">
                  <c:v>112.8</c:v>
                </c:pt>
                <c:pt idx="3316">
                  <c:v>112.8</c:v>
                </c:pt>
                <c:pt idx="3317">
                  <c:v>112.8</c:v>
                </c:pt>
                <c:pt idx="3318">
                  <c:v>112.8</c:v>
                </c:pt>
                <c:pt idx="3319">
                  <c:v>112.8</c:v>
                </c:pt>
                <c:pt idx="3320">
                  <c:v>112.8</c:v>
                </c:pt>
                <c:pt idx="3321">
                  <c:v>112.8</c:v>
                </c:pt>
                <c:pt idx="3322">
                  <c:v>112.8</c:v>
                </c:pt>
                <c:pt idx="3323">
                  <c:v>112.8</c:v>
                </c:pt>
                <c:pt idx="3324">
                  <c:v>112.8</c:v>
                </c:pt>
                <c:pt idx="3325">
                  <c:v>112.8</c:v>
                </c:pt>
                <c:pt idx="3326">
                  <c:v>111.6</c:v>
                </c:pt>
                <c:pt idx="3327">
                  <c:v>111.6</c:v>
                </c:pt>
                <c:pt idx="3328">
                  <c:v>111.6</c:v>
                </c:pt>
                <c:pt idx="3329">
                  <c:v>111.6</c:v>
                </c:pt>
                <c:pt idx="3330">
                  <c:v>111.6</c:v>
                </c:pt>
                <c:pt idx="3331">
                  <c:v>111.6</c:v>
                </c:pt>
                <c:pt idx="3332">
                  <c:v>111.6</c:v>
                </c:pt>
                <c:pt idx="3333">
                  <c:v>111.6</c:v>
                </c:pt>
                <c:pt idx="3334">
                  <c:v>111.6</c:v>
                </c:pt>
                <c:pt idx="3335">
                  <c:v>111.6</c:v>
                </c:pt>
                <c:pt idx="3336">
                  <c:v>111.6</c:v>
                </c:pt>
                <c:pt idx="3337">
                  <c:v>111.6</c:v>
                </c:pt>
                <c:pt idx="3338">
                  <c:v>111.6</c:v>
                </c:pt>
                <c:pt idx="3339">
                  <c:v>111.6</c:v>
                </c:pt>
                <c:pt idx="3340">
                  <c:v>111.6</c:v>
                </c:pt>
                <c:pt idx="3341">
                  <c:v>111.6</c:v>
                </c:pt>
                <c:pt idx="3342">
                  <c:v>111.6</c:v>
                </c:pt>
                <c:pt idx="3343">
                  <c:v>111.6</c:v>
                </c:pt>
                <c:pt idx="3344">
                  <c:v>111.6</c:v>
                </c:pt>
                <c:pt idx="3345">
                  <c:v>111.6</c:v>
                </c:pt>
                <c:pt idx="3346">
                  <c:v>111.6</c:v>
                </c:pt>
                <c:pt idx="3347">
                  <c:v>111.6</c:v>
                </c:pt>
                <c:pt idx="3348">
                  <c:v>111.6</c:v>
                </c:pt>
                <c:pt idx="3349">
                  <c:v>111.6</c:v>
                </c:pt>
                <c:pt idx="3350">
                  <c:v>111.6</c:v>
                </c:pt>
                <c:pt idx="3351">
                  <c:v>111.6</c:v>
                </c:pt>
                <c:pt idx="3352">
                  <c:v>111.6</c:v>
                </c:pt>
                <c:pt idx="3353">
                  <c:v>111.6</c:v>
                </c:pt>
                <c:pt idx="3354">
                  <c:v>111.6</c:v>
                </c:pt>
                <c:pt idx="3355">
                  <c:v>111.6</c:v>
                </c:pt>
                <c:pt idx="3356">
                  <c:v>111.6</c:v>
                </c:pt>
                <c:pt idx="3357">
                  <c:v>111.6</c:v>
                </c:pt>
                <c:pt idx="3358">
                  <c:v>111.6</c:v>
                </c:pt>
                <c:pt idx="3359">
                  <c:v>111.6</c:v>
                </c:pt>
                <c:pt idx="3360">
                  <c:v>111.6</c:v>
                </c:pt>
                <c:pt idx="3361">
                  <c:v>111.6</c:v>
                </c:pt>
                <c:pt idx="3362">
                  <c:v>111.6</c:v>
                </c:pt>
                <c:pt idx="3363">
                  <c:v>111.6</c:v>
                </c:pt>
                <c:pt idx="3364">
                  <c:v>111.6</c:v>
                </c:pt>
                <c:pt idx="3365">
                  <c:v>111.6</c:v>
                </c:pt>
                <c:pt idx="3366">
                  <c:v>111.6</c:v>
                </c:pt>
                <c:pt idx="3367">
                  <c:v>111.6</c:v>
                </c:pt>
                <c:pt idx="3368">
                  <c:v>111.6</c:v>
                </c:pt>
                <c:pt idx="3369">
                  <c:v>111.6</c:v>
                </c:pt>
                <c:pt idx="3370">
                  <c:v>111.6</c:v>
                </c:pt>
                <c:pt idx="3371">
                  <c:v>111.6</c:v>
                </c:pt>
                <c:pt idx="3372">
                  <c:v>111.6</c:v>
                </c:pt>
                <c:pt idx="3373">
                  <c:v>111.6</c:v>
                </c:pt>
                <c:pt idx="3374">
                  <c:v>111.6</c:v>
                </c:pt>
                <c:pt idx="3375">
                  <c:v>111.6</c:v>
                </c:pt>
                <c:pt idx="3376">
                  <c:v>111.6</c:v>
                </c:pt>
                <c:pt idx="3377">
                  <c:v>111.6</c:v>
                </c:pt>
                <c:pt idx="3378">
                  <c:v>111.6</c:v>
                </c:pt>
                <c:pt idx="3379">
                  <c:v>110.4</c:v>
                </c:pt>
                <c:pt idx="3380">
                  <c:v>110.4</c:v>
                </c:pt>
                <c:pt idx="3381">
                  <c:v>110.4</c:v>
                </c:pt>
                <c:pt idx="3382">
                  <c:v>110.4</c:v>
                </c:pt>
                <c:pt idx="3383">
                  <c:v>110.4</c:v>
                </c:pt>
                <c:pt idx="3384">
                  <c:v>110.4</c:v>
                </c:pt>
                <c:pt idx="3385">
                  <c:v>110.4</c:v>
                </c:pt>
                <c:pt idx="3386">
                  <c:v>110.4</c:v>
                </c:pt>
                <c:pt idx="3387">
                  <c:v>110.4</c:v>
                </c:pt>
                <c:pt idx="3388">
                  <c:v>110.4</c:v>
                </c:pt>
                <c:pt idx="3389">
                  <c:v>110.4</c:v>
                </c:pt>
                <c:pt idx="3390">
                  <c:v>110.4</c:v>
                </c:pt>
                <c:pt idx="3391">
                  <c:v>110.4</c:v>
                </c:pt>
                <c:pt idx="3392">
                  <c:v>110.4</c:v>
                </c:pt>
                <c:pt idx="3393">
                  <c:v>110.4</c:v>
                </c:pt>
                <c:pt idx="3394">
                  <c:v>110.4</c:v>
                </c:pt>
                <c:pt idx="3395">
                  <c:v>110.4</c:v>
                </c:pt>
                <c:pt idx="3396">
                  <c:v>110.4</c:v>
                </c:pt>
                <c:pt idx="3397">
                  <c:v>110.4</c:v>
                </c:pt>
                <c:pt idx="3398">
                  <c:v>110.4</c:v>
                </c:pt>
                <c:pt idx="3399">
                  <c:v>110.4</c:v>
                </c:pt>
                <c:pt idx="3400">
                  <c:v>110.4</c:v>
                </c:pt>
                <c:pt idx="3401">
                  <c:v>110.4</c:v>
                </c:pt>
                <c:pt idx="3402">
                  <c:v>110.4</c:v>
                </c:pt>
                <c:pt idx="3403">
                  <c:v>110.4</c:v>
                </c:pt>
                <c:pt idx="3404">
                  <c:v>110.4</c:v>
                </c:pt>
                <c:pt idx="3405">
                  <c:v>110.4</c:v>
                </c:pt>
                <c:pt idx="3406">
                  <c:v>110.4</c:v>
                </c:pt>
                <c:pt idx="3407">
                  <c:v>110.4</c:v>
                </c:pt>
                <c:pt idx="3408">
                  <c:v>110.4</c:v>
                </c:pt>
                <c:pt idx="3409">
                  <c:v>110.4</c:v>
                </c:pt>
                <c:pt idx="3410">
                  <c:v>110.4</c:v>
                </c:pt>
                <c:pt idx="3411">
                  <c:v>110.4</c:v>
                </c:pt>
                <c:pt idx="3412">
                  <c:v>110.4</c:v>
                </c:pt>
                <c:pt idx="3413">
                  <c:v>110.4</c:v>
                </c:pt>
                <c:pt idx="3414">
                  <c:v>110.4</c:v>
                </c:pt>
                <c:pt idx="3415">
                  <c:v>110.4</c:v>
                </c:pt>
                <c:pt idx="3416">
                  <c:v>110.4</c:v>
                </c:pt>
                <c:pt idx="3417">
                  <c:v>110.4</c:v>
                </c:pt>
                <c:pt idx="3418">
                  <c:v>110.4</c:v>
                </c:pt>
                <c:pt idx="3419">
                  <c:v>110.4</c:v>
                </c:pt>
                <c:pt idx="3420">
                  <c:v>110.4</c:v>
                </c:pt>
                <c:pt idx="3421">
                  <c:v>110.4</c:v>
                </c:pt>
                <c:pt idx="3422">
                  <c:v>110.4</c:v>
                </c:pt>
                <c:pt idx="3423">
                  <c:v>110.4</c:v>
                </c:pt>
                <c:pt idx="3424">
                  <c:v>110.4</c:v>
                </c:pt>
                <c:pt idx="3425">
                  <c:v>110.4</c:v>
                </c:pt>
                <c:pt idx="3426">
                  <c:v>110.4</c:v>
                </c:pt>
                <c:pt idx="3427">
                  <c:v>110.4</c:v>
                </c:pt>
                <c:pt idx="3428">
                  <c:v>110.4</c:v>
                </c:pt>
                <c:pt idx="3429">
                  <c:v>110.4</c:v>
                </c:pt>
                <c:pt idx="3430">
                  <c:v>110.4</c:v>
                </c:pt>
                <c:pt idx="3431">
                  <c:v>110.4</c:v>
                </c:pt>
                <c:pt idx="3432">
                  <c:v>110.4</c:v>
                </c:pt>
                <c:pt idx="3433">
                  <c:v>110.4</c:v>
                </c:pt>
                <c:pt idx="3434">
                  <c:v>110.4</c:v>
                </c:pt>
                <c:pt idx="3435">
                  <c:v>110.4</c:v>
                </c:pt>
                <c:pt idx="3436">
                  <c:v>110.4</c:v>
                </c:pt>
                <c:pt idx="3437">
                  <c:v>110.4</c:v>
                </c:pt>
                <c:pt idx="3438">
                  <c:v>110.4</c:v>
                </c:pt>
                <c:pt idx="3439">
                  <c:v>110.4</c:v>
                </c:pt>
                <c:pt idx="3440">
                  <c:v>110.4</c:v>
                </c:pt>
                <c:pt idx="3441">
                  <c:v>110.4</c:v>
                </c:pt>
                <c:pt idx="3442">
                  <c:v>110.4</c:v>
                </c:pt>
                <c:pt idx="3443">
                  <c:v>110.4</c:v>
                </c:pt>
                <c:pt idx="3444">
                  <c:v>110.4</c:v>
                </c:pt>
                <c:pt idx="3445">
                  <c:v>109.2</c:v>
                </c:pt>
                <c:pt idx="3446">
                  <c:v>109.2</c:v>
                </c:pt>
                <c:pt idx="3447">
                  <c:v>109.2</c:v>
                </c:pt>
                <c:pt idx="3448">
                  <c:v>109.2</c:v>
                </c:pt>
                <c:pt idx="3449">
                  <c:v>109.2</c:v>
                </c:pt>
                <c:pt idx="3450">
                  <c:v>109.2</c:v>
                </c:pt>
                <c:pt idx="3451">
                  <c:v>109.2</c:v>
                </c:pt>
                <c:pt idx="3452">
                  <c:v>109.2</c:v>
                </c:pt>
                <c:pt idx="3453">
                  <c:v>109.2</c:v>
                </c:pt>
                <c:pt idx="3454">
                  <c:v>109.2</c:v>
                </c:pt>
                <c:pt idx="3455">
                  <c:v>109.2</c:v>
                </c:pt>
                <c:pt idx="3456">
                  <c:v>109.2</c:v>
                </c:pt>
                <c:pt idx="3457">
                  <c:v>109.2</c:v>
                </c:pt>
                <c:pt idx="3458">
                  <c:v>109.2</c:v>
                </c:pt>
                <c:pt idx="3459">
                  <c:v>109.2</c:v>
                </c:pt>
                <c:pt idx="3460">
                  <c:v>109.2</c:v>
                </c:pt>
                <c:pt idx="3461">
                  <c:v>109.2</c:v>
                </c:pt>
                <c:pt idx="3462">
                  <c:v>109.2</c:v>
                </c:pt>
                <c:pt idx="3463">
                  <c:v>109.2</c:v>
                </c:pt>
                <c:pt idx="3464">
                  <c:v>109.2</c:v>
                </c:pt>
                <c:pt idx="3465">
                  <c:v>109.2</c:v>
                </c:pt>
                <c:pt idx="3466">
                  <c:v>109.2</c:v>
                </c:pt>
                <c:pt idx="3467">
                  <c:v>109.2</c:v>
                </c:pt>
                <c:pt idx="3468">
                  <c:v>109.2</c:v>
                </c:pt>
                <c:pt idx="3469">
                  <c:v>109.2</c:v>
                </c:pt>
                <c:pt idx="3470">
                  <c:v>109.2</c:v>
                </c:pt>
                <c:pt idx="3471">
                  <c:v>109.2</c:v>
                </c:pt>
                <c:pt idx="3472">
                  <c:v>109.2</c:v>
                </c:pt>
                <c:pt idx="3473">
                  <c:v>109.2</c:v>
                </c:pt>
                <c:pt idx="3474">
                  <c:v>109.2</c:v>
                </c:pt>
                <c:pt idx="3475">
                  <c:v>109.2</c:v>
                </c:pt>
                <c:pt idx="3476">
                  <c:v>109.2</c:v>
                </c:pt>
                <c:pt idx="3477">
                  <c:v>109.2</c:v>
                </c:pt>
                <c:pt idx="3478">
                  <c:v>109.2</c:v>
                </c:pt>
                <c:pt idx="3479">
                  <c:v>109.2</c:v>
                </c:pt>
                <c:pt idx="3480">
                  <c:v>109.2</c:v>
                </c:pt>
                <c:pt idx="3481">
                  <c:v>109.2</c:v>
                </c:pt>
                <c:pt idx="3482">
                  <c:v>109.2</c:v>
                </c:pt>
                <c:pt idx="3483">
                  <c:v>109.2</c:v>
                </c:pt>
                <c:pt idx="3484">
                  <c:v>109.2</c:v>
                </c:pt>
                <c:pt idx="3485">
                  <c:v>109.2</c:v>
                </c:pt>
                <c:pt idx="3486">
                  <c:v>109.2</c:v>
                </c:pt>
                <c:pt idx="3487">
                  <c:v>109.2</c:v>
                </c:pt>
                <c:pt idx="3488">
                  <c:v>109.2</c:v>
                </c:pt>
                <c:pt idx="3489">
                  <c:v>109.2</c:v>
                </c:pt>
                <c:pt idx="3490">
                  <c:v>109.2</c:v>
                </c:pt>
                <c:pt idx="3491">
                  <c:v>109.2</c:v>
                </c:pt>
                <c:pt idx="3492">
                  <c:v>109.2</c:v>
                </c:pt>
                <c:pt idx="3493">
                  <c:v>109.2</c:v>
                </c:pt>
                <c:pt idx="3494">
                  <c:v>109.2</c:v>
                </c:pt>
                <c:pt idx="3495">
                  <c:v>109.2</c:v>
                </c:pt>
                <c:pt idx="3496">
                  <c:v>109.2</c:v>
                </c:pt>
                <c:pt idx="3497">
                  <c:v>108</c:v>
                </c:pt>
                <c:pt idx="3498">
                  <c:v>108</c:v>
                </c:pt>
                <c:pt idx="3499">
                  <c:v>108</c:v>
                </c:pt>
                <c:pt idx="3500">
                  <c:v>108</c:v>
                </c:pt>
                <c:pt idx="3501">
                  <c:v>108</c:v>
                </c:pt>
                <c:pt idx="3502">
                  <c:v>108</c:v>
                </c:pt>
                <c:pt idx="3503">
                  <c:v>108</c:v>
                </c:pt>
                <c:pt idx="3504">
                  <c:v>108</c:v>
                </c:pt>
                <c:pt idx="3505">
                  <c:v>108</c:v>
                </c:pt>
                <c:pt idx="3506">
                  <c:v>108</c:v>
                </c:pt>
                <c:pt idx="3507">
                  <c:v>108</c:v>
                </c:pt>
                <c:pt idx="3508">
                  <c:v>108</c:v>
                </c:pt>
                <c:pt idx="3509">
                  <c:v>108</c:v>
                </c:pt>
                <c:pt idx="3510">
                  <c:v>108</c:v>
                </c:pt>
                <c:pt idx="3511">
                  <c:v>108</c:v>
                </c:pt>
                <c:pt idx="3512">
                  <c:v>108</c:v>
                </c:pt>
                <c:pt idx="3513">
                  <c:v>108</c:v>
                </c:pt>
                <c:pt idx="3514">
                  <c:v>108</c:v>
                </c:pt>
                <c:pt idx="3515">
                  <c:v>108</c:v>
                </c:pt>
                <c:pt idx="3516">
                  <c:v>108</c:v>
                </c:pt>
                <c:pt idx="3517">
                  <c:v>108</c:v>
                </c:pt>
                <c:pt idx="3518">
                  <c:v>108</c:v>
                </c:pt>
                <c:pt idx="3519">
                  <c:v>108</c:v>
                </c:pt>
                <c:pt idx="3520">
                  <c:v>108</c:v>
                </c:pt>
                <c:pt idx="3521">
                  <c:v>108</c:v>
                </c:pt>
                <c:pt idx="3522">
                  <c:v>108</c:v>
                </c:pt>
                <c:pt idx="3523">
                  <c:v>108</c:v>
                </c:pt>
                <c:pt idx="3524">
                  <c:v>108</c:v>
                </c:pt>
                <c:pt idx="3525">
                  <c:v>108</c:v>
                </c:pt>
                <c:pt idx="3526">
                  <c:v>108</c:v>
                </c:pt>
                <c:pt idx="3527">
                  <c:v>108</c:v>
                </c:pt>
                <c:pt idx="3528">
                  <c:v>108</c:v>
                </c:pt>
                <c:pt idx="3529">
                  <c:v>108</c:v>
                </c:pt>
                <c:pt idx="3530">
                  <c:v>108</c:v>
                </c:pt>
                <c:pt idx="3531">
                  <c:v>108</c:v>
                </c:pt>
                <c:pt idx="3532">
                  <c:v>108</c:v>
                </c:pt>
                <c:pt idx="3533">
                  <c:v>108</c:v>
                </c:pt>
                <c:pt idx="3534">
                  <c:v>108</c:v>
                </c:pt>
                <c:pt idx="3535">
                  <c:v>108</c:v>
                </c:pt>
                <c:pt idx="3536">
                  <c:v>108</c:v>
                </c:pt>
                <c:pt idx="3537">
                  <c:v>108</c:v>
                </c:pt>
                <c:pt idx="3538">
                  <c:v>108</c:v>
                </c:pt>
                <c:pt idx="3539">
                  <c:v>108</c:v>
                </c:pt>
                <c:pt idx="3540">
                  <c:v>108</c:v>
                </c:pt>
                <c:pt idx="3541">
                  <c:v>108</c:v>
                </c:pt>
                <c:pt idx="3542">
                  <c:v>108</c:v>
                </c:pt>
                <c:pt idx="3543">
                  <c:v>108</c:v>
                </c:pt>
                <c:pt idx="3544">
                  <c:v>108</c:v>
                </c:pt>
                <c:pt idx="3545">
                  <c:v>108</c:v>
                </c:pt>
                <c:pt idx="3546">
                  <c:v>108</c:v>
                </c:pt>
                <c:pt idx="3547">
                  <c:v>108</c:v>
                </c:pt>
                <c:pt idx="3548">
                  <c:v>108</c:v>
                </c:pt>
                <c:pt idx="3549">
                  <c:v>108</c:v>
                </c:pt>
                <c:pt idx="3550">
                  <c:v>108</c:v>
                </c:pt>
                <c:pt idx="3551">
                  <c:v>108</c:v>
                </c:pt>
                <c:pt idx="3552">
                  <c:v>108</c:v>
                </c:pt>
                <c:pt idx="3553">
                  <c:v>108</c:v>
                </c:pt>
                <c:pt idx="3554">
                  <c:v>108</c:v>
                </c:pt>
                <c:pt idx="3555">
                  <c:v>108</c:v>
                </c:pt>
                <c:pt idx="3556">
                  <c:v>108</c:v>
                </c:pt>
                <c:pt idx="3557">
                  <c:v>108</c:v>
                </c:pt>
                <c:pt idx="3558">
                  <c:v>108</c:v>
                </c:pt>
                <c:pt idx="3559">
                  <c:v>108</c:v>
                </c:pt>
                <c:pt idx="3560">
                  <c:v>108</c:v>
                </c:pt>
                <c:pt idx="3561">
                  <c:v>108</c:v>
                </c:pt>
                <c:pt idx="3562">
                  <c:v>108</c:v>
                </c:pt>
                <c:pt idx="3563">
                  <c:v>106.8</c:v>
                </c:pt>
                <c:pt idx="3564">
                  <c:v>106.8</c:v>
                </c:pt>
                <c:pt idx="3565">
                  <c:v>106.8</c:v>
                </c:pt>
                <c:pt idx="3566">
                  <c:v>106.8</c:v>
                </c:pt>
                <c:pt idx="3567">
                  <c:v>106.8</c:v>
                </c:pt>
                <c:pt idx="3568">
                  <c:v>106.8</c:v>
                </c:pt>
                <c:pt idx="3569">
                  <c:v>106.8</c:v>
                </c:pt>
                <c:pt idx="3570">
                  <c:v>106.8</c:v>
                </c:pt>
                <c:pt idx="3571">
                  <c:v>106.8</c:v>
                </c:pt>
                <c:pt idx="3572">
                  <c:v>106.8</c:v>
                </c:pt>
                <c:pt idx="3573">
                  <c:v>106.8</c:v>
                </c:pt>
                <c:pt idx="3574">
                  <c:v>106.8</c:v>
                </c:pt>
                <c:pt idx="3575">
                  <c:v>106.8</c:v>
                </c:pt>
                <c:pt idx="3576">
                  <c:v>106.8</c:v>
                </c:pt>
                <c:pt idx="3577">
                  <c:v>106.8</c:v>
                </c:pt>
                <c:pt idx="3578">
                  <c:v>106.8</c:v>
                </c:pt>
                <c:pt idx="3579">
                  <c:v>106.8</c:v>
                </c:pt>
                <c:pt idx="3580">
                  <c:v>106.8</c:v>
                </c:pt>
                <c:pt idx="3581">
                  <c:v>106.8</c:v>
                </c:pt>
                <c:pt idx="3582">
                  <c:v>106.8</c:v>
                </c:pt>
                <c:pt idx="3583">
                  <c:v>106.8</c:v>
                </c:pt>
                <c:pt idx="3584">
                  <c:v>106.8</c:v>
                </c:pt>
                <c:pt idx="3585">
                  <c:v>106.8</c:v>
                </c:pt>
                <c:pt idx="3586">
                  <c:v>106.8</c:v>
                </c:pt>
                <c:pt idx="3587">
                  <c:v>106.8</c:v>
                </c:pt>
                <c:pt idx="3588">
                  <c:v>106.8</c:v>
                </c:pt>
                <c:pt idx="3589">
                  <c:v>106.8</c:v>
                </c:pt>
                <c:pt idx="3590">
                  <c:v>106.8</c:v>
                </c:pt>
                <c:pt idx="3591">
                  <c:v>106.8</c:v>
                </c:pt>
                <c:pt idx="3592">
                  <c:v>106.8</c:v>
                </c:pt>
                <c:pt idx="3593">
                  <c:v>106.8</c:v>
                </c:pt>
                <c:pt idx="3594">
                  <c:v>106.8</c:v>
                </c:pt>
                <c:pt idx="3595">
                  <c:v>106.8</c:v>
                </c:pt>
                <c:pt idx="3596">
                  <c:v>106.8</c:v>
                </c:pt>
                <c:pt idx="3597">
                  <c:v>106.8</c:v>
                </c:pt>
                <c:pt idx="3598">
                  <c:v>106.8</c:v>
                </c:pt>
                <c:pt idx="3599">
                  <c:v>106.8</c:v>
                </c:pt>
                <c:pt idx="3600">
                  <c:v>106.8</c:v>
                </c:pt>
                <c:pt idx="3601">
                  <c:v>106.8</c:v>
                </c:pt>
                <c:pt idx="3602">
                  <c:v>106.8</c:v>
                </c:pt>
                <c:pt idx="3603">
                  <c:v>106.8</c:v>
                </c:pt>
                <c:pt idx="3604">
                  <c:v>106.8</c:v>
                </c:pt>
                <c:pt idx="3605">
                  <c:v>106.8</c:v>
                </c:pt>
                <c:pt idx="3606">
                  <c:v>106.8</c:v>
                </c:pt>
                <c:pt idx="3607">
                  <c:v>106.8</c:v>
                </c:pt>
                <c:pt idx="3608">
                  <c:v>106.8</c:v>
                </c:pt>
                <c:pt idx="3609">
                  <c:v>106.8</c:v>
                </c:pt>
                <c:pt idx="3610">
                  <c:v>106.8</c:v>
                </c:pt>
                <c:pt idx="3611">
                  <c:v>106.8</c:v>
                </c:pt>
                <c:pt idx="3612">
                  <c:v>106.8</c:v>
                </c:pt>
                <c:pt idx="3613">
                  <c:v>106.8</c:v>
                </c:pt>
                <c:pt idx="3614">
                  <c:v>106.8</c:v>
                </c:pt>
                <c:pt idx="3615">
                  <c:v>106.8</c:v>
                </c:pt>
                <c:pt idx="3616">
                  <c:v>106.8</c:v>
                </c:pt>
                <c:pt idx="3617">
                  <c:v>106.8</c:v>
                </c:pt>
                <c:pt idx="3618">
                  <c:v>106.8</c:v>
                </c:pt>
                <c:pt idx="3619">
                  <c:v>106.8</c:v>
                </c:pt>
                <c:pt idx="3620">
                  <c:v>106.8</c:v>
                </c:pt>
                <c:pt idx="3621">
                  <c:v>106.8</c:v>
                </c:pt>
                <c:pt idx="3622">
                  <c:v>106.8</c:v>
                </c:pt>
                <c:pt idx="3623">
                  <c:v>106.8</c:v>
                </c:pt>
                <c:pt idx="3624">
                  <c:v>106.8</c:v>
                </c:pt>
                <c:pt idx="3625">
                  <c:v>106.8</c:v>
                </c:pt>
                <c:pt idx="3626">
                  <c:v>106.8</c:v>
                </c:pt>
                <c:pt idx="3627">
                  <c:v>105.6</c:v>
                </c:pt>
                <c:pt idx="3628">
                  <c:v>105.6</c:v>
                </c:pt>
                <c:pt idx="3629">
                  <c:v>105.6</c:v>
                </c:pt>
                <c:pt idx="3630">
                  <c:v>105.6</c:v>
                </c:pt>
                <c:pt idx="3631">
                  <c:v>105.6</c:v>
                </c:pt>
                <c:pt idx="3632">
                  <c:v>105.6</c:v>
                </c:pt>
                <c:pt idx="3633">
                  <c:v>105.6</c:v>
                </c:pt>
                <c:pt idx="3634">
                  <c:v>105.6</c:v>
                </c:pt>
                <c:pt idx="3635">
                  <c:v>105.6</c:v>
                </c:pt>
                <c:pt idx="3636">
                  <c:v>105.6</c:v>
                </c:pt>
                <c:pt idx="3637">
                  <c:v>105.6</c:v>
                </c:pt>
                <c:pt idx="3638">
                  <c:v>105.6</c:v>
                </c:pt>
                <c:pt idx="3639">
                  <c:v>105.6</c:v>
                </c:pt>
                <c:pt idx="3640">
                  <c:v>105.6</c:v>
                </c:pt>
                <c:pt idx="3641">
                  <c:v>105.6</c:v>
                </c:pt>
                <c:pt idx="3642">
                  <c:v>105.6</c:v>
                </c:pt>
                <c:pt idx="3643">
                  <c:v>105.6</c:v>
                </c:pt>
                <c:pt idx="3644">
                  <c:v>105.6</c:v>
                </c:pt>
                <c:pt idx="3645">
                  <c:v>105.6</c:v>
                </c:pt>
                <c:pt idx="3646">
                  <c:v>105.6</c:v>
                </c:pt>
                <c:pt idx="3647">
                  <c:v>105.6</c:v>
                </c:pt>
                <c:pt idx="3648">
                  <c:v>105.6</c:v>
                </c:pt>
                <c:pt idx="3649">
                  <c:v>105.6</c:v>
                </c:pt>
                <c:pt idx="3650">
                  <c:v>105.6</c:v>
                </c:pt>
                <c:pt idx="3651">
                  <c:v>105.6</c:v>
                </c:pt>
                <c:pt idx="3652">
                  <c:v>105.6</c:v>
                </c:pt>
                <c:pt idx="3653">
                  <c:v>105.6</c:v>
                </c:pt>
                <c:pt idx="3654">
                  <c:v>105.6</c:v>
                </c:pt>
                <c:pt idx="3655">
                  <c:v>105.6</c:v>
                </c:pt>
                <c:pt idx="3656">
                  <c:v>105.6</c:v>
                </c:pt>
                <c:pt idx="3657">
                  <c:v>105.6</c:v>
                </c:pt>
                <c:pt idx="3658">
                  <c:v>105.6</c:v>
                </c:pt>
                <c:pt idx="3659">
                  <c:v>105.6</c:v>
                </c:pt>
                <c:pt idx="3660">
                  <c:v>105.6</c:v>
                </c:pt>
                <c:pt idx="3661">
                  <c:v>105.6</c:v>
                </c:pt>
                <c:pt idx="3662">
                  <c:v>105.6</c:v>
                </c:pt>
                <c:pt idx="3663">
                  <c:v>105.6</c:v>
                </c:pt>
                <c:pt idx="3664">
                  <c:v>105.6</c:v>
                </c:pt>
                <c:pt idx="3665">
                  <c:v>105.6</c:v>
                </c:pt>
                <c:pt idx="3666">
                  <c:v>105.6</c:v>
                </c:pt>
                <c:pt idx="3667">
                  <c:v>105.6</c:v>
                </c:pt>
                <c:pt idx="3668">
                  <c:v>105.6</c:v>
                </c:pt>
                <c:pt idx="3669">
                  <c:v>105.6</c:v>
                </c:pt>
                <c:pt idx="3670">
                  <c:v>105.6</c:v>
                </c:pt>
                <c:pt idx="3671">
                  <c:v>105.6</c:v>
                </c:pt>
                <c:pt idx="3672">
                  <c:v>105.6</c:v>
                </c:pt>
                <c:pt idx="3673">
                  <c:v>105.6</c:v>
                </c:pt>
                <c:pt idx="3674">
                  <c:v>105.6</c:v>
                </c:pt>
                <c:pt idx="3675">
                  <c:v>105.6</c:v>
                </c:pt>
                <c:pt idx="3676">
                  <c:v>105.6</c:v>
                </c:pt>
                <c:pt idx="3677">
                  <c:v>105.6</c:v>
                </c:pt>
                <c:pt idx="3678">
                  <c:v>105.6</c:v>
                </c:pt>
                <c:pt idx="3679">
                  <c:v>105.6</c:v>
                </c:pt>
                <c:pt idx="3680">
                  <c:v>105.6</c:v>
                </c:pt>
                <c:pt idx="3681">
                  <c:v>105.6</c:v>
                </c:pt>
                <c:pt idx="3682">
                  <c:v>105.6</c:v>
                </c:pt>
                <c:pt idx="3683">
                  <c:v>105.6</c:v>
                </c:pt>
                <c:pt idx="3684">
                  <c:v>105.6</c:v>
                </c:pt>
                <c:pt idx="3685">
                  <c:v>105.6</c:v>
                </c:pt>
                <c:pt idx="3686">
                  <c:v>104.4</c:v>
                </c:pt>
                <c:pt idx="3687">
                  <c:v>104.4</c:v>
                </c:pt>
                <c:pt idx="3688">
                  <c:v>104.4</c:v>
                </c:pt>
                <c:pt idx="3689">
                  <c:v>104.4</c:v>
                </c:pt>
                <c:pt idx="3690">
                  <c:v>104.4</c:v>
                </c:pt>
                <c:pt idx="3691">
                  <c:v>104.4</c:v>
                </c:pt>
                <c:pt idx="3692">
                  <c:v>104.4</c:v>
                </c:pt>
                <c:pt idx="3693">
                  <c:v>104.4</c:v>
                </c:pt>
                <c:pt idx="3694">
                  <c:v>104.4</c:v>
                </c:pt>
                <c:pt idx="3695">
                  <c:v>104.4</c:v>
                </c:pt>
                <c:pt idx="3696">
                  <c:v>104.4</c:v>
                </c:pt>
                <c:pt idx="3697">
                  <c:v>104.4</c:v>
                </c:pt>
                <c:pt idx="3698">
                  <c:v>104.4</c:v>
                </c:pt>
                <c:pt idx="3699">
                  <c:v>104.4</c:v>
                </c:pt>
                <c:pt idx="3700">
                  <c:v>104.4</c:v>
                </c:pt>
                <c:pt idx="3701">
                  <c:v>104.4</c:v>
                </c:pt>
                <c:pt idx="3702">
                  <c:v>104.4</c:v>
                </c:pt>
                <c:pt idx="3703">
                  <c:v>104.4</c:v>
                </c:pt>
                <c:pt idx="3704">
                  <c:v>104.4</c:v>
                </c:pt>
                <c:pt idx="3705">
                  <c:v>104.4</c:v>
                </c:pt>
                <c:pt idx="3706">
                  <c:v>104.4</c:v>
                </c:pt>
                <c:pt idx="3707">
                  <c:v>104.4</c:v>
                </c:pt>
                <c:pt idx="3708">
                  <c:v>104.4</c:v>
                </c:pt>
                <c:pt idx="3709">
                  <c:v>104.4</c:v>
                </c:pt>
                <c:pt idx="3710">
                  <c:v>104.4</c:v>
                </c:pt>
                <c:pt idx="3711">
                  <c:v>104.4</c:v>
                </c:pt>
                <c:pt idx="3712">
                  <c:v>104.4</c:v>
                </c:pt>
                <c:pt idx="3713">
                  <c:v>104.4</c:v>
                </c:pt>
                <c:pt idx="3714">
                  <c:v>104.4</c:v>
                </c:pt>
                <c:pt idx="3715">
                  <c:v>104.4</c:v>
                </c:pt>
                <c:pt idx="3716">
                  <c:v>104.4</c:v>
                </c:pt>
                <c:pt idx="3717">
                  <c:v>104.4</c:v>
                </c:pt>
                <c:pt idx="3718">
                  <c:v>104.4</c:v>
                </c:pt>
                <c:pt idx="3719">
                  <c:v>104.4</c:v>
                </c:pt>
                <c:pt idx="3720">
                  <c:v>104.4</c:v>
                </c:pt>
                <c:pt idx="3721">
                  <c:v>104.4</c:v>
                </c:pt>
                <c:pt idx="3722">
                  <c:v>104.4</c:v>
                </c:pt>
                <c:pt idx="3723">
                  <c:v>104.4</c:v>
                </c:pt>
                <c:pt idx="3724">
                  <c:v>104.4</c:v>
                </c:pt>
                <c:pt idx="3725">
                  <c:v>104.4</c:v>
                </c:pt>
                <c:pt idx="3726">
                  <c:v>104.4</c:v>
                </c:pt>
                <c:pt idx="3727">
                  <c:v>104.4</c:v>
                </c:pt>
                <c:pt idx="3728">
                  <c:v>104.4</c:v>
                </c:pt>
                <c:pt idx="3729">
                  <c:v>104.4</c:v>
                </c:pt>
                <c:pt idx="3730">
                  <c:v>104.4</c:v>
                </c:pt>
                <c:pt idx="3731">
                  <c:v>104.4</c:v>
                </c:pt>
                <c:pt idx="3732">
                  <c:v>104.4</c:v>
                </c:pt>
                <c:pt idx="3733">
                  <c:v>104.4</c:v>
                </c:pt>
                <c:pt idx="3734">
                  <c:v>104.4</c:v>
                </c:pt>
                <c:pt idx="3735">
                  <c:v>104.4</c:v>
                </c:pt>
                <c:pt idx="3736">
                  <c:v>104.4</c:v>
                </c:pt>
                <c:pt idx="3737">
                  <c:v>104.4</c:v>
                </c:pt>
                <c:pt idx="3738">
                  <c:v>104.4</c:v>
                </c:pt>
                <c:pt idx="3739">
                  <c:v>104.4</c:v>
                </c:pt>
                <c:pt idx="3740">
                  <c:v>104.4</c:v>
                </c:pt>
                <c:pt idx="3741">
                  <c:v>104.4</c:v>
                </c:pt>
                <c:pt idx="3742">
                  <c:v>104.4</c:v>
                </c:pt>
                <c:pt idx="3743">
                  <c:v>104.4</c:v>
                </c:pt>
                <c:pt idx="3744">
                  <c:v>104.4</c:v>
                </c:pt>
                <c:pt idx="3745">
                  <c:v>104.4</c:v>
                </c:pt>
                <c:pt idx="3746">
                  <c:v>104.4</c:v>
                </c:pt>
                <c:pt idx="3747">
                  <c:v>103.2</c:v>
                </c:pt>
                <c:pt idx="3748">
                  <c:v>103.2</c:v>
                </c:pt>
                <c:pt idx="3749">
                  <c:v>103.2</c:v>
                </c:pt>
                <c:pt idx="3750">
                  <c:v>103.2</c:v>
                </c:pt>
                <c:pt idx="3751">
                  <c:v>103.2</c:v>
                </c:pt>
                <c:pt idx="3752">
                  <c:v>103.2</c:v>
                </c:pt>
                <c:pt idx="3753">
                  <c:v>103.2</c:v>
                </c:pt>
                <c:pt idx="3754">
                  <c:v>103.2</c:v>
                </c:pt>
                <c:pt idx="3755">
                  <c:v>103.2</c:v>
                </c:pt>
                <c:pt idx="3756">
                  <c:v>103.2</c:v>
                </c:pt>
                <c:pt idx="3757">
                  <c:v>103.2</c:v>
                </c:pt>
                <c:pt idx="3758">
                  <c:v>103.2</c:v>
                </c:pt>
                <c:pt idx="3759">
                  <c:v>103.2</c:v>
                </c:pt>
                <c:pt idx="3760">
                  <c:v>103.2</c:v>
                </c:pt>
                <c:pt idx="3761">
                  <c:v>103.2</c:v>
                </c:pt>
                <c:pt idx="3762">
                  <c:v>103.2</c:v>
                </c:pt>
                <c:pt idx="3763">
                  <c:v>103.2</c:v>
                </c:pt>
                <c:pt idx="3764">
                  <c:v>103.2</c:v>
                </c:pt>
                <c:pt idx="3765">
                  <c:v>103.2</c:v>
                </c:pt>
                <c:pt idx="3766">
                  <c:v>103.2</c:v>
                </c:pt>
                <c:pt idx="3767">
                  <c:v>103.2</c:v>
                </c:pt>
                <c:pt idx="3768">
                  <c:v>103.2</c:v>
                </c:pt>
                <c:pt idx="3769">
                  <c:v>103.2</c:v>
                </c:pt>
                <c:pt idx="3770">
                  <c:v>103.2</c:v>
                </c:pt>
                <c:pt idx="3771">
                  <c:v>103.2</c:v>
                </c:pt>
                <c:pt idx="3772">
                  <c:v>103.2</c:v>
                </c:pt>
                <c:pt idx="3773">
                  <c:v>103.2</c:v>
                </c:pt>
                <c:pt idx="3774">
                  <c:v>103.2</c:v>
                </c:pt>
                <c:pt idx="3775">
                  <c:v>103.2</c:v>
                </c:pt>
                <c:pt idx="3776">
                  <c:v>103.2</c:v>
                </c:pt>
                <c:pt idx="3777">
                  <c:v>103.2</c:v>
                </c:pt>
                <c:pt idx="3778">
                  <c:v>103.2</c:v>
                </c:pt>
                <c:pt idx="3779">
                  <c:v>103.2</c:v>
                </c:pt>
                <c:pt idx="3780">
                  <c:v>103.2</c:v>
                </c:pt>
                <c:pt idx="3781">
                  <c:v>103.2</c:v>
                </c:pt>
                <c:pt idx="3782">
                  <c:v>103.2</c:v>
                </c:pt>
                <c:pt idx="3783">
                  <c:v>103.2</c:v>
                </c:pt>
                <c:pt idx="3784">
                  <c:v>103.2</c:v>
                </c:pt>
                <c:pt idx="3785">
                  <c:v>103.2</c:v>
                </c:pt>
                <c:pt idx="3786">
                  <c:v>103.2</c:v>
                </c:pt>
                <c:pt idx="3787">
                  <c:v>103.2</c:v>
                </c:pt>
                <c:pt idx="3788">
                  <c:v>103.2</c:v>
                </c:pt>
                <c:pt idx="3789">
                  <c:v>103.2</c:v>
                </c:pt>
                <c:pt idx="3790">
                  <c:v>103.2</c:v>
                </c:pt>
                <c:pt idx="3791">
                  <c:v>103.2</c:v>
                </c:pt>
                <c:pt idx="3792">
                  <c:v>103.2</c:v>
                </c:pt>
                <c:pt idx="3793">
                  <c:v>103.2</c:v>
                </c:pt>
                <c:pt idx="3794">
                  <c:v>103.2</c:v>
                </c:pt>
                <c:pt idx="3795">
                  <c:v>103.2</c:v>
                </c:pt>
                <c:pt idx="3796">
                  <c:v>103.2</c:v>
                </c:pt>
                <c:pt idx="3797">
                  <c:v>103.2</c:v>
                </c:pt>
                <c:pt idx="3798">
                  <c:v>103.2</c:v>
                </c:pt>
                <c:pt idx="3799">
                  <c:v>103.2</c:v>
                </c:pt>
                <c:pt idx="3800">
                  <c:v>103.2</c:v>
                </c:pt>
                <c:pt idx="3801">
                  <c:v>103.2</c:v>
                </c:pt>
                <c:pt idx="3802">
                  <c:v>102</c:v>
                </c:pt>
                <c:pt idx="3803">
                  <c:v>102</c:v>
                </c:pt>
                <c:pt idx="3804">
                  <c:v>102</c:v>
                </c:pt>
                <c:pt idx="3805">
                  <c:v>102</c:v>
                </c:pt>
                <c:pt idx="3806">
                  <c:v>102</c:v>
                </c:pt>
                <c:pt idx="3807">
                  <c:v>102</c:v>
                </c:pt>
                <c:pt idx="3808">
                  <c:v>102</c:v>
                </c:pt>
                <c:pt idx="3809">
                  <c:v>102</c:v>
                </c:pt>
                <c:pt idx="3810">
                  <c:v>102</c:v>
                </c:pt>
                <c:pt idx="3811">
                  <c:v>102</c:v>
                </c:pt>
                <c:pt idx="3812">
                  <c:v>102</c:v>
                </c:pt>
                <c:pt idx="3813">
                  <c:v>102</c:v>
                </c:pt>
                <c:pt idx="3814">
                  <c:v>102</c:v>
                </c:pt>
                <c:pt idx="3815">
                  <c:v>102</c:v>
                </c:pt>
                <c:pt idx="3816">
                  <c:v>102</c:v>
                </c:pt>
                <c:pt idx="3817">
                  <c:v>102</c:v>
                </c:pt>
                <c:pt idx="3818">
                  <c:v>102</c:v>
                </c:pt>
                <c:pt idx="3819">
                  <c:v>102</c:v>
                </c:pt>
                <c:pt idx="3820">
                  <c:v>102</c:v>
                </c:pt>
                <c:pt idx="3821">
                  <c:v>102</c:v>
                </c:pt>
                <c:pt idx="3822">
                  <c:v>102</c:v>
                </c:pt>
                <c:pt idx="3823">
                  <c:v>102</c:v>
                </c:pt>
                <c:pt idx="3824">
                  <c:v>102</c:v>
                </c:pt>
                <c:pt idx="3825">
                  <c:v>102</c:v>
                </c:pt>
                <c:pt idx="3826">
                  <c:v>102</c:v>
                </c:pt>
                <c:pt idx="3827">
                  <c:v>102</c:v>
                </c:pt>
                <c:pt idx="3828">
                  <c:v>102</c:v>
                </c:pt>
                <c:pt idx="3829">
                  <c:v>102</c:v>
                </c:pt>
                <c:pt idx="3830">
                  <c:v>102</c:v>
                </c:pt>
                <c:pt idx="3831">
                  <c:v>102</c:v>
                </c:pt>
                <c:pt idx="3832">
                  <c:v>102</c:v>
                </c:pt>
                <c:pt idx="3833">
                  <c:v>102</c:v>
                </c:pt>
                <c:pt idx="3834">
                  <c:v>102</c:v>
                </c:pt>
                <c:pt idx="3835">
                  <c:v>102</c:v>
                </c:pt>
                <c:pt idx="3836">
                  <c:v>102</c:v>
                </c:pt>
                <c:pt idx="3837">
                  <c:v>102</c:v>
                </c:pt>
                <c:pt idx="3838">
                  <c:v>102</c:v>
                </c:pt>
                <c:pt idx="3839">
                  <c:v>102</c:v>
                </c:pt>
                <c:pt idx="3840">
                  <c:v>102</c:v>
                </c:pt>
                <c:pt idx="3841">
                  <c:v>102</c:v>
                </c:pt>
                <c:pt idx="3842">
                  <c:v>102</c:v>
                </c:pt>
                <c:pt idx="3843">
                  <c:v>102</c:v>
                </c:pt>
                <c:pt idx="3844">
                  <c:v>102</c:v>
                </c:pt>
                <c:pt idx="3845">
                  <c:v>102</c:v>
                </c:pt>
                <c:pt idx="3846">
                  <c:v>102</c:v>
                </c:pt>
                <c:pt idx="3847">
                  <c:v>102</c:v>
                </c:pt>
                <c:pt idx="3848">
                  <c:v>102</c:v>
                </c:pt>
                <c:pt idx="3849">
                  <c:v>102</c:v>
                </c:pt>
                <c:pt idx="3850">
                  <c:v>102</c:v>
                </c:pt>
                <c:pt idx="3851">
                  <c:v>102</c:v>
                </c:pt>
                <c:pt idx="3852">
                  <c:v>102</c:v>
                </c:pt>
                <c:pt idx="3853">
                  <c:v>100.8</c:v>
                </c:pt>
                <c:pt idx="3854">
                  <c:v>100.8</c:v>
                </c:pt>
                <c:pt idx="3855">
                  <c:v>100.8</c:v>
                </c:pt>
                <c:pt idx="3856">
                  <c:v>100.8</c:v>
                </c:pt>
                <c:pt idx="3857">
                  <c:v>100.8</c:v>
                </c:pt>
                <c:pt idx="3858">
                  <c:v>100.8</c:v>
                </c:pt>
                <c:pt idx="3859">
                  <c:v>100.8</c:v>
                </c:pt>
                <c:pt idx="3860">
                  <c:v>100.8</c:v>
                </c:pt>
                <c:pt idx="3861">
                  <c:v>100.8</c:v>
                </c:pt>
                <c:pt idx="3862">
                  <c:v>100.8</c:v>
                </c:pt>
                <c:pt idx="3863">
                  <c:v>100.8</c:v>
                </c:pt>
                <c:pt idx="3864">
                  <c:v>100.8</c:v>
                </c:pt>
                <c:pt idx="3865">
                  <c:v>100.8</c:v>
                </c:pt>
                <c:pt idx="3866">
                  <c:v>100.8</c:v>
                </c:pt>
                <c:pt idx="3867">
                  <c:v>100.8</c:v>
                </c:pt>
                <c:pt idx="3868">
                  <c:v>100.8</c:v>
                </c:pt>
                <c:pt idx="3869">
                  <c:v>100.8</c:v>
                </c:pt>
                <c:pt idx="3870">
                  <c:v>100.8</c:v>
                </c:pt>
                <c:pt idx="3871">
                  <c:v>100.8</c:v>
                </c:pt>
                <c:pt idx="3872">
                  <c:v>100.8</c:v>
                </c:pt>
                <c:pt idx="3873">
                  <c:v>100.8</c:v>
                </c:pt>
                <c:pt idx="3874">
                  <c:v>100.8</c:v>
                </c:pt>
                <c:pt idx="3875">
                  <c:v>100.8</c:v>
                </c:pt>
                <c:pt idx="3876">
                  <c:v>100.8</c:v>
                </c:pt>
                <c:pt idx="3877">
                  <c:v>100.8</c:v>
                </c:pt>
                <c:pt idx="3878">
                  <c:v>100.8</c:v>
                </c:pt>
                <c:pt idx="3879">
                  <c:v>100.8</c:v>
                </c:pt>
                <c:pt idx="3880">
                  <c:v>100.8</c:v>
                </c:pt>
                <c:pt idx="3881">
                  <c:v>100.8</c:v>
                </c:pt>
                <c:pt idx="3882">
                  <c:v>100.8</c:v>
                </c:pt>
                <c:pt idx="3883">
                  <c:v>100.8</c:v>
                </c:pt>
                <c:pt idx="3884">
                  <c:v>100.8</c:v>
                </c:pt>
                <c:pt idx="3885">
                  <c:v>100.8</c:v>
                </c:pt>
                <c:pt idx="3886">
                  <c:v>100.8</c:v>
                </c:pt>
                <c:pt idx="3887">
                  <c:v>100.8</c:v>
                </c:pt>
                <c:pt idx="3888">
                  <c:v>100.8</c:v>
                </c:pt>
                <c:pt idx="3889">
                  <c:v>100.8</c:v>
                </c:pt>
                <c:pt idx="3890">
                  <c:v>100.8</c:v>
                </c:pt>
                <c:pt idx="3891">
                  <c:v>100.8</c:v>
                </c:pt>
                <c:pt idx="3892">
                  <c:v>100.8</c:v>
                </c:pt>
                <c:pt idx="3893">
                  <c:v>100.8</c:v>
                </c:pt>
                <c:pt idx="3894">
                  <c:v>100.8</c:v>
                </c:pt>
                <c:pt idx="3895">
                  <c:v>100.8</c:v>
                </c:pt>
                <c:pt idx="3896">
                  <c:v>100.8</c:v>
                </c:pt>
                <c:pt idx="3897">
                  <c:v>100.8</c:v>
                </c:pt>
                <c:pt idx="3898">
                  <c:v>100.8</c:v>
                </c:pt>
                <c:pt idx="3899">
                  <c:v>100.8</c:v>
                </c:pt>
                <c:pt idx="3900">
                  <c:v>100.8</c:v>
                </c:pt>
                <c:pt idx="3901">
                  <c:v>100.8</c:v>
                </c:pt>
                <c:pt idx="3902">
                  <c:v>99.6</c:v>
                </c:pt>
                <c:pt idx="3903">
                  <c:v>99.6</c:v>
                </c:pt>
                <c:pt idx="3904">
                  <c:v>99.6</c:v>
                </c:pt>
                <c:pt idx="3905">
                  <c:v>99.6</c:v>
                </c:pt>
                <c:pt idx="3906">
                  <c:v>99.6</c:v>
                </c:pt>
                <c:pt idx="3907">
                  <c:v>99.6</c:v>
                </c:pt>
                <c:pt idx="3908">
                  <c:v>99.6</c:v>
                </c:pt>
                <c:pt idx="3909">
                  <c:v>99.6</c:v>
                </c:pt>
                <c:pt idx="3910">
                  <c:v>99.6</c:v>
                </c:pt>
                <c:pt idx="3911">
                  <c:v>99.6</c:v>
                </c:pt>
                <c:pt idx="3912">
                  <c:v>99.6</c:v>
                </c:pt>
                <c:pt idx="3913">
                  <c:v>99.6</c:v>
                </c:pt>
                <c:pt idx="3914">
                  <c:v>99.6</c:v>
                </c:pt>
                <c:pt idx="3915">
                  <c:v>99.6</c:v>
                </c:pt>
                <c:pt idx="3916">
                  <c:v>99.6</c:v>
                </c:pt>
                <c:pt idx="3917">
                  <c:v>99.6</c:v>
                </c:pt>
                <c:pt idx="3918">
                  <c:v>99.6</c:v>
                </c:pt>
                <c:pt idx="3919">
                  <c:v>99.6</c:v>
                </c:pt>
                <c:pt idx="3920">
                  <c:v>99.6</c:v>
                </c:pt>
                <c:pt idx="3921">
                  <c:v>99.6</c:v>
                </c:pt>
                <c:pt idx="3922">
                  <c:v>99.6</c:v>
                </c:pt>
                <c:pt idx="3923">
                  <c:v>99.6</c:v>
                </c:pt>
                <c:pt idx="3924">
                  <c:v>99.6</c:v>
                </c:pt>
                <c:pt idx="3925">
                  <c:v>99.6</c:v>
                </c:pt>
                <c:pt idx="3926">
                  <c:v>99.6</c:v>
                </c:pt>
                <c:pt idx="3927">
                  <c:v>99.6</c:v>
                </c:pt>
                <c:pt idx="3928">
                  <c:v>99.6</c:v>
                </c:pt>
                <c:pt idx="3929">
                  <c:v>99.6</c:v>
                </c:pt>
                <c:pt idx="3930">
                  <c:v>99.6</c:v>
                </c:pt>
                <c:pt idx="3931">
                  <c:v>99.6</c:v>
                </c:pt>
                <c:pt idx="3932">
                  <c:v>99.6</c:v>
                </c:pt>
                <c:pt idx="3933">
                  <c:v>99.6</c:v>
                </c:pt>
                <c:pt idx="3934">
                  <c:v>99.6</c:v>
                </c:pt>
                <c:pt idx="3935">
                  <c:v>99.6</c:v>
                </c:pt>
                <c:pt idx="3936">
                  <c:v>99.6</c:v>
                </c:pt>
                <c:pt idx="3937">
                  <c:v>99.6</c:v>
                </c:pt>
                <c:pt idx="3938">
                  <c:v>99.6</c:v>
                </c:pt>
                <c:pt idx="3939">
                  <c:v>99.6</c:v>
                </c:pt>
                <c:pt idx="3940">
                  <c:v>99.6</c:v>
                </c:pt>
                <c:pt idx="3941">
                  <c:v>99.6</c:v>
                </c:pt>
                <c:pt idx="3942">
                  <c:v>99.6</c:v>
                </c:pt>
                <c:pt idx="3943">
                  <c:v>99.6</c:v>
                </c:pt>
                <c:pt idx="3944">
                  <c:v>99.6</c:v>
                </c:pt>
                <c:pt idx="3945">
                  <c:v>99.6</c:v>
                </c:pt>
                <c:pt idx="3946">
                  <c:v>99.6</c:v>
                </c:pt>
                <c:pt idx="3947">
                  <c:v>99.6</c:v>
                </c:pt>
                <c:pt idx="3948">
                  <c:v>99.6</c:v>
                </c:pt>
                <c:pt idx="3949">
                  <c:v>99.6</c:v>
                </c:pt>
                <c:pt idx="3950">
                  <c:v>99.6</c:v>
                </c:pt>
                <c:pt idx="3951">
                  <c:v>99.6</c:v>
                </c:pt>
                <c:pt idx="3952">
                  <c:v>99.6</c:v>
                </c:pt>
                <c:pt idx="3953">
                  <c:v>99.6</c:v>
                </c:pt>
                <c:pt idx="3954">
                  <c:v>98.4</c:v>
                </c:pt>
                <c:pt idx="3955">
                  <c:v>98.4</c:v>
                </c:pt>
                <c:pt idx="3956">
                  <c:v>98.4</c:v>
                </c:pt>
                <c:pt idx="3957">
                  <c:v>98.4</c:v>
                </c:pt>
                <c:pt idx="3958">
                  <c:v>98.4</c:v>
                </c:pt>
                <c:pt idx="3959">
                  <c:v>98.4</c:v>
                </c:pt>
                <c:pt idx="3960">
                  <c:v>98.4</c:v>
                </c:pt>
                <c:pt idx="3961">
                  <c:v>98.4</c:v>
                </c:pt>
                <c:pt idx="3962">
                  <c:v>98.4</c:v>
                </c:pt>
                <c:pt idx="3963">
                  <c:v>98.4</c:v>
                </c:pt>
                <c:pt idx="3964">
                  <c:v>98.4</c:v>
                </c:pt>
                <c:pt idx="3965">
                  <c:v>98.4</c:v>
                </c:pt>
                <c:pt idx="3966">
                  <c:v>98.4</c:v>
                </c:pt>
                <c:pt idx="3967">
                  <c:v>98.4</c:v>
                </c:pt>
                <c:pt idx="3968">
                  <c:v>98.4</c:v>
                </c:pt>
                <c:pt idx="3969">
                  <c:v>98.4</c:v>
                </c:pt>
                <c:pt idx="3970">
                  <c:v>98.4</c:v>
                </c:pt>
                <c:pt idx="3971">
                  <c:v>98.4</c:v>
                </c:pt>
                <c:pt idx="3972">
                  <c:v>98.4</c:v>
                </c:pt>
                <c:pt idx="3973">
                  <c:v>98.4</c:v>
                </c:pt>
                <c:pt idx="3974">
                  <c:v>98.4</c:v>
                </c:pt>
                <c:pt idx="3975">
                  <c:v>98.4</c:v>
                </c:pt>
                <c:pt idx="3976">
                  <c:v>98.4</c:v>
                </c:pt>
                <c:pt idx="3977">
                  <c:v>98.4</c:v>
                </c:pt>
                <c:pt idx="3978">
                  <c:v>98.4</c:v>
                </c:pt>
                <c:pt idx="3979">
                  <c:v>98.4</c:v>
                </c:pt>
                <c:pt idx="3980">
                  <c:v>98.4</c:v>
                </c:pt>
                <c:pt idx="3981">
                  <c:v>98.4</c:v>
                </c:pt>
                <c:pt idx="3982">
                  <c:v>98.4</c:v>
                </c:pt>
                <c:pt idx="3983">
                  <c:v>98.4</c:v>
                </c:pt>
                <c:pt idx="3984">
                  <c:v>98.4</c:v>
                </c:pt>
                <c:pt idx="3985">
                  <c:v>98.4</c:v>
                </c:pt>
                <c:pt idx="3986">
                  <c:v>98.4</c:v>
                </c:pt>
                <c:pt idx="3987">
                  <c:v>98.4</c:v>
                </c:pt>
                <c:pt idx="3988">
                  <c:v>98.4</c:v>
                </c:pt>
                <c:pt idx="3989">
                  <c:v>98.4</c:v>
                </c:pt>
                <c:pt idx="3990">
                  <c:v>98.4</c:v>
                </c:pt>
                <c:pt idx="3991">
                  <c:v>98.4</c:v>
                </c:pt>
                <c:pt idx="3992">
                  <c:v>98.4</c:v>
                </c:pt>
                <c:pt idx="3993">
                  <c:v>98.4</c:v>
                </c:pt>
                <c:pt idx="3994">
                  <c:v>98.4</c:v>
                </c:pt>
                <c:pt idx="3995">
                  <c:v>98.4</c:v>
                </c:pt>
                <c:pt idx="3996">
                  <c:v>98.4</c:v>
                </c:pt>
                <c:pt idx="3997">
                  <c:v>98.4</c:v>
                </c:pt>
                <c:pt idx="3998">
                  <c:v>98.4</c:v>
                </c:pt>
                <c:pt idx="3999">
                  <c:v>98.4</c:v>
                </c:pt>
                <c:pt idx="4000">
                  <c:v>98.4</c:v>
                </c:pt>
                <c:pt idx="4001">
                  <c:v>98.4</c:v>
                </c:pt>
                <c:pt idx="4002">
                  <c:v>97.2</c:v>
                </c:pt>
                <c:pt idx="4003">
                  <c:v>97.2</c:v>
                </c:pt>
                <c:pt idx="4004">
                  <c:v>97.2</c:v>
                </c:pt>
                <c:pt idx="4005">
                  <c:v>97.2</c:v>
                </c:pt>
                <c:pt idx="4006">
                  <c:v>97.2</c:v>
                </c:pt>
                <c:pt idx="4007">
                  <c:v>97.2</c:v>
                </c:pt>
                <c:pt idx="4008">
                  <c:v>97.2</c:v>
                </c:pt>
                <c:pt idx="4009">
                  <c:v>97.2</c:v>
                </c:pt>
                <c:pt idx="4010">
                  <c:v>97.2</c:v>
                </c:pt>
                <c:pt idx="4011">
                  <c:v>97.2</c:v>
                </c:pt>
                <c:pt idx="4012">
                  <c:v>97.2</c:v>
                </c:pt>
                <c:pt idx="4013">
                  <c:v>97.2</c:v>
                </c:pt>
                <c:pt idx="4014">
                  <c:v>97.2</c:v>
                </c:pt>
                <c:pt idx="4015">
                  <c:v>97.2</c:v>
                </c:pt>
                <c:pt idx="4016">
                  <c:v>97.2</c:v>
                </c:pt>
                <c:pt idx="4017">
                  <c:v>97.2</c:v>
                </c:pt>
                <c:pt idx="4018">
                  <c:v>97.2</c:v>
                </c:pt>
                <c:pt idx="4019">
                  <c:v>97.2</c:v>
                </c:pt>
                <c:pt idx="4020">
                  <c:v>97.2</c:v>
                </c:pt>
                <c:pt idx="4021">
                  <c:v>97.2</c:v>
                </c:pt>
                <c:pt idx="4022">
                  <c:v>97.2</c:v>
                </c:pt>
                <c:pt idx="4023">
                  <c:v>97.2</c:v>
                </c:pt>
                <c:pt idx="4024">
                  <c:v>97.2</c:v>
                </c:pt>
                <c:pt idx="4025">
                  <c:v>97.2</c:v>
                </c:pt>
                <c:pt idx="4026">
                  <c:v>97.2</c:v>
                </c:pt>
                <c:pt idx="4027">
                  <c:v>97.2</c:v>
                </c:pt>
                <c:pt idx="4028">
                  <c:v>97.2</c:v>
                </c:pt>
                <c:pt idx="4029">
                  <c:v>97.2</c:v>
                </c:pt>
                <c:pt idx="4030">
                  <c:v>97.2</c:v>
                </c:pt>
                <c:pt idx="4031">
                  <c:v>97.2</c:v>
                </c:pt>
                <c:pt idx="4032">
                  <c:v>97.2</c:v>
                </c:pt>
                <c:pt idx="4033">
                  <c:v>97.2</c:v>
                </c:pt>
                <c:pt idx="4034">
                  <c:v>97.2</c:v>
                </c:pt>
                <c:pt idx="4035">
                  <c:v>97.2</c:v>
                </c:pt>
                <c:pt idx="4036">
                  <c:v>97.2</c:v>
                </c:pt>
                <c:pt idx="4037">
                  <c:v>97.2</c:v>
                </c:pt>
                <c:pt idx="4038">
                  <c:v>97.2</c:v>
                </c:pt>
                <c:pt idx="4039">
                  <c:v>97.2</c:v>
                </c:pt>
                <c:pt idx="4040">
                  <c:v>97.2</c:v>
                </c:pt>
                <c:pt idx="4041">
                  <c:v>97.2</c:v>
                </c:pt>
                <c:pt idx="4042">
                  <c:v>97.2</c:v>
                </c:pt>
                <c:pt idx="4043">
                  <c:v>97.2</c:v>
                </c:pt>
                <c:pt idx="4044">
                  <c:v>97.2</c:v>
                </c:pt>
                <c:pt idx="4045">
                  <c:v>97.2</c:v>
                </c:pt>
                <c:pt idx="4046">
                  <c:v>97.2</c:v>
                </c:pt>
                <c:pt idx="4047">
                  <c:v>97.2</c:v>
                </c:pt>
                <c:pt idx="4048">
                  <c:v>97.2</c:v>
                </c:pt>
                <c:pt idx="4049">
                  <c:v>97.2</c:v>
                </c:pt>
                <c:pt idx="4050">
                  <c:v>96</c:v>
                </c:pt>
                <c:pt idx="4051">
                  <c:v>96</c:v>
                </c:pt>
                <c:pt idx="4052">
                  <c:v>96</c:v>
                </c:pt>
                <c:pt idx="4053">
                  <c:v>96</c:v>
                </c:pt>
                <c:pt idx="4054">
                  <c:v>96</c:v>
                </c:pt>
                <c:pt idx="4055">
                  <c:v>96</c:v>
                </c:pt>
                <c:pt idx="4056">
                  <c:v>96</c:v>
                </c:pt>
                <c:pt idx="4057">
                  <c:v>96</c:v>
                </c:pt>
                <c:pt idx="4058">
                  <c:v>96</c:v>
                </c:pt>
                <c:pt idx="4059">
                  <c:v>96</c:v>
                </c:pt>
                <c:pt idx="4060">
                  <c:v>96</c:v>
                </c:pt>
                <c:pt idx="4061">
                  <c:v>96</c:v>
                </c:pt>
                <c:pt idx="4062">
                  <c:v>96</c:v>
                </c:pt>
                <c:pt idx="4063">
                  <c:v>96</c:v>
                </c:pt>
                <c:pt idx="4064">
                  <c:v>96</c:v>
                </c:pt>
                <c:pt idx="4065">
                  <c:v>96</c:v>
                </c:pt>
                <c:pt idx="4066">
                  <c:v>96</c:v>
                </c:pt>
                <c:pt idx="4067">
                  <c:v>96</c:v>
                </c:pt>
                <c:pt idx="4068">
                  <c:v>96</c:v>
                </c:pt>
                <c:pt idx="4069">
                  <c:v>96</c:v>
                </c:pt>
                <c:pt idx="4070">
                  <c:v>96</c:v>
                </c:pt>
                <c:pt idx="4071">
                  <c:v>96</c:v>
                </c:pt>
                <c:pt idx="4072">
                  <c:v>96</c:v>
                </c:pt>
                <c:pt idx="4073">
                  <c:v>96</c:v>
                </c:pt>
                <c:pt idx="4074">
                  <c:v>96</c:v>
                </c:pt>
                <c:pt idx="4075">
                  <c:v>96</c:v>
                </c:pt>
                <c:pt idx="4076">
                  <c:v>96</c:v>
                </c:pt>
                <c:pt idx="4077">
                  <c:v>96</c:v>
                </c:pt>
                <c:pt idx="4078">
                  <c:v>96</c:v>
                </c:pt>
                <c:pt idx="4079">
                  <c:v>96</c:v>
                </c:pt>
                <c:pt idx="4080">
                  <c:v>96</c:v>
                </c:pt>
                <c:pt idx="4081">
                  <c:v>96</c:v>
                </c:pt>
                <c:pt idx="4082">
                  <c:v>96</c:v>
                </c:pt>
                <c:pt idx="4083">
                  <c:v>96</c:v>
                </c:pt>
                <c:pt idx="4084">
                  <c:v>96</c:v>
                </c:pt>
                <c:pt idx="4085">
                  <c:v>96</c:v>
                </c:pt>
                <c:pt idx="4086">
                  <c:v>96</c:v>
                </c:pt>
                <c:pt idx="4087">
                  <c:v>96</c:v>
                </c:pt>
                <c:pt idx="4088">
                  <c:v>96</c:v>
                </c:pt>
                <c:pt idx="4089">
                  <c:v>96</c:v>
                </c:pt>
                <c:pt idx="4090">
                  <c:v>96</c:v>
                </c:pt>
                <c:pt idx="4091">
                  <c:v>96</c:v>
                </c:pt>
                <c:pt idx="4092">
                  <c:v>96</c:v>
                </c:pt>
                <c:pt idx="4093">
                  <c:v>96</c:v>
                </c:pt>
                <c:pt idx="4094">
                  <c:v>96</c:v>
                </c:pt>
                <c:pt idx="4095">
                  <c:v>96</c:v>
                </c:pt>
                <c:pt idx="4096">
                  <c:v>96</c:v>
                </c:pt>
                <c:pt idx="4097">
                  <c:v>96</c:v>
                </c:pt>
                <c:pt idx="4098">
                  <c:v>96</c:v>
                </c:pt>
                <c:pt idx="4099">
                  <c:v>94.8</c:v>
                </c:pt>
                <c:pt idx="4100">
                  <c:v>94.8</c:v>
                </c:pt>
                <c:pt idx="4101">
                  <c:v>94.8</c:v>
                </c:pt>
                <c:pt idx="4102">
                  <c:v>94.8</c:v>
                </c:pt>
                <c:pt idx="4103">
                  <c:v>94.8</c:v>
                </c:pt>
                <c:pt idx="4104">
                  <c:v>94.8</c:v>
                </c:pt>
                <c:pt idx="4105">
                  <c:v>94.8</c:v>
                </c:pt>
                <c:pt idx="4106">
                  <c:v>94.8</c:v>
                </c:pt>
                <c:pt idx="4107">
                  <c:v>94.8</c:v>
                </c:pt>
                <c:pt idx="4108">
                  <c:v>94.8</c:v>
                </c:pt>
                <c:pt idx="4109">
                  <c:v>94.8</c:v>
                </c:pt>
                <c:pt idx="4110">
                  <c:v>94.8</c:v>
                </c:pt>
                <c:pt idx="4111">
                  <c:v>94.8</c:v>
                </c:pt>
                <c:pt idx="4112">
                  <c:v>94.8</c:v>
                </c:pt>
                <c:pt idx="4113">
                  <c:v>94.8</c:v>
                </c:pt>
                <c:pt idx="4114">
                  <c:v>94.8</c:v>
                </c:pt>
                <c:pt idx="4115">
                  <c:v>94.8</c:v>
                </c:pt>
                <c:pt idx="4116">
                  <c:v>94.8</c:v>
                </c:pt>
                <c:pt idx="4117">
                  <c:v>94.8</c:v>
                </c:pt>
                <c:pt idx="4118">
                  <c:v>94.8</c:v>
                </c:pt>
                <c:pt idx="4119">
                  <c:v>94.8</c:v>
                </c:pt>
                <c:pt idx="4120">
                  <c:v>94.8</c:v>
                </c:pt>
                <c:pt idx="4121">
                  <c:v>94.8</c:v>
                </c:pt>
                <c:pt idx="4122">
                  <c:v>94.8</c:v>
                </c:pt>
                <c:pt idx="4123">
                  <c:v>94.8</c:v>
                </c:pt>
                <c:pt idx="4124">
                  <c:v>94.8</c:v>
                </c:pt>
                <c:pt idx="4125">
                  <c:v>94.8</c:v>
                </c:pt>
                <c:pt idx="4126">
                  <c:v>94.8</c:v>
                </c:pt>
                <c:pt idx="4127">
                  <c:v>94.8</c:v>
                </c:pt>
                <c:pt idx="4128">
                  <c:v>94.8</c:v>
                </c:pt>
                <c:pt idx="4129">
                  <c:v>94.8</c:v>
                </c:pt>
                <c:pt idx="4130">
                  <c:v>94.8</c:v>
                </c:pt>
                <c:pt idx="4131">
                  <c:v>94.8</c:v>
                </c:pt>
                <c:pt idx="4132">
                  <c:v>94.8</c:v>
                </c:pt>
                <c:pt idx="4133">
                  <c:v>94.8</c:v>
                </c:pt>
                <c:pt idx="4134">
                  <c:v>94.8</c:v>
                </c:pt>
                <c:pt idx="4135">
                  <c:v>94.8</c:v>
                </c:pt>
                <c:pt idx="4136">
                  <c:v>93.6</c:v>
                </c:pt>
                <c:pt idx="4137">
                  <c:v>93.6</c:v>
                </c:pt>
                <c:pt idx="4138">
                  <c:v>93.6</c:v>
                </c:pt>
                <c:pt idx="4139">
                  <c:v>93.6</c:v>
                </c:pt>
                <c:pt idx="4140">
                  <c:v>93.6</c:v>
                </c:pt>
                <c:pt idx="4141">
                  <c:v>93.6</c:v>
                </c:pt>
                <c:pt idx="4142">
                  <c:v>93.6</c:v>
                </c:pt>
                <c:pt idx="4143">
                  <c:v>93.6</c:v>
                </c:pt>
                <c:pt idx="4144">
                  <c:v>93.6</c:v>
                </c:pt>
                <c:pt idx="4145">
                  <c:v>93.6</c:v>
                </c:pt>
                <c:pt idx="4146">
                  <c:v>93.6</c:v>
                </c:pt>
                <c:pt idx="4147">
                  <c:v>93.6</c:v>
                </c:pt>
                <c:pt idx="4148">
                  <c:v>93.6</c:v>
                </c:pt>
                <c:pt idx="4149">
                  <c:v>93.6</c:v>
                </c:pt>
                <c:pt idx="4150">
                  <c:v>93.6</c:v>
                </c:pt>
                <c:pt idx="4151">
                  <c:v>93.6</c:v>
                </c:pt>
                <c:pt idx="4152">
                  <c:v>93.6</c:v>
                </c:pt>
                <c:pt idx="4153">
                  <c:v>93.6</c:v>
                </c:pt>
                <c:pt idx="4154">
                  <c:v>93.6</c:v>
                </c:pt>
                <c:pt idx="4155">
                  <c:v>93.6</c:v>
                </c:pt>
                <c:pt idx="4156">
                  <c:v>93.6</c:v>
                </c:pt>
                <c:pt idx="4157">
                  <c:v>93.6</c:v>
                </c:pt>
                <c:pt idx="4158">
                  <c:v>93.6</c:v>
                </c:pt>
                <c:pt idx="4159">
                  <c:v>93.6</c:v>
                </c:pt>
                <c:pt idx="4160">
                  <c:v>93.6</c:v>
                </c:pt>
                <c:pt idx="4161">
                  <c:v>93.6</c:v>
                </c:pt>
                <c:pt idx="4162">
                  <c:v>92.4</c:v>
                </c:pt>
                <c:pt idx="4163">
                  <c:v>92.4</c:v>
                </c:pt>
                <c:pt idx="4164">
                  <c:v>92.4</c:v>
                </c:pt>
                <c:pt idx="4165">
                  <c:v>92.4</c:v>
                </c:pt>
                <c:pt idx="4166">
                  <c:v>92.4</c:v>
                </c:pt>
                <c:pt idx="4167">
                  <c:v>92.4</c:v>
                </c:pt>
                <c:pt idx="4168">
                  <c:v>92.4</c:v>
                </c:pt>
                <c:pt idx="4169">
                  <c:v>92.4</c:v>
                </c:pt>
                <c:pt idx="4170">
                  <c:v>92.4</c:v>
                </c:pt>
                <c:pt idx="4171">
                  <c:v>92.4</c:v>
                </c:pt>
                <c:pt idx="4172">
                  <c:v>92.4</c:v>
                </c:pt>
                <c:pt idx="4173">
                  <c:v>92.4</c:v>
                </c:pt>
                <c:pt idx="4174">
                  <c:v>92.4</c:v>
                </c:pt>
                <c:pt idx="4175">
                  <c:v>92.4</c:v>
                </c:pt>
                <c:pt idx="4176">
                  <c:v>92.4</c:v>
                </c:pt>
                <c:pt idx="4177">
                  <c:v>92.4</c:v>
                </c:pt>
                <c:pt idx="4178">
                  <c:v>92.4</c:v>
                </c:pt>
                <c:pt idx="4179">
                  <c:v>92.4</c:v>
                </c:pt>
                <c:pt idx="4180">
                  <c:v>92.4</c:v>
                </c:pt>
                <c:pt idx="4181">
                  <c:v>92.4</c:v>
                </c:pt>
                <c:pt idx="4182">
                  <c:v>92.4</c:v>
                </c:pt>
                <c:pt idx="4183">
                  <c:v>92.4</c:v>
                </c:pt>
                <c:pt idx="4184">
                  <c:v>92.4</c:v>
                </c:pt>
                <c:pt idx="4185">
                  <c:v>92.4</c:v>
                </c:pt>
                <c:pt idx="4186">
                  <c:v>92.4</c:v>
                </c:pt>
                <c:pt idx="4187">
                  <c:v>92.4</c:v>
                </c:pt>
                <c:pt idx="4188">
                  <c:v>92.4</c:v>
                </c:pt>
                <c:pt idx="4189">
                  <c:v>92.4</c:v>
                </c:pt>
                <c:pt idx="4190">
                  <c:v>92.4</c:v>
                </c:pt>
                <c:pt idx="4191">
                  <c:v>92.4</c:v>
                </c:pt>
                <c:pt idx="4192">
                  <c:v>92.4</c:v>
                </c:pt>
                <c:pt idx="4193">
                  <c:v>92.4</c:v>
                </c:pt>
                <c:pt idx="4194">
                  <c:v>92.4</c:v>
                </c:pt>
                <c:pt idx="4195">
                  <c:v>92.4</c:v>
                </c:pt>
                <c:pt idx="4196">
                  <c:v>92.4</c:v>
                </c:pt>
                <c:pt idx="4197">
                  <c:v>92.4</c:v>
                </c:pt>
                <c:pt idx="4198">
                  <c:v>92.4</c:v>
                </c:pt>
                <c:pt idx="4199">
                  <c:v>92.4</c:v>
                </c:pt>
                <c:pt idx="4200">
                  <c:v>92.4</c:v>
                </c:pt>
                <c:pt idx="4201">
                  <c:v>92.4</c:v>
                </c:pt>
                <c:pt idx="4202">
                  <c:v>92.4</c:v>
                </c:pt>
                <c:pt idx="4203">
                  <c:v>92.4</c:v>
                </c:pt>
                <c:pt idx="4204">
                  <c:v>92.4</c:v>
                </c:pt>
                <c:pt idx="4205">
                  <c:v>92.4</c:v>
                </c:pt>
                <c:pt idx="4206">
                  <c:v>92.4</c:v>
                </c:pt>
                <c:pt idx="4207">
                  <c:v>92.4</c:v>
                </c:pt>
                <c:pt idx="4208">
                  <c:v>92.4</c:v>
                </c:pt>
                <c:pt idx="4209">
                  <c:v>92.4</c:v>
                </c:pt>
                <c:pt idx="4210">
                  <c:v>92.4</c:v>
                </c:pt>
                <c:pt idx="4211">
                  <c:v>92.4</c:v>
                </c:pt>
                <c:pt idx="4212">
                  <c:v>92.4</c:v>
                </c:pt>
                <c:pt idx="4213">
                  <c:v>92.4</c:v>
                </c:pt>
                <c:pt idx="4214">
                  <c:v>92.4</c:v>
                </c:pt>
                <c:pt idx="4215">
                  <c:v>92.4</c:v>
                </c:pt>
                <c:pt idx="4216">
                  <c:v>92.4</c:v>
                </c:pt>
                <c:pt idx="4217">
                  <c:v>92.4</c:v>
                </c:pt>
                <c:pt idx="4218">
                  <c:v>92.4</c:v>
                </c:pt>
                <c:pt idx="4219">
                  <c:v>92.4</c:v>
                </c:pt>
                <c:pt idx="4220">
                  <c:v>92.4</c:v>
                </c:pt>
                <c:pt idx="4221">
                  <c:v>92.4</c:v>
                </c:pt>
                <c:pt idx="4222">
                  <c:v>91.2</c:v>
                </c:pt>
                <c:pt idx="4223">
                  <c:v>91.2</c:v>
                </c:pt>
                <c:pt idx="4224">
                  <c:v>91.2</c:v>
                </c:pt>
                <c:pt idx="4225">
                  <c:v>91.2</c:v>
                </c:pt>
                <c:pt idx="4226">
                  <c:v>91.2</c:v>
                </c:pt>
                <c:pt idx="4227">
                  <c:v>91.2</c:v>
                </c:pt>
                <c:pt idx="4228">
                  <c:v>91.2</c:v>
                </c:pt>
                <c:pt idx="4229">
                  <c:v>91.2</c:v>
                </c:pt>
                <c:pt idx="4230">
                  <c:v>91.2</c:v>
                </c:pt>
                <c:pt idx="4231">
                  <c:v>91.2</c:v>
                </c:pt>
                <c:pt idx="4232">
                  <c:v>91.2</c:v>
                </c:pt>
                <c:pt idx="4233">
                  <c:v>91.2</c:v>
                </c:pt>
                <c:pt idx="4234">
                  <c:v>91.2</c:v>
                </c:pt>
                <c:pt idx="4235">
                  <c:v>91.2</c:v>
                </c:pt>
                <c:pt idx="4236">
                  <c:v>91.2</c:v>
                </c:pt>
                <c:pt idx="4237">
                  <c:v>91.2</c:v>
                </c:pt>
                <c:pt idx="4238">
                  <c:v>91.2</c:v>
                </c:pt>
                <c:pt idx="4239">
                  <c:v>91.2</c:v>
                </c:pt>
                <c:pt idx="4240">
                  <c:v>91.2</c:v>
                </c:pt>
                <c:pt idx="4241">
                  <c:v>91.2</c:v>
                </c:pt>
                <c:pt idx="4242">
                  <c:v>91.2</c:v>
                </c:pt>
                <c:pt idx="4243">
                  <c:v>91.2</c:v>
                </c:pt>
                <c:pt idx="4244">
                  <c:v>91.2</c:v>
                </c:pt>
                <c:pt idx="4245">
                  <c:v>91.2</c:v>
                </c:pt>
                <c:pt idx="4246">
                  <c:v>91.2</c:v>
                </c:pt>
                <c:pt idx="4247">
                  <c:v>91.2</c:v>
                </c:pt>
                <c:pt idx="4248">
                  <c:v>91.2</c:v>
                </c:pt>
                <c:pt idx="4249">
                  <c:v>91.2</c:v>
                </c:pt>
                <c:pt idx="4250">
                  <c:v>91.2</c:v>
                </c:pt>
                <c:pt idx="4251">
                  <c:v>91.2</c:v>
                </c:pt>
                <c:pt idx="4252">
                  <c:v>91.2</c:v>
                </c:pt>
                <c:pt idx="4253">
                  <c:v>91.2</c:v>
                </c:pt>
                <c:pt idx="4254">
                  <c:v>91.2</c:v>
                </c:pt>
                <c:pt idx="4255">
                  <c:v>91.2</c:v>
                </c:pt>
                <c:pt idx="4256">
                  <c:v>91.2</c:v>
                </c:pt>
                <c:pt idx="4257">
                  <c:v>91.2</c:v>
                </c:pt>
                <c:pt idx="4258">
                  <c:v>91.2</c:v>
                </c:pt>
                <c:pt idx="4259">
                  <c:v>91.2</c:v>
                </c:pt>
                <c:pt idx="4260">
                  <c:v>91.2</c:v>
                </c:pt>
                <c:pt idx="4261">
                  <c:v>91.2</c:v>
                </c:pt>
                <c:pt idx="4262">
                  <c:v>91.2</c:v>
                </c:pt>
                <c:pt idx="4263">
                  <c:v>91.2</c:v>
                </c:pt>
                <c:pt idx="4264">
                  <c:v>91.2</c:v>
                </c:pt>
                <c:pt idx="4265">
                  <c:v>91.2</c:v>
                </c:pt>
                <c:pt idx="4266">
                  <c:v>91.2</c:v>
                </c:pt>
                <c:pt idx="4267">
                  <c:v>91.2</c:v>
                </c:pt>
                <c:pt idx="4268">
                  <c:v>91.2</c:v>
                </c:pt>
                <c:pt idx="4269">
                  <c:v>91.2</c:v>
                </c:pt>
                <c:pt idx="4270">
                  <c:v>91.2</c:v>
                </c:pt>
                <c:pt idx="4271">
                  <c:v>91.2</c:v>
                </c:pt>
                <c:pt idx="4272">
                  <c:v>91.2</c:v>
                </c:pt>
                <c:pt idx="4273">
                  <c:v>90</c:v>
                </c:pt>
                <c:pt idx="4274">
                  <c:v>90</c:v>
                </c:pt>
                <c:pt idx="4275">
                  <c:v>90</c:v>
                </c:pt>
                <c:pt idx="4276">
                  <c:v>90</c:v>
                </c:pt>
                <c:pt idx="4277">
                  <c:v>90</c:v>
                </c:pt>
                <c:pt idx="4278">
                  <c:v>90</c:v>
                </c:pt>
                <c:pt idx="4279">
                  <c:v>90</c:v>
                </c:pt>
                <c:pt idx="4280">
                  <c:v>90</c:v>
                </c:pt>
                <c:pt idx="4281">
                  <c:v>90</c:v>
                </c:pt>
                <c:pt idx="4282">
                  <c:v>90</c:v>
                </c:pt>
                <c:pt idx="4283">
                  <c:v>90</c:v>
                </c:pt>
                <c:pt idx="4284">
                  <c:v>90</c:v>
                </c:pt>
                <c:pt idx="4285">
                  <c:v>90</c:v>
                </c:pt>
                <c:pt idx="4286">
                  <c:v>90</c:v>
                </c:pt>
                <c:pt idx="4287">
                  <c:v>90</c:v>
                </c:pt>
                <c:pt idx="4288">
                  <c:v>90</c:v>
                </c:pt>
                <c:pt idx="4289">
                  <c:v>90</c:v>
                </c:pt>
                <c:pt idx="4290">
                  <c:v>90</c:v>
                </c:pt>
                <c:pt idx="4291">
                  <c:v>90</c:v>
                </c:pt>
                <c:pt idx="4292">
                  <c:v>90</c:v>
                </c:pt>
                <c:pt idx="4293">
                  <c:v>90</c:v>
                </c:pt>
                <c:pt idx="4294">
                  <c:v>90</c:v>
                </c:pt>
                <c:pt idx="4295">
                  <c:v>90</c:v>
                </c:pt>
                <c:pt idx="4296">
                  <c:v>90</c:v>
                </c:pt>
                <c:pt idx="4297">
                  <c:v>90</c:v>
                </c:pt>
                <c:pt idx="4298">
                  <c:v>90</c:v>
                </c:pt>
                <c:pt idx="4299">
                  <c:v>90</c:v>
                </c:pt>
                <c:pt idx="4300">
                  <c:v>90</c:v>
                </c:pt>
                <c:pt idx="4301">
                  <c:v>90</c:v>
                </c:pt>
                <c:pt idx="4302">
                  <c:v>90</c:v>
                </c:pt>
                <c:pt idx="4303">
                  <c:v>90</c:v>
                </c:pt>
                <c:pt idx="4304">
                  <c:v>90</c:v>
                </c:pt>
                <c:pt idx="4305">
                  <c:v>90</c:v>
                </c:pt>
                <c:pt idx="4306">
                  <c:v>90</c:v>
                </c:pt>
                <c:pt idx="4307">
                  <c:v>90</c:v>
                </c:pt>
                <c:pt idx="4308">
                  <c:v>90</c:v>
                </c:pt>
                <c:pt idx="4309">
                  <c:v>90</c:v>
                </c:pt>
                <c:pt idx="4310">
                  <c:v>90</c:v>
                </c:pt>
                <c:pt idx="4311">
                  <c:v>90</c:v>
                </c:pt>
                <c:pt idx="4312">
                  <c:v>90</c:v>
                </c:pt>
                <c:pt idx="4313">
                  <c:v>90</c:v>
                </c:pt>
                <c:pt idx="4314">
                  <c:v>90</c:v>
                </c:pt>
                <c:pt idx="4315">
                  <c:v>90</c:v>
                </c:pt>
                <c:pt idx="4316">
                  <c:v>90</c:v>
                </c:pt>
                <c:pt idx="4317">
                  <c:v>90</c:v>
                </c:pt>
                <c:pt idx="4318">
                  <c:v>90</c:v>
                </c:pt>
                <c:pt idx="4319">
                  <c:v>90</c:v>
                </c:pt>
                <c:pt idx="4320">
                  <c:v>90</c:v>
                </c:pt>
                <c:pt idx="4321">
                  <c:v>90</c:v>
                </c:pt>
                <c:pt idx="4322">
                  <c:v>90</c:v>
                </c:pt>
                <c:pt idx="4323">
                  <c:v>90</c:v>
                </c:pt>
                <c:pt idx="4324">
                  <c:v>90</c:v>
                </c:pt>
                <c:pt idx="4325">
                  <c:v>90</c:v>
                </c:pt>
                <c:pt idx="4326">
                  <c:v>90</c:v>
                </c:pt>
                <c:pt idx="4327">
                  <c:v>90</c:v>
                </c:pt>
                <c:pt idx="4328">
                  <c:v>90</c:v>
                </c:pt>
                <c:pt idx="4329">
                  <c:v>90</c:v>
                </c:pt>
                <c:pt idx="4330">
                  <c:v>90</c:v>
                </c:pt>
                <c:pt idx="4331">
                  <c:v>90</c:v>
                </c:pt>
                <c:pt idx="4332">
                  <c:v>90</c:v>
                </c:pt>
                <c:pt idx="4333">
                  <c:v>90</c:v>
                </c:pt>
                <c:pt idx="4334">
                  <c:v>90</c:v>
                </c:pt>
                <c:pt idx="4335">
                  <c:v>90</c:v>
                </c:pt>
                <c:pt idx="4336">
                  <c:v>90</c:v>
                </c:pt>
                <c:pt idx="4337">
                  <c:v>90</c:v>
                </c:pt>
                <c:pt idx="4338">
                  <c:v>90</c:v>
                </c:pt>
                <c:pt idx="4339">
                  <c:v>88.8</c:v>
                </c:pt>
                <c:pt idx="4340">
                  <c:v>88.8</c:v>
                </c:pt>
                <c:pt idx="4341">
                  <c:v>88.8</c:v>
                </c:pt>
                <c:pt idx="4342">
                  <c:v>88.8</c:v>
                </c:pt>
                <c:pt idx="4343">
                  <c:v>88.8</c:v>
                </c:pt>
                <c:pt idx="4344">
                  <c:v>88.8</c:v>
                </c:pt>
                <c:pt idx="4345">
                  <c:v>88.8</c:v>
                </c:pt>
                <c:pt idx="4346">
                  <c:v>88.8</c:v>
                </c:pt>
                <c:pt idx="4347">
                  <c:v>88.8</c:v>
                </c:pt>
                <c:pt idx="4348">
                  <c:v>88.8</c:v>
                </c:pt>
                <c:pt idx="4349">
                  <c:v>88.8</c:v>
                </c:pt>
                <c:pt idx="4350">
                  <c:v>88.8</c:v>
                </c:pt>
                <c:pt idx="4351">
                  <c:v>88.8</c:v>
                </c:pt>
                <c:pt idx="4352">
                  <c:v>88.8</c:v>
                </c:pt>
                <c:pt idx="4353">
                  <c:v>88.8</c:v>
                </c:pt>
                <c:pt idx="4354">
                  <c:v>88.8</c:v>
                </c:pt>
                <c:pt idx="4355">
                  <c:v>88.8</c:v>
                </c:pt>
                <c:pt idx="4356">
                  <c:v>88.8</c:v>
                </c:pt>
                <c:pt idx="4357">
                  <c:v>88.8</c:v>
                </c:pt>
                <c:pt idx="4358">
                  <c:v>88.8</c:v>
                </c:pt>
                <c:pt idx="4359">
                  <c:v>88.8</c:v>
                </c:pt>
                <c:pt idx="4360">
                  <c:v>88.8</c:v>
                </c:pt>
                <c:pt idx="4361">
                  <c:v>88.8</c:v>
                </c:pt>
                <c:pt idx="4362">
                  <c:v>88.8</c:v>
                </c:pt>
                <c:pt idx="4363">
                  <c:v>88.8</c:v>
                </c:pt>
                <c:pt idx="4364">
                  <c:v>88.8</c:v>
                </c:pt>
                <c:pt idx="4365">
                  <c:v>88.8</c:v>
                </c:pt>
                <c:pt idx="4366">
                  <c:v>88.8</c:v>
                </c:pt>
                <c:pt idx="4367">
                  <c:v>88.8</c:v>
                </c:pt>
                <c:pt idx="4368">
                  <c:v>88.8</c:v>
                </c:pt>
                <c:pt idx="4369">
                  <c:v>88.8</c:v>
                </c:pt>
                <c:pt idx="4370">
                  <c:v>88.8</c:v>
                </c:pt>
                <c:pt idx="4371">
                  <c:v>88.8</c:v>
                </c:pt>
                <c:pt idx="4372">
                  <c:v>88.8</c:v>
                </c:pt>
                <c:pt idx="4373">
                  <c:v>88.8</c:v>
                </c:pt>
                <c:pt idx="4374">
                  <c:v>88.8</c:v>
                </c:pt>
                <c:pt idx="4375">
                  <c:v>88.8</c:v>
                </c:pt>
                <c:pt idx="4376">
                  <c:v>88.8</c:v>
                </c:pt>
                <c:pt idx="4377">
                  <c:v>88.8</c:v>
                </c:pt>
                <c:pt idx="4378">
                  <c:v>88.8</c:v>
                </c:pt>
                <c:pt idx="4379">
                  <c:v>88.8</c:v>
                </c:pt>
                <c:pt idx="4380">
                  <c:v>88.8</c:v>
                </c:pt>
                <c:pt idx="4381">
                  <c:v>88.8</c:v>
                </c:pt>
                <c:pt idx="4382">
                  <c:v>88.8</c:v>
                </c:pt>
                <c:pt idx="4383">
                  <c:v>88.8</c:v>
                </c:pt>
                <c:pt idx="4384">
                  <c:v>88.8</c:v>
                </c:pt>
                <c:pt idx="4385">
                  <c:v>88.8</c:v>
                </c:pt>
                <c:pt idx="4386">
                  <c:v>88.8</c:v>
                </c:pt>
                <c:pt idx="4387">
                  <c:v>88.8</c:v>
                </c:pt>
                <c:pt idx="4388">
                  <c:v>88.8</c:v>
                </c:pt>
                <c:pt idx="4389">
                  <c:v>88.8</c:v>
                </c:pt>
                <c:pt idx="4390">
                  <c:v>88.8</c:v>
                </c:pt>
                <c:pt idx="4391">
                  <c:v>88.8</c:v>
                </c:pt>
                <c:pt idx="4392">
                  <c:v>88.8</c:v>
                </c:pt>
                <c:pt idx="4393">
                  <c:v>88.8</c:v>
                </c:pt>
                <c:pt idx="4394">
                  <c:v>87.6</c:v>
                </c:pt>
                <c:pt idx="4395">
                  <c:v>87.6</c:v>
                </c:pt>
                <c:pt idx="4396">
                  <c:v>87.6</c:v>
                </c:pt>
                <c:pt idx="4397">
                  <c:v>87.6</c:v>
                </c:pt>
                <c:pt idx="4398">
                  <c:v>87.6</c:v>
                </c:pt>
                <c:pt idx="4399">
                  <c:v>87.6</c:v>
                </c:pt>
                <c:pt idx="4400">
                  <c:v>87.6</c:v>
                </c:pt>
                <c:pt idx="4401">
                  <c:v>87.6</c:v>
                </c:pt>
                <c:pt idx="4402">
                  <c:v>87.6</c:v>
                </c:pt>
                <c:pt idx="4403">
                  <c:v>87.6</c:v>
                </c:pt>
                <c:pt idx="4404">
                  <c:v>87.6</c:v>
                </c:pt>
                <c:pt idx="4405">
                  <c:v>87.6</c:v>
                </c:pt>
                <c:pt idx="4406">
                  <c:v>87.6</c:v>
                </c:pt>
                <c:pt idx="4407">
                  <c:v>87.6</c:v>
                </c:pt>
                <c:pt idx="4408">
                  <c:v>87.6</c:v>
                </c:pt>
                <c:pt idx="4409">
                  <c:v>87.6</c:v>
                </c:pt>
                <c:pt idx="4410">
                  <c:v>87.6</c:v>
                </c:pt>
                <c:pt idx="4411">
                  <c:v>87.6</c:v>
                </c:pt>
                <c:pt idx="4412">
                  <c:v>87.6</c:v>
                </c:pt>
                <c:pt idx="4413">
                  <c:v>87.6</c:v>
                </c:pt>
                <c:pt idx="4414">
                  <c:v>87.6</c:v>
                </c:pt>
                <c:pt idx="4415">
                  <c:v>87.6</c:v>
                </c:pt>
                <c:pt idx="4416">
                  <c:v>87.6</c:v>
                </c:pt>
                <c:pt idx="4417">
                  <c:v>87.6</c:v>
                </c:pt>
                <c:pt idx="4418">
                  <c:v>87.6</c:v>
                </c:pt>
                <c:pt idx="4419">
                  <c:v>87.6</c:v>
                </c:pt>
                <c:pt idx="4420">
                  <c:v>87.6</c:v>
                </c:pt>
                <c:pt idx="4421">
                  <c:v>87.6</c:v>
                </c:pt>
                <c:pt idx="4422">
                  <c:v>87.6</c:v>
                </c:pt>
                <c:pt idx="4423">
                  <c:v>87.6</c:v>
                </c:pt>
                <c:pt idx="4424">
                  <c:v>87.6</c:v>
                </c:pt>
                <c:pt idx="4425">
                  <c:v>87.6</c:v>
                </c:pt>
                <c:pt idx="4426">
                  <c:v>87.6</c:v>
                </c:pt>
                <c:pt idx="4427">
                  <c:v>87.6</c:v>
                </c:pt>
                <c:pt idx="4428">
                  <c:v>87.6</c:v>
                </c:pt>
                <c:pt idx="4429">
                  <c:v>87.6</c:v>
                </c:pt>
                <c:pt idx="4430">
                  <c:v>87.6</c:v>
                </c:pt>
                <c:pt idx="4431">
                  <c:v>87.6</c:v>
                </c:pt>
                <c:pt idx="4432">
                  <c:v>87.6</c:v>
                </c:pt>
                <c:pt idx="4433">
                  <c:v>87.6</c:v>
                </c:pt>
                <c:pt idx="4434">
                  <c:v>87.6</c:v>
                </c:pt>
                <c:pt idx="4435">
                  <c:v>87.6</c:v>
                </c:pt>
                <c:pt idx="4436">
                  <c:v>87.6</c:v>
                </c:pt>
                <c:pt idx="4437">
                  <c:v>87.6</c:v>
                </c:pt>
                <c:pt idx="4438">
                  <c:v>87.6</c:v>
                </c:pt>
                <c:pt idx="4439">
                  <c:v>87.6</c:v>
                </c:pt>
                <c:pt idx="4440">
                  <c:v>87.6</c:v>
                </c:pt>
                <c:pt idx="4441">
                  <c:v>87.6</c:v>
                </c:pt>
                <c:pt idx="4442">
                  <c:v>87.6</c:v>
                </c:pt>
                <c:pt idx="4443">
                  <c:v>87.6</c:v>
                </c:pt>
                <c:pt idx="4444">
                  <c:v>87.6</c:v>
                </c:pt>
                <c:pt idx="4445">
                  <c:v>87.6</c:v>
                </c:pt>
                <c:pt idx="4446">
                  <c:v>87.6</c:v>
                </c:pt>
                <c:pt idx="4447">
                  <c:v>87.6</c:v>
                </c:pt>
                <c:pt idx="4448">
                  <c:v>87.6</c:v>
                </c:pt>
                <c:pt idx="4449">
                  <c:v>87.6</c:v>
                </c:pt>
                <c:pt idx="4450">
                  <c:v>87.6</c:v>
                </c:pt>
                <c:pt idx="4451">
                  <c:v>87.6</c:v>
                </c:pt>
                <c:pt idx="4452">
                  <c:v>87.6</c:v>
                </c:pt>
                <c:pt idx="4453">
                  <c:v>87.6</c:v>
                </c:pt>
                <c:pt idx="4454">
                  <c:v>87.6</c:v>
                </c:pt>
                <c:pt idx="4455">
                  <c:v>87.6</c:v>
                </c:pt>
                <c:pt idx="4456">
                  <c:v>87.6</c:v>
                </c:pt>
                <c:pt idx="4457">
                  <c:v>87.6</c:v>
                </c:pt>
                <c:pt idx="4458">
                  <c:v>87.6</c:v>
                </c:pt>
                <c:pt idx="4459">
                  <c:v>87.6</c:v>
                </c:pt>
                <c:pt idx="4460">
                  <c:v>87.6</c:v>
                </c:pt>
                <c:pt idx="4461">
                  <c:v>87.6</c:v>
                </c:pt>
                <c:pt idx="4462">
                  <c:v>87.6</c:v>
                </c:pt>
                <c:pt idx="4463">
                  <c:v>87.6</c:v>
                </c:pt>
                <c:pt idx="4464">
                  <c:v>87.6</c:v>
                </c:pt>
                <c:pt idx="4465">
                  <c:v>86.4</c:v>
                </c:pt>
                <c:pt idx="4466">
                  <c:v>86.4</c:v>
                </c:pt>
                <c:pt idx="4467">
                  <c:v>86.4</c:v>
                </c:pt>
                <c:pt idx="4468">
                  <c:v>86.4</c:v>
                </c:pt>
                <c:pt idx="4469">
                  <c:v>86.4</c:v>
                </c:pt>
                <c:pt idx="4470">
                  <c:v>86.4</c:v>
                </c:pt>
                <c:pt idx="4471">
                  <c:v>86.4</c:v>
                </c:pt>
                <c:pt idx="4472">
                  <c:v>86.4</c:v>
                </c:pt>
                <c:pt idx="4473">
                  <c:v>86.4</c:v>
                </c:pt>
                <c:pt idx="4474">
                  <c:v>86.4</c:v>
                </c:pt>
                <c:pt idx="4475">
                  <c:v>86.4</c:v>
                </c:pt>
                <c:pt idx="4476">
                  <c:v>86.4</c:v>
                </c:pt>
                <c:pt idx="4477">
                  <c:v>86.4</c:v>
                </c:pt>
                <c:pt idx="4478">
                  <c:v>86.4</c:v>
                </c:pt>
                <c:pt idx="4479">
                  <c:v>86.4</c:v>
                </c:pt>
                <c:pt idx="4480">
                  <c:v>86.4</c:v>
                </c:pt>
                <c:pt idx="4481">
                  <c:v>86.4</c:v>
                </c:pt>
                <c:pt idx="4482">
                  <c:v>86.4</c:v>
                </c:pt>
                <c:pt idx="4483">
                  <c:v>86.4</c:v>
                </c:pt>
                <c:pt idx="4484">
                  <c:v>86.4</c:v>
                </c:pt>
                <c:pt idx="4485">
                  <c:v>86.4</c:v>
                </c:pt>
                <c:pt idx="4486">
                  <c:v>86.4</c:v>
                </c:pt>
                <c:pt idx="4487">
                  <c:v>86.4</c:v>
                </c:pt>
                <c:pt idx="4488">
                  <c:v>86.4</c:v>
                </c:pt>
                <c:pt idx="4489">
                  <c:v>86.4</c:v>
                </c:pt>
                <c:pt idx="4490">
                  <c:v>86.4</c:v>
                </c:pt>
                <c:pt idx="4491">
                  <c:v>86.4</c:v>
                </c:pt>
                <c:pt idx="4492">
                  <c:v>86.4</c:v>
                </c:pt>
                <c:pt idx="4493">
                  <c:v>86.4</c:v>
                </c:pt>
                <c:pt idx="4494">
                  <c:v>86.4</c:v>
                </c:pt>
                <c:pt idx="4495">
                  <c:v>86.4</c:v>
                </c:pt>
                <c:pt idx="4496">
                  <c:v>86.4</c:v>
                </c:pt>
                <c:pt idx="4497">
                  <c:v>86.4</c:v>
                </c:pt>
                <c:pt idx="4498">
                  <c:v>86.4</c:v>
                </c:pt>
                <c:pt idx="4499">
                  <c:v>86.4</c:v>
                </c:pt>
                <c:pt idx="4500">
                  <c:v>86.4</c:v>
                </c:pt>
                <c:pt idx="4501">
                  <c:v>86.4</c:v>
                </c:pt>
                <c:pt idx="4502">
                  <c:v>86.4</c:v>
                </c:pt>
                <c:pt idx="4503">
                  <c:v>86.4</c:v>
                </c:pt>
                <c:pt idx="4504">
                  <c:v>86.4</c:v>
                </c:pt>
                <c:pt idx="4505">
                  <c:v>86.4</c:v>
                </c:pt>
                <c:pt idx="4506">
                  <c:v>86.4</c:v>
                </c:pt>
                <c:pt idx="4507">
                  <c:v>86.4</c:v>
                </c:pt>
                <c:pt idx="4508">
                  <c:v>86.4</c:v>
                </c:pt>
                <c:pt idx="4509">
                  <c:v>86.4</c:v>
                </c:pt>
                <c:pt idx="4510">
                  <c:v>86.4</c:v>
                </c:pt>
                <c:pt idx="4511">
                  <c:v>86.4</c:v>
                </c:pt>
                <c:pt idx="4512">
                  <c:v>86.4</c:v>
                </c:pt>
                <c:pt idx="4513">
                  <c:v>86.4</c:v>
                </c:pt>
                <c:pt idx="4514">
                  <c:v>86.4</c:v>
                </c:pt>
                <c:pt idx="4515">
                  <c:v>86.4</c:v>
                </c:pt>
                <c:pt idx="4516">
                  <c:v>86.4</c:v>
                </c:pt>
                <c:pt idx="4517">
                  <c:v>86.4</c:v>
                </c:pt>
                <c:pt idx="4518">
                  <c:v>86.4</c:v>
                </c:pt>
                <c:pt idx="4519">
                  <c:v>86.4</c:v>
                </c:pt>
                <c:pt idx="4520">
                  <c:v>86.4</c:v>
                </c:pt>
                <c:pt idx="4521">
                  <c:v>86.4</c:v>
                </c:pt>
                <c:pt idx="4522">
                  <c:v>86.4</c:v>
                </c:pt>
                <c:pt idx="4523">
                  <c:v>86.4</c:v>
                </c:pt>
                <c:pt idx="4524">
                  <c:v>86.4</c:v>
                </c:pt>
                <c:pt idx="4525">
                  <c:v>86.4</c:v>
                </c:pt>
                <c:pt idx="4526">
                  <c:v>86.4</c:v>
                </c:pt>
                <c:pt idx="4527">
                  <c:v>86.4</c:v>
                </c:pt>
                <c:pt idx="4528">
                  <c:v>86.4</c:v>
                </c:pt>
                <c:pt idx="4529">
                  <c:v>86.4</c:v>
                </c:pt>
                <c:pt idx="4530">
                  <c:v>86.4</c:v>
                </c:pt>
                <c:pt idx="4531">
                  <c:v>86.4</c:v>
                </c:pt>
                <c:pt idx="4532">
                  <c:v>86.4</c:v>
                </c:pt>
                <c:pt idx="4533">
                  <c:v>86.4</c:v>
                </c:pt>
                <c:pt idx="4534">
                  <c:v>86.4</c:v>
                </c:pt>
                <c:pt idx="4535">
                  <c:v>85.2</c:v>
                </c:pt>
                <c:pt idx="4536">
                  <c:v>85.2</c:v>
                </c:pt>
                <c:pt idx="4537">
                  <c:v>85.2</c:v>
                </c:pt>
                <c:pt idx="4538">
                  <c:v>85.2</c:v>
                </c:pt>
                <c:pt idx="4539">
                  <c:v>85.2</c:v>
                </c:pt>
                <c:pt idx="4540">
                  <c:v>85.2</c:v>
                </c:pt>
                <c:pt idx="4541">
                  <c:v>85.2</c:v>
                </c:pt>
                <c:pt idx="4542">
                  <c:v>85.2</c:v>
                </c:pt>
                <c:pt idx="4543">
                  <c:v>85.2</c:v>
                </c:pt>
                <c:pt idx="4544">
                  <c:v>85.2</c:v>
                </c:pt>
                <c:pt idx="4545">
                  <c:v>85.2</c:v>
                </c:pt>
                <c:pt idx="4546">
                  <c:v>85.2</c:v>
                </c:pt>
                <c:pt idx="4547">
                  <c:v>85.2</c:v>
                </c:pt>
                <c:pt idx="4548">
                  <c:v>85.2</c:v>
                </c:pt>
                <c:pt idx="4549">
                  <c:v>85.2</c:v>
                </c:pt>
                <c:pt idx="4550">
                  <c:v>85.2</c:v>
                </c:pt>
                <c:pt idx="4551">
                  <c:v>85.2</c:v>
                </c:pt>
                <c:pt idx="4552">
                  <c:v>85.2</c:v>
                </c:pt>
                <c:pt idx="4553">
                  <c:v>85.2</c:v>
                </c:pt>
                <c:pt idx="4554">
                  <c:v>85.2</c:v>
                </c:pt>
                <c:pt idx="4555">
                  <c:v>85.2</c:v>
                </c:pt>
                <c:pt idx="4556">
                  <c:v>85.2</c:v>
                </c:pt>
                <c:pt idx="4557">
                  <c:v>85.2</c:v>
                </c:pt>
                <c:pt idx="4558">
                  <c:v>85.2</c:v>
                </c:pt>
                <c:pt idx="4559">
                  <c:v>85.2</c:v>
                </c:pt>
                <c:pt idx="4560">
                  <c:v>85.2</c:v>
                </c:pt>
                <c:pt idx="4561">
                  <c:v>85.2</c:v>
                </c:pt>
                <c:pt idx="4562">
                  <c:v>85.2</c:v>
                </c:pt>
                <c:pt idx="4563">
                  <c:v>85.2</c:v>
                </c:pt>
                <c:pt idx="4564">
                  <c:v>85.2</c:v>
                </c:pt>
                <c:pt idx="4565">
                  <c:v>85.2</c:v>
                </c:pt>
                <c:pt idx="4566">
                  <c:v>85.2</c:v>
                </c:pt>
                <c:pt idx="4567">
                  <c:v>85.2</c:v>
                </c:pt>
                <c:pt idx="4568">
                  <c:v>85.2</c:v>
                </c:pt>
                <c:pt idx="4569">
                  <c:v>85.2</c:v>
                </c:pt>
                <c:pt idx="4570">
                  <c:v>85.2</c:v>
                </c:pt>
                <c:pt idx="4571">
                  <c:v>85.2</c:v>
                </c:pt>
                <c:pt idx="4572">
                  <c:v>85.2</c:v>
                </c:pt>
                <c:pt idx="4573">
                  <c:v>85.2</c:v>
                </c:pt>
                <c:pt idx="4574">
                  <c:v>85.2</c:v>
                </c:pt>
                <c:pt idx="4575">
                  <c:v>85.2</c:v>
                </c:pt>
                <c:pt idx="4576">
                  <c:v>85.2</c:v>
                </c:pt>
                <c:pt idx="4577">
                  <c:v>85.2</c:v>
                </c:pt>
                <c:pt idx="4578">
                  <c:v>85.2</c:v>
                </c:pt>
                <c:pt idx="4579">
                  <c:v>85.2</c:v>
                </c:pt>
                <c:pt idx="4580">
                  <c:v>85.2</c:v>
                </c:pt>
                <c:pt idx="4581">
                  <c:v>85.2</c:v>
                </c:pt>
                <c:pt idx="4582">
                  <c:v>85.2</c:v>
                </c:pt>
                <c:pt idx="4583">
                  <c:v>85.2</c:v>
                </c:pt>
                <c:pt idx="4584">
                  <c:v>85.2</c:v>
                </c:pt>
                <c:pt idx="4585">
                  <c:v>85.2</c:v>
                </c:pt>
                <c:pt idx="4586">
                  <c:v>85.2</c:v>
                </c:pt>
                <c:pt idx="4587">
                  <c:v>85.2</c:v>
                </c:pt>
                <c:pt idx="4588">
                  <c:v>85.2</c:v>
                </c:pt>
                <c:pt idx="4589">
                  <c:v>85.2</c:v>
                </c:pt>
                <c:pt idx="4590">
                  <c:v>85.2</c:v>
                </c:pt>
                <c:pt idx="4591">
                  <c:v>85.2</c:v>
                </c:pt>
                <c:pt idx="4592">
                  <c:v>85.2</c:v>
                </c:pt>
                <c:pt idx="4593">
                  <c:v>85.2</c:v>
                </c:pt>
                <c:pt idx="4594">
                  <c:v>85.2</c:v>
                </c:pt>
                <c:pt idx="4595">
                  <c:v>85.2</c:v>
                </c:pt>
                <c:pt idx="4596">
                  <c:v>85.2</c:v>
                </c:pt>
                <c:pt idx="4597">
                  <c:v>85.2</c:v>
                </c:pt>
                <c:pt idx="4598">
                  <c:v>85.2</c:v>
                </c:pt>
                <c:pt idx="4599">
                  <c:v>84</c:v>
                </c:pt>
                <c:pt idx="4600">
                  <c:v>84</c:v>
                </c:pt>
                <c:pt idx="4601">
                  <c:v>84</c:v>
                </c:pt>
                <c:pt idx="4602">
                  <c:v>84</c:v>
                </c:pt>
                <c:pt idx="4603">
                  <c:v>84</c:v>
                </c:pt>
                <c:pt idx="4604">
                  <c:v>84</c:v>
                </c:pt>
                <c:pt idx="4605">
                  <c:v>84</c:v>
                </c:pt>
                <c:pt idx="4606">
                  <c:v>84</c:v>
                </c:pt>
                <c:pt idx="4607">
                  <c:v>84</c:v>
                </c:pt>
                <c:pt idx="4608">
                  <c:v>84</c:v>
                </c:pt>
                <c:pt idx="4609">
                  <c:v>84</c:v>
                </c:pt>
                <c:pt idx="4610">
                  <c:v>84</c:v>
                </c:pt>
                <c:pt idx="4611">
                  <c:v>84</c:v>
                </c:pt>
                <c:pt idx="4612">
                  <c:v>84</c:v>
                </c:pt>
                <c:pt idx="4613">
                  <c:v>84</c:v>
                </c:pt>
                <c:pt idx="4614">
                  <c:v>84</c:v>
                </c:pt>
                <c:pt idx="4615">
                  <c:v>84</c:v>
                </c:pt>
                <c:pt idx="4616">
                  <c:v>84</c:v>
                </c:pt>
                <c:pt idx="4617">
                  <c:v>84</c:v>
                </c:pt>
                <c:pt idx="4618">
                  <c:v>84</c:v>
                </c:pt>
                <c:pt idx="4619">
                  <c:v>84</c:v>
                </c:pt>
                <c:pt idx="4620">
                  <c:v>84</c:v>
                </c:pt>
                <c:pt idx="4621">
                  <c:v>84</c:v>
                </c:pt>
                <c:pt idx="4622">
                  <c:v>84</c:v>
                </c:pt>
                <c:pt idx="4623">
                  <c:v>84</c:v>
                </c:pt>
                <c:pt idx="4624">
                  <c:v>84</c:v>
                </c:pt>
                <c:pt idx="4625">
                  <c:v>84</c:v>
                </c:pt>
                <c:pt idx="4626">
                  <c:v>84</c:v>
                </c:pt>
                <c:pt idx="4627">
                  <c:v>84</c:v>
                </c:pt>
                <c:pt idx="4628">
                  <c:v>84</c:v>
                </c:pt>
                <c:pt idx="4629">
                  <c:v>84</c:v>
                </c:pt>
                <c:pt idx="4630">
                  <c:v>84</c:v>
                </c:pt>
                <c:pt idx="4631">
                  <c:v>84</c:v>
                </c:pt>
                <c:pt idx="4632">
                  <c:v>84</c:v>
                </c:pt>
                <c:pt idx="4633">
                  <c:v>84</c:v>
                </c:pt>
                <c:pt idx="4634">
                  <c:v>84</c:v>
                </c:pt>
                <c:pt idx="4635">
                  <c:v>84</c:v>
                </c:pt>
                <c:pt idx="4636">
                  <c:v>84</c:v>
                </c:pt>
                <c:pt idx="4637">
                  <c:v>84</c:v>
                </c:pt>
                <c:pt idx="4638">
                  <c:v>84</c:v>
                </c:pt>
                <c:pt idx="4639">
                  <c:v>84</c:v>
                </c:pt>
                <c:pt idx="4640">
                  <c:v>84</c:v>
                </c:pt>
                <c:pt idx="4641">
                  <c:v>84</c:v>
                </c:pt>
                <c:pt idx="4642">
                  <c:v>84</c:v>
                </c:pt>
                <c:pt idx="4643">
                  <c:v>84</c:v>
                </c:pt>
                <c:pt idx="4644">
                  <c:v>84</c:v>
                </c:pt>
                <c:pt idx="4645">
                  <c:v>84</c:v>
                </c:pt>
                <c:pt idx="4646">
                  <c:v>84</c:v>
                </c:pt>
                <c:pt idx="4647">
                  <c:v>84</c:v>
                </c:pt>
                <c:pt idx="4648">
                  <c:v>84</c:v>
                </c:pt>
                <c:pt idx="4649">
                  <c:v>84</c:v>
                </c:pt>
                <c:pt idx="4650">
                  <c:v>84</c:v>
                </c:pt>
                <c:pt idx="4651">
                  <c:v>84</c:v>
                </c:pt>
                <c:pt idx="4652">
                  <c:v>84</c:v>
                </c:pt>
                <c:pt idx="4653">
                  <c:v>84</c:v>
                </c:pt>
                <c:pt idx="4654">
                  <c:v>84</c:v>
                </c:pt>
                <c:pt idx="4655">
                  <c:v>84</c:v>
                </c:pt>
                <c:pt idx="4656">
                  <c:v>84</c:v>
                </c:pt>
                <c:pt idx="4657">
                  <c:v>84</c:v>
                </c:pt>
                <c:pt idx="4658">
                  <c:v>84</c:v>
                </c:pt>
                <c:pt idx="4659">
                  <c:v>84</c:v>
                </c:pt>
                <c:pt idx="4660">
                  <c:v>84</c:v>
                </c:pt>
                <c:pt idx="4661">
                  <c:v>84</c:v>
                </c:pt>
                <c:pt idx="4662">
                  <c:v>84</c:v>
                </c:pt>
                <c:pt idx="4663">
                  <c:v>84</c:v>
                </c:pt>
                <c:pt idx="4664">
                  <c:v>84</c:v>
                </c:pt>
                <c:pt idx="4665">
                  <c:v>84</c:v>
                </c:pt>
                <c:pt idx="4666">
                  <c:v>84</c:v>
                </c:pt>
                <c:pt idx="4667">
                  <c:v>84</c:v>
                </c:pt>
                <c:pt idx="4668">
                  <c:v>84</c:v>
                </c:pt>
                <c:pt idx="4669">
                  <c:v>84</c:v>
                </c:pt>
                <c:pt idx="4670">
                  <c:v>84</c:v>
                </c:pt>
                <c:pt idx="4671">
                  <c:v>84</c:v>
                </c:pt>
                <c:pt idx="4672">
                  <c:v>84</c:v>
                </c:pt>
                <c:pt idx="4673">
                  <c:v>84</c:v>
                </c:pt>
                <c:pt idx="4674">
                  <c:v>84</c:v>
                </c:pt>
                <c:pt idx="4675">
                  <c:v>84</c:v>
                </c:pt>
                <c:pt idx="4676">
                  <c:v>84</c:v>
                </c:pt>
                <c:pt idx="4677">
                  <c:v>84</c:v>
                </c:pt>
                <c:pt idx="4678">
                  <c:v>84</c:v>
                </c:pt>
                <c:pt idx="4679">
                  <c:v>84</c:v>
                </c:pt>
                <c:pt idx="4680">
                  <c:v>84</c:v>
                </c:pt>
                <c:pt idx="4681">
                  <c:v>84</c:v>
                </c:pt>
                <c:pt idx="4682">
                  <c:v>84</c:v>
                </c:pt>
                <c:pt idx="4683">
                  <c:v>84</c:v>
                </c:pt>
                <c:pt idx="4684">
                  <c:v>84</c:v>
                </c:pt>
                <c:pt idx="4685">
                  <c:v>84</c:v>
                </c:pt>
                <c:pt idx="4686">
                  <c:v>84</c:v>
                </c:pt>
                <c:pt idx="4687">
                  <c:v>84</c:v>
                </c:pt>
                <c:pt idx="4688">
                  <c:v>82.8</c:v>
                </c:pt>
                <c:pt idx="4689">
                  <c:v>82.8</c:v>
                </c:pt>
                <c:pt idx="4690">
                  <c:v>82.8</c:v>
                </c:pt>
                <c:pt idx="4691">
                  <c:v>82.8</c:v>
                </c:pt>
                <c:pt idx="4692">
                  <c:v>82.8</c:v>
                </c:pt>
                <c:pt idx="4693">
                  <c:v>82.8</c:v>
                </c:pt>
                <c:pt idx="4694">
                  <c:v>82.8</c:v>
                </c:pt>
                <c:pt idx="4695">
                  <c:v>82.8</c:v>
                </c:pt>
                <c:pt idx="4696">
                  <c:v>82.8</c:v>
                </c:pt>
                <c:pt idx="4697">
                  <c:v>82.8</c:v>
                </c:pt>
                <c:pt idx="4698">
                  <c:v>82.8</c:v>
                </c:pt>
                <c:pt idx="4699">
                  <c:v>82.8</c:v>
                </c:pt>
                <c:pt idx="4700">
                  <c:v>82.8</c:v>
                </c:pt>
                <c:pt idx="4701">
                  <c:v>82.8</c:v>
                </c:pt>
                <c:pt idx="4702">
                  <c:v>82.8</c:v>
                </c:pt>
                <c:pt idx="4703">
                  <c:v>82.8</c:v>
                </c:pt>
                <c:pt idx="4704">
                  <c:v>82.8</c:v>
                </c:pt>
                <c:pt idx="4705">
                  <c:v>82.8</c:v>
                </c:pt>
                <c:pt idx="4706">
                  <c:v>82.8</c:v>
                </c:pt>
                <c:pt idx="4707">
                  <c:v>82.8</c:v>
                </c:pt>
                <c:pt idx="4708">
                  <c:v>82.8</c:v>
                </c:pt>
                <c:pt idx="4709">
                  <c:v>82.8</c:v>
                </c:pt>
                <c:pt idx="4710">
                  <c:v>82.8</c:v>
                </c:pt>
                <c:pt idx="4711">
                  <c:v>82.8</c:v>
                </c:pt>
                <c:pt idx="4712">
                  <c:v>82.8</c:v>
                </c:pt>
                <c:pt idx="4713">
                  <c:v>82.8</c:v>
                </c:pt>
                <c:pt idx="4714">
                  <c:v>82.8</c:v>
                </c:pt>
                <c:pt idx="4715">
                  <c:v>82.8</c:v>
                </c:pt>
                <c:pt idx="4716">
                  <c:v>82.8</c:v>
                </c:pt>
                <c:pt idx="4717">
                  <c:v>82.8</c:v>
                </c:pt>
                <c:pt idx="4718">
                  <c:v>82.8</c:v>
                </c:pt>
                <c:pt idx="4719">
                  <c:v>82.8</c:v>
                </c:pt>
                <c:pt idx="4720">
                  <c:v>82.8</c:v>
                </c:pt>
                <c:pt idx="4721">
                  <c:v>82.8</c:v>
                </c:pt>
                <c:pt idx="4722">
                  <c:v>82.8</c:v>
                </c:pt>
                <c:pt idx="4723">
                  <c:v>82.8</c:v>
                </c:pt>
                <c:pt idx="4724">
                  <c:v>82.8</c:v>
                </c:pt>
                <c:pt idx="4725">
                  <c:v>82.8</c:v>
                </c:pt>
                <c:pt idx="4726">
                  <c:v>82.8</c:v>
                </c:pt>
                <c:pt idx="4727">
                  <c:v>82.8</c:v>
                </c:pt>
                <c:pt idx="4728">
                  <c:v>82.8</c:v>
                </c:pt>
                <c:pt idx="4729">
                  <c:v>82.8</c:v>
                </c:pt>
                <c:pt idx="4730">
                  <c:v>82.8</c:v>
                </c:pt>
                <c:pt idx="4731">
                  <c:v>82.8</c:v>
                </c:pt>
                <c:pt idx="4732">
                  <c:v>82.8</c:v>
                </c:pt>
                <c:pt idx="4733">
                  <c:v>82.8</c:v>
                </c:pt>
                <c:pt idx="4734">
                  <c:v>82.8</c:v>
                </c:pt>
                <c:pt idx="4735">
                  <c:v>82.8</c:v>
                </c:pt>
                <c:pt idx="4736">
                  <c:v>82.8</c:v>
                </c:pt>
                <c:pt idx="4737">
                  <c:v>82.8</c:v>
                </c:pt>
                <c:pt idx="4738">
                  <c:v>82.8</c:v>
                </c:pt>
                <c:pt idx="4739">
                  <c:v>82.8</c:v>
                </c:pt>
                <c:pt idx="4740">
                  <c:v>82.8</c:v>
                </c:pt>
                <c:pt idx="4741">
                  <c:v>82.8</c:v>
                </c:pt>
                <c:pt idx="4742">
                  <c:v>82.8</c:v>
                </c:pt>
                <c:pt idx="4743">
                  <c:v>82.8</c:v>
                </c:pt>
                <c:pt idx="4744">
                  <c:v>82.8</c:v>
                </c:pt>
                <c:pt idx="4745">
                  <c:v>82.8</c:v>
                </c:pt>
                <c:pt idx="4746">
                  <c:v>82.8</c:v>
                </c:pt>
                <c:pt idx="4747">
                  <c:v>82.8</c:v>
                </c:pt>
                <c:pt idx="4748">
                  <c:v>82.8</c:v>
                </c:pt>
                <c:pt idx="4749">
                  <c:v>82.8</c:v>
                </c:pt>
                <c:pt idx="4750">
                  <c:v>82.8</c:v>
                </c:pt>
                <c:pt idx="4751">
                  <c:v>82.8</c:v>
                </c:pt>
                <c:pt idx="4752">
                  <c:v>82.8</c:v>
                </c:pt>
                <c:pt idx="4753">
                  <c:v>82.8</c:v>
                </c:pt>
                <c:pt idx="4754">
                  <c:v>81.599999999999994</c:v>
                </c:pt>
                <c:pt idx="4755">
                  <c:v>81.599999999999994</c:v>
                </c:pt>
                <c:pt idx="4756">
                  <c:v>81.599999999999994</c:v>
                </c:pt>
                <c:pt idx="4757">
                  <c:v>81.599999999999994</c:v>
                </c:pt>
                <c:pt idx="4758">
                  <c:v>81.599999999999994</c:v>
                </c:pt>
                <c:pt idx="4759">
                  <c:v>81.599999999999994</c:v>
                </c:pt>
                <c:pt idx="4760">
                  <c:v>81.599999999999994</c:v>
                </c:pt>
                <c:pt idx="4761">
                  <c:v>81.599999999999994</c:v>
                </c:pt>
                <c:pt idx="4762">
                  <c:v>81.599999999999994</c:v>
                </c:pt>
                <c:pt idx="4763">
                  <c:v>81.599999999999994</c:v>
                </c:pt>
                <c:pt idx="4764">
                  <c:v>81.599999999999994</c:v>
                </c:pt>
                <c:pt idx="4765">
                  <c:v>81.599999999999994</c:v>
                </c:pt>
                <c:pt idx="4766">
                  <c:v>81.599999999999994</c:v>
                </c:pt>
                <c:pt idx="4767">
                  <c:v>81.599999999999994</c:v>
                </c:pt>
                <c:pt idx="4768">
                  <c:v>81.599999999999994</c:v>
                </c:pt>
                <c:pt idx="4769">
                  <c:v>81.599999999999994</c:v>
                </c:pt>
                <c:pt idx="4770">
                  <c:v>81.599999999999994</c:v>
                </c:pt>
                <c:pt idx="4771">
                  <c:v>81.599999999999994</c:v>
                </c:pt>
                <c:pt idx="4772">
                  <c:v>81.599999999999994</c:v>
                </c:pt>
                <c:pt idx="4773">
                  <c:v>81.599999999999994</c:v>
                </c:pt>
                <c:pt idx="4774">
                  <c:v>81.599999999999994</c:v>
                </c:pt>
                <c:pt idx="4775">
                  <c:v>81.599999999999994</c:v>
                </c:pt>
                <c:pt idx="4776">
                  <c:v>81.599999999999994</c:v>
                </c:pt>
                <c:pt idx="4777">
                  <c:v>81.599999999999994</c:v>
                </c:pt>
                <c:pt idx="4778">
                  <c:v>81.599999999999994</c:v>
                </c:pt>
                <c:pt idx="4779">
                  <c:v>81.599999999999994</c:v>
                </c:pt>
                <c:pt idx="4780">
                  <c:v>81.599999999999994</c:v>
                </c:pt>
                <c:pt idx="4781">
                  <c:v>81.599999999999994</c:v>
                </c:pt>
                <c:pt idx="4782">
                  <c:v>81.599999999999994</c:v>
                </c:pt>
                <c:pt idx="4783">
                  <c:v>81.599999999999994</c:v>
                </c:pt>
                <c:pt idx="4784">
                  <c:v>81.599999999999994</c:v>
                </c:pt>
                <c:pt idx="4785">
                  <c:v>81.599999999999994</c:v>
                </c:pt>
                <c:pt idx="4786">
                  <c:v>81.599999999999994</c:v>
                </c:pt>
                <c:pt idx="4787">
                  <c:v>81.599999999999994</c:v>
                </c:pt>
                <c:pt idx="4788">
                  <c:v>81.599999999999994</c:v>
                </c:pt>
                <c:pt idx="4789">
                  <c:v>81.599999999999994</c:v>
                </c:pt>
                <c:pt idx="4790">
                  <c:v>81.599999999999994</c:v>
                </c:pt>
                <c:pt idx="4791">
                  <c:v>81.599999999999994</c:v>
                </c:pt>
                <c:pt idx="4792">
                  <c:v>81.599999999999994</c:v>
                </c:pt>
                <c:pt idx="4793">
                  <c:v>81.599999999999994</c:v>
                </c:pt>
                <c:pt idx="4794">
                  <c:v>81.599999999999994</c:v>
                </c:pt>
                <c:pt idx="4795">
                  <c:v>81.599999999999994</c:v>
                </c:pt>
                <c:pt idx="4796">
                  <c:v>81.599999999999994</c:v>
                </c:pt>
                <c:pt idx="4797">
                  <c:v>81.599999999999994</c:v>
                </c:pt>
                <c:pt idx="4798">
                  <c:v>81.599999999999994</c:v>
                </c:pt>
                <c:pt idx="4799">
                  <c:v>81.599999999999994</c:v>
                </c:pt>
                <c:pt idx="4800">
                  <c:v>81.599999999999994</c:v>
                </c:pt>
                <c:pt idx="4801">
                  <c:v>81.599999999999994</c:v>
                </c:pt>
                <c:pt idx="4802">
                  <c:v>81.599999999999994</c:v>
                </c:pt>
                <c:pt idx="4803">
                  <c:v>81.599999999999994</c:v>
                </c:pt>
                <c:pt idx="4804">
                  <c:v>81.599999999999994</c:v>
                </c:pt>
                <c:pt idx="4805">
                  <c:v>81.599999999999994</c:v>
                </c:pt>
                <c:pt idx="4806">
                  <c:v>81.599999999999994</c:v>
                </c:pt>
                <c:pt idx="4807">
                  <c:v>81.599999999999994</c:v>
                </c:pt>
                <c:pt idx="4808">
                  <c:v>81.599999999999994</c:v>
                </c:pt>
                <c:pt idx="4809">
                  <c:v>81.599999999999994</c:v>
                </c:pt>
                <c:pt idx="4810">
                  <c:v>81.599999999999994</c:v>
                </c:pt>
                <c:pt idx="4811">
                  <c:v>81.599999999999994</c:v>
                </c:pt>
                <c:pt idx="4812">
                  <c:v>81.599999999999994</c:v>
                </c:pt>
                <c:pt idx="4813">
                  <c:v>81.599999999999994</c:v>
                </c:pt>
                <c:pt idx="4814">
                  <c:v>81.599999999999994</c:v>
                </c:pt>
                <c:pt idx="4815">
                  <c:v>81.599999999999994</c:v>
                </c:pt>
                <c:pt idx="4816">
                  <c:v>81.599999999999994</c:v>
                </c:pt>
                <c:pt idx="4817">
                  <c:v>81.599999999999994</c:v>
                </c:pt>
                <c:pt idx="4818">
                  <c:v>81.599999999999994</c:v>
                </c:pt>
                <c:pt idx="4819">
                  <c:v>81.599999999999994</c:v>
                </c:pt>
                <c:pt idx="4820">
                  <c:v>81.599999999999994</c:v>
                </c:pt>
                <c:pt idx="4821">
                  <c:v>81.599999999999994</c:v>
                </c:pt>
                <c:pt idx="4822">
                  <c:v>81.599999999999994</c:v>
                </c:pt>
                <c:pt idx="4823">
                  <c:v>81.599999999999994</c:v>
                </c:pt>
                <c:pt idx="4824">
                  <c:v>81.599999999999994</c:v>
                </c:pt>
                <c:pt idx="4825">
                  <c:v>81.599999999999994</c:v>
                </c:pt>
                <c:pt idx="4826">
                  <c:v>81.599999999999994</c:v>
                </c:pt>
                <c:pt idx="4827">
                  <c:v>81.599999999999994</c:v>
                </c:pt>
                <c:pt idx="4828">
                  <c:v>81.599999999999994</c:v>
                </c:pt>
                <c:pt idx="4829">
                  <c:v>81.599999999999994</c:v>
                </c:pt>
                <c:pt idx="4830">
                  <c:v>81.599999999999994</c:v>
                </c:pt>
                <c:pt idx="4831">
                  <c:v>81.599999999999994</c:v>
                </c:pt>
                <c:pt idx="4832">
                  <c:v>81.599999999999994</c:v>
                </c:pt>
                <c:pt idx="4833">
                  <c:v>81.599999999999994</c:v>
                </c:pt>
                <c:pt idx="4834">
                  <c:v>81.599999999999994</c:v>
                </c:pt>
                <c:pt idx="4835">
                  <c:v>81.599999999999994</c:v>
                </c:pt>
                <c:pt idx="4836">
                  <c:v>81.599999999999994</c:v>
                </c:pt>
                <c:pt idx="4837">
                  <c:v>81.599999999999994</c:v>
                </c:pt>
                <c:pt idx="4838">
                  <c:v>81.599999999999994</c:v>
                </c:pt>
                <c:pt idx="4839">
                  <c:v>81.599999999999994</c:v>
                </c:pt>
                <c:pt idx="4840">
                  <c:v>81.599999999999994</c:v>
                </c:pt>
                <c:pt idx="4841">
                  <c:v>81.599999999999994</c:v>
                </c:pt>
                <c:pt idx="4842">
                  <c:v>81.599999999999994</c:v>
                </c:pt>
                <c:pt idx="4843">
                  <c:v>81.599999999999994</c:v>
                </c:pt>
                <c:pt idx="4844">
                  <c:v>81.599999999999994</c:v>
                </c:pt>
                <c:pt idx="4845">
                  <c:v>81.599999999999994</c:v>
                </c:pt>
                <c:pt idx="4846">
                  <c:v>81.599999999999994</c:v>
                </c:pt>
                <c:pt idx="4847">
                  <c:v>81.599999999999994</c:v>
                </c:pt>
                <c:pt idx="4848">
                  <c:v>81.599999999999994</c:v>
                </c:pt>
                <c:pt idx="4849">
                  <c:v>81.599999999999994</c:v>
                </c:pt>
                <c:pt idx="4850">
                  <c:v>81.599999999999994</c:v>
                </c:pt>
                <c:pt idx="4851">
                  <c:v>81.599999999999994</c:v>
                </c:pt>
                <c:pt idx="4852">
                  <c:v>81.599999999999994</c:v>
                </c:pt>
                <c:pt idx="4853">
                  <c:v>81.599999999999994</c:v>
                </c:pt>
                <c:pt idx="4854">
                  <c:v>81.599999999999994</c:v>
                </c:pt>
                <c:pt idx="4855">
                  <c:v>81.599999999999994</c:v>
                </c:pt>
                <c:pt idx="4856">
                  <c:v>81.599999999999994</c:v>
                </c:pt>
                <c:pt idx="4857">
                  <c:v>81.599999999999994</c:v>
                </c:pt>
                <c:pt idx="4858">
                  <c:v>81.599999999999994</c:v>
                </c:pt>
                <c:pt idx="4859">
                  <c:v>81.599999999999994</c:v>
                </c:pt>
                <c:pt idx="4860">
                  <c:v>81.599999999999994</c:v>
                </c:pt>
                <c:pt idx="4861">
                  <c:v>81.599999999999994</c:v>
                </c:pt>
                <c:pt idx="4862">
                  <c:v>81.599999999999994</c:v>
                </c:pt>
                <c:pt idx="4863">
                  <c:v>81.599999999999994</c:v>
                </c:pt>
                <c:pt idx="4864">
                  <c:v>81.599999999999994</c:v>
                </c:pt>
                <c:pt idx="4865">
                  <c:v>81.599999999999994</c:v>
                </c:pt>
                <c:pt idx="4866">
                  <c:v>81.599999999999994</c:v>
                </c:pt>
                <c:pt idx="4867">
                  <c:v>81.599999999999994</c:v>
                </c:pt>
                <c:pt idx="4868">
                  <c:v>81.599999999999994</c:v>
                </c:pt>
                <c:pt idx="4869">
                  <c:v>81.599999999999994</c:v>
                </c:pt>
                <c:pt idx="4870">
                  <c:v>81.599999999999994</c:v>
                </c:pt>
                <c:pt idx="4871">
                  <c:v>81.599999999999994</c:v>
                </c:pt>
                <c:pt idx="4872">
                  <c:v>81.599999999999994</c:v>
                </c:pt>
                <c:pt idx="4873">
                  <c:v>81.599999999999994</c:v>
                </c:pt>
                <c:pt idx="4874">
                  <c:v>81.599999999999994</c:v>
                </c:pt>
                <c:pt idx="4875">
                  <c:v>81.599999999999994</c:v>
                </c:pt>
                <c:pt idx="4876">
                  <c:v>81.599999999999994</c:v>
                </c:pt>
                <c:pt idx="4877">
                  <c:v>81.599999999999994</c:v>
                </c:pt>
                <c:pt idx="4878">
                  <c:v>81.599999999999994</c:v>
                </c:pt>
                <c:pt idx="4879">
                  <c:v>81.599999999999994</c:v>
                </c:pt>
                <c:pt idx="4880">
                  <c:v>81.599999999999994</c:v>
                </c:pt>
                <c:pt idx="4881">
                  <c:v>80.400000000000006</c:v>
                </c:pt>
                <c:pt idx="4882">
                  <c:v>80.400000000000006</c:v>
                </c:pt>
                <c:pt idx="4883">
                  <c:v>80.400000000000006</c:v>
                </c:pt>
                <c:pt idx="4884">
                  <c:v>80.400000000000006</c:v>
                </c:pt>
                <c:pt idx="4885">
                  <c:v>80.400000000000006</c:v>
                </c:pt>
                <c:pt idx="4886">
                  <c:v>80.400000000000006</c:v>
                </c:pt>
                <c:pt idx="4887">
                  <c:v>80.400000000000006</c:v>
                </c:pt>
                <c:pt idx="4888">
                  <c:v>80.400000000000006</c:v>
                </c:pt>
                <c:pt idx="4889">
                  <c:v>80.400000000000006</c:v>
                </c:pt>
                <c:pt idx="4890">
                  <c:v>80.400000000000006</c:v>
                </c:pt>
                <c:pt idx="4891">
                  <c:v>80.400000000000006</c:v>
                </c:pt>
                <c:pt idx="4892">
                  <c:v>80.400000000000006</c:v>
                </c:pt>
                <c:pt idx="4893">
                  <c:v>80.400000000000006</c:v>
                </c:pt>
                <c:pt idx="4894">
                  <c:v>80.400000000000006</c:v>
                </c:pt>
                <c:pt idx="4895">
                  <c:v>80.400000000000006</c:v>
                </c:pt>
                <c:pt idx="4896">
                  <c:v>80.400000000000006</c:v>
                </c:pt>
                <c:pt idx="4897">
                  <c:v>80.400000000000006</c:v>
                </c:pt>
                <c:pt idx="4898">
                  <c:v>80.400000000000006</c:v>
                </c:pt>
                <c:pt idx="4899">
                  <c:v>80.400000000000006</c:v>
                </c:pt>
                <c:pt idx="4900">
                  <c:v>80.400000000000006</c:v>
                </c:pt>
                <c:pt idx="4901">
                  <c:v>80.400000000000006</c:v>
                </c:pt>
                <c:pt idx="4902">
                  <c:v>80.400000000000006</c:v>
                </c:pt>
                <c:pt idx="4903">
                  <c:v>80.400000000000006</c:v>
                </c:pt>
                <c:pt idx="4904">
                  <c:v>80.400000000000006</c:v>
                </c:pt>
                <c:pt idx="4905">
                  <c:v>80.400000000000006</c:v>
                </c:pt>
                <c:pt idx="4906">
                  <c:v>80.400000000000006</c:v>
                </c:pt>
                <c:pt idx="4907">
                  <c:v>80.400000000000006</c:v>
                </c:pt>
                <c:pt idx="4908">
                  <c:v>80.400000000000006</c:v>
                </c:pt>
                <c:pt idx="4909">
                  <c:v>80.400000000000006</c:v>
                </c:pt>
                <c:pt idx="4910">
                  <c:v>80.400000000000006</c:v>
                </c:pt>
                <c:pt idx="4911">
                  <c:v>80.400000000000006</c:v>
                </c:pt>
                <c:pt idx="4912">
                  <c:v>80.400000000000006</c:v>
                </c:pt>
                <c:pt idx="4913">
                  <c:v>80.400000000000006</c:v>
                </c:pt>
                <c:pt idx="4914">
                  <c:v>80.400000000000006</c:v>
                </c:pt>
                <c:pt idx="4915">
                  <c:v>80.400000000000006</c:v>
                </c:pt>
                <c:pt idx="4916">
                  <c:v>80.400000000000006</c:v>
                </c:pt>
                <c:pt idx="4917">
                  <c:v>80.400000000000006</c:v>
                </c:pt>
                <c:pt idx="4918">
                  <c:v>80.400000000000006</c:v>
                </c:pt>
                <c:pt idx="4919">
                  <c:v>80.400000000000006</c:v>
                </c:pt>
                <c:pt idx="4920">
                  <c:v>80.400000000000006</c:v>
                </c:pt>
                <c:pt idx="4921">
                  <c:v>80.400000000000006</c:v>
                </c:pt>
                <c:pt idx="4922">
                  <c:v>80.400000000000006</c:v>
                </c:pt>
                <c:pt idx="4923">
                  <c:v>80.400000000000006</c:v>
                </c:pt>
                <c:pt idx="4924">
                  <c:v>80.400000000000006</c:v>
                </c:pt>
                <c:pt idx="4925">
                  <c:v>80.400000000000006</c:v>
                </c:pt>
                <c:pt idx="4926">
                  <c:v>80.400000000000006</c:v>
                </c:pt>
                <c:pt idx="4927">
                  <c:v>80.400000000000006</c:v>
                </c:pt>
                <c:pt idx="4928">
                  <c:v>80.400000000000006</c:v>
                </c:pt>
                <c:pt idx="4929">
                  <c:v>80.400000000000006</c:v>
                </c:pt>
                <c:pt idx="4930">
                  <c:v>80.400000000000006</c:v>
                </c:pt>
                <c:pt idx="4931">
                  <c:v>80.400000000000006</c:v>
                </c:pt>
                <c:pt idx="4932">
                  <c:v>80.400000000000006</c:v>
                </c:pt>
                <c:pt idx="4933">
                  <c:v>80.400000000000006</c:v>
                </c:pt>
                <c:pt idx="4934">
                  <c:v>80.400000000000006</c:v>
                </c:pt>
                <c:pt idx="4935">
                  <c:v>80.400000000000006</c:v>
                </c:pt>
                <c:pt idx="4936">
                  <c:v>80.400000000000006</c:v>
                </c:pt>
                <c:pt idx="4937">
                  <c:v>80.400000000000006</c:v>
                </c:pt>
                <c:pt idx="4938">
                  <c:v>80.400000000000006</c:v>
                </c:pt>
                <c:pt idx="4939">
                  <c:v>80.400000000000006</c:v>
                </c:pt>
                <c:pt idx="4940">
                  <c:v>80.400000000000006</c:v>
                </c:pt>
                <c:pt idx="4941">
                  <c:v>80.400000000000006</c:v>
                </c:pt>
                <c:pt idx="4942">
                  <c:v>80.400000000000006</c:v>
                </c:pt>
                <c:pt idx="4943">
                  <c:v>80.400000000000006</c:v>
                </c:pt>
                <c:pt idx="4944">
                  <c:v>80.400000000000006</c:v>
                </c:pt>
                <c:pt idx="4945">
                  <c:v>80.400000000000006</c:v>
                </c:pt>
                <c:pt idx="4946">
                  <c:v>80.400000000000006</c:v>
                </c:pt>
                <c:pt idx="4947">
                  <c:v>80.400000000000006</c:v>
                </c:pt>
                <c:pt idx="4948">
                  <c:v>80.400000000000006</c:v>
                </c:pt>
                <c:pt idx="4949">
                  <c:v>80.400000000000006</c:v>
                </c:pt>
                <c:pt idx="4950">
                  <c:v>80.400000000000006</c:v>
                </c:pt>
                <c:pt idx="4951">
                  <c:v>80.400000000000006</c:v>
                </c:pt>
                <c:pt idx="4952">
                  <c:v>80.400000000000006</c:v>
                </c:pt>
                <c:pt idx="4953">
                  <c:v>80.400000000000006</c:v>
                </c:pt>
                <c:pt idx="4954">
                  <c:v>80.400000000000006</c:v>
                </c:pt>
                <c:pt idx="4955">
                  <c:v>80.400000000000006</c:v>
                </c:pt>
                <c:pt idx="4956">
                  <c:v>80.400000000000006</c:v>
                </c:pt>
                <c:pt idx="4957">
                  <c:v>80.400000000000006</c:v>
                </c:pt>
                <c:pt idx="4958">
                  <c:v>80.400000000000006</c:v>
                </c:pt>
                <c:pt idx="4959">
                  <c:v>80.400000000000006</c:v>
                </c:pt>
                <c:pt idx="4960">
                  <c:v>80.400000000000006</c:v>
                </c:pt>
                <c:pt idx="4961">
                  <c:v>80.400000000000006</c:v>
                </c:pt>
                <c:pt idx="4962">
                  <c:v>80.400000000000006</c:v>
                </c:pt>
                <c:pt idx="4963">
                  <c:v>80.400000000000006</c:v>
                </c:pt>
                <c:pt idx="4964">
                  <c:v>80.400000000000006</c:v>
                </c:pt>
                <c:pt idx="4965">
                  <c:v>80.400000000000006</c:v>
                </c:pt>
                <c:pt idx="4966">
                  <c:v>80.400000000000006</c:v>
                </c:pt>
                <c:pt idx="4967">
                  <c:v>80.400000000000006</c:v>
                </c:pt>
                <c:pt idx="4968">
                  <c:v>80.400000000000006</c:v>
                </c:pt>
                <c:pt idx="4969">
                  <c:v>80.400000000000006</c:v>
                </c:pt>
                <c:pt idx="4970">
                  <c:v>80.400000000000006</c:v>
                </c:pt>
                <c:pt idx="4971">
                  <c:v>80.400000000000006</c:v>
                </c:pt>
                <c:pt idx="4972">
                  <c:v>80.400000000000006</c:v>
                </c:pt>
                <c:pt idx="4973">
                  <c:v>80.400000000000006</c:v>
                </c:pt>
                <c:pt idx="4974">
                  <c:v>80.400000000000006</c:v>
                </c:pt>
                <c:pt idx="4975">
                  <c:v>80.400000000000006</c:v>
                </c:pt>
                <c:pt idx="4976">
                  <c:v>80.400000000000006</c:v>
                </c:pt>
                <c:pt idx="4977">
                  <c:v>80.400000000000006</c:v>
                </c:pt>
                <c:pt idx="4978">
                  <c:v>80.400000000000006</c:v>
                </c:pt>
                <c:pt idx="4979">
                  <c:v>80.400000000000006</c:v>
                </c:pt>
                <c:pt idx="4980">
                  <c:v>80.400000000000006</c:v>
                </c:pt>
                <c:pt idx="4981">
                  <c:v>80.400000000000006</c:v>
                </c:pt>
                <c:pt idx="4982">
                  <c:v>80.400000000000006</c:v>
                </c:pt>
                <c:pt idx="4983">
                  <c:v>80.400000000000006</c:v>
                </c:pt>
                <c:pt idx="4984">
                  <c:v>79.2</c:v>
                </c:pt>
                <c:pt idx="4985">
                  <c:v>79.2</c:v>
                </c:pt>
                <c:pt idx="4986">
                  <c:v>79.2</c:v>
                </c:pt>
                <c:pt idx="4987">
                  <c:v>79.2</c:v>
                </c:pt>
                <c:pt idx="4988">
                  <c:v>79.2</c:v>
                </c:pt>
                <c:pt idx="4989">
                  <c:v>79.2</c:v>
                </c:pt>
                <c:pt idx="4990">
                  <c:v>79.2</c:v>
                </c:pt>
                <c:pt idx="4991">
                  <c:v>79.2</c:v>
                </c:pt>
                <c:pt idx="4992">
                  <c:v>79.2</c:v>
                </c:pt>
                <c:pt idx="4993">
                  <c:v>79.2</c:v>
                </c:pt>
                <c:pt idx="4994">
                  <c:v>79.2</c:v>
                </c:pt>
                <c:pt idx="4995">
                  <c:v>79.2</c:v>
                </c:pt>
                <c:pt idx="4996">
                  <c:v>79.2</c:v>
                </c:pt>
                <c:pt idx="4997">
                  <c:v>79.2</c:v>
                </c:pt>
                <c:pt idx="4998">
                  <c:v>79.2</c:v>
                </c:pt>
                <c:pt idx="4999">
                  <c:v>79.2</c:v>
                </c:pt>
                <c:pt idx="5000">
                  <c:v>79.2</c:v>
                </c:pt>
                <c:pt idx="5001">
                  <c:v>79.2</c:v>
                </c:pt>
                <c:pt idx="5002">
                  <c:v>79.2</c:v>
                </c:pt>
                <c:pt idx="5003">
                  <c:v>79.2</c:v>
                </c:pt>
                <c:pt idx="5004">
                  <c:v>79.2</c:v>
                </c:pt>
                <c:pt idx="5005">
                  <c:v>79.2</c:v>
                </c:pt>
                <c:pt idx="5006">
                  <c:v>79.2</c:v>
                </c:pt>
                <c:pt idx="5007">
                  <c:v>79.2</c:v>
                </c:pt>
                <c:pt idx="5008">
                  <c:v>79.2</c:v>
                </c:pt>
                <c:pt idx="5009">
                  <c:v>79.2</c:v>
                </c:pt>
                <c:pt idx="5010">
                  <c:v>79.2</c:v>
                </c:pt>
                <c:pt idx="5011">
                  <c:v>79.2</c:v>
                </c:pt>
                <c:pt idx="5012">
                  <c:v>79.2</c:v>
                </c:pt>
                <c:pt idx="5013">
                  <c:v>79.2</c:v>
                </c:pt>
                <c:pt idx="5014">
                  <c:v>79.2</c:v>
                </c:pt>
                <c:pt idx="5015">
                  <c:v>79.2</c:v>
                </c:pt>
                <c:pt idx="5016">
                  <c:v>79.2</c:v>
                </c:pt>
                <c:pt idx="5017">
                  <c:v>79.2</c:v>
                </c:pt>
                <c:pt idx="5018">
                  <c:v>79.2</c:v>
                </c:pt>
                <c:pt idx="5019">
                  <c:v>79.2</c:v>
                </c:pt>
                <c:pt idx="5020">
                  <c:v>79.2</c:v>
                </c:pt>
                <c:pt idx="5021">
                  <c:v>79.2</c:v>
                </c:pt>
                <c:pt idx="5022">
                  <c:v>79.2</c:v>
                </c:pt>
                <c:pt idx="5023">
                  <c:v>79.2</c:v>
                </c:pt>
                <c:pt idx="5024">
                  <c:v>79.2</c:v>
                </c:pt>
                <c:pt idx="5025">
                  <c:v>79.2</c:v>
                </c:pt>
                <c:pt idx="5026">
                  <c:v>79.2</c:v>
                </c:pt>
                <c:pt idx="5027">
                  <c:v>79.2</c:v>
                </c:pt>
                <c:pt idx="5028">
                  <c:v>79.2</c:v>
                </c:pt>
                <c:pt idx="5029">
                  <c:v>79.2</c:v>
                </c:pt>
                <c:pt idx="5030">
                  <c:v>79.2</c:v>
                </c:pt>
                <c:pt idx="5031">
                  <c:v>79.2</c:v>
                </c:pt>
                <c:pt idx="5032">
                  <c:v>79.2</c:v>
                </c:pt>
                <c:pt idx="5033">
                  <c:v>79.2</c:v>
                </c:pt>
                <c:pt idx="5034">
                  <c:v>79.2</c:v>
                </c:pt>
                <c:pt idx="5035">
                  <c:v>79.2</c:v>
                </c:pt>
                <c:pt idx="5036">
                  <c:v>79.2</c:v>
                </c:pt>
                <c:pt idx="5037">
                  <c:v>79.2</c:v>
                </c:pt>
                <c:pt idx="5038">
                  <c:v>79.2</c:v>
                </c:pt>
                <c:pt idx="5039">
                  <c:v>79.2</c:v>
                </c:pt>
                <c:pt idx="5040">
                  <c:v>79.2</c:v>
                </c:pt>
                <c:pt idx="5041">
                  <c:v>79.2</c:v>
                </c:pt>
                <c:pt idx="5042">
                  <c:v>79.2</c:v>
                </c:pt>
                <c:pt idx="5043">
                  <c:v>79.2</c:v>
                </c:pt>
                <c:pt idx="5044">
                  <c:v>79.2</c:v>
                </c:pt>
                <c:pt idx="5045">
                  <c:v>79.2</c:v>
                </c:pt>
                <c:pt idx="5046">
                  <c:v>79.2</c:v>
                </c:pt>
                <c:pt idx="5047">
                  <c:v>79.2</c:v>
                </c:pt>
                <c:pt idx="5048">
                  <c:v>79.2</c:v>
                </c:pt>
                <c:pt idx="5049">
                  <c:v>79.2</c:v>
                </c:pt>
                <c:pt idx="5050">
                  <c:v>79.2</c:v>
                </c:pt>
                <c:pt idx="5051">
                  <c:v>79.2</c:v>
                </c:pt>
                <c:pt idx="5052">
                  <c:v>79.2</c:v>
                </c:pt>
                <c:pt idx="5053">
                  <c:v>79.2</c:v>
                </c:pt>
                <c:pt idx="5054">
                  <c:v>79.2</c:v>
                </c:pt>
                <c:pt idx="5055">
                  <c:v>79.2</c:v>
                </c:pt>
                <c:pt idx="5056">
                  <c:v>79.2</c:v>
                </c:pt>
                <c:pt idx="5057">
                  <c:v>79.2</c:v>
                </c:pt>
                <c:pt idx="5058">
                  <c:v>79.2</c:v>
                </c:pt>
                <c:pt idx="5059">
                  <c:v>79.2</c:v>
                </c:pt>
                <c:pt idx="5060">
                  <c:v>79.2</c:v>
                </c:pt>
                <c:pt idx="5061">
                  <c:v>79.2</c:v>
                </c:pt>
                <c:pt idx="5062">
                  <c:v>79.2</c:v>
                </c:pt>
                <c:pt idx="5063">
                  <c:v>79.2</c:v>
                </c:pt>
                <c:pt idx="5064">
                  <c:v>79.2</c:v>
                </c:pt>
                <c:pt idx="5065">
                  <c:v>79.2</c:v>
                </c:pt>
                <c:pt idx="5066">
                  <c:v>79.2</c:v>
                </c:pt>
                <c:pt idx="5067">
                  <c:v>79.2</c:v>
                </c:pt>
                <c:pt idx="5068">
                  <c:v>79.2</c:v>
                </c:pt>
                <c:pt idx="5069">
                  <c:v>79.2</c:v>
                </c:pt>
                <c:pt idx="5070">
                  <c:v>79.2</c:v>
                </c:pt>
                <c:pt idx="5071">
                  <c:v>79.2</c:v>
                </c:pt>
                <c:pt idx="5072">
                  <c:v>79.2</c:v>
                </c:pt>
                <c:pt idx="5073">
                  <c:v>79.2</c:v>
                </c:pt>
                <c:pt idx="5074">
                  <c:v>79.2</c:v>
                </c:pt>
                <c:pt idx="5075">
                  <c:v>79.2</c:v>
                </c:pt>
                <c:pt idx="5076">
                  <c:v>79.2</c:v>
                </c:pt>
                <c:pt idx="5077">
                  <c:v>79.2</c:v>
                </c:pt>
                <c:pt idx="5078">
                  <c:v>79.2</c:v>
                </c:pt>
                <c:pt idx="5079">
                  <c:v>79.2</c:v>
                </c:pt>
                <c:pt idx="5080">
                  <c:v>79.2</c:v>
                </c:pt>
                <c:pt idx="5081">
                  <c:v>79.2</c:v>
                </c:pt>
                <c:pt idx="5082">
                  <c:v>79.2</c:v>
                </c:pt>
                <c:pt idx="5083">
                  <c:v>79.2</c:v>
                </c:pt>
                <c:pt idx="5084">
                  <c:v>79.2</c:v>
                </c:pt>
                <c:pt idx="5085">
                  <c:v>79.2</c:v>
                </c:pt>
                <c:pt idx="5086">
                  <c:v>79.2</c:v>
                </c:pt>
                <c:pt idx="5087">
                  <c:v>79.2</c:v>
                </c:pt>
                <c:pt idx="5088">
                  <c:v>79.2</c:v>
                </c:pt>
                <c:pt idx="5089">
                  <c:v>79.2</c:v>
                </c:pt>
                <c:pt idx="5090">
                  <c:v>79.2</c:v>
                </c:pt>
                <c:pt idx="5091">
                  <c:v>79.2</c:v>
                </c:pt>
                <c:pt idx="5092">
                  <c:v>79.2</c:v>
                </c:pt>
                <c:pt idx="5093">
                  <c:v>79.2</c:v>
                </c:pt>
                <c:pt idx="5094">
                  <c:v>79.2</c:v>
                </c:pt>
                <c:pt idx="5095">
                  <c:v>79.2</c:v>
                </c:pt>
                <c:pt idx="5096">
                  <c:v>79.2</c:v>
                </c:pt>
                <c:pt idx="5097">
                  <c:v>79.2</c:v>
                </c:pt>
                <c:pt idx="5098">
                  <c:v>79.2</c:v>
                </c:pt>
                <c:pt idx="5099">
                  <c:v>79.2</c:v>
                </c:pt>
                <c:pt idx="5100">
                  <c:v>79.2</c:v>
                </c:pt>
                <c:pt idx="5101">
                  <c:v>79.2</c:v>
                </c:pt>
                <c:pt idx="5102">
                  <c:v>79.2</c:v>
                </c:pt>
                <c:pt idx="5103">
                  <c:v>79.2</c:v>
                </c:pt>
                <c:pt idx="5104">
                  <c:v>79.2</c:v>
                </c:pt>
                <c:pt idx="5105">
                  <c:v>79.2</c:v>
                </c:pt>
                <c:pt idx="5106">
                  <c:v>79.2</c:v>
                </c:pt>
                <c:pt idx="5107">
                  <c:v>79.2</c:v>
                </c:pt>
                <c:pt idx="5108">
                  <c:v>79.2</c:v>
                </c:pt>
                <c:pt idx="5109">
                  <c:v>79.2</c:v>
                </c:pt>
                <c:pt idx="5110">
                  <c:v>79.2</c:v>
                </c:pt>
                <c:pt idx="5111">
                  <c:v>79.2</c:v>
                </c:pt>
                <c:pt idx="5112">
                  <c:v>79.2</c:v>
                </c:pt>
                <c:pt idx="5113">
                  <c:v>79.2</c:v>
                </c:pt>
                <c:pt idx="5114">
                  <c:v>79.2</c:v>
                </c:pt>
                <c:pt idx="5115">
                  <c:v>79.2</c:v>
                </c:pt>
                <c:pt idx="5116">
                  <c:v>79.2</c:v>
                </c:pt>
                <c:pt idx="5117">
                  <c:v>79.2</c:v>
                </c:pt>
                <c:pt idx="5118">
                  <c:v>79.2</c:v>
                </c:pt>
                <c:pt idx="5119">
                  <c:v>79.2</c:v>
                </c:pt>
                <c:pt idx="5120">
                  <c:v>79.2</c:v>
                </c:pt>
                <c:pt idx="5121">
                  <c:v>79.2</c:v>
                </c:pt>
                <c:pt idx="5122">
                  <c:v>79.2</c:v>
                </c:pt>
                <c:pt idx="5123">
                  <c:v>79.2</c:v>
                </c:pt>
                <c:pt idx="5124">
                  <c:v>79.2</c:v>
                </c:pt>
                <c:pt idx="5125">
                  <c:v>79.2</c:v>
                </c:pt>
                <c:pt idx="5126">
                  <c:v>79.2</c:v>
                </c:pt>
                <c:pt idx="5127">
                  <c:v>79.2</c:v>
                </c:pt>
                <c:pt idx="5128">
                  <c:v>79.2</c:v>
                </c:pt>
                <c:pt idx="5129">
                  <c:v>79.2</c:v>
                </c:pt>
                <c:pt idx="5130">
                  <c:v>79.2</c:v>
                </c:pt>
                <c:pt idx="5131">
                  <c:v>79.2</c:v>
                </c:pt>
                <c:pt idx="5132">
                  <c:v>79.2</c:v>
                </c:pt>
                <c:pt idx="5133">
                  <c:v>79.2</c:v>
                </c:pt>
                <c:pt idx="5134">
                  <c:v>79.2</c:v>
                </c:pt>
                <c:pt idx="5135">
                  <c:v>79.2</c:v>
                </c:pt>
                <c:pt idx="5136">
                  <c:v>79.2</c:v>
                </c:pt>
                <c:pt idx="5137">
                  <c:v>79.2</c:v>
                </c:pt>
                <c:pt idx="5138">
                  <c:v>79.2</c:v>
                </c:pt>
                <c:pt idx="5139">
                  <c:v>79.2</c:v>
                </c:pt>
                <c:pt idx="5140">
                  <c:v>79.2</c:v>
                </c:pt>
                <c:pt idx="5141">
                  <c:v>79.2</c:v>
                </c:pt>
                <c:pt idx="5142">
                  <c:v>79.2</c:v>
                </c:pt>
                <c:pt idx="5143">
                  <c:v>79.2</c:v>
                </c:pt>
                <c:pt idx="5144">
                  <c:v>79.2</c:v>
                </c:pt>
                <c:pt idx="5145">
                  <c:v>79.2</c:v>
                </c:pt>
                <c:pt idx="5146">
                  <c:v>79.2</c:v>
                </c:pt>
                <c:pt idx="5147">
                  <c:v>79.2</c:v>
                </c:pt>
                <c:pt idx="5148">
                  <c:v>79.2</c:v>
                </c:pt>
                <c:pt idx="5149">
                  <c:v>79.2</c:v>
                </c:pt>
                <c:pt idx="5150">
                  <c:v>79.2</c:v>
                </c:pt>
                <c:pt idx="5151">
                  <c:v>79.2</c:v>
                </c:pt>
                <c:pt idx="5152">
                  <c:v>79.2</c:v>
                </c:pt>
                <c:pt idx="5153">
                  <c:v>79.2</c:v>
                </c:pt>
                <c:pt idx="5154">
                  <c:v>79.2</c:v>
                </c:pt>
                <c:pt idx="5155">
                  <c:v>79.2</c:v>
                </c:pt>
                <c:pt idx="5156">
                  <c:v>79.2</c:v>
                </c:pt>
                <c:pt idx="5157">
                  <c:v>79.2</c:v>
                </c:pt>
                <c:pt idx="5158">
                  <c:v>79.2</c:v>
                </c:pt>
                <c:pt idx="5159">
                  <c:v>79.2</c:v>
                </c:pt>
                <c:pt idx="5160">
                  <c:v>79.2</c:v>
                </c:pt>
                <c:pt idx="5161">
                  <c:v>79.2</c:v>
                </c:pt>
                <c:pt idx="5162">
                  <c:v>79.2</c:v>
                </c:pt>
                <c:pt idx="5163">
                  <c:v>79.2</c:v>
                </c:pt>
                <c:pt idx="5164">
                  <c:v>79.2</c:v>
                </c:pt>
                <c:pt idx="5165">
                  <c:v>79.2</c:v>
                </c:pt>
                <c:pt idx="5166">
                  <c:v>79.2</c:v>
                </c:pt>
                <c:pt idx="5167">
                  <c:v>79.2</c:v>
                </c:pt>
                <c:pt idx="5168">
                  <c:v>79.2</c:v>
                </c:pt>
                <c:pt idx="5169">
                  <c:v>79.2</c:v>
                </c:pt>
                <c:pt idx="5170">
                  <c:v>79.2</c:v>
                </c:pt>
                <c:pt idx="5171">
                  <c:v>79.2</c:v>
                </c:pt>
                <c:pt idx="5172">
                  <c:v>78</c:v>
                </c:pt>
                <c:pt idx="5173">
                  <c:v>78</c:v>
                </c:pt>
                <c:pt idx="5174">
                  <c:v>78</c:v>
                </c:pt>
                <c:pt idx="5175">
                  <c:v>78</c:v>
                </c:pt>
                <c:pt idx="5176">
                  <c:v>78</c:v>
                </c:pt>
                <c:pt idx="5177">
                  <c:v>78</c:v>
                </c:pt>
                <c:pt idx="5178">
                  <c:v>78</c:v>
                </c:pt>
                <c:pt idx="5179">
                  <c:v>78</c:v>
                </c:pt>
                <c:pt idx="5180">
                  <c:v>78</c:v>
                </c:pt>
                <c:pt idx="5181">
                  <c:v>78</c:v>
                </c:pt>
                <c:pt idx="5182">
                  <c:v>78</c:v>
                </c:pt>
                <c:pt idx="5183">
                  <c:v>78</c:v>
                </c:pt>
                <c:pt idx="5184">
                  <c:v>78</c:v>
                </c:pt>
                <c:pt idx="5185">
                  <c:v>78</c:v>
                </c:pt>
                <c:pt idx="5186">
                  <c:v>78</c:v>
                </c:pt>
                <c:pt idx="5187">
                  <c:v>78</c:v>
                </c:pt>
                <c:pt idx="5188">
                  <c:v>78</c:v>
                </c:pt>
                <c:pt idx="5189">
                  <c:v>78</c:v>
                </c:pt>
                <c:pt idx="5190">
                  <c:v>78</c:v>
                </c:pt>
                <c:pt idx="5191">
                  <c:v>78</c:v>
                </c:pt>
                <c:pt idx="5192">
                  <c:v>78</c:v>
                </c:pt>
                <c:pt idx="5193">
                  <c:v>78</c:v>
                </c:pt>
                <c:pt idx="5194">
                  <c:v>78</c:v>
                </c:pt>
                <c:pt idx="5195">
                  <c:v>78</c:v>
                </c:pt>
                <c:pt idx="5196">
                  <c:v>78</c:v>
                </c:pt>
                <c:pt idx="5197">
                  <c:v>78</c:v>
                </c:pt>
                <c:pt idx="5198">
                  <c:v>78</c:v>
                </c:pt>
                <c:pt idx="5199">
                  <c:v>78</c:v>
                </c:pt>
                <c:pt idx="5200">
                  <c:v>78</c:v>
                </c:pt>
                <c:pt idx="5201">
                  <c:v>78</c:v>
                </c:pt>
                <c:pt idx="5202">
                  <c:v>78</c:v>
                </c:pt>
                <c:pt idx="5203">
                  <c:v>78</c:v>
                </c:pt>
                <c:pt idx="5204">
                  <c:v>78</c:v>
                </c:pt>
                <c:pt idx="5205">
                  <c:v>78</c:v>
                </c:pt>
                <c:pt idx="5206">
                  <c:v>78</c:v>
                </c:pt>
                <c:pt idx="5207">
                  <c:v>78</c:v>
                </c:pt>
                <c:pt idx="5208">
                  <c:v>78</c:v>
                </c:pt>
                <c:pt idx="5209">
                  <c:v>78</c:v>
                </c:pt>
                <c:pt idx="5210">
                  <c:v>78</c:v>
                </c:pt>
                <c:pt idx="5211">
                  <c:v>78</c:v>
                </c:pt>
                <c:pt idx="5212">
                  <c:v>78</c:v>
                </c:pt>
                <c:pt idx="5213">
                  <c:v>78</c:v>
                </c:pt>
                <c:pt idx="5214">
                  <c:v>78</c:v>
                </c:pt>
                <c:pt idx="5215">
                  <c:v>78</c:v>
                </c:pt>
                <c:pt idx="5216">
                  <c:v>78</c:v>
                </c:pt>
                <c:pt idx="5217">
                  <c:v>78</c:v>
                </c:pt>
                <c:pt idx="5218">
                  <c:v>78</c:v>
                </c:pt>
                <c:pt idx="5219">
                  <c:v>78</c:v>
                </c:pt>
                <c:pt idx="5220">
                  <c:v>78</c:v>
                </c:pt>
                <c:pt idx="5221">
                  <c:v>78</c:v>
                </c:pt>
                <c:pt idx="5222">
                  <c:v>78</c:v>
                </c:pt>
                <c:pt idx="5223">
                  <c:v>78</c:v>
                </c:pt>
                <c:pt idx="5224">
                  <c:v>78</c:v>
                </c:pt>
                <c:pt idx="5225">
                  <c:v>78</c:v>
                </c:pt>
                <c:pt idx="5226">
                  <c:v>78</c:v>
                </c:pt>
                <c:pt idx="5227">
                  <c:v>78</c:v>
                </c:pt>
                <c:pt idx="5228">
                  <c:v>78</c:v>
                </c:pt>
                <c:pt idx="5229">
                  <c:v>78</c:v>
                </c:pt>
                <c:pt idx="5230">
                  <c:v>78</c:v>
                </c:pt>
                <c:pt idx="5231">
                  <c:v>78</c:v>
                </c:pt>
                <c:pt idx="5232">
                  <c:v>78</c:v>
                </c:pt>
                <c:pt idx="5233">
                  <c:v>78</c:v>
                </c:pt>
                <c:pt idx="5234">
                  <c:v>78</c:v>
                </c:pt>
                <c:pt idx="5235">
                  <c:v>78</c:v>
                </c:pt>
                <c:pt idx="5236">
                  <c:v>78</c:v>
                </c:pt>
                <c:pt idx="5237">
                  <c:v>78</c:v>
                </c:pt>
                <c:pt idx="5238">
                  <c:v>78</c:v>
                </c:pt>
                <c:pt idx="5239">
                  <c:v>78</c:v>
                </c:pt>
                <c:pt idx="5240">
                  <c:v>78</c:v>
                </c:pt>
                <c:pt idx="5241">
                  <c:v>78</c:v>
                </c:pt>
                <c:pt idx="5242">
                  <c:v>78</c:v>
                </c:pt>
                <c:pt idx="5243">
                  <c:v>78</c:v>
                </c:pt>
                <c:pt idx="5244">
                  <c:v>78</c:v>
                </c:pt>
                <c:pt idx="5245">
                  <c:v>78</c:v>
                </c:pt>
                <c:pt idx="5246">
                  <c:v>78</c:v>
                </c:pt>
                <c:pt idx="5247">
                  <c:v>78</c:v>
                </c:pt>
                <c:pt idx="5248">
                  <c:v>78</c:v>
                </c:pt>
                <c:pt idx="5249">
                  <c:v>78</c:v>
                </c:pt>
                <c:pt idx="5250">
                  <c:v>78</c:v>
                </c:pt>
                <c:pt idx="5251">
                  <c:v>78</c:v>
                </c:pt>
                <c:pt idx="5252">
                  <c:v>78</c:v>
                </c:pt>
                <c:pt idx="5253">
                  <c:v>78</c:v>
                </c:pt>
                <c:pt idx="5254">
                  <c:v>78</c:v>
                </c:pt>
                <c:pt idx="5255">
                  <c:v>78</c:v>
                </c:pt>
                <c:pt idx="5256">
                  <c:v>78</c:v>
                </c:pt>
                <c:pt idx="5257">
                  <c:v>78</c:v>
                </c:pt>
                <c:pt idx="5258">
                  <c:v>78</c:v>
                </c:pt>
                <c:pt idx="5259">
                  <c:v>78</c:v>
                </c:pt>
                <c:pt idx="5260">
                  <c:v>78</c:v>
                </c:pt>
                <c:pt idx="5261">
                  <c:v>78</c:v>
                </c:pt>
                <c:pt idx="5262">
                  <c:v>78</c:v>
                </c:pt>
                <c:pt idx="5263">
                  <c:v>78</c:v>
                </c:pt>
                <c:pt idx="5264">
                  <c:v>78</c:v>
                </c:pt>
                <c:pt idx="5265">
                  <c:v>78</c:v>
                </c:pt>
                <c:pt idx="5266">
                  <c:v>78</c:v>
                </c:pt>
                <c:pt idx="5267">
                  <c:v>78</c:v>
                </c:pt>
                <c:pt idx="5268">
                  <c:v>78</c:v>
                </c:pt>
                <c:pt idx="5269">
                  <c:v>78</c:v>
                </c:pt>
                <c:pt idx="5270">
                  <c:v>78</c:v>
                </c:pt>
                <c:pt idx="5271">
                  <c:v>78</c:v>
                </c:pt>
                <c:pt idx="5272">
                  <c:v>78</c:v>
                </c:pt>
                <c:pt idx="5273">
                  <c:v>78</c:v>
                </c:pt>
                <c:pt idx="5274">
                  <c:v>78</c:v>
                </c:pt>
                <c:pt idx="5275">
                  <c:v>78</c:v>
                </c:pt>
                <c:pt idx="5276">
                  <c:v>78</c:v>
                </c:pt>
                <c:pt idx="5277">
                  <c:v>78</c:v>
                </c:pt>
                <c:pt idx="5278">
                  <c:v>78</c:v>
                </c:pt>
                <c:pt idx="5279">
                  <c:v>78</c:v>
                </c:pt>
                <c:pt idx="5280">
                  <c:v>78</c:v>
                </c:pt>
                <c:pt idx="5281">
                  <c:v>78</c:v>
                </c:pt>
                <c:pt idx="5282">
                  <c:v>78</c:v>
                </c:pt>
                <c:pt idx="5283">
                  <c:v>78</c:v>
                </c:pt>
                <c:pt idx="5284">
                  <c:v>78</c:v>
                </c:pt>
                <c:pt idx="5285">
                  <c:v>78</c:v>
                </c:pt>
                <c:pt idx="5286">
                  <c:v>78</c:v>
                </c:pt>
                <c:pt idx="5287">
                  <c:v>78</c:v>
                </c:pt>
                <c:pt idx="5288">
                  <c:v>78</c:v>
                </c:pt>
                <c:pt idx="5289">
                  <c:v>78</c:v>
                </c:pt>
                <c:pt idx="5290">
                  <c:v>78</c:v>
                </c:pt>
                <c:pt idx="5291">
                  <c:v>78</c:v>
                </c:pt>
                <c:pt idx="5292">
                  <c:v>78</c:v>
                </c:pt>
                <c:pt idx="5293">
                  <c:v>78</c:v>
                </c:pt>
                <c:pt idx="5294">
                  <c:v>78</c:v>
                </c:pt>
                <c:pt idx="5295">
                  <c:v>78</c:v>
                </c:pt>
                <c:pt idx="5296">
                  <c:v>78</c:v>
                </c:pt>
                <c:pt idx="5297">
                  <c:v>78</c:v>
                </c:pt>
                <c:pt idx="5298">
                  <c:v>78</c:v>
                </c:pt>
                <c:pt idx="5299">
                  <c:v>78</c:v>
                </c:pt>
                <c:pt idx="5300">
                  <c:v>78</c:v>
                </c:pt>
                <c:pt idx="5301">
                  <c:v>78</c:v>
                </c:pt>
                <c:pt idx="5302">
                  <c:v>78</c:v>
                </c:pt>
                <c:pt idx="5303">
                  <c:v>78</c:v>
                </c:pt>
                <c:pt idx="5304">
                  <c:v>78</c:v>
                </c:pt>
                <c:pt idx="5305">
                  <c:v>78</c:v>
                </c:pt>
                <c:pt idx="5306">
                  <c:v>78</c:v>
                </c:pt>
                <c:pt idx="5307">
                  <c:v>78</c:v>
                </c:pt>
                <c:pt idx="5308">
                  <c:v>78</c:v>
                </c:pt>
                <c:pt idx="5309">
                  <c:v>78</c:v>
                </c:pt>
                <c:pt idx="5310">
                  <c:v>78</c:v>
                </c:pt>
                <c:pt idx="5311">
                  <c:v>78</c:v>
                </c:pt>
                <c:pt idx="5312">
                  <c:v>78</c:v>
                </c:pt>
                <c:pt idx="5313">
                  <c:v>78</c:v>
                </c:pt>
                <c:pt idx="5314">
                  <c:v>78</c:v>
                </c:pt>
                <c:pt idx="5315">
                  <c:v>78</c:v>
                </c:pt>
                <c:pt idx="5316">
                  <c:v>78</c:v>
                </c:pt>
                <c:pt idx="5317">
                  <c:v>78</c:v>
                </c:pt>
                <c:pt idx="5318">
                  <c:v>78</c:v>
                </c:pt>
                <c:pt idx="5319">
                  <c:v>78</c:v>
                </c:pt>
                <c:pt idx="5320">
                  <c:v>78</c:v>
                </c:pt>
                <c:pt idx="5321">
                  <c:v>78</c:v>
                </c:pt>
                <c:pt idx="5322">
                  <c:v>78</c:v>
                </c:pt>
                <c:pt idx="5323">
                  <c:v>78</c:v>
                </c:pt>
                <c:pt idx="5324">
                  <c:v>78</c:v>
                </c:pt>
                <c:pt idx="5325">
                  <c:v>78</c:v>
                </c:pt>
                <c:pt idx="5326">
                  <c:v>78</c:v>
                </c:pt>
                <c:pt idx="5327">
                  <c:v>78</c:v>
                </c:pt>
                <c:pt idx="5328">
                  <c:v>78</c:v>
                </c:pt>
                <c:pt idx="5329">
                  <c:v>78</c:v>
                </c:pt>
                <c:pt idx="5330">
                  <c:v>78</c:v>
                </c:pt>
                <c:pt idx="5331">
                  <c:v>78</c:v>
                </c:pt>
                <c:pt idx="5332">
                  <c:v>78</c:v>
                </c:pt>
                <c:pt idx="5333">
                  <c:v>78</c:v>
                </c:pt>
                <c:pt idx="5334">
                  <c:v>78</c:v>
                </c:pt>
                <c:pt idx="5335">
                  <c:v>78</c:v>
                </c:pt>
                <c:pt idx="5336">
                  <c:v>78</c:v>
                </c:pt>
                <c:pt idx="5337">
                  <c:v>78</c:v>
                </c:pt>
                <c:pt idx="5338">
                  <c:v>78</c:v>
                </c:pt>
                <c:pt idx="5339">
                  <c:v>78</c:v>
                </c:pt>
                <c:pt idx="5340">
                  <c:v>78</c:v>
                </c:pt>
                <c:pt idx="5341">
                  <c:v>78</c:v>
                </c:pt>
                <c:pt idx="5342">
                  <c:v>78</c:v>
                </c:pt>
                <c:pt idx="5343">
                  <c:v>78</c:v>
                </c:pt>
                <c:pt idx="5344">
                  <c:v>78</c:v>
                </c:pt>
                <c:pt idx="5345">
                  <c:v>78</c:v>
                </c:pt>
                <c:pt idx="5346">
                  <c:v>78</c:v>
                </c:pt>
                <c:pt idx="5347">
                  <c:v>78</c:v>
                </c:pt>
                <c:pt idx="5348">
                  <c:v>78</c:v>
                </c:pt>
                <c:pt idx="5349">
                  <c:v>78</c:v>
                </c:pt>
                <c:pt idx="5350">
                  <c:v>78</c:v>
                </c:pt>
                <c:pt idx="5351">
                  <c:v>78</c:v>
                </c:pt>
                <c:pt idx="5352">
                  <c:v>78</c:v>
                </c:pt>
                <c:pt idx="5353">
                  <c:v>78</c:v>
                </c:pt>
                <c:pt idx="5354">
                  <c:v>78</c:v>
                </c:pt>
                <c:pt idx="5355">
                  <c:v>78</c:v>
                </c:pt>
                <c:pt idx="5356">
                  <c:v>78</c:v>
                </c:pt>
                <c:pt idx="5357">
                  <c:v>76.8</c:v>
                </c:pt>
                <c:pt idx="5358">
                  <c:v>76.8</c:v>
                </c:pt>
                <c:pt idx="5359">
                  <c:v>76.8</c:v>
                </c:pt>
                <c:pt idx="5360">
                  <c:v>76.8</c:v>
                </c:pt>
                <c:pt idx="5361">
                  <c:v>76.8</c:v>
                </c:pt>
                <c:pt idx="5362">
                  <c:v>76.8</c:v>
                </c:pt>
                <c:pt idx="5363">
                  <c:v>76.8</c:v>
                </c:pt>
                <c:pt idx="5364">
                  <c:v>76.8</c:v>
                </c:pt>
                <c:pt idx="5365">
                  <c:v>76.8</c:v>
                </c:pt>
                <c:pt idx="5366">
                  <c:v>76.8</c:v>
                </c:pt>
                <c:pt idx="5367">
                  <c:v>76.8</c:v>
                </c:pt>
                <c:pt idx="5368">
                  <c:v>76.8</c:v>
                </c:pt>
                <c:pt idx="5369">
                  <c:v>76.8</c:v>
                </c:pt>
                <c:pt idx="5370">
                  <c:v>76.8</c:v>
                </c:pt>
                <c:pt idx="5371">
                  <c:v>76.8</c:v>
                </c:pt>
                <c:pt idx="5372">
                  <c:v>76.8</c:v>
                </c:pt>
                <c:pt idx="5373">
                  <c:v>76.8</c:v>
                </c:pt>
                <c:pt idx="5374">
                  <c:v>76.8</c:v>
                </c:pt>
                <c:pt idx="5375">
                  <c:v>76.8</c:v>
                </c:pt>
                <c:pt idx="5376">
                  <c:v>76.8</c:v>
                </c:pt>
                <c:pt idx="5377">
                  <c:v>76.8</c:v>
                </c:pt>
                <c:pt idx="5378">
                  <c:v>76.8</c:v>
                </c:pt>
                <c:pt idx="5379">
                  <c:v>76.8</c:v>
                </c:pt>
                <c:pt idx="5380">
                  <c:v>76.8</c:v>
                </c:pt>
                <c:pt idx="5381">
                  <c:v>76.8</c:v>
                </c:pt>
                <c:pt idx="5382">
                  <c:v>76.8</c:v>
                </c:pt>
                <c:pt idx="5383">
                  <c:v>76.8</c:v>
                </c:pt>
                <c:pt idx="5384">
                  <c:v>76.8</c:v>
                </c:pt>
                <c:pt idx="5385">
                  <c:v>76.8</c:v>
                </c:pt>
                <c:pt idx="5386">
                  <c:v>76.8</c:v>
                </c:pt>
                <c:pt idx="5387">
                  <c:v>76.8</c:v>
                </c:pt>
                <c:pt idx="5388">
                  <c:v>76.8</c:v>
                </c:pt>
                <c:pt idx="5389">
                  <c:v>76.8</c:v>
                </c:pt>
                <c:pt idx="5390">
                  <c:v>76.8</c:v>
                </c:pt>
                <c:pt idx="5391">
                  <c:v>76.8</c:v>
                </c:pt>
                <c:pt idx="5392">
                  <c:v>76.8</c:v>
                </c:pt>
                <c:pt idx="5393">
                  <c:v>76.8</c:v>
                </c:pt>
                <c:pt idx="5394">
                  <c:v>76.8</c:v>
                </c:pt>
                <c:pt idx="5395">
                  <c:v>76.8</c:v>
                </c:pt>
                <c:pt idx="5396">
                  <c:v>76.8</c:v>
                </c:pt>
                <c:pt idx="5397">
                  <c:v>76.8</c:v>
                </c:pt>
                <c:pt idx="5398">
                  <c:v>76.8</c:v>
                </c:pt>
                <c:pt idx="5399">
                  <c:v>76.8</c:v>
                </c:pt>
                <c:pt idx="5400">
                  <c:v>76.8</c:v>
                </c:pt>
                <c:pt idx="5401">
                  <c:v>76.8</c:v>
                </c:pt>
                <c:pt idx="5402">
                  <c:v>76.8</c:v>
                </c:pt>
                <c:pt idx="5403">
                  <c:v>76.8</c:v>
                </c:pt>
                <c:pt idx="5404">
                  <c:v>76.8</c:v>
                </c:pt>
                <c:pt idx="5405">
                  <c:v>76.8</c:v>
                </c:pt>
                <c:pt idx="5406">
                  <c:v>76.8</c:v>
                </c:pt>
                <c:pt idx="5407">
                  <c:v>76.8</c:v>
                </c:pt>
                <c:pt idx="5408">
                  <c:v>76.8</c:v>
                </c:pt>
                <c:pt idx="5409">
                  <c:v>76.8</c:v>
                </c:pt>
                <c:pt idx="5410">
                  <c:v>76.8</c:v>
                </c:pt>
                <c:pt idx="5411">
                  <c:v>76.8</c:v>
                </c:pt>
                <c:pt idx="5412">
                  <c:v>76.8</c:v>
                </c:pt>
                <c:pt idx="5413">
                  <c:v>76.8</c:v>
                </c:pt>
                <c:pt idx="5414">
                  <c:v>76.8</c:v>
                </c:pt>
                <c:pt idx="5415">
                  <c:v>76.8</c:v>
                </c:pt>
                <c:pt idx="5416">
                  <c:v>76.8</c:v>
                </c:pt>
                <c:pt idx="5417">
                  <c:v>76.8</c:v>
                </c:pt>
                <c:pt idx="5418">
                  <c:v>76.8</c:v>
                </c:pt>
                <c:pt idx="5419">
                  <c:v>76.8</c:v>
                </c:pt>
                <c:pt idx="5420">
                  <c:v>76.8</c:v>
                </c:pt>
                <c:pt idx="5421">
                  <c:v>76.8</c:v>
                </c:pt>
                <c:pt idx="5422">
                  <c:v>76.8</c:v>
                </c:pt>
                <c:pt idx="5423">
                  <c:v>76.8</c:v>
                </c:pt>
                <c:pt idx="5424">
                  <c:v>76.8</c:v>
                </c:pt>
                <c:pt idx="5425">
                  <c:v>76.8</c:v>
                </c:pt>
                <c:pt idx="5426">
                  <c:v>76.8</c:v>
                </c:pt>
                <c:pt idx="5427">
                  <c:v>76.8</c:v>
                </c:pt>
                <c:pt idx="5428">
                  <c:v>76.8</c:v>
                </c:pt>
                <c:pt idx="5429">
                  <c:v>76.8</c:v>
                </c:pt>
                <c:pt idx="5430">
                  <c:v>76.8</c:v>
                </c:pt>
                <c:pt idx="5431">
                  <c:v>76.8</c:v>
                </c:pt>
                <c:pt idx="5432">
                  <c:v>76.8</c:v>
                </c:pt>
                <c:pt idx="5433">
                  <c:v>76.8</c:v>
                </c:pt>
                <c:pt idx="5434">
                  <c:v>76.8</c:v>
                </c:pt>
                <c:pt idx="5435">
                  <c:v>76.8</c:v>
                </c:pt>
                <c:pt idx="5436">
                  <c:v>76.8</c:v>
                </c:pt>
                <c:pt idx="5437">
                  <c:v>76.8</c:v>
                </c:pt>
                <c:pt idx="5438">
                  <c:v>76.8</c:v>
                </c:pt>
                <c:pt idx="5439">
                  <c:v>76.8</c:v>
                </c:pt>
                <c:pt idx="5440">
                  <c:v>76.8</c:v>
                </c:pt>
                <c:pt idx="5441">
                  <c:v>76.8</c:v>
                </c:pt>
                <c:pt idx="5442">
                  <c:v>76.8</c:v>
                </c:pt>
                <c:pt idx="5443">
                  <c:v>76.8</c:v>
                </c:pt>
                <c:pt idx="5444">
                  <c:v>76.8</c:v>
                </c:pt>
                <c:pt idx="5445">
                  <c:v>76.8</c:v>
                </c:pt>
                <c:pt idx="5446">
                  <c:v>76.8</c:v>
                </c:pt>
                <c:pt idx="5447">
                  <c:v>76.8</c:v>
                </c:pt>
                <c:pt idx="5448">
                  <c:v>76.8</c:v>
                </c:pt>
                <c:pt idx="5449">
                  <c:v>76.8</c:v>
                </c:pt>
                <c:pt idx="5450">
                  <c:v>76.8</c:v>
                </c:pt>
                <c:pt idx="5451">
                  <c:v>76.8</c:v>
                </c:pt>
                <c:pt idx="5452">
                  <c:v>76.8</c:v>
                </c:pt>
                <c:pt idx="5453">
                  <c:v>76.8</c:v>
                </c:pt>
                <c:pt idx="5454">
                  <c:v>76.8</c:v>
                </c:pt>
                <c:pt idx="5455">
                  <c:v>76.8</c:v>
                </c:pt>
                <c:pt idx="5456">
                  <c:v>76.8</c:v>
                </c:pt>
                <c:pt idx="5457">
                  <c:v>76.8</c:v>
                </c:pt>
                <c:pt idx="5458">
                  <c:v>76.8</c:v>
                </c:pt>
                <c:pt idx="5459">
                  <c:v>76.8</c:v>
                </c:pt>
                <c:pt idx="5460">
                  <c:v>76.8</c:v>
                </c:pt>
                <c:pt idx="5461">
                  <c:v>76.8</c:v>
                </c:pt>
                <c:pt idx="5462">
                  <c:v>76.8</c:v>
                </c:pt>
                <c:pt idx="5463">
                  <c:v>76.8</c:v>
                </c:pt>
                <c:pt idx="5464">
                  <c:v>76.8</c:v>
                </c:pt>
                <c:pt idx="5465">
                  <c:v>76.8</c:v>
                </c:pt>
                <c:pt idx="5466">
                  <c:v>76.8</c:v>
                </c:pt>
                <c:pt idx="5467">
                  <c:v>76.8</c:v>
                </c:pt>
                <c:pt idx="5468">
                  <c:v>76.8</c:v>
                </c:pt>
                <c:pt idx="5469">
                  <c:v>76.8</c:v>
                </c:pt>
                <c:pt idx="5470">
                  <c:v>76.8</c:v>
                </c:pt>
                <c:pt idx="5471">
                  <c:v>76.8</c:v>
                </c:pt>
                <c:pt idx="5472">
                  <c:v>76.8</c:v>
                </c:pt>
                <c:pt idx="5473">
                  <c:v>76.8</c:v>
                </c:pt>
                <c:pt idx="5474">
                  <c:v>76.8</c:v>
                </c:pt>
                <c:pt idx="5475">
                  <c:v>76.8</c:v>
                </c:pt>
                <c:pt idx="5476">
                  <c:v>76.8</c:v>
                </c:pt>
                <c:pt idx="5477">
                  <c:v>76.8</c:v>
                </c:pt>
                <c:pt idx="5478">
                  <c:v>76.8</c:v>
                </c:pt>
                <c:pt idx="5479">
                  <c:v>76.8</c:v>
                </c:pt>
                <c:pt idx="5480">
                  <c:v>76.8</c:v>
                </c:pt>
                <c:pt idx="5481">
                  <c:v>76.8</c:v>
                </c:pt>
                <c:pt idx="5482">
                  <c:v>76.8</c:v>
                </c:pt>
                <c:pt idx="5483">
                  <c:v>76.8</c:v>
                </c:pt>
                <c:pt idx="5484">
                  <c:v>76.8</c:v>
                </c:pt>
                <c:pt idx="5485">
                  <c:v>76.8</c:v>
                </c:pt>
                <c:pt idx="5486">
                  <c:v>76.8</c:v>
                </c:pt>
                <c:pt idx="5487">
                  <c:v>76.8</c:v>
                </c:pt>
                <c:pt idx="5488">
                  <c:v>76.8</c:v>
                </c:pt>
                <c:pt idx="5489">
                  <c:v>76.8</c:v>
                </c:pt>
                <c:pt idx="5490">
                  <c:v>76.8</c:v>
                </c:pt>
                <c:pt idx="5491">
                  <c:v>76.8</c:v>
                </c:pt>
                <c:pt idx="5492">
                  <c:v>76.8</c:v>
                </c:pt>
                <c:pt idx="5493">
                  <c:v>76.8</c:v>
                </c:pt>
                <c:pt idx="5494">
                  <c:v>76.8</c:v>
                </c:pt>
                <c:pt idx="5495">
                  <c:v>76.8</c:v>
                </c:pt>
                <c:pt idx="5496">
                  <c:v>76.8</c:v>
                </c:pt>
                <c:pt idx="5497">
                  <c:v>76.8</c:v>
                </c:pt>
                <c:pt idx="5498">
                  <c:v>76.8</c:v>
                </c:pt>
                <c:pt idx="5499">
                  <c:v>76.8</c:v>
                </c:pt>
                <c:pt idx="5500">
                  <c:v>76.8</c:v>
                </c:pt>
                <c:pt idx="5501">
                  <c:v>76.8</c:v>
                </c:pt>
                <c:pt idx="5502">
                  <c:v>76.8</c:v>
                </c:pt>
                <c:pt idx="5503">
                  <c:v>76.8</c:v>
                </c:pt>
                <c:pt idx="5504">
                  <c:v>76.8</c:v>
                </c:pt>
                <c:pt idx="5505">
                  <c:v>76.8</c:v>
                </c:pt>
                <c:pt idx="5506">
                  <c:v>76.8</c:v>
                </c:pt>
                <c:pt idx="5507">
                  <c:v>76.8</c:v>
                </c:pt>
                <c:pt idx="5508">
                  <c:v>76.8</c:v>
                </c:pt>
                <c:pt idx="5509">
                  <c:v>76.8</c:v>
                </c:pt>
                <c:pt idx="5510">
                  <c:v>76.8</c:v>
                </c:pt>
                <c:pt idx="5511">
                  <c:v>76.8</c:v>
                </c:pt>
                <c:pt idx="5512">
                  <c:v>76.8</c:v>
                </c:pt>
                <c:pt idx="5513">
                  <c:v>76.8</c:v>
                </c:pt>
                <c:pt idx="5514">
                  <c:v>76.8</c:v>
                </c:pt>
                <c:pt idx="5515">
                  <c:v>76.8</c:v>
                </c:pt>
                <c:pt idx="5516">
                  <c:v>76.8</c:v>
                </c:pt>
                <c:pt idx="5517">
                  <c:v>76.8</c:v>
                </c:pt>
                <c:pt idx="5518">
                  <c:v>76.8</c:v>
                </c:pt>
                <c:pt idx="5519">
                  <c:v>76.8</c:v>
                </c:pt>
                <c:pt idx="5520">
                  <c:v>76.8</c:v>
                </c:pt>
                <c:pt idx="5521">
                  <c:v>76.8</c:v>
                </c:pt>
                <c:pt idx="5522">
                  <c:v>76.8</c:v>
                </c:pt>
                <c:pt idx="5523">
                  <c:v>76.8</c:v>
                </c:pt>
                <c:pt idx="5524">
                  <c:v>76.8</c:v>
                </c:pt>
                <c:pt idx="5525">
                  <c:v>76.8</c:v>
                </c:pt>
                <c:pt idx="5526">
                  <c:v>76.8</c:v>
                </c:pt>
                <c:pt idx="5527">
                  <c:v>76.8</c:v>
                </c:pt>
                <c:pt idx="5528">
                  <c:v>76.8</c:v>
                </c:pt>
                <c:pt idx="5529">
                  <c:v>76.8</c:v>
                </c:pt>
                <c:pt idx="5530">
                  <c:v>76.8</c:v>
                </c:pt>
                <c:pt idx="5531">
                  <c:v>76.8</c:v>
                </c:pt>
                <c:pt idx="5532">
                  <c:v>76.8</c:v>
                </c:pt>
                <c:pt idx="5533">
                  <c:v>76.8</c:v>
                </c:pt>
                <c:pt idx="5534">
                  <c:v>76.8</c:v>
                </c:pt>
                <c:pt idx="5535">
                  <c:v>76.8</c:v>
                </c:pt>
                <c:pt idx="5536">
                  <c:v>76.8</c:v>
                </c:pt>
                <c:pt idx="5537">
                  <c:v>76.8</c:v>
                </c:pt>
                <c:pt idx="5538">
                  <c:v>76.8</c:v>
                </c:pt>
                <c:pt idx="5539">
                  <c:v>76.8</c:v>
                </c:pt>
                <c:pt idx="5540">
                  <c:v>76.8</c:v>
                </c:pt>
                <c:pt idx="5541">
                  <c:v>76.8</c:v>
                </c:pt>
                <c:pt idx="5542">
                  <c:v>76.8</c:v>
                </c:pt>
                <c:pt idx="5543">
                  <c:v>76.8</c:v>
                </c:pt>
                <c:pt idx="5544">
                  <c:v>76.8</c:v>
                </c:pt>
                <c:pt idx="5545">
                  <c:v>76.8</c:v>
                </c:pt>
                <c:pt idx="5546">
                  <c:v>76.8</c:v>
                </c:pt>
                <c:pt idx="5547">
                  <c:v>76.8</c:v>
                </c:pt>
                <c:pt idx="5548">
                  <c:v>76.8</c:v>
                </c:pt>
                <c:pt idx="5549">
                  <c:v>76.8</c:v>
                </c:pt>
                <c:pt idx="5550">
                  <c:v>76.8</c:v>
                </c:pt>
                <c:pt idx="5551">
                  <c:v>76.8</c:v>
                </c:pt>
                <c:pt idx="5552">
                  <c:v>76.8</c:v>
                </c:pt>
                <c:pt idx="5553">
                  <c:v>76.8</c:v>
                </c:pt>
                <c:pt idx="5554">
                  <c:v>76.8</c:v>
                </c:pt>
                <c:pt idx="5555">
                  <c:v>76.8</c:v>
                </c:pt>
                <c:pt idx="5556">
                  <c:v>76.8</c:v>
                </c:pt>
                <c:pt idx="5557">
                  <c:v>76.8</c:v>
                </c:pt>
                <c:pt idx="5558">
                  <c:v>76.8</c:v>
                </c:pt>
                <c:pt idx="5559">
                  <c:v>76.8</c:v>
                </c:pt>
                <c:pt idx="5560">
                  <c:v>76.8</c:v>
                </c:pt>
                <c:pt idx="5561">
                  <c:v>76.8</c:v>
                </c:pt>
                <c:pt idx="5562">
                  <c:v>76.8</c:v>
                </c:pt>
                <c:pt idx="5563">
                  <c:v>76.8</c:v>
                </c:pt>
                <c:pt idx="5564">
                  <c:v>76.8</c:v>
                </c:pt>
                <c:pt idx="5565">
                  <c:v>76.8</c:v>
                </c:pt>
                <c:pt idx="5566">
                  <c:v>76.8</c:v>
                </c:pt>
                <c:pt idx="5567">
                  <c:v>76.8</c:v>
                </c:pt>
                <c:pt idx="5568">
                  <c:v>76.8</c:v>
                </c:pt>
                <c:pt idx="5569">
                  <c:v>76.8</c:v>
                </c:pt>
                <c:pt idx="5570">
                  <c:v>76.8</c:v>
                </c:pt>
                <c:pt idx="5571">
                  <c:v>76.8</c:v>
                </c:pt>
                <c:pt idx="5572">
                  <c:v>76.8</c:v>
                </c:pt>
                <c:pt idx="5573">
                  <c:v>76.8</c:v>
                </c:pt>
                <c:pt idx="5574">
                  <c:v>76.8</c:v>
                </c:pt>
                <c:pt idx="5575">
                  <c:v>76.8</c:v>
                </c:pt>
                <c:pt idx="5576">
                  <c:v>76.8</c:v>
                </c:pt>
                <c:pt idx="5577">
                  <c:v>76.8</c:v>
                </c:pt>
                <c:pt idx="5578">
                  <c:v>76.8</c:v>
                </c:pt>
                <c:pt idx="5579">
                  <c:v>76.8</c:v>
                </c:pt>
                <c:pt idx="5580">
                  <c:v>76.8</c:v>
                </c:pt>
                <c:pt idx="5581">
                  <c:v>76.8</c:v>
                </c:pt>
                <c:pt idx="5582">
                  <c:v>76.8</c:v>
                </c:pt>
                <c:pt idx="5583">
                  <c:v>76.8</c:v>
                </c:pt>
                <c:pt idx="5584">
                  <c:v>76.8</c:v>
                </c:pt>
                <c:pt idx="5585">
                  <c:v>76.8</c:v>
                </c:pt>
                <c:pt idx="5586">
                  <c:v>76.8</c:v>
                </c:pt>
                <c:pt idx="5587">
                  <c:v>76.8</c:v>
                </c:pt>
                <c:pt idx="5588">
                  <c:v>76.8</c:v>
                </c:pt>
                <c:pt idx="5589">
                  <c:v>76.8</c:v>
                </c:pt>
                <c:pt idx="5590">
                  <c:v>76.8</c:v>
                </c:pt>
                <c:pt idx="5591">
                  <c:v>76.8</c:v>
                </c:pt>
                <c:pt idx="5592">
                  <c:v>76.8</c:v>
                </c:pt>
                <c:pt idx="5593">
                  <c:v>76.8</c:v>
                </c:pt>
                <c:pt idx="5594">
                  <c:v>76.8</c:v>
                </c:pt>
                <c:pt idx="5595">
                  <c:v>76.8</c:v>
                </c:pt>
                <c:pt idx="5596">
                  <c:v>76.8</c:v>
                </c:pt>
                <c:pt idx="5597">
                  <c:v>76.8</c:v>
                </c:pt>
                <c:pt idx="5598">
                  <c:v>76.8</c:v>
                </c:pt>
                <c:pt idx="5599">
                  <c:v>76.8</c:v>
                </c:pt>
                <c:pt idx="5600">
                  <c:v>76.8</c:v>
                </c:pt>
                <c:pt idx="5601">
                  <c:v>76.8</c:v>
                </c:pt>
                <c:pt idx="5602">
                  <c:v>76.8</c:v>
                </c:pt>
                <c:pt idx="5603">
                  <c:v>76.8</c:v>
                </c:pt>
                <c:pt idx="5604">
                  <c:v>76.8</c:v>
                </c:pt>
                <c:pt idx="5605">
                  <c:v>76.8</c:v>
                </c:pt>
                <c:pt idx="5606">
                  <c:v>76.8</c:v>
                </c:pt>
                <c:pt idx="5607">
                  <c:v>76.8</c:v>
                </c:pt>
                <c:pt idx="5608">
                  <c:v>76.8</c:v>
                </c:pt>
                <c:pt idx="5609">
                  <c:v>76.8</c:v>
                </c:pt>
                <c:pt idx="5610">
                  <c:v>76.8</c:v>
                </c:pt>
                <c:pt idx="5611">
                  <c:v>76.8</c:v>
                </c:pt>
                <c:pt idx="5612">
                  <c:v>76.8</c:v>
                </c:pt>
                <c:pt idx="5613">
                  <c:v>76.8</c:v>
                </c:pt>
                <c:pt idx="5614">
                  <c:v>76.8</c:v>
                </c:pt>
                <c:pt idx="5615">
                  <c:v>76.8</c:v>
                </c:pt>
                <c:pt idx="5616">
                  <c:v>76.8</c:v>
                </c:pt>
                <c:pt idx="5617">
                  <c:v>76.8</c:v>
                </c:pt>
                <c:pt idx="5618">
                  <c:v>76.8</c:v>
                </c:pt>
                <c:pt idx="5619">
                  <c:v>76.8</c:v>
                </c:pt>
                <c:pt idx="5620">
                  <c:v>76.8</c:v>
                </c:pt>
                <c:pt idx="5621">
                  <c:v>76.8</c:v>
                </c:pt>
                <c:pt idx="5622">
                  <c:v>76.8</c:v>
                </c:pt>
                <c:pt idx="5623">
                  <c:v>76.8</c:v>
                </c:pt>
                <c:pt idx="5624">
                  <c:v>76.8</c:v>
                </c:pt>
                <c:pt idx="5625">
                  <c:v>76.8</c:v>
                </c:pt>
                <c:pt idx="5626">
                  <c:v>76.8</c:v>
                </c:pt>
                <c:pt idx="5627">
                  <c:v>76.8</c:v>
                </c:pt>
                <c:pt idx="5628">
                  <c:v>76.8</c:v>
                </c:pt>
                <c:pt idx="5629">
                  <c:v>76.8</c:v>
                </c:pt>
                <c:pt idx="5630">
                  <c:v>76.8</c:v>
                </c:pt>
                <c:pt idx="5631">
                  <c:v>76.8</c:v>
                </c:pt>
                <c:pt idx="5632">
                  <c:v>76.8</c:v>
                </c:pt>
                <c:pt idx="5633">
                  <c:v>76.8</c:v>
                </c:pt>
                <c:pt idx="5634">
                  <c:v>76.8</c:v>
                </c:pt>
                <c:pt idx="5635">
                  <c:v>76.8</c:v>
                </c:pt>
                <c:pt idx="5636">
                  <c:v>76.8</c:v>
                </c:pt>
                <c:pt idx="5637">
                  <c:v>76.8</c:v>
                </c:pt>
                <c:pt idx="5638">
                  <c:v>76.8</c:v>
                </c:pt>
                <c:pt idx="5639">
                  <c:v>76.8</c:v>
                </c:pt>
                <c:pt idx="5640">
                  <c:v>76.8</c:v>
                </c:pt>
                <c:pt idx="5641">
                  <c:v>76.8</c:v>
                </c:pt>
                <c:pt idx="5642">
                  <c:v>76.8</c:v>
                </c:pt>
                <c:pt idx="5643">
                  <c:v>76.8</c:v>
                </c:pt>
                <c:pt idx="5644">
                  <c:v>76.8</c:v>
                </c:pt>
                <c:pt idx="5645">
                  <c:v>76.8</c:v>
                </c:pt>
                <c:pt idx="5646">
                  <c:v>76.8</c:v>
                </c:pt>
                <c:pt idx="5647">
                  <c:v>76.8</c:v>
                </c:pt>
                <c:pt idx="5648">
                  <c:v>76.8</c:v>
                </c:pt>
                <c:pt idx="5649">
                  <c:v>76.8</c:v>
                </c:pt>
                <c:pt idx="5650">
                  <c:v>76.8</c:v>
                </c:pt>
                <c:pt idx="5651">
                  <c:v>76.8</c:v>
                </c:pt>
                <c:pt idx="5652">
                  <c:v>76.8</c:v>
                </c:pt>
                <c:pt idx="5653">
                  <c:v>76.8</c:v>
                </c:pt>
                <c:pt idx="5654">
                  <c:v>76.8</c:v>
                </c:pt>
                <c:pt idx="5655">
                  <c:v>76.8</c:v>
                </c:pt>
                <c:pt idx="5656">
                  <c:v>76.8</c:v>
                </c:pt>
                <c:pt idx="5657">
                  <c:v>76.8</c:v>
                </c:pt>
                <c:pt idx="5658">
                  <c:v>76.8</c:v>
                </c:pt>
                <c:pt idx="5659">
                  <c:v>76.8</c:v>
                </c:pt>
                <c:pt idx="5660">
                  <c:v>75.599999999999994</c:v>
                </c:pt>
                <c:pt idx="5661">
                  <c:v>75.599999999999994</c:v>
                </c:pt>
                <c:pt idx="5662">
                  <c:v>75.599999999999994</c:v>
                </c:pt>
                <c:pt idx="5663">
                  <c:v>75.599999999999994</c:v>
                </c:pt>
                <c:pt idx="5664">
                  <c:v>75.599999999999994</c:v>
                </c:pt>
                <c:pt idx="5665">
                  <c:v>75.599999999999994</c:v>
                </c:pt>
                <c:pt idx="5666">
                  <c:v>75.599999999999994</c:v>
                </c:pt>
                <c:pt idx="5667">
                  <c:v>75.599999999999994</c:v>
                </c:pt>
                <c:pt idx="5668">
                  <c:v>75.599999999999994</c:v>
                </c:pt>
                <c:pt idx="5669">
                  <c:v>75.599999999999994</c:v>
                </c:pt>
                <c:pt idx="5670">
                  <c:v>75.599999999999994</c:v>
                </c:pt>
                <c:pt idx="5671">
                  <c:v>75.599999999999994</c:v>
                </c:pt>
                <c:pt idx="5672">
                  <c:v>75.599999999999994</c:v>
                </c:pt>
                <c:pt idx="5673">
                  <c:v>75.599999999999994</c:v>
                </c:pt>
                <c:pt idx="5674">
                  <c:v>75.599999999999994</c:v>
                </c:pt>
                <c:pt idx="5675">
                  <c:v>75.599999999999994</c:v>
                </c:pt>
                <c:pt idx="5676">
                  <c:v>75.599999999999994</c:v>
                </c:pt>
                <c:pt idx="5677">
                  <c:v>75.599999999999994</c:v>
                </c:pt>
                <c:pt idx="5678">
                  <c:v>75.599999999999994</c:v>
                </c:pt>
                <c:pt idx="5679">
                  <c:v>75.599999999999994</c:v>
                </c:pt>
                <c:pt idx="5680">
                  <c:v>75.599999999999994</c:v>
                </c:pt>
                <c:pt idx="5681">
                  <c:v>75.599999999999994</c:v>
                </c:pt>
                <c:pt idx="5682">
                  <c:v>75.599999999999994</c:v>
                </c:pt>
                <c:pt idx="5683">
                  <c:v>75.599999999999994</c:v>
                </c:pt>
                <c:pt idx="5684">
                  <c:v>75.599999999999994</c:v>
                </c:pt>
                <c:pt idx="5685">
                  <c:v>75.599999999999994</c:v>
                </c:pt>
                <c:pt idx="5686">
                  <c:v>75.599999999999994</c:v>
                </c:pt>
                <c:pt idx="5687">
                  <c:v>75.599999999999994</c:v>
                </c:pt>
                <c:pt idx="5688">
                  <c:v>75.599999999999994</c:v>
                </c:pt>
                <c:pt idx="5689">
                  <c:v>75.599999999999994</c:v>
                </c:pt>
                <c:pt idx="5690">
                  <c:v>75.599999999999994</c:v>
                </c:pt>
                <c:pt idx="5691">
                  <c:v>75.599999999999994</c:v>
                </c:pt>
                <c:pt idx="5692">
                  <c:v>75.599999999999994</c:v>
                </c:pt>
                <c:pt idx="5693">
                  <c:v>75.599999999999994</c:v>
                </c:pt>
                <c:pt idx="5694">
                  <c:v>75.599999999999994</c:v>
                </c:pt>
                <c:pt idx="5695">
                  <c:v>75.599999999999994</c:v>
                </c:pt>
                <c:pt idx="5696">
                  <c:v>75.599999999999994</c:v>
                </c:pt>
                <c:pt idx="5697">
                  <c:v>75.599999999999994</c:v>
                </c:pt>
                <c:pt idx="5698">
                  <c:v>75.599999999999994</c:v>
                </c:pt>
                <c:pt idx="5699">
                  <c:v>75.599999999999994</c:v>
                </c:pt>
                <c:pt idx="5700">
                  <c:v>75.599999999999994</c:v>
                </c:pt>
                <c:pt idx="5701">
                  <c:v>75.599999999999994</c:v>
                </c:pt>
                <c:pt idx="5702">
                  <c:v>75.599999999999994</c:v>
                </c:pt>
                <c:pt idx="5703">
                  <c:v>75.599999999999994</c:v>
                </c:pt>
                <c:pt idx="5704">
                  <c:v>75.599999999999994</c:v>
                </c:pt>
                <c:pt idx="5705">
                  <c:v>75.599999999999994</c:v>
                </c:pt>
                <c:pt idx="5706">
                  <c:v>75.599999999999994</c:v>
                </c:pt>
                <c:pt idx="5707">
                  <c:v>75.599999999999994</c:v>
                </c:pt>
                <c:pt idx="5708">
                  <c:v>75.599999999999994</c:v>
                </c:pt>
                <c:pt idx="5709">
                  <c:v>75.599999999999994</c:v>
                </c:pt>
                <c:pt idx="5710">
                  <c:v>75.599999999999994</c:v>
                </c:pt>
                <c:pt idx="5711">
                  <c:v>75.599999999999994</c:v>
                </c:pt>
                <c:pt idx="5712">
                  <c:v>75.599999999999994</c:v>
                </c:pt>
                <c:pt idx="5713">
                  <c:v>75.599999999999994</c:v>
                </c:pt>
                <c:pt idx="5714">
                  <c:v>75.599999999999994</c:v>
                </c:pt>
                <c:pt idx="5715">
                  <c:v>75.599999999999994</c:v>
                </c:pt>
                <c:pt idx="5716">
                  <c:v>75.599999999999994</c:v>
                </c:pt>
                <c:pt idx="5717">
                  <c:v>75.599999999999994</c:v>
                </c:pt>
                <c:pt idx="5718">
                  <c:v>75.599999999999994</c:v>
                </c:pt>
                <c:pt idx="5719">
                  <c:v>75.599999999999994</c:v>
                </c:pt>
                <c:pt idx="5720">
                  <c:v>75.599999999999994</c:v>
                </c:pt>
                <c:pt idx="5721">
                  <c:v>75.599999999999994</c:v>
                </c:pt>
                <c:pt idx="5722">
                  <c:v>75.599999999999994</c:v>
                </c:pt>
                <c:pt idx="5723">
                  <c:v>75.599999999999994</c:v>
                </c:pt>
                <c:pt idx="5724">
                  <c:v>75.599999999999994</c:v>
                </c:pt>
                <c:pt idx="5725">
                  <c:v>75.599999999999994</c:v>
                </c:pt>
                <c:pt idx="5726">
                  <c:v>75.599999999999994</c:v>
                </c:pt>
                <c:pt idx="5727">
                  <c:v>75.599999999999994</c:v>
                </c:pt>
                <c:pt idx="5728">
                  <c:v>75.599999999999994</c:v>
                </c:pt>
                <c:pt idx="5729">
                  <c:v>75.599999999999994</c:v>
                </c:pt>
                <c:pt idx="5730">
                  <c:v>75.599999999999994</c:v>
                </c:pt>
                <c:pt idx="5731">
                  <c:v>75.599999999999994</c:v>
                </c:pt>
                <c:pt idx="5732">
                  <c:v>75.599999999999994</c:v>
                </c:pt>
                <c:pt idx="5733">
                  <c:v>75.599999999999994</c:v>
                </c:pt>
                <c:pt idx="5734">
                  <c:v>75.599999999999994</c:v>
                </c:pt>
                <c:pt idx="5735">
                  <c:v>75.599999999999994</c:v>
                </c:pt>
                <c:pt idx="5736">
                  <c:v>75.599999999999994</c:v>
                </c:pt>
                <c:pt idx="5737">
                  <c:v>75.599999999999994</c:v>
                </c:pt>
                <c:pt idx="5738">
                  <c:v>75.599999999999994</c:v>
                </c:pt>
                <c:pt idx="5739">
                  <c:v>75.599999999999994</c:v>
                </c:pt>
                <c:pt idx="5740">
                  <c:v>75.599999999999994</c:v>
                </c:pt>
                <c:pt idx="5741">
                  <c:v>75.599999999999994</c:v>
                </c:pt>
                <c:pt idx="5742">
                  <c:v>75.599999999999994</c:v>
                </c:pt>
                <c:pt idx="5743">
                  <c:v>75.599999999999994</c:v>
                </c:pt>
                <c:pt idx="5744">
                  <c:v>75.599999999999994</c:v>
                </c:pt>
                <c:pt idx="5745">
                  <c:v>75.599999999999994</c:v>
                </c:pt>
                <c:pt idx="5746">
                  <c:v>75.599999999999994</c:v>
                </c:pt>
                <c:pt idx="5747">
                  <c:v>75.599999999999994</c:v>
                </c:pt>
                <c:pt idx="5748">
                  <c:v>75.599999999999994</c:v>
                </c:pt>
                <c:pt idx="5749">
                  <c:v>75.599999999999994</c:v>
                </c:pt>
                <c:pt idx="5750">
                  <c:v>75.599999999999994</c:v>
                </c:pt>
                <c:pt idx="5751">
                  <c:v>75.599999999999994</c:v>
                </c:pt>
                <c:pt idx="5752">
                  <c:v>75.599999999999994</c:v>
                </c:pt>
                <c:pt idx="5753">
                  <c:v>75.599999999999994</c:v>
                </c:pt>
                <c:pt idx="5754">
                  <c:v>75.599999999999994</c:v>
                </c:pt>
                <c:pt idx="5755">
                  <c:v>75.599999999999994</c:v>
                </c:pt>
                <c:pt idx="5756">
                  <c:v>75.599999999999994</c:v>
                </c:pt>
                <c:pt idx="5757">
                  <c:v>75.599999999999994</c:v>
                </c:pt>
                <c:pt idx="5758">
                  <c:v>75.599999999999994</c:v>
                </c:pt>
                <c:pt idx="5759">
                  <c:v>75.599999999999994</c:v>
                </c:pt>
                <c:pt idx="5760">
                  <c:v>75.599999999999994</c:v>
                </c:pt>
                <c:pt idx="5761">
                  <c:v>75.599999999999994</c:v>
                </c:pt>
                <c:pt idx="5762">
                  <c:v>75.599999999999994</c:v>
                </c:pt>
                <c:pt idx="5763">
                  <c:v>75.599999999999994</c:v>
                </c:pt>
                <c:pt idx="5764">
                  <c:v>75.599999999999994</c:v>
                </c:pt>
                <c:pt idx="5765">
                  <c:v>75.599999999999994</c:v>
                </c:pt>
                <c:pt idx="5766">
                  <c:v>75.599999999999994</c:v>
                </c:pt>
                <c:pt idx="5767">
                  <c:v>75.599999999999994</c:v>
                </c:pt>
                <c:pt idx="5768">
                  <c:v>75.599999999999994</c:v>
                </c:pt>
                <c:pt idx="5769">
                  <c:v>75.599999999999994</c:v>
                </c:pt>
                <c:pt idx="5770">
                  <c:v>75.599999999999994</c:v>
                </c:pt>
                <c:pt idx="5771">
                  <c:v>75.599999999999994</c:v>
                </c:pt>
                <c:pt idx="5772">
                  <c:v>75.599999999999994</c:v>
                </c:pt>
                <c:pt idx="5773">
                  <c:v>75.599999999999994</c:v>
                </c:pt>
                <c:pt idx="5774">
                  <c:v>75.599999999999994</c:v>
                </c:pt>
                <c:pt idx="5775">
                  <c:v>75.599999999999994</c:v>
                </c:pt>
                <c:pt idx="5776">
                  <c:v>75.599999999999994</c:v>
                </c:pt>
                <c:pt idx="5777">
                  <c:v>75.599999999999994</c:v>
                </c:pt>
                <c:pt idx="5778">
                  <c:v>75.599999999999994</c:v>
                </c:pt>
                <c:pt idx="5779">
                  <c:v>75.599999999999994</c:v>
                </c:pt>
                <c:pt idx="5780">
                  <c:v>75.599999999999994</c:v>
                </c:pt>
                <c:pt idx="5781">
                  <c:v>75.599999999999994</c:v>
                </c:pt>
                <c:pt idx="5782">
                  <c:v>75.599999999999994</c:v>
                </c:pt>
                <c:pt idx="5783">
                  <c:v>75.599999999999994</c:v>
                </c:pt>
                <c:pt idx="5784">
                  <c:v>75.599999999999994</c:v>
                </c:pt>
                <c:pt idx="5785">
                  <c:v>75.599999999999994</c:v>
                </c:pt>
                <c:pt idx="5786">
                  <c:v>75.599999999999994</c:v>
                </c:pt>
                <c:pt idx="5787">
                  <c:v>75.599999999999994</c:v>
                </c:pt>
                <c:pt idx="5788">
                  <c:v>75.599999999999994</c:v>
                </c:pt>
                <c:pt idx="5789">
                  <c:v>75.599999999999994</c:v>
                </c:pt>
                <c:pt idx="5790">
                  <c:v>75.599999999999994</c:v>
                </c:pt>
                <c:pt idx="5791">
                  <c:v>75.599999999999994</c:v>
                </c:pt>
                <c:pt idx="5792">
                  <c:v>75.599999999999994</c:v>
                </c:pt>
                <c:pt idx="5793">
                  <c:v>75.599999999999994</c:v>
                </c:pt>
                <c:pt idx="5794">
                  <c:v>75.599999999999994</c:v>
                </c:pt>
                <c:pt idx="5795">
                  <c:v>75.599999999999994</c:v>
                </c:pt>
                <c:pt idx="5796">
                  <c:v>75.599999999999994</c:v>
                </c:pt>
                <c:pt idx="5797">
                  <c:v>75.599999999999994</c:v>
                </c:pt>
                <c:pt idx="5798">
                  <c:v>75.599999999999994</c:v>
                </c:pt>
                <c:pt idx="5799">
                  <c:v>75.599999999999994</c:v>
                </c:pt>
                <c:pt idx="5800">
                  <c:v>75.599999999999994</c:v>
                </c:pt>
                <c:pt idx="5801">
                  <c:v>75.599999999999994</c:v>
                </c:pt>
                <c:pt idx="5802">
                  <c:v>75.599999999999994</c:v>
                </c:pt>
                <c:pt idx="5803">
                  <c:v>75.599999999999994</c:v>
                </c:pt>
                <c:pt idx="5804">
                  <c:v>75.599999999999994</c:v>
                </c:pt>
                <c:pt idx="5805">
                  <c:v>75.599999999999994</c:v>
                </c:pt>
                <c:pt idx="5806">
                  <c:v>75.599999999999994</c:v>
                </c:pt>
                <c:pt idx="5807">
                  <c:v>75.599999999999994</c:v>
                </c:pt>
                <c:pt idx="5808">
                  <c:v>75.599999999999994</c:v>
                </c:pt>
                <c:pt idx="5809">
                  <c:v>75.599999999999994</c:v>
                </c:pt>
                <c:pt idx="5810">
                  <c:v>75.599999999999994</c:v>
                </c:pt>
                <c:pt idx="5811">
                  <c:v>75.599999999999994</c:v>
                </c:pt>
                <c:pt idx="5812">
                  <c:v>75.599999999999994</c:v>
                </c:pt>
                <c:pt idx="5813">
                  <c:v>75.599999999999994</c:v>
                </c:pt>
                <c:pt idx="5814">
                  <c:v>75.599999999999994</c:v>
                </c:pt>
                <c:pt idx="5815">
                  <c:v>75.599999999999994</c:v>
                </c:pt>
                <c:pt idx="5816">
                  <c:v>75.599999999999994</c:v>
                </c:pt>
                <c:pt idx="5817">
                  <c:v>75.599999999999994</c:v>
                </c:pt>
                <c:pt idx="5818">
                  <c:v>75.599999999999994</c:v>
                </c:pt>
                <c:pt idx="5819">
                  <c:v>75.599999999999994</c:v>
                </c:pt>
                <c:pt idx="5820">
                  <c:v>75.599999999999994</c:v>
                </c:pt>
                <c:pt idx="5821">
                  <c:v>75.599999999999994</c:v>
                </c:pt>
                <c:pt idx="5822">
                  <c:v>75.599999999999994</c:v>
                </c:pt>
                <c:pt idx="5823">
                  <c:v>75.599999999999994</c:v>
                </c:pt>
                <c:pt idx="5824">
                  <c:v>75.599999999999994</c:v>
                </c:pt>
                <c:pt idx="5825">
                  <c:v>75.599999999999994</c:v>
                </c:pt>
                <c:pt idx="5826">
                  <c:v>75.599999999999994</c:v>
                </c:pt>
                <c:pt idx="5827">
                  <c:v>75.599999999999994</c:v>
                </c:pt>
                <c:pt idx="5828">
                  <c:v>75.599999999999994</c:v>
                </c:pt>
                <c:pt idx="5829">
                  <c:v>75.599999999999994</c:v>
                </c:pt>
                <c:pt idx="5830">
                  <c:v>75.599999999999994</c:v>
                </c:pt>
                <c:pt idx="5831">
                  <c:v>75.599999999999994</c:v>
                </c:pt>
                <c:pt idx="5832">
                  <c:v>75.599999999999994</c:v>
                </c:pt>
                <c:pt idx="5833">
                  <c:v>75.599999999999994</c:v>
                </c:pt>
                <c:pt idx="5834">
                  <c:v>75.599999999999994</c:v>
                </c:pt>
                <c:pt idx="5835">
                  <c:v>75.599999999999994</c:v>
                </c:pt>
                <c:pt idx="5836">
                  <c:v>75.599999999999994</c:v>
                </c:pt>
                <c:pt idx="5837">
                  <c:v>75.599999999999994</c:v>
                </c:pt>
                <c:pt idx="5838">
                  <c:v>75.599999999999994</c:v>
                </c:pt>
                <c:pt idx="5839">
                  <c:v>75.599999999999994</c:v>
                </c:pt>
                <c:pt idx="5840">
                  <c:v>75.599999999999994</c:v>
                </c:pt>
                <c:pt idx="5841">
                  <c:v>75.599999999999994</c:v>
                </c:pt>
                <c:pt idx="5842">
                  <c:v>75.599999999999994</c:v>
                </c:pt>
                <c:pt idx="5843">
                  <c:v>75.599999999999994</c:v>
                </c:pt>
                <c:pt idx="5844">
                  <c:v>75.599999999999994</c:v>
                </c:pt>
                <c:pt idx="5845">
                  <c:v>75.599999999999994</c:v>
                </c:pt>
                <c:pt idx="5846">
                  <c:v>75.599999999999994</c:v>
                </c:pt>
                <c:pt idx="5847">
                  <c:v>75.599999999999994</c:v>
                </c:pt>
                <c:pt idx="5848">
                  <c:v>75.599999999999994</c:v>
                </c:pt>
                <c:pt idx="5849">
                  <c:v>75.599999999999994</c:v>
                </c:pt>
                <c:pt idx="5850">
                  <c:v>75.599999999999994</c:v>
                </c:pt>
                <c:pt idx="5851">
                  <c:v>75.599999999999994</c:v>
                </c:pt>
                <c:pt idx="5852">
                  <c:v>75.599999999999994</c:v>
                </c:pt>
                <c:pt idx="5853">
                  <c:v>75.599999999999994</c:v>
                </c:pt>
                <c:pt idx="5854">
                  <c:v>75.599999999999994</c:v>
                </c:pt>
                <c:pt idx="5855">
                  <c:v>75.599999999999994</c:v>
                </c:pt>
                <c:pt idx="5856">
                  <c:v>75.599999999999994</c:v>
                </c:pt>
                <c:pt idx="5857">
                  <c:v>75.599999999999994</c:v>
                </c:pt>
                <c:pt idx="5858">
                  <c:v>75.599999999999994</c:v>
                </c:pt>
                <c:pt idx="5859">
                  <c:v>75.599999999999994</c:v>
                </c:pt>
                <c:pt idx="5860">
                  <c:v>75.599999999999994</c:v>
                </c:pt>
                <c:pt idx="5861">
                  <c:v>75.599999999999994</c:v>
                </c:pt>
                <c:pt idx="5862">
                  <c:v>75.599999999999994</c:v>
                </c:pt>
                <c:pt idx="5863">
                  <c:v>75.599999999999994</c:v>
                </c:pt>
                <c:pt idx="5864">
                  <c:v>75.599999999999994</c:v>
                </c:pt>
                <c:pt idx="5865">
                  <c:v>75.599999999999994</c:v>
                </c:pt>
                <c:pt idx="5866">
                  <c:v>75.599999999999994</c:v>
                </c:pt>
                <c:pt idx="5867">
                  <c:v>75.599999999999994</c:v>
                </c:pt>
                <c:pt idx="5868">
                  <c:v>75.599999999999994</c:v>
                </c:pt>
                <c:pt idx="5869">
                  <c:v>75.599999999999994</c:v>
                </c:pt>
                <c:pt idx="5870">
                  <c:v>75.599999999999994</c:v>
                </c:pt>
                <c:pt idx="5871">
                  <c:v>75.599999999999994</c:v>
                </c:pt>
                <c:pt idx="5872">
                  <c:v>75.599999999999994</c:v>
                </c:pt>
                <c:pt idx="5873">
                  <c:v>75.599999999999994</c:v>
                </c:pt>
                <c:pt idx="5874">
                  <c:v>75.599999999999994</c:v>
                </c:pt>
                <c:pt idx="5875">
                  <c:v>75.599999999999994</c:v>
                </c:pt>
                <c:pt idx="5876">
                  <c:v>75.599999999999994</c:v>
                </c:pt>
                <c:pt idx="5877">
                  <c:v>75.599999999999994</c:v>
                </c:pt>
                <c:pt idx="5878">
                  <c:v>75.599999999999994</c:v>
                </c:pt>
                <c:pt idx="5879">
                  <c:v>75.599999999999994</c:v>
                </c:pt>
                <c:pt idx="5880">
                  <c:v>75.599999999999994</c:v>
                </c:pt>
                <c:pt idx="5881">
                  <c:v>75.599999999999994</c:v>
                </c:pt>
                <c:pt idx="5882">
                  <c:v>75.599999999999994</c:v>
                </c:pt>
                <c:pt idx="5883">
                  <c:v>75.599999999999994</c:v>
                </c:pt>
                <c:pt idx="5884">
                  <c:v>75.599999999999994</c:v>
                </c:pt>
                <c:pt idx="5885">
                  <c:v>75.599999999999994</c:v>
                </c:pt>
                <c:pt idx="5886">
                  <c:v>75.599999999999994</c:v>
                </c:pt>
                <c:pt idx="5887">
                  <c:v>75.599999999999994</c:v>
                </c:pt>
                <c:pt idx="5888">
                  <c:v>75.599999999999994</c:v>
                </c:pt>
                <c:pt idx="5889">
                  <c:v>75.599999999999994</c:v>
                </c:pt>
                <c:pt idx="5890">
                  <c:v>75.599999999999994</c:v>
                </c:pt>
                <c:pt idx="5891">
                  <c:v>75.599999999999994</c:v>
                </c:pt>
                <c:pt idx="5892">
                  <c:v>75.599999999999994</c:v>
                </c:pt>
                <c:pt idx="5893">
                  <c:v>75.599999999999994</c:v>
                </c:pt>
                <c:pt idx="5894">
                  <c:v>75.599999999999994</c:v>
                </c:pt>
                <c:pt idx="5895">
                  <c:v>75.599999999999994</c:v>
                </c:pt>
                <c:pt idx="5896">
                  <c:v>75.599999999999994</c:v>
                </c:pt>
                <c:pt idx="5897">
                  <c:v>75.599999999999994</c:v>
                </c:pt>
                <c:pt idx="5898">
                  <c:v>75.599999999999994</c:v>
                </c:pt>
                <c:pt idx="5899">
                  <c:v>75.599999999999994</c:v>
                </c:pt>
                <c:pt idx="5900">
                  <c:v>75.599999999999994</c:v>
                </c:pt>
                <c:pt idx="5901">
                  <c:v>75.599999999999994</c:v>
                </c:pt>
                <c:pt idx="5902">
                  <c:v>75.599999999999994</c:v>
                </c:pt>
                <c:pt idx="5903">
                  <c:v>75.599999999999994</c:v>
                </c:pt>
                <c:pt idx="5904">
                  <c:v>75.599999999999994</c:v>
                </c:pt>
                <c:pt idx="5905">
                  <c:v>75.599999999999994</c:v>
                </c:pt>
                <c:pt idx="5906">
                  <c:v>75.599999999999994</c:v>
                </c:pt>
                <c:pt idx="5907">
                  <c:v>75.599999999999994</c:v>
                </c:pt>
                <c:pt idx="5908">
                  <c:v>75.599999999999994</c:v>
                </c:pt>
                <c:pt idx="5909">
                  <c:v>75.599999999999994</c:v>
                </c:pt>
                <c:pt idx="5910">
                  <c:v>75.599999999999994</c:v>
                </c:pt>
                <c:pt idx="5911">
                  <c:v>75.599999999999994</c:v>
                </c:pt>
                <c:pt idx="5912">
                  <c:v>75.599999999999994</c:v>
                </c:pt>
                <c:pt idx="5913">
                  <c:v>75.599999999999994</c:v>
                </c:pt>
                <c:pt idx="5914">
                  <c:v>75.599999999999994</c:v>
                </c:pt>
                <c:pt idx="5915">
                  <c:v>75.599999999999994</c:v>
                </c:pt>
                <c:pt idx="5916">
                  <c:v>75.599999999999994</c:v>
                </c:pt>
                <c:pt idx="5917">
                  <c:v>75.599999999999994</c:v>
                </c:pt>
                <c:pt idx="5918">
                  <c:v>75.599999999999994</c:v>
                </c:pt>
                <c:pt idx="5919">
                  <c:v>75.599999999999994</c:v>
                </c:pt>
                <c:pt idx="5920">
                  <c:v>75.599999999999994</c:v>
                </c:pt>
                <c:pt idx="5921">
                  <c:v>75.599999999999994</c:v>
                </c:pt>
                <c:pt idx="5922">
                  <c:v>75.599999999999994</c:v>
                </c:pt>
                <c:pt idx="5923">
                  <c:v>75.599999999999994</c:v>
                </c:pt>
                <c:pt idx="5924">
                  <c:v>75.599999999999994</c:v>
                </c:pt>
                <c:pt idx="5925">
                  <c:v>75.599999999999994</c:v>
                </c:pt>
                <c:pt idx="5926">
                  <c:v>75.599999999999994</c:v>
                </c:pt>
                <c:pt idx="5927">
                  <c:v>75.599999999999994</c:v>
                </c:pt>
                <c:pt idx="5928">
                  <c:v>75.599999999999994</c:v>
                </c:pt>
                <c:pt idx="5929">
                  <c:v>75.599999999999994</c:v>
                </c:pt>
                <c:pt idx="5930">
                  <c:v>74.400000000000006</c:v>
                </c:pt>
                <c:pt idx="5931">
                  <c:v>74.400000000000006</c:v>
                </c:pt>
                <c:pt idx="5932">
                  <c:v>74.400000000000006</c:v>
                </c:pt>
                <c:pt idx="5933">
                  <c:v>74.400000000000006</c:v>
                </c:pt>
                <c:pt idx="5934">
                  <c:v>74.400000000000006</c:v>
                </c:pt>
                <c:pt idx="5935">
                  <c:v>74.400000000000006</c:v>
                </c:pt>
                <c:pt idx="5936">
                  <c:v>74.400000000000006</c:v>
                </c:pt>
                <c:pt idx="5937">
                  <c:v>74.400000000000006</c:v>
                </c:pt>
                <c:pt idx="5938">
                  <c:v>74.400000000000006</c:v>
                </c:pt>
                <c:pt idx="5939">
                  <c:v>74.400000000000006</c:v>
                </c:pt>
                <c:pt idx="5940">
                  <c:v>74.400000000000006</c:v>
                </c:pt>
                <c:pt idx="5941">
                  <c:v>74.400000000000006</c:v>
                </c:pt>
                <c:pt idx="5942">
                  <c:v>74.400000000000006</c:v>
                </c:pt>
                <c:pt idx="5943">
                  <c:v>74.400000000000006</c:v>
                </c:pt>
                <c:pt idx="5944">
                  <c:v>74.400000000000006</c:v>
                </c:pt>
                <c:pt idx="5945">
                  <c:v>74.400000000000006</c:v>
                </c:pt>
                <c:pt idx="5946">
                  <c:v>74.400000000000006</c:v>
                </c:pt>
                <c:pt idx="5947">
                  <c:v>74.400000000000006</c:v>
                </c:pt>
                <c:pt idx="5948">
                  <c:v>74.400000000000006</c:v>
                </c:pt>
                <c:pt idx="5949">
                  <c:v>74.400000000000006</c:v>
                </c:pt>
                <c:pt idx="5950">
                  <c:v>74.400000000000006</c:v>
                </c:pt>
                <c:pt idx="5951">
                  <c:v>74.400000000000006</c:v>
                </c:pt>
                <c:pt idx="5952">
                  <c:v>74.400000000000006</c:v>
                </c:pt>
                <c:pt idx="5953">
                  <c:v>74.400000000000006</c:v>
                </c:pt>
                <c:pt idx="5954">
                  <c:v>74.400000000000006</c:v>
                </c:pt>
                <c:pt idx="5955">
                  <c:v>74.400000000000006</c:v>
                </c:pt>
                <c:pt idx="5956">
                  <c:v>74.400000000000006</c:v>
                </c:pt>
                <c:pt idx="5957">
                  <c:v>74.400000000000006</c:v>
                </c:pt>
                <c:pt idx="5958">
                  <c:v>74.400000000000006</c:v>
                </c:pt>
                <c:pt idx="5959">
                  <c:v>74.400000000000006</c:v>
                </c:pt>
                <c:pt idx="5960">
                  <c:v>74.400000000000006</c:v>
                </c:pt>
                <c:pt idx="5961">
                  <c:v>74.400000000000006</c:v>
                </c:pt>
                <c:pt idx="5962">
                  <c:v>74.400000000000006</c:v>
                </c:pt>
                <c:pt idx="5963">
                  <c:v>74.400000000000006</c:v>
                </c:pt>
                <c:pt idx="5964">
                  <c:v>74.400000000000006</c:v>
                </c:pt>
                <c:pt idx="5965">
                  <c:v>74.400000000000006</c:v>
                </c:pt>
                <c:pt idx="5966">
                  <c:v>74.400000000000006</c:v>
                </c:pt>
                <c:pt idx="5967">
                  <c:v>74.400000000000006</c:v>
                </c:pt>
                <c:pt idx="5968">
                  <c:v>74.400000000000006</c:v>
                </c:pt>
                <c:pt idx="5969">
                  <c:v>74.400000000000006</c:v>
                </c:pt>
                <c:pt idx="5970">
                  <c:v>74.400000000000006</c:v>
                </c:pt>
                <c:pt idx="5971">
                  <c:v>74.400000000000006</c:v>
                </c:pt>
                <c:pt idx="5972">
                  <c:v>74.400000000000006</c:v>
                </c:pt>
                <c:pt idx="5973">
                  <c:v>74.400000000000006</c:v>
                </c:pt>
                <c:pt idx="5974">
                  <c:v>74.400000000000006</c:v>
                </c:pt>
                <c:pt idx="5975">
                  <c:v>74.400000000000006</c:v>
                </c:pt>
                <c:pt idx="5976">
                  <c:v>74.400000000000006</c:v>
                </c:pt>
                <c:pt idx="5977">
                  <c:v>74.400000000000006</c:v>
                </c:pt>
                <c:pt idx="5978">
                  <c:v>74.400000000000006</c:v>
                </c:pt>
                <c:pt idx="5979">
                  <c:v>74.400000000000006</c:v>
                </c:pt>
                <c:pt idx="5980">
                  <c:v>74.400000000000006</c:v>
                </c:pt>
                <c:pt idx="5981">
                  <c:v>74.400000000000006</c:v>
                </c:pt>
                <c:pt idx="5982">
                  <c:v>74.400000000000006</c:v>
                </c:pt>
                <c:pt idx="5983">
                  <c:v>74.400000000000006</c:v>
                </c:pt>
                <c:pt idx="5984">
                  <c:v>74.400000000000006</c:v>
                </c:pt>
                <c:pt idx="5985">
                  <c:v>74.400000000000006</c:v>
                </c:pt>
                <c:pt idx="5986">
                  <c:v>74.400000000000006</c:v>
                </c:pt>
                <c:pt idx="5987">
                  <c:v>74.400000000000006</c:v>
                </c:pt>
                <c:pt idx="5988">
                  <c:v>74.400000000000006</c:v>
                </c:pt>
                <c:pt idx="5989">
                  <c:v>74.400000000000006</c:v>
                </c:pt>
                <c:pt idx="5990">
                  <c:v>74.400000000000006</c:v>
                </c:pt>
                <c:pt idx="5991">
                  <c:v>74.400000000000006</c:v>
                </c:pt>
                <c:pt idx="5992">
                  <c:v>74.400000000000006</c:v>
                </c:pt>
                <c:pt idx="5993">
                  <c:v>74.400000000000006</c:v>
                </c:pt>
                <c:pt idx="5994">
                  <c:v>74.400000000000006</c:v>
                </c:pt>
                <c:pt idx="5995">
                  <c:v>74.400000000000006</c:v>
                </c:pt>
                <c:pt idx="5996">
                  <c:v>74.400000000000006</c:v>
                </c:pt>
                <c:pt idx="5997">
                  <c:v>74.400000000000006</c:v>
                </c:pt>
                <c:pt idx="5998">
                  <c:v>74.400000000000006</c:v>
                </c:pt>
                <c:pt idx="5999">
                  <c:v>74.400000000000006</c:v>
                </c:pt>
                <c:pt idx="6000">
                  <c:v>74.400000000000006</c:v>
                </c:pt>
                <c:pt idx="6001">
                  <c:v>74.400000000000006</c:v>
                </c:pt>
                <c:pt idx="6002">
                  <c:v>74.400000000000006</c:v>
                </c:pt>
                <c:pt idx="6003">
                  <c:v>74.400000000000006</c:v>
                </c:pt>
                <c:pt idx="6004">
                  <c:v>74.400000000000006</c:v>
                </c:pt>
                <c:pt idx="6005">
                  <c:v>74.400000000000006</c:v>
                </c:pt>
                <c:pt idx="6006">
                  <c:v>74.400000000000006</c:v>
                </c:pt>
                <c:pt idx="6007">
                  <c:v>74.400000000000006</c:v>
                </c:pt>
                <c:pt idx="6008">
                  <c:v>74.400000000000006</c:v>
                </c:pt>
                <c:pt idx="6009">
                  <c:v>74.400000000000006</c:v>
                </c:pt>
                <c:pt idx="6010">
                  <c:v>74.400000000000006</c:v>
                </c:pt>
                <c:pt idx="6011">
                  <c:v>74.400000000000006</c:v>
                </c:pt>
                <c:pt idx="6012">
                  <c:v>74.400000000000006</c:v>
                </c:pt>
                <c:pt idx="6013">
                  <c:v>74.400000000000006</c:v>
                </c:pt>
                <c:pt idx="6014">
                  <c:v>74.400000000000006</c:v>
                </c:pt>
                <c:pt idx="6015">
                  <c:v>74.400000000000006</c:v>
                </c:pt>
                <c:pt idx="6016">
                  <c:v>74.400000000000006</c:v>
                </c:pt>
                <c:pt idx="6017">
                  <c:v>74.400000000000006</c:v>
                </c:pt>
                <c:pt idx="6018">
                  <c:v>74.400000000000006</c:v>
                </c:pt>
                <c:pt idx="6019">
                  <c:v>74.400000000000006</c:v>
                </c:pt>
                <c:pt idx="6020">
                  <c:v>74.400000000000006</c:v>
                </c:pt>
                <c:pt idx="6021">
                  <c:v>74.400000000000006</c:v>
                </c:pt>
                <c:pt idx="6022">
                  <c:v>74.400000000000006</c:v>
                </c:pt>
                <c:pt idx="6023">
                  <c:v>74.400000000000006</c:v>
                </c:pt>
                <c:pt idx="6024">
                  <c:v>74.400000000000006</c:v>
                </c:pt>
                <c:pt idx="6025">
                  <c:v>74.400000000000006</c:v>
                </c:pt>
                <c:pt idx="6026">
                  <c:v>74.400000000000006</c:v>
                </c:pt>
                <c:pt idx="6027">
                  <c:v>74.400000000000006</c:v>
                </c:pt>
                <c:pt idx="6028">
                  <c:v>74.400000000000006</c:v>
                </c:pt>
                <c:pt idx="6029">
                  <c:v>74.400000000000006</c:v>
                </c:pt>
                <c:pt idx="6030">
                  <c:v>74.400000000000006</c:v>
                </c:pt>
                <c:pt idx="6031">
                  <c:v>74.400000000000006</c:v>
                </c:pt>
                <c:pt idx="6032">
                  <c:v>74.400000000000006</c:v>
                </c:pt>
                <c:pt idx="6033">
                  <c:v>74.400000000000006</c:v>
                </c:pt>
                <c:pt idx="6034">
                  <c:v>74.400000000000006</c:v>
                </c:pt>
                <c:pt idx="6035">
                  <c:v>74.400000000000006</c:v>
                </c:pt>
                <c:pt idx="6036">
                  <c:v>74.400000000000006</c:v>
                </c:pt>
                <c:pt idx="6037">
                  <c:v>74.400000000000006</c:v>
                </c:pt>
                <c:pt idx="6038">
                  <c:v>74.400000000000006</c:v>
                </c:pt>
                <c:pt idx="6039">
                  <c:v>74.400000000000006</c:v>
                </c:pt>
                <c:pt idx="6040">
                  <c:v>74.400000000000006</c:v>
                </c:pt>
                <c:pt idx="6041">
                  <c:v>74.400000000000006</c:v>
                </c:pt>
                <c:pt idx="6042">
                  <c:v>74.400000000000006</c:v>
                </c:pt>
                <c:pt idx="6043">
                  <c:v>74.400000000000006</c:v>
                </c:pt>
                <c:pt idx="6044">
                  <c:v>74.400000000000006</c:v>
                </c:pt>
                <c:pt idx="6045">
                  <c:v>74.400000000000006</c:v>
                </c:pt>
                <c:pt idx="6046">
                  <c:v>74.400000000000006</c:v>
                </c:pt>
                <c:pt idx="6047">
                  <c:v>74.400000000000006</c:v>
                </c:pt>
                <c:pt idx="6048">
                  <c:v>74.400000000000006</c:v>
                </c:pt>
                <c:pt idx="6049">
                  <c:v>74.400000000000006</c:v>
                </c:pt>
                <c:pt idx="6050">
                  <c:v>74.400000000000006</c:v>
                </c:pt>
                <c:pt idx="6051">
                  <c:v>74.400000000000006</c:v>
                </c:pt>
                <c:pt idx="6052">
                  <c:v>74.400000000000006</c:v>
                </c:pt>
                <c:pt idx="6053">
                  <c:v>74.400000000000006</c:v>
                </c:pt>
                <c:pt idx="6054">
                  <c:v>74.400000000000006</c:v>
                </c:pt>
                <c:pt idx="6055">
                  <c:v>74.400000000000006</c:v>
                </c:pt>
                <c:pt idx="6056">
                  <c:v>74.400000000000006</c:v>
                </c:pt>
                <c:pt idx="6057">
                  <c:v>74.400000000000006</c:v>
                </c:pt>
                <c:pt idx="6058">
                  <c:v>74.400000000000006</c:v>
                </c:pt>
                <c:pt idx="6059">
                  <c:v>74.400000000000006</c:v>
                </c:pt>
                <c:pt idx="6060">
                  <c:v>74.400000000000006</c:v>
                </c:pt>
                <c:pt idx="6061">
                  <c:v>74.400000000000006</c:v>
                </c:pt>
                <c:pt idx="6062">
                  <c:v>74.400000000000006</c:v>
                </c:pt>
                <c:pt idx="6063">
                  <c:v>74.400000000000006</c:v>
                </c:pt>
                <c:pt idx="6064">
                  <c:v>74.400000000000006</c:v>
                </c:pt>
                <c:pt idx="6065">
                  <c:v>74.400000000000006</c:v>
                </c:pt>
                <c:pt idx="6066">
                  <c:v>74.400000000000006</c:v>
                </c:pt>
                <c:pt idx="6067">
                  <c:v>74.400000000000006</c:v>
                </c:pt>
                <c:pt idx="6068">
                  <c:v>74.400000000000006</c:v>
                </c:pt>
                <c:pt idx="6069">
                  <c:v>74.400000000000006</c:v>
                </c:pt>
                <c:pt idx="6070">
                  <c:v>74.400000000000006</c:v>
                </c:pt>
                <c:pt idx="6071">
                  <c:v>74.400000000000006</c:v>
                </c:pt>
                <c:pt idx="6072">
                  <c:v>74.400000000000006</c:v>
                </c:pt>
                <c:pt idx="6073">
                  <c:v>74.400000000000006</c:v>
                </c:pt>
                <c:pt idx="6074">
                  <c:v>74.400000000000006</c:v>
                </c:pt>
                <c:pt idx="6075">
                  <c:v>74.400000000000006</c:v>
                </c:pt>
                <c:pt idx="6076">
                  <c:v>74.400000000000006</c:v>
                </c:pt>
                <c:pt idx="6077">
                  <c:v>74.400000000000006</c:v>
                </c:pt>
                <c:pt idx="6078">
                  <c:v>74.400000000000006</c:v>
                </c:pt>
                <c:pt idx="6079">
                  <c:v>74.400000000000006</c:v>
                </c:pt>
                <c:pt idx="6080">
                  <c:v>74.400000000000006</c:v>
                </c:pt>
                <c:pt idx="6081">
                  <c:v>74.400000000000006</c:v>
                </c:pt>
                <c:pt idx="6082">
                  <c:v>74.400000000000006</c:v>
                </c:pt>
                <c:pt idx="6083">
                  <c:v>74.400000000000006</c:v>
                </c:pt>
                <c:pt idx="6084">
                  <c:v>74.400000000000006</c:v>
                </c:pt>
                <c:pt idx="6085">
                  <c:v>74.400000000000006</c:v>
                </c:pt>
                <c:pt idx="6086">
                  <c:v>74.400000000000006</c:v>
                </c:pt>
                <c:pt idx="6087">
                  <c:v>74.400000000000006</c:v>
                </c:pt>
                <c:pt idx="6088">
                  <c:v>74.400000000000006</c:v>
                </c:pt>
                <c:pt idx="6089">
                  <c:v>74.400000000000006</c:v>
                </c:pt>
                <c:pt idx="6090">
                  <c:v>74.400000000000006</c:v>
                </c:pt>
                <c:pt idx="6091">
                  <c:v>74.400000000000006</c:v>
                </c:pt>
                <c:pt idx="6092">
                  <c:v>74.400000000000006</c:v>
                </c:pt>
                <c:pt idx="6093">
                  <c:v>74.400000000000006</c:v>
                </c:pt>
                <c:pt idx="6094">
                  <c:v>74.400000000000006</c:v>
                </c:pt>
                <c:pt idx="6095">
                  <c:v>74.400000000000006</c:v>
                </c:pt>
                <c:pt idx="6096">
                  <c:v>74.400000000000006</c:v>
                </c:pt>
                <c:pt idx="6097">
                  <c:v>74.400000000000006</c:v>
                </c:pt>
                <c:pt idx="6098">
                  <c:v>74.400000000000006</c:v>
                </c:pt>
                <c:pt idx="6099">
                  <c:v>74.400000000000006</c:v>
                </c:pt>
                <c:pt idx="6100">
                  <c:v>74.400000000000006</c:v>
                </c:pt>
                <c:pt idx="6101">
                  <c:v>74.400000000000006</c:v>
                </c:pt>
                <c:pt idx="6102">
                  <c:v>74.400000000000006</c:v>
                </c:pt>
                <c:pt idx="6103">
                  <c:v>74.400000000000006</c:v>
                </c:pt>
                <c:pt idx="6104">
                  <c:v>74.400000000000006</c:v>
                </c:pt>
                <c:pt idx="6105">
                  <c:v>74.400000000000006</c:v>
                </c:pt>
                <c:pt idx="6106">
                  <c:v>74.400000000000006</c:v>
                </c:pt>
                <c:pt idx="6107">
                  <c:v>74.400000000000006</c:v>
                </c:pt>
                <c:pt idx="6108">
                  <c:v>74.400000000000006</c:v>
                </c:pt>
                <c:pt idx="6109">
                  <c:v>74.400000000000006</c:v>
                </c:pt>
                <c:pt idx="6110">
                  <c:v>74.400000000000006</c:v>
                </c:pt>
                <c:pt idx="6111">
                  <c:v>74.400000000000006</c:v>
                </c:pt>
                <c:pt idx="6112">
                  <c:v>74.400000000000006</c:v>
                </c:pt>
                <c:pt idx="6113">
                  <c:v>74.400000000000006</c:v>
                </c:pt>
                <c:pt idx="6114">
                  <c:v>74.400000000000006</c:v>
                </c:pt>
                <c:pt idx="6115">
                  <c:v>74.400000000000006</c:v>
                </c:pt>
                <c:pt idx="6116">
                  <c:v>74.400000000000006</c:v>
                </c:pt>
                <c:pt idx="6117">
                  <c:v>74.400000000000006</c:v>
                </c:pt>
                <c:pt idx="6118">
                  <c:v>74.400000000000006</c:v>
                </c:pt>
                <c:pt idx="6119">
                  <c:v>74.400000000000006</c:v>
                </c:pt>
                <c:pt idx="6120">
                  <c:v>74.400000000000006</c:v>
                </c:pt>
                <c:pt idx="6121">
                  <c:v>74.400000000000006</c:v>
                </c:pt>
                <c:pt idx="6122">
                  <c:v>74.400000000000006</c:v>
                </c:pt>
                <c:pt idx="6123">
                  <c:v>74.400000000000006</c:v>
                </c:pt>
                <c:pt idx="6124">
                  <c:v>74.400000000000006</c:v>
                </c:pt>
                <c:pt idx="6125">
                  <c:v>74.400000000000006</c:v>
                </c:pt>
                <c:pt idx="6126">
                  <c:v>74.400000000000006</c:v>
                </c:pt>
                <c:pt idx="6127">
                  <c:v>74.400000000000006</c:v>
                </c:pt>
                <c:pt idx="6128">
                  <c:v>74.400000000000006</c:v>
                </c:pt>
                <c:pt idx="6129">
                  <c:v>74.400000000000006</c:v>
                </c:pt>
                <c:pt idx="6130">
                  <c:v>74.400000000000006</c:v>
                </c:pt>
                <c:pt idx="6131">
                  <c:v>74.400000000000006</c:v>
                </c:pt>
                <c:pt idx="6132">
                  <c:v>74.400000000000006</c:v>
                </c:pt>
                <c:pt idx="6133">
                  <c:v>74.400000000000006</c:v>
                </c:pt>
                <c:pt idx="6134">
                  <c:v>74.400000000000006</c:v>
                </c:pt>
                <c:pt idx="6135">
                  <c:v>74.400000000000006</c:v>
                </c:pt>
                <c:pt idx="6136">
                  <c:v>74.400000000000006</c:v>
                </c:pt>
                <c:pt idx="6137">
                  <c:v>74.400000000000006</c:v>
                </c:pt>
                <c:pt idx="6138">
                  <c:v>74.400000000000006</c:v>
                </c:pt>
                <c:pt idx="6139">
                  <c:v>74.400000000000006</c:v>
                </c:pt>
                <c:pt idx="6140">
                  <c:v>74.400000000000006</c:v>
                </c:pt>
                <c:pt idx="6141">
                  <c:v>74.400000000000006</c:v>
                </c:pt>
                <c:pt idx="6142">
                  <c:v>74.400000000000006</c:v>
                </c:pt>
                <c:pt idx="6143">
                  <c:v>74.400000000000006</c:v>
                </c:pt>
                <c:pt idx="6144">
                  <c:v>74.400000000000006</c:v>
                </c:pt>
                <c:pt idx="6145">
                  <c:v>74.400000000000006</c:v>
                </c:pt>
                <c:pt idx="6146">
                  <c:v>74.400000000000006</c:v>
                </c:pt>
                <c:pt idx="6147">
                  <c:v>74.400000000000006</c:v>
                </c:pt>
                <c:pt idx="6148">
                  <c:v>74.400000000000006</c:v>
                </c:pt>
                <c:pt idx="6149">
                  <c:v>74.400000000000006</c:v>
                </c:pt>
                <c:pt idx="6150">
                  <c:v>74.400000000000006</c:v>
                </c:pt>
                <c:pt idx="6151">
                  <c:v>74.400000000000006</c:v>
                </c:pt>
                <c:pt idx="6152">
                  <c:v>74.400000000000006</c:v>
                </c:pt>
                <c:pt idx="6153">
                  <c:v>74.400000000000006</c:v>
                </c:pt>
                <c:pt idx="6154">
                  <c:v>74.400000000000006</c:v>
                </c:pt>
                <c:pt idx="6155">
                  <c:v>74.400000000000006</c:v>
                </c:pt>
                <c:pt idx="6156">
                  <c:v>74.400000000000006</c:v>
                </c:pt>
                <c:pt idx="6157">
                  <c:v>74.400000000000006</c:v>
                </c:pt>
                <c:pt idx="6158">
                  <c:v>74.400000000000006</c:v>
                </c:pt>
                <c:pt idx="6159">
                  <c:v>74.400000000000006</c:v>
                </c:pt>
                <c:pt idx="6160">
                  <c:v>74.400000000000006</c:v>
                </c:pt>
                <c:pt idx="6161">
                  <c:v>74.400000000000006</c:v>
                </c:pt>
                <c:pt idx="6162">
                  <c:v>74.400000000000006</c:v>
                </c:pt>
                <c:pt idx="6163">
                  <c:v>74.400000000000006</c:v>
                </c:pt>
                <c:pt idx="6164">
                  <c:v>74.400000000000006</c:v>
                </c:pt>
                <c:pt idx="6165">
                  <c:v>74.400000000000006</c:v>
                </c:pt>
                <c:pt idx="6166">
                  <c:v>74.400000000000006</c:v>
                </c:pt>
                <c:pt idx="6167">
                  <c:v>74.400000000000006</c:v>
                </c:pt>
                <c:pt idx="6168">
                  <c:v>74.400000000000006</c:v>
                </c:pt>
                <c:pt idx="6169">
                  <c:v>74.400000000000006</c:v>
                </c:pt>
                <c:pt idx="6170">
                  <c:v>74.400000000000006</c:v>
                </c:pt>
                <c:pt idx="6171">
                  <c:v>74.400000000000006</c:v>
                </c:pt>
                <c:pt idx="6172">
                  <c:v>74.400000000000006</c:v>
                </c:pt>
                <c:pt idx="6173">
                  <c:v>74.400000000000006</c:v>
                </c:pt>
                <c:pt idx="6174">
                  <c:v>74.400000000000006</c:v>
                </c:pt>
                <c:pt idx="6175">
                  <c:v>74.400000000000006</c:v>
                </c:pt>
                <c:pt idx="6176">
                  <c:v>74.400000000000006</c:v>
                </c:pt>
                <c:pt idx="6177">
                  <c:v>74.400000000000006</c:v>
                </c:pt>
                <c:pt idx="6178">
                  <c:v>74.400000000000006</c:v>
                </c:pt>
                <c:pt idx="6179">
                  <c:v>74.400000000000006</c:v>
                </c:pt>
                <c:pt idx="6180">
                  <c:v>74.400000000000006</c:v>
                </c:pt>
                <c:pt idx="6181">
                  <c:v>74.400000000000006</c:v>
                </c:pt>
                <c:pt idx="6182">
                  <c:v>74.400000000000006</c:v>
                </c:pt>
                <c:pt idx="6183">
                  <c:v>74.400000000000006</c:v>
                </c:pt>
                <c:pt idx="6184">
                  <c:v>74.400000000000006</c:v>
                </c:pt>
                <c:pt idx="6185">
                  <c:v>74.400000000000006</c:v>
                </c:pt>
                <c:pt idx="6186">
                  <c:v>74.400000000000006</c:v>
                </c:pt>
                <c:pt idx="6187">
                  <c:v>74.400000000000006</c:v>
                </c:pt>
                <c:pt idx="6188">
                  <c:v>74.400000000000006</c:v>
                </c:pt>
                <c:pt idx="6189">
                  <c:v>74.400000000000006</c:v>
                </c:pt>
                <c:pt idx="6190">
                  <c:v>74.400000000000006</c:v>
                </c:pt>
                <c:pt idx="6191">
                  <c:v>74.400000000000006</c:v>
                </c:pt>
                <c:pt idx="6192">
                  <c:v>74.400000000000006</c:v>
                </c:pt>
                <c:pt idx="6193">
                  <c:v>74.400000000000006</c:v>
                </c:pt>
                <c:pt idx="6194">
                  <c:v>74.400000000000006</c:v>
                </c:pt>
                <c:pt idx="6195">
                  <c:v>74.400000000000006</c:v>
                </c:pt>
                <c:pt idx="6196">
                  <c:v>74.400000000000006</c:v>
                </c:pt>
                <c:pt idx="6197">
                  <c:v>74.400000000000006</c:v>
                </c:pt>
                <c:pt idx="6198">
                  <c:v>74.400000000000006</c:v>
                </c:pt>
                <c:pt idx="6199">
                  <c:v>74.400000000000006</c:v>
                </c:pt>
                <c:pt idx="6200">
                  <c:v>74.400000000000006</c:v>
                </c:pt>
                <c:pt idx="6201">
                  <c:v>74.400000000000006</c:v>
                </c:pt>
                <c:pt idx="6202">
                  <c:v>74.400000000000006</c:v>
                </c:pt>
                <c:pt idx="6203">
                  <c:v>74.400000000000006</c:v>
                </c:pt>
                <c:pt idx="6204">
                  <c:v>74.400000000000006</c:v>
                </c:pt>
                <c:pt idx="6205">
                  <c:v>74.400000000000006</c:v>
                </c:pt>
                <c:pt idx="6206">
                  <c:v>74.400000000000006</c:v>
                </c:pt>
                <c:pt idx="6207">
                  <c:v>74.400000000000006</c:v>
                </c:pt>
                <c:pt idx="6208">
                  <c:v>74.400000000000006</c:v>
                </c:pt>
                <c:pt idx="6209">
                  <c:v>74.400000000000006</c:v>
                </c:pt>
                <c:pt idx="6210">
                  <c:v>74.400000000000006</c:v>
                </c:pt>
                <c:pt idx="6211">
                  <c:v>74.400000000000006</c:v>
                </c:pt>
                <c:pt idx="6212">
                  <c:v>74.400000000000006</c:v>
                </c:pt>
                <c:pt idx="6213">
                  <c:v>74.400000000000006</c:v>
                </c:pt>
                <c:pt idx="6214">
                  <c:v>74.400000000000006</c:v>
                </c:pt>
                <c:pt idx="6215">
                  <c:v>74.400000000000006</c:v>
                </c:pt>
                <c:pt idx="6216">
                  <c:v>74.400000000000006</c:v>
                </c:pt>
                <c:pt idx="6217">
                  <c:v>74.400000000000006</c:v>
                </c:pt>
                <c:pt idx="6218">
                  <c:v>74.400000000000006</c:v>
                </c:pt>
                <c:pt idx="6219">
                  <c:v>74.400000000000006</c:v>
                </c:pt>
                <c:pt idx="6220">
                  <c:v>74.400000000000006</c:v>
                </c:pt>
                <c:pt idx="6221">
                  <c:v>74.400000000000006</c:v>
                </c:pt>
                <c:pt idx="6222">
                  <c:v>74.400000000000006</c:v>
                </c:pt>
                <c:pt idx="6223">
                  <c:v>74.400000000000006</c:v>
                </c:pt>
                <c:pt idx="6224">
                  <c:v>74.400000000000006</c:v>
                </c:pt>
                <c:pt idx="6225">
                  <c:v>74.400000000000006</c:v>
                </c:pt>
                <c:pt idx="6226">
                  <c:v>74.400000000000006</c:v>
                </c:pt>
                <c:pt idx="6227">
                  <c:v>74.400000000000006</c:v>
                </c:pt>
                <c:pt idx="6228">
                  <c:v>74.400000000000006</c:v>
                </c:pt>
                <c:pt idx="6229">
                  <c:v>74.400000000000006</c:v>
                </c:pt>
                <c:pt idx="6230">
                  <c:v>74.400000000000006</c:v>
                </c:pt>
                <c:pt idx="6231">
                  <c:v>74.400000000000006</c:v>
                </c:pt>
                <c:pt idx="6232">
                  <c:v>74.400000000000006</c:v>
                </c:pt>
                <c:pt idx="6233">
                  <c:v>74.400000000000006</c:v>
                </c:pt>
                <c:pt idx="6234">
                  <c:v>74.400000000000006</c:v>
                </c:pt>
                <c:pt idx="6235">
                  <c:v>74.400000000000006</c:v>
                </c:pt>
                <c:pt idx="6236">
                  <c:v>74.400000000000006</c:v>
                </c:pt>
                <c:pt idx="6237">
                  <c:v>74.400000000000006</c:v>
                </c:pt>
                <c:pt idx="6238">
                  <c:v>74.400000000000006</c:v>
                </c:pt>
                <c:pt idx="6239">
                  <c:v>74.400000000000006</c:v>
                </c:pt>
                <c:pt idx="6240">
                  <c:v>74.400000000000006</c:v>
                </c:pt>
                <c:pt idx="6241">
                  <c:v>74.400000000000006</c:v>
                </c:pt>
                <c:pt idx="6242">
                  <c:v>74.400000000000006</c:v>
                </c:pt>
                <c:pt idx="6243">
                  <c:v>74.400000000000006</c:v>
                </c:pt>
                <c:pt idx="6244">
                  <c:v>74.400000000000006</c:v>
                </c:pt>
                <c:pt idx="6245">
                  <c:v>74.400000000000006</c:v>
                </c:pt>
                <c:pt idx="6246">
                  <c:v>74.400000000000006</c:v>
                </c:pt>
                <c:pt idx="6247">
                  <c:v>74.400000000000006</c:v>
                </c:pt>
                <c:pt idx="6248">
                  <c:v>74.400000000000006</c:v>
                </c:pt>
                <c:pt idx="6249">
                  <c:v>74.400000000000006</c:v>
                </c:pt>
                <c:pt idx="6250">
                  <c:v>74.400000000000006</c:v>
                </c:pt>
                <c:pt idx="6251">
                  <c:v>74.400000000000006</c:v>
                </c:pt>
                <c:pt idx="6252">
                  <c:v>74.400000000000006</c:v>
                </c:pt>
                <c:pt idx="6253">
                  <c:v>74.400000000000006</c:v>
                </c:pt>
                <c:pt idx="6254">
                  <c:v>74.400000000000006</c:v>
                </c:pt>
                <c:pt idx="6255">
                  <c:v>74.400000000000006</c:v>
                </c:pt>
                <c:pt idx="6256">
                  <c:v>74.400000000000006</c:v>
                </c:pt>
                <c:pt idx="6257">
                  <c:v>74.400000000000006</c:v>
                </c:pt>
                <c:pt idx="6258">
                  <c:v>74.400000000000006</c:v>
                </c:pt>
                <c:pt idx="6259">
                  <c:v>74.400000000000006</c:v>
                </c:pt>
                <c:pt idx="6260">
                  <c:v>74.400000000000006</c:v>
                </c:pt>
                <c:pt idx="6261">
                  <c:v>74.400000000000006</c:v>
                </c:pt>
                <c:pt idx="6262">
                  <c:v>74.400000000000006</c:v>
                </c:pt>
                <c:pt idx="6263">
                  <c:v>74.400000000000006</c:v>
                </c:pt>
                <c:pt idx="6264">
                  <c:v>74.400000000000006</c:v>
                </c:pt>
                <c:pt idx="6265">
                  <c:v>74.400000000000006</c:v>
                </c:pt>
                <c:pt idx="6266">
                  <c:v>74.400000000000006</c:v>
                </c:pt>
                <c:pt idx="6267">
                  <c:v>74.400000000000006</c:v>
                </c:pt>
                <c:pt idx="6268">
                  <c:v>74.400000000000006</c:v>
                </c:pt>
                <c:pt idx="6269">
                  <c:v>74.400000000000006</c:v>
                </c:pt>
                <c:pt idx="6270">
                  <c:v>74.400000000000006</c:v>
                </c:pt>
                <c:pt idx="6271">
                  <c:v>74.400000000000006</c:v>
                </c:pt>
                <c:pt idx="6272">
                  <c:v>74.400000000000006</c:v>
                </c:pt>
                <c:pt idx="6273">
                  <c:v>74.400000000000006</c:v>
                </c:pt>
                <c:pt idx="6274">
                  <c:v>74.400000000000006</c:v>
                </c:pt>
                <c:pt idx="6275">
                  <c:v>74.400000000000006</c:v>
                </c:pt>
                <c:pt idx="6276">
                  <c:v>74.400000000000006</c:v>
                </c:pt>
                <c:pt idx="6277">
                  <c:v>74.400000000000006</c:v>
                </c:pt>
                <c:pt idx="6278">
                  <c:v>74.400000000000006</c:v>
                </c:pt>
                <c:pt idx="6279">
                  <c:v>74.400000000000006</c:v>
                </c:pt>
                <c:pt idx="6280">
                  <c:v>74.400000000000006</c:v>
                </c:pt>
                <c:pt idx="6281">
                  <c:v>74.400000000000006</c:v>
                </c:pt>
                <c:pt idx="6282">
                  <c:v>74.400000000000006</c:v>
                </c:pt>
                <c:pt idx="6283">
                  <c:v>74.400000000000006</c:v>
                </c:pt>
                <c:pt idx="6284">
                  <c:v>74.400000000000006</c:v>
                </c:pt>
                <c:pt idx="6285">
                  <c:v>74.400000000000006</c:v>
                </c:pt>
                <c:pt idx="6286">
                  <c:v>74.400000000000006</c:v>
                </c:pt>
                <c:pt idx="6287">
                  <c:v>74.400000000000006</c:v>
                </c:pt>
                <c:pt idx="6288">
                  <c:v>74.400000000000006</c:v>
                </c:pt>
                <c:pt idx="6289">
                  <c:v>74.400000000000006</c:v>
                </c:pt>
                <c:pt idx="6290">
                  <c:v>74.400000000000006</c:v>
                </c:pt>
                <c:pt idx="6291">
                  <c:v>74.400000000000006</c:v>
                </c:pt>
                <c:pt idx="6292">
                  <c:v>74.400000000000006</c:v>
                </c:pt>
                <c:pt idx="6293">
                  <c:v>74.400000000000006</c:v>
                </c:pt>
                <c:pt idx="6294">
                  <c:v>74.400000000000006</c:v>
                </c:pt>
                <c:pt idx="6295">
                  <c:v>74.400000000000006</c:v>
                </c:pt>
                <c:pt idx="6296">
                  <c:v>74.400000000000006</c:v>
                </c:pt>
                <c:pt idx="6297">
                  <c:v>74.400000000000006</c:v>
                </c:pt>
                <c:pt idx="6298">
                  <c:v>74.400000000000006</c:v>
                </c:pt>
                <c:pt idx="6299">
                  <c:v>74.400000000000006</c:v>
                </c:pt>
                <c:pt idx="6300">
                  <c:v>74.400000000000006</c:v>
                </c:pt>
                <c:pt idx="6301">
                  <c:v>74.400000000000006</c:v>
                </c:pt>
                <c:pt idx="6302">
                  <c:v>74.400000000000006</c:v>
                </c:pt>
                <c:pt idx="6303">
                  <c:v>74.400000000000006</c:v>
                </c:pt>
                <c:pt idx="6304">
                  <c:v>74.400000000000006</c:v>
                </c:pt>
                <c:pt idx="6305">
                  <c:v>74.400000000000006</c:v>
                </c:pt>
                <c:pt idx="6306">
                  <c:v>74.400000000000006</c:v>
                </c:pt>
                <c:pt idx="6307">
                  <c:v>74.400000000000006</c:v>
                </c:pt>
                <c:pt idx="6308">
                  <c:v>74.400000000000006</c:v>
                </c:pt>
                <c:pt idx="6309">
                  <c:v>74.400000000000006</c:v>
                </c:pt>
                <c:pt idx="6310">
                  <c:v>74.400000000000006</c:v>
                </c:pt>
                <c:pt idx="6311">
                  <c:v>74.400000000000006</c:v>
                </c:pt>
                <c:pt idx="6312">
                  <c:v>74.400000000000006</c:v>
                </c:pt>
                <c:pt idx="6313">
                  <c:v>74.400000000000006</c:v>
                </c:pt>
                <c:pt idx="6314">
                  <c:v>74.400000000000006</c:v>
                </c:pt>
                <c:pt idx="6315">
                  <c:v>74.400000000000006</c:v>
                </c:pt>
                <c:pt idx="6316">
                  <c:v>74.400000000000006</c:v>
                </c:pt>
                <c:pt idx="6317">
                  <c:v>74.400000000000006</c:v>
                </c:pt>
                <c:pt idx="6318">
                  <c:v>74.400000000000006</c:v>
                </c:pt>
                <c:pt idx="6319">
                  <c:v>74.400000000000006</c:v>
                </c:pt>
                <c:pt idx="6320">
                  <c:v>74.400000000000006</c:v>
                </c:pt>
                <c:pt idx="6321">
                  <c:v>74.400000000000006</c:v>
                </c:pt>
                <c:pt idx="6322">
                  <c:v>74.400000000000006</c:v>
                </c:pt>
                <c:pt idx="6323">
                  <c:v>74.400000000000006</c:v>
                </c:pt>
                <c:pt idx="6324">
                  <c:v>74.400000000000006</c:v>
                </c:pt>
                <c:pt idx="6325">
                  <c:v>74.400000000000006</c:v>
                </c:pt>
                <c:pt idx="6326">
                  <c:v>74.400000000000006</c:v>
                </c:pt>
                <c:pt idx="6327">
                  <c:v>74.400000000000006</c:v>
                </c:pt>
                <c:pt idx="6328">
                  <c:v>74.400000000000006</c:v>
                </c:pt>
                <c:pt idx="6329">
                  <c:v>74.400000000000006</c:v>
                </c:pt>
                <c:pt idx="6330">
                  <c:v>74.400000000000006</c:v>
                </c:pt>
                <c:pt idx="6331">
                  <c:v>74.400000000000006</c:v>
                </c:pt>
                <c:pt idx="6332">
                  <c:v>74.400000000000006</c:v>
                </c:pt>
                <c:pt idx="6333">
                  <c:v>74.400000000000006</c:v>
                </c:pt>
                <c:pt idx="6334">
                  <c:v>74.400000000000006</c:v>
                </c:pt>
                <c:pt idx="6335">
                  <c:v>74.400000000000006</c:v>
                </c:pt>
                <c:pt idx="6336">
                  <c:v>74.400000000000006</c:v>
                </c:pt>
                <c:pt idx="6337">
                  <c:v>74.400000000000006</c:v>
                </c:pt>
                <c:pt idx="6338">
                  <c:v>74.400000000000006</c:v>
                </c:pt>
                <c:pt idx="6339">
                  <c:v>74.400000000000006</c:v>
                </c:pt>
                <c:pt idx="6340">
                  <c:v>74.400000000000006</c:v>
                </c:pt>
                <c:pt idx="6341">
                  <c:v>74.400000000000006</c:v>
                </c:pt>
                <c:pt idx="6342">
                  <c:v>74.400000000000006</c:v>
                </c:pt>
                <c:pt idx="6343">
                  <c:v>74.400000000000006</c:v>
                </c:pt>
                <c:pt idx="6344">
                  <c:v>74.400000000000006</c:v>
                </c:pt>
                <c:pt idx="6345">
                  <c:v>74.400000000000006</c:v>
                </c:pt>
                <c:pt idx="6346">
                  <c:v>74.400000000000006</c:v>
                </c:pt>
                <c:pt idx="6347">
                  <c:v>74.400000000000006</c:v>
                </c:pt>
                <c:pt idx="6348">
                  <c:v>73.2</c:v>
                </c:pt>
                <c:pt idx="6349">
                  <c:v>73.2</c:v>
                </c:pt>
                <c:pt idx="6350">
                  <c:v>73.2</c:v>
                </c:pt>
                <c:pt idx="6351">
                  <c:v>73.2</c:v>
                </c:pt>
                <c:pt idx="6352">
                  <c:v>73.2</c:v>
                </c:pt>
                <c:pt idx="6353">
                  <c:v>73.2</c:v>
                </c:pt>
                <c:pt idx="6354">
                  <c:v>73.2</c:v>
                </c:pt>
                <c:pt idx="6355">
                  <c:v>73.2</c:v>
                </c:pt>
                <c:pt idx="6356">
                  <c:v>73.2</c:v>
                </c:pt>
                <c:pt idx="6357">
                  <c:v>73.2</c:v>
                </c:pt>
                <c:pt idx="6358">
                  <c:v>73.2</c:v>
                </c:pt>
                <c:pt idx="6359">
                  <c:v>73.2</c:v>
                </c:pt>
                <c:pt idx="6360">
                  <c:v>73.2</c:v>
                </c:pt>
                <c:pt idx="6361">
                  <c:v>73.2</c:v>
                </c:pt>
                <c:pt idx="6362">
                  <c:v>73.2</c:v>
                </c:pt>
                <c:pt idx="6363">
                  <c:v>73.2</c:v>
                </c:pt>
                <c:pt idx="6364">
                  <c:v>73.2</c:v>
                </c:pt>
                <c:pt idx="6365">
                  <c:v>73.2</c:v>
                </c:pt>
                <c:pt idx="6366">
                  <c:v>73.2</c:v>
                </c:pt>
                <c:pt idx="6367">
                  <c:v>73.2</c:v>
                </c:pt>
                <c:pt idx="6368">
                  <c:v>73.2</c:v>
                </c:pt>
                <c:pt idx="6369">
                  <c:v>73.2</c:v>
                </c:pt>
                <c:pt idx="6370">
                  <c:v>73.2</c:v>
                </c:pt>
                <c:pt idx="6371">
                  <c:v>73.2</c:v>
                </c:pt>
                <c:pt idx="6372">
                  <c:v>73.2</c:v>
                </c:pt>
                <c:pt idx="6373">
                  <c:v>73.2</c:v>
                </c:pt>
                <c:pt idx="6374">
                  <c:v>73.2</c:v>
                </c:pt>
                <c:pt idx="6375">
                  <c:v>73.2</c:v>
                </c:pt>
                <c:pt idx="6376">
                  <c:v>73.2</c:v>
                </c:pt>
                <c:pt idx="6377">
                  <c:v>73.2</c:v>
                </c:pt>
                <c:pt idx="6378">
                  <c:v>73.2</c:v>
                </c:pt>
                <c:pt idx="6379">
                  <c:v>73.2</c:v>
                </c:pt>
                <c:pt idx="6380">
                  <c:v>73.2</c:v>
                </c:pt>
                <c:pt idx="6381">
                  <c:v>73.2</c:v>
                </c:pt>
                <c:pt idx="6382">
                  <c:v>73.2</c:v>
                </c:pt>
                <c:pt idx="6383">
                  <c:v>73.2</c:v>
                </c:pt>
                <c:pt idx="6384">
                  <c:v>73.2</c:v>
                </c:pt>
                <c:pt idx="6385">
                  <c:v>73.2</c:v>
                </c:pt>
                <c:pt idx="6386">
                  <c:v>73.2</c:v>
                </c:pt>
                <c:pt idx="6387">
                  <c:v>73.2</c:v>
                </c:pt>
                <c:pt idx="6388">
                  <c:v>73.2</c:v>
                </c:pt>
                <c:pt idx="6389">
                  <c:v>73.2</c:v>
                </c:pt>
                <c:pt idx="6390">
                  <c:v>73.2</c:v>
                </c:pt>
                <c:pt idx="6391">
                  <c:v>73.2</c:v>
                </c:pt>
                <c:pt idx="6392">
                  <c:v>73.2</c:v>
                </c:pt>
                <c:pt idx="6393">
                  <c:v>73.2</c:v>
                </c:pt>
                <c:pt idx="6394">
                  <c:v>73.2</c:v>
                </c:pt>
                <c:pt idx="6395">
                  <c:v>73.2</c:v>
                </c:pt>
                <c:pt idx="6396">
                  <c:v>73.2</c:v>
                </c:pt>
                <c:pt idx="6397">
                  <c:v>73.2</c:v>
                </c:pt>
                <c:pt idx="6398">
                  <c:v>73.2</c:v>
                </c:pt>
                <c:pt idx="6399">
                  <c:v>73.2</c:v>
                </c:pt>
                <c:pt idx="6400">
                  <c:v>73.2</c:v>
                </c:pt>
                <c:pt idx="6401">
                  <c:v>73.2</c:v>
                </c:pt>
                <c:pt idx="6402">
                  <c:v>73.2</c:v>
                </c:pt>
                <c:pt idx="6403">
                  <c:v>73.2</c:v>
                </c:pt>
                <c:pt idx="6404">
                  <c:v>73.2</c:v>
                </c:pt>
                <c:pt idx="6405">
                  <c:v>73.2</c:v>
                </c:pt>
                <c:pt idx="6406">
                  <c:v>73.2</c:v>
                </c:pt>
                <c:pt idx="6407">
                  <c:v>73.2</c:v>
                </c:pt>
                <c:pt idx="6408">
                  <c:v>73.2</c:v>
                </c:pt>
                <c:pt idx="6409">
                  <c:v>73.2</c:v>
                </c:pt>
                <c:pt idx="6410">
                  <c:v>73.2</c:v>
                </c:pt>
                <c:pt idx="6411">
                  <c:v>73.2</c:v>
                </c:pt>
                <c:pt idx="6412">
                  <c:v>73.2</c:v>
                </c:pt>
                <c:pt idx="6413">
                  <c:v>73.2</c:v>
                </c:pt>
                <c:pt idx="6414">
                  <c:v>73.2</c:v>
                </c:pt>
                <c:pt idx="6415">
                  <c:v>73.2</c:v>
                </c:pt>
                <c:pt idx="6416">
                  <c:v>73.2</c:v>
                </c:pt>
                <c:pt idx="6417">
                  <c:v>73.2</c:v>
                </c:pt>
                <c:pt idx="6418">
                  <c:v>73.2</c:v>
                </c:pt>
                <c:pt idx="6419">
                  <c:v>73.2</c:v>
                </c:pt>
                <c:pt idx="6420">
                  <c:v>73.2</c:v>
                </c:pt>
                <c:pt idx="6421">
                  <c:v>73.2</c:v>
                </c:pt>
                <c:pt idx="6422">
                  <c:v>73.2</c:v>
                </c:pt>
                <c:pt idx="6423">
                  <c:v>73.2</c:v>
                </c:pt>
                <c:pt idx="6424">
                  <c:v>73.2</c:v>
                </c:pt>
                <c:pt idx="6425">
                  <c:v>73.2</c:v>
                </c:pt>
                <c:pt idx="6426">
                  <c:v>73.2</c:v>
                </c:pt>
                <c:pt idx="6427">
                  <c:v>73.2</c:v>
                </c:pt>
                <c:pt idx="6428">
                  <c:v>73.2</c:v>
                </c:pt>
                <c:pt idx="6429">
                  <c:v>73.2</c:v>
                </c:pt>
                <c:pt idx="6430">
                  <c:v>73.2</c:v>
                </c:pt>
                <c:pt idx="6431">
                  <c:v>73.2</c:v>
                </c:pt>
                <c:pt idx="6432">
                  <c:v>73.2</c:v>
                </c:pt>
                <c:pt idx="6433">
                  <c:v>73.2</c:v>
                </c:pt>
                <c:pt idx="6434">
                  <c:v>73.2</c:v>
                </c:pt>
                <c:pt idx="6435">
                  <c:v>73.2</c:v>
                </c:pt>
                <c:pt idx="6436">
                  <c:v>73.2</c:v>
                </c:pt>
                <c:pt idx="6437">
                  <c:v>73.2</c:v>
                </c:pt>
                <c:pt idx="6438">
                  <c:v>73.2</c:v>
                </c:pt>
                <c:pt idx="6439">
                  <c:v>73.2</c:v>
                </c:pt>
                <c:pt idx="6440">
                  <c:v>73.2</c:v>
                </c:pt>
                <c:pt idx="6441">
                  <c:v>73.2</c:v>
                </c:pt>
                <c:pt idx="6442">
                  <c:v>73.2</c:v>
                </c:pt>
                <c:pt idx="6443">
                  <c:v>73.2</c:v>
                </c:pt>
                <c:pt idx="6444">
                  <c:v>73.2</c:v>
                </c:pt>
                <c:pt idx="6445">
                  <c:v>73.2</c:v>
                </c:pt>
                <c:pt idx="6446">
                  <c:v>73.2</c:v>
                </c:pt>
                <c:pt idx="6447">
                  <c:v>73.2</c:v>
                </c:pt>
                <c:pt idx="6448">
                  <c:v>73.2</c:v>
                </c:pt>
                <c:pt idx="6449">
                  <c:v>73.2</c:v>
                </c:pt>
                <c:pt idx="6450">
                  <c:v>73.2</c:v>
                </c:pt>
                <c:pt idx="6451">
                  <c:v>73.2</c:v>
                </c:pt>
                <c:pt idx="6452">
                  <c:v>73.2</c:v>
                </c:pt>
                <c:pt idx="6453">
                  <c:v>73.2</c:v>
                </c:pt>
                <c:pt idx="6454">
                  <c:v>73.2</c:v>
                </c:pt>
                <c:pt idx="6455">
                  <c:v>73.2</c:v>
                </c:pt>
                <c:pt idx="6456">
                  <c:v>73.2</c:v>
                </c:pt>
                <c:pt idx="6457">
                  <c:v>73.2</c:v>
                </c:pt>
                <c:pt idx="6458">
                  <c:v>73.2</c:v>
                </c:pt>
                <c:pt idx="6459">
                  <c:v>73.2</c:v>
                </c:pt>
                <c:pt idx="6460">
                  <c:v>73.2</c:v>
                </c:pt>
                <c:pt idx="6461">
                  <c:v>73.2</c:v>
                </c:pt>
                <c:pt idx="6462">
                  <c:v>73.2</c:v>
                </c:pt>
                <c:pt idx="6463">
                  <c:v>73.2</c:v>
                </c:pt>
                <c:pt idx="6464">
                  <c:v>73.2</c:v>
                </c:pt>
                <c:pt idx="6465">
                  <c:v>73.2</c:v>
                </c:pt>
                <c:pt idx="6466">
                  <c:v>73.2</c:v>
                </c:pt>
                <c:pt idx="6467">
                  <c:v>73.2</c:v>
                </c:pt>
                <c:pt idx="6468">
                  <c:v>73.2</c:v>
                </c:pt>
                <c:pt idx="6469">
                  <c:v>73.2</c:v>
                </c:pt>
                <c:pt idx="6470">
                  <c:v>73.2</c:v>
                </c:pt>
                <c:pt idx="6471">
                  <c:v>73.2</c:v>
                </c:pt>
                <c:pt idx="6472">
                  <c:v>73.2</c:v>
                </c:pt>
                <c:pt idx="6473">
                  <c:v>73.2</c:v>
                </c:pt>
                <c:pt idx="6474">
                  <c:v>73.2</c:v>
                </c:pt>
                <c:pt idx="6475">
                  <c:v>73.2</c:v>
                </c:pt>
                <c:pt idx="6476">
                  <c:v>73.2</c:v>
                </c:pt>
                <c:pt idx="6477">
                  <c:v>73.2</c:v>
                </c:pt>
                <c:pt idx="6478">
                  <c:v>73.2</c:v>
                </c:pt>
                <c:pt idx="6479">
                  <c:v>73.2</c:v>
                </c:pt>
                <c:pt idx="6480">
                  <c:v>73.2</c:v>
                </c:pt>
                <c:pt idx="6481">
                  <c:v>73.2</c:v>
                </c:pt>
                <c:pt idx="6482">
                  <c:v>73.2</c:v>
                </c:pt>
                <c:pt idx="6483">
                  <c:v>73.2</c:v>
                </c:pt>
                <c:pt idx="6484">
                  <c:v>73.2</c:v>
                </c:pt>
                <c:pt idx="6485">
                  <c:v>73.2</c:v>
                </c:pt>
                <c:pt idx="6486">
                  <c:v>73.2</c:v>
                </c:pt>
                <c:pt idx="6487">
                  <c:v>73.2</c:v>
                </c:pt>
                <c:pt idx="6488">
                  <c:v>73.2</c:v>
                </c:pt>
                <c:pt idx="6489">
                  <c:v>73.2</c:v>
                </c:pt>
                <c:pt idx="6490">
                  <c:v>73.2</c:v>
                </c:pt>
                <c:pt idx="6491">
                  <c:v>73.2</c:v>
                </c:pt>
                <c:pt idx="6492">
                  <c:v>73.2</c:v>
                </c:pt>
                <c:pt idx="6493">
                  <c:v>73.2</c:v>
                </c:pt>
                <c:pt idx="6494">
                  <c:v>73.2</c:v>
                </c:pt>
                <c:pt idx="6495">
                  <c:v>73.2</c:v>
                </c:pt>
                <c:pt idx="6496">
                  <c:v>73.2</c:v>
                </c:pt>
                <c:pt idx="6497">
                  <c:v>73.2</c:v>
                </c:pt>
                <c:pt idx="6498">
                  <c:v>73.2</c:v>
                </c:pt>
                <c:pt idx="6499">
                  <c:v>73.2</c:v>
                </c:pt>
                <c:pt idx="6500">
                  <c:v>73.2</c:v>
                </c:pt>
                <c:pt idx="6501">
                  <c:v>73.2</c:v>
                </c:pt>
                <c:pt idx="6502">
                  <c:v>73.2</c:v>
                </c:pt>
                <c:pt idx="6503">
                  <c:v>73.2</c:v>
                </c:pt>
                <c:pt idx="6504">
                  <c:v>73.2</c:v>
                </c:pt>
                <c:pt idx="6505">
                  <c:v>73.2</c:v>
                </c:pt>
                <c:pt idx="6506">
                  <c:v>73.2</c:v>
                </c:pt>
                <c:pt idx="6507">
                  <c:v>73.2</c:v>
                </c:pt>
                <c:pt idx="6508">
                  <c:v>73.2</c:v>
                </c:pt>
                <c:pt idx="6509">
                  <c:v>73.2</c:v>
                </c:pt>
                <c:pt idx="6510">
                  <c:v>73.2</c:v>
                </c:pt>
                <c:pt idx="6511">
                  <c:v>73.2</c:v>
                </c:pt>
                <c:pt idx="6512">
                  <c:v>73.2</c:v>
                </c:pt>
                <c:pt idx="6513">
                  <c:v>73.2</c:v>
                </c:pt>
                <c:pt idx="6514">
                  <c:v>73.2</c:v>
                </c:pt>
                <c:pt idx="6515">
                  <c:v>73.2</c:v>
                </c:pt>
                <c:pt idx="6516">
                  <c:v>73.2</c:v>
                </c:pt>
                <c:pt idx="6517">
                  <c:v>73.2</c:v>
                </c:pt>
                <c:pt idx="6518">
                  <c:v>73.2</c:v>
                </c:pt>
                <c:pt idx="6519">
                  <c:v>73.2</c:v>
                </c:pt>
                <c:pt idx="6520">
                  <c:v>73.2</c:v>
                </c:pt>
                <c:pt idx="6521">
                  <c:v>73.2</c:v>
                </c:pt>
                <c:pt idx="6522">
                  <c:v>73.2</c:v>
                </c:pt>
                <c:pt idx="6523">
                  <c:v>73.2</c:v>
                </c:pt>
                <c:pt idx="6524">
                  <c:v>73.2</c:v>
                </c:pt>
                <c:pt idx="6525">
                  <c:v>73.2</c:v>
                </c:pt>
                <c:pt idx="6526">
                  <c:v>73.2</c:v>
                </c:pt>
                <c:pt idx="6527">
                  <c:v>73.2</c:v>
                </c:pt>
                <c:pt idx="6528">
                  <c:v>73.2</c:v>
                </c:pt>
                <c:pt idx="6529">
                  <c:v>73.2</c:v>
                </c:pt>
                <c:pt idx="6530">
                  <c:v>73.2</c:v>
                </c:pt>
                <c:pt idx="6531">
                  <c:v>73.2</c:v>
                </c:pt>
                <c:pt idx="6532">
                  <c:v>73.2</c:v>
                </c:pt>
                <c:pt idx="6533">
                  <c:v>73.2</c:v>
                </c:pt>
                <c:pt idx="6534">
                  <c:v>73.2</c:v>
                </c:pt>
                <c:pt idx="6535">
                  <c:v>73.2</c:v>
                </c:pt>
                <c:pt idx="6536">
                  <c:v>73.2</c:v>
                </c:pt>
                <c:pt idx="6537">
                  <c:v>73.2</c:v>
                </c:pt>
                <c:pt idx="6538">
                  <c:v>73.2</c:v>
                </c:pt>
                <c:pt idx="6539">
                  <c:v>73.2</c:v>
                </c:pt>
                <c:pt idx="6540">
                  <c:v>73.2</c:v>
                </c:pt>
                <c:pt idx="6541">
                  <c:v>73.2</c:v>
                </c:pt>
                <c:pt idx="6542">
                  <c:v>73.2</c:v>
                </c:pt>
                <c:pt idx="6543">
                  <c:v>73.2</c:v>
                </c:pt>
                <c:pt idx="6544">
                  <c:v>73.2</c:v>
                </c:pt>
                <c:pt idx="6545">
                  <c:v>73.2</c:v>
                </c:pt>
                <c:pt idx="6546">
                  <c:v>73.2</c:v>
                </c:pt>
                <c:pt idx="6547">
                  <c:v>73.2</c:v>
                </c:pt>
                <c:pt idx="6548">
                  <c:v>73.2</c:v>
                </c:pt>
                <c:pt idx="6549">
                  <c:v>73.2</c:v>
                </c:pt>
                <c:pt idx="6550">
                  <c:v>73.2</c:v>
                </c:pt>
                <c:pt idx="6551">
                  <c:v>73.2</c:v>
                </c:pt>
                <c:pt idx="6552">
                  <c:v>73.2</c:v>
                </c:pt>
                <c:pt idx="6553">
                  <c:v>73.2</c:v>
                </c:pt>
                <c:pt idx="6554">
                  <c:v>73.2</c:v>
                </c:pt>
                <c:pt idx="6555">
                  <c:v>73.2</c:v>
                </c:pt>
                <c:pt idx="6556">
                  <c:v>73.2</c:v>
                </c:pt>
                <c:pt idx="6557">
                  <c:v>73.2</c:v>
                </c:pt>
                <c:pt idx="6558">
                  <c:v>73.2</c:v>
                </c:pt>
                <c:pt idx="6559">
                  <c:v>73.2</c:v>
                </c:pt>
                <c:pt idx="6560">
                  <c:v>73.2</c:v>
                </c:pt>
                <c:pt idx="6561">
                  <c:v>73.2</c:v>
                </c:pt>
                <c:pt idx="6562">
                  <c:v>73.2</c:v>
                </c:pt>
                <c:pt idx="6563">
                  <c:v>73.2</c:v>
                </c:pt>
                <c:pt idx="6564">
                  <c:v>73.2</c:v>
                </c:pt>
                <c:pt idx="6565">
                  <c:v>73.2</c:v>
                </c:pt>
                <c:pt idx="6566">
                  <c:v>73.2</c:v>
                </c:pt>
                <c:pt idx="6567">
                  <c:v>73.2</c:v>
                </c:pt>
                <c:pt idx="6568">
                  <c:v>73.2</c:v>
                </c:pt>
                <c:pt idx="6569">
                  <c:v>73.2</c:v>
                </c:pt>
                <c:pt idx="6570">
                  <c:v>73.2</c:v>
                </c:pt>
                <c:pt idx="6571">
                  <c:v>73.2</c:v>
                </c:pt>
                <c:pt idx="6572">
                  <c:v>73.2</c:v>
                </c:pt>
                <c:pt idx="6573">
                  <c:v>73.2</c:v>
                </c:pt>
                <c:pt idx="6574">
                  <c:v>73.2</c:v>
                </c:pt>
                <c:pt idx="6575">
                  <c:v>73.2</c:v>
                </c:pt>
                <c:pt idx="6576">
                  <c:v>73.2</c:v>
                </c:pt>
                <c:pt idx="6577">
                  <c:v>73.2</c:v>
                </c:pt>
                <c:pt idx="6578">
                  <c:v>73.2</c:v>
                </c:pt>
                <c:pt idx="6579">
                  <c:v>73.2</c:v>
                </c:pt>
                <c:pt idx="6580">
                  <c:v>73.2</c:v>
                </c:pt>
                <c:pt idx="6581">
                  <c:v>73.2</c:v>
                </c:pt>
                <c:pt idx="6582">
                  <c:v>73.2</c:v>
                </c:pt>
                <c:pt idx="6583">
                  <c:v>73.2</c:v>
                </c:pt>
                <c:pt idx="6584">
                  <c:v>73.2</c:v>
                </c:pt>
                <c:pt idx="6585">
                  <c:v>73.2</c:v>
                </c:pt>
                <c:pt idx="6586">
                  <c:v>73.2</c:v>
                </c:pt>
                <c:pt idx="6587">
                  <c:v>73.2</c:v>
                </c:pt>
                <c:pt idx="6588">
                  <c:v>73.2</c:v>
                </c:pt>
                <c:pt idx="6589">
                  <c:v>73.2</c:v>
                </c:pt>
                <c:pt idx="6590">
                  <c:v>73.2</c:v>
                </c:pt>
                <c:pt idx="6591">
                  <c:v>73.2</c:v>
                </c:pt>
                <c:pt idx="6592">
                  <c:v>73.2</c:v>
                </c:pt>
                <c:pt idx="6593">
                  <c:v>73.2</c:v>
                </c:pt>
                <c:pt idx="6594">
                  <c:v>73.2</c:v>
                </c:pt>
                <c:pt idx="6595">
                  <c:v>73.2</c:v>
                </c:pt>
                <c:pt idx="6596">
                  <c:v>73.2</c:v>
                </c:pt>
                <c:pt idx="6597">
                  <c:v>73.2</c:v>
                </c:pt>
                <c:pt idx="6598">
                  <c:v>73.2</c:v>
                </c:pt>
                <c:pt idx="6599">
                  <c:v>73.2</c:v>
                </c:pt>
                <c:pt idx="6600">
                  <c:v>73.2</c:v>
                </c:pt>
                <c:pt idx="6601">
                  <c:v>73.2</c:v>
                </c:pt>
                <c:pt idx="6602">
                  <c:v>73.2</c:v>
                </c:pt>
                <c:pt idx="6603">
                  <c:v>73.2</c:v>
                </c:pt>
                <c:pt idx="6604">
                  <c:v>73.2</c:v>
                </c:pt>
                <c:pt idx="6605">
                  <c:v>73.2</c:v>
                </c:pt>
                <c:pt idx="6606">
                  <c:v>73.2</c:v>
                </c:pt>
                <c:pt idx="6607">
                  <c:v>73.2</c:v>
                </c:pt>
                <c:pt idx="6608">
                  <c:v>73.2</c:v>
                </c:pt>
                <c:pt idx="6609">
                  <c:v>73.2</c:v>
                </c:pt>
                <c:pt idx="6610">
                  <c:v>73.2</c:v>
                </c:pt>
                <c:pt idx="6611">
                  <c:v>73.2</c:v>
                </c:pt>
                <c:pt idx="6612">
                  <c:v>73.2</c:v>
                </c:pt>
                <c:pt idx="6613">
                  <c:v>73.2</c:v>
                </c:pt>
                <c:pt idx="6614">
                  <c:v>73.2</c:v>
                </c:pt>
                <c:pt idx="6615">
                  <c:v>73.2</c:v>
                </c:pt>
                <c:pt idx="6616">
                  <c:v>73.2</c:v>
                </c:pt>
                <c:pt idx="6617">
                  <c:v>73.2</c:v>
                </c:pt>
                <c:pt idx="6618">
                  <c:v>73.2</c:v>
                </c:pt>
                <c:pt idx="6619">
                  <c:v>73.2</c:v>
                </c:pt>
                <c:pt idx="6620">
                  <c:v>73.2</c:v>
                </c:pt>
                <c:pt idx="6621">
                  <c:v>73.2</c:v>
                </c:pt>
                <c:pt idx="6622">
                  <c:v>73.2</c:v>
                </c:pt>
                <c:pt idx="6623">
                  <c:v>73.2</c:v>
                </c:pt>
                <c:pt idx="6624">
                  <c:v>73.2</c:v>
                </c:pt>
                <c:pt idx="6625">
                  <c:v>73.2</c:v>
                </c:pt>
                <c:pt idx="6626">
                  <c:v>73.2</c:v>
                </c:pt>
                <c:pt idx="6627">
                  <c:v>73.2</c:v>
                </c:pt>
                <c:pt idx="6628">
                  <c:v>73.2</c:v>
                </c:pt>
                <c:pt idx="6629">
                  <c:v>73.2</c:v>
                </c:pt>
                <c:pt idx="6630">
                  <c:v>73.2</c:v>
                </c:pt>
                <c:pt idx="6631">
                  <c:v>73.2</c:v>
                </c:pt>
                <c:pt idx="6632">
                  <c:v>73.2</c:v>
                </c:pt>
                <c:pt idx="6633">
                  <c:v>73.2</c:v>
                </c:pt>
                <c:pt idx="6634">
                  <c:v>73.2</c:v>
                </c:pt>
                <c:pt idx="6635">
                  <c:v>73.2</c:v>
                </c:pt>
                <c:pt idx="6636">
                  <c:v>73.2</c:v>
                </c:pt>
                <c:pt idx="6637">
                  <c:v>73.2</c:v>
                </c:pt>
                <c:pt idx="6638">
                  <c:v>73.2</c:v>
                </c:pt>
                <c:pt idx="6639">
                  <c:v>73.2</c:v>
                </c:pt>
                <c:pt idx="6640">
                  <c:v>73.2</c:v>
                </c:pt>
                <c:pt idx="6641">
                  <c:v>73.2</c:v>
                </c:pt>
                <c:pt idx="6642">
                  <c:v>73.2</c:v>
                </c:pt>
                <c:pt idx="6643">
                  <c:v>73.2</c:v>
                </c:pt>
                <c:pt idx="6644">
                  <c:v>73.2</c:v>
                </c:pt>
                <c:pt idx="6645">
                  <c:v>73.2</c:v>
                </c:pt>
                <c:pt idx="6646">
                  <c:v>73.2</c:v>
                </c:pt>
                <c:pt idx="6647">
                  <c:v>73.2</c:v>
                </c:pt>
                <c:pt idx="6648">
                  <c:v>73.2</c:v>
                </c:pt>
                <c:pt idx="6649">
                  <c:v>73.2</c:v>
                </c:pt>
                <c:pt idx="6650">
                  <c:v>73.2</c:v>
                </c:pt>
                <c:pt idx="6651">
                  <c:v>73.2</c:v>
                </c:pt>
                <c:pt idx="6652">
                  <c:v>73.2</c:v>
                </c:pt>
                <c:pt idx="6653">
                  <c:v>72</c:v>
                </c:pt>
                <c:pt idx="6654">
                  <c:v>72</c:v>
                </c:pt>
                <c:pt idx="6655">
                  <c:v>72</c:v>
                </c:pt>
                <c:pt idx="6656">
                  <c:v>72</c:v>
                </c:pt>
                <c:pt idx="6657">
                  <c:v>72</c:v>
                </c:pt>
                <c:pt idx="6658">
                  <c:v>72</c:v>
                </c:pt>
                <c:pt idx="6659">
                  <c:v>72</c:v>
                </c:pt>
                <c:pt idx="6660">
                  <c:v>72</c:v>
                </c:pt>
                <c:pt idx="6661">
                  <c:v>72</c:v>
                </c:pt>
                <c:pt idx="6662">
                  <c:v>72</c:v>
                </c:pt>
                <c:pt idx="6663">
                  <c:v>72</c:v>
                </c:pt>
                <c:pt idx="6664">
                  <c:v>72</c:v>
                </c:pt>
                <c:pt idx="6665">
                  <c:v>72</c:v>
                </c:pt>
                <c:pt idx="6666">
                  <c:v>72</c:v>
                </c:pt>
                <c:pt idx="6667">
                  <c:v>72</c:v>
                </c:pt>
                <c:pt idx="6668">
                  <c:v>72</c:v>
                </c:pt>
                <c:pt idx="6669">
                  <c:v>72</c:v>
                </c:pt>
                <c:pt idx="6670">
                  <c:v>72</c:v>
                </c:pt>
                <c:pt idx="6671">
                  <c:v>72</c:v>
                </c:pt>
                <c:pt idx="6672">
                  <c:v>72</c:v>
                </c:pt>
                <c:pt idx="6673">
                  <c:v>72</c:v>
                </c:pt>
                <c:pt idx="6674">
                  <c:v>72</c:v>
                </c:pt>
                <c:pt idx="6675">
                  <c:v>72</c:v>
                </c:pt>
                <c:pt idx="6676">
                  <c:v>72</c:v>
                </c:pt>
                <c:pt idx="6677">
                  <c:v>72</c:v>
                </c:pt>
                <c:pt idx="6678">
                  <c:v>72</c:v>
                </c:pt>
                <c:pt idx="6679">
                  <c:v>72</c:v>
                </c:pt>
                <c:pt idx="6680">
                  <c:v>72</c:v>
                </c:pt>
                <c:pt idx="6681">
                  <c:v>72</c:v>
                </c:pt>
                <c:pt idx="6682">
                  <c:v>72</c:v>
                </c:pt>
                <c:pt idx="6683">
                  <c:v>72</c:v>
                </c:pt>
                <c:pt idx="6684">
                  <c:v>72</c:v>
                </c:pt>
                <c:pt idx="6685">
                  <c:v>72</c:v>
                </c:pt>
                <c:pt idx="6686">
                  <c:v>72</c:v>
                </c:pt>
                <c:pt idx="6687">
                  <c:v>72</c:v>
                </c:pt>
                <c:pt idx="6688">
                  <c:v>72</c:v>
                </c:pt>
                <c:pt idx="6689">
                  <c:v>72</c:v>
                </c:pt>
                <c:pt idx="6690">
                  <c:v>72</c:v>
                </c:pt>
                <c:pt idx="6691">
                  <c:v>72</c:v>
                </c:pt>
                <c:pt idx="6692">
                  <c:v>72</c:v>
                </c:pt>
                <c:pt idx="6693">
                  <c:v>72</c:v>
                </c:pt>
                <c:pt idx="6694">
                  <c:v>72</c:v>
                </c:pt>
                <c:pt idx="6695">
                  <c:v>72</c:v>
                </c:pt>
                <c:pt idx="6696">
                  <c:v>72</c:v>
                </c:pt>
                <c:pt idx="6697">
                  <c:v>72</c:v>
                </c:pt>
                <c:pt idx="6698">
                  <c:v>72</c:v>
                </c:pt>
                <c:pt idx="6699">
                  <c:v>72</c:v>
                </c:pt>
                <c:pt idx="6700">
                  <c:v>72</c:v>
                </c:pt>
                <c:pt idx="6701">
                  <c:v>72</c:v>
                </c:pt>
                <c:pt idx="6702">
                  <c:v>72</c:v>
                </c:pt>
                <c:pt idx="6703">
                  <c:v>72</c:v>
                </c:pt>
                <c:pt idx="6704">
                  <c:v>72</c:v>
                </c:pt>
                <c:pt idx="6705">
                  <c:v>72</c:v>
                </c:pt>
                <c:pt idx="6706">
                  <c:v>72</c:v>
                </c:pt>
                <c:pt idx="6707">
                  <c:v>72</c:v>
                </c:pt>
                <c:pt idx="6708">
                  <c:v>72</c:v>
                </c:pt>
                <c:pt idx="6709">
                  <c:v>72</c:v>
                </c:pt>
                <c:pt idx="6710">
                  <c:v>72</c:v>
                </c:pt>
                <c:pt idx="6711">
                  <c:v>72</c:v>
                </c:pt>
                <c:pt idx="6712">
                  <c:v>72</c:v>
                </c:pt>
                <c:pt idx="6713">
                  <c:v>72</c:v>
                </c:pt>
                <c:pt idx="6714">
                  <c:v>72</c:v>
                </c:pt>
                <c:pt idx="6715">
                  <c:v>72</c:v>
                </c:pt>
                <c:pt idx="6716">
                  <c:v>72</c:v>
                </c:pt>
                <c:pt idx="6717">
                  <c:v>72</c:v>
                </c:pt>
                <c:pt idx="6718">
                  <c:v>72</c:v>
                </c:pt>
                <c:pt idx="6719">
                  <c:v>72</c:v>
                </c:pt>
                <c:pt idx="6720">
                  <c:v>72</c:v>
                </c:pt>
                <c:pt idx="6721">
                  <c:v>72</c:v>
                </c:pt>
                <c:pt idx="6722">
                  <c:v>72</c:v>
                </c:pt>
                <c:pt idx="6723">
                  <c:v>72</c:v>
                </c:pt>
                <c:pt idx="6724">
                  <c:v>72</c:v>
                </c:pt>
                <c:pt idx="6725">
                  <c:v>72</c:v>
                </c:pt>
                <c:pt idx="6726">
                  <c:v>72</c:v>
                </c:pt>
                <c:pt idx="6727">
                  <c:v>72</c:v>
                </c:pt>
                <c:pt idx="6728">
                  <c:v>72</c:v>
                </c:pt>
                <c:pt idx="6729">
                  <c:v>72</c:v>
                </c:pt>
                <c:pt idx="6730">
                  <c:v>72</c:v>
                </c:pt>
                <c:pt idx="6731">
                  <c:v>72</c:v>
                </c:pt>
                <c:pt idx="6732">
                  <c:v>72</c:v>
                </c:pt>
                <c:pt idx="6733">
                  <c:v>72</c:v>
                </c:pt>
                <c:pt idx="6734">
                  <c:v>72</c:v>
                </c:pt>
                <c:pt idx="6735">
                  <c:v>72</c:v>
                </c:pt>
                <c:pt idx="6736">
                  <c:v>72</c:v>
                </c:pt>
                <c:pt idx="6737">
                  <c:v>72</c:v>
                </c:pt>
                <c:pt idx="6738">
                  <c:v>72</c:v>
                </c:pt>
                <c:pt idx="6739">
                  <c:v>72</c:v>
                </c:pt>
                <c:pt idx="6740">
                  <c:v>72</c:v>
                </c:pt>
                <c:pt idx="6741">
                  <c:v>72</c:v>
                </c:pt>
                <c:pt idx="6742">
                  <c:v>72</c:v>
                </c:pt>
                <c:pt idx="6743">
                  <c:v>72</c:v>
                </c:pt>
                <c:pt idx="6744">
                  <c:v>72</c:v>
                </c:pt>
                <c:pt idx="6745">
                  <c:v>72</c:v>
                </c:pt>
                <c:pt idx="6746">
                  <c:v>72</c:v>
                </c:pt>
                <c:pt idx="6747">
                  <c:v>72</c:v>
                </c:pt>
                <c:pt idx="6748">
                  <c:v>72</c:v>
                </c:pt>
                <c:pt idx="6749">
                  <c:v>72</c:v>
                </c:pt>
                <c:pt idx="6750">
                  <c:v>72</c:v>
                </c:pt>
                <c:pt idx="6751">
                  <c:v>72</c:v>
                </c:pt>
                <c:pt idx="6752">
                  <c:v>72</c:v>
                </c:pt>
                <c:pt idx="6753">
                  <c:v>72</c:v>
                </c:pt>
                <c:pt idx="6754">
                  <c:v>72</c:v>
                </c:pt>
                <c:pt idx="6755">
                  <c:v>72</c:v>
                </c:pt>
                <c:pt idx="6756">
                  <c:v>72</c:v>
                </c:pt>
                <c:pt idx="6757">
                  <c:v>72</c:v>
                </c:pt>
                <c:pt idx="6758">
                  <c:v>72</c:v>
                </c:pt>
                <c:pt idx="6759">
                  <c:v>72</c:v>
                </c:pt>
                <c:pt idx="6760">
                  <c:v>72</c:v>
                </c:pt>
                <c:pt idx="6761">
                  <c:v>72</c:v>
                </c:pt>
                <c:pt idx="6762">
                  <c:v>72</c:v>
                </c:pt>
                <c:pt idx="6763">
                  <c:v>72</c:v>
                </c:pt>
                <c:pt idx="6764">
                  <c:v>72</c:v>
                </c:pt>
                <c:pt idx="6765">
                  <c:v>72</c:v>
                </c:pt>
                <c:pt idx="6766">
                  <c:v>72</c:v>
                </c:pt>
                <c:pt idx="6767">
                  <c:v>72</c:v>
                </c:pt>
                <c:pt idx="6768">
                  <c:v>72</c:v>
                </c:pt>
                <c:pt idx="6769">
                  <c:v>72</c:v>
                </c:pt>
                <c:pt idx="6770">
                  <c:v>72</c:v>
                </c:pt>
                <c:pt idx="6771">
                  <c:v>72</c:v>
                </c:pt>
                <c:pt idx="6772">
                  <c:v>72</c:v>
                </c:pt>
                <c:pt idx="6773">
                  <c:v>72</c:v>
                </c:pt>
                <c:pt idx="6774">
                  <c:v>72</c:v>
                </c:pt>
                <c:pt idx="6775">
                  <c:v>72</c:v>
                </c:pt>
                <c:pt idx="6776">
                  <c:v>72</c:v>
                </c:pt>
                <c:pt idx="6777">
                  <c:v>72</c:v>
                </c:pt>
                <c:pt idx="6778">
                  <c:v>72</c:v>
                </c:pt>
                <c:pt idx="6779">
                  <c:v>72</c:v>
                </c:pt>
                <c:pt idx="6780">
                  <c:v>72</c:v>
                </c:pt>
                <c:pt idx="6781">
                  <c:v>72</c:v>
                </c:pt>
                <c:pt idx="6782">
                  <c:v>72</c:v>
                </c:pt>
                <c:pt idx="6783">
                  <c:v>72</c:v>
                </c:pt>
                <c:pt idx="6784">
                  <c:v>72</c:v>
                </c:pt>
                <c:pt idx="6785">
                  <c:v>72</c:v>
                </c:pt>
                <c:pt idx="6786">
                  <c:v>72</c:v>
                </c:pt>
                <c:pt idx="6787">
                  <c:v>72</c:v>
                </c:pt>
                <c:pt idx="6788">
                  <c:v>72</c:v>
                </c:pt>
                <c:pt idx="6789">
                  <c:v>72</c:v>
                </c:pt>
                <c:pt idx="6790">
                  <c:v>72</c:v>
                </c:pt>
                <c:pt idx="6791">
                  <c:v>72</c:v>
                </c:pt>
                <c:pt idx="6792">
                  <c:v>72</c:v>
                </c:pt>
                <c:pt idx="6793">
                  <c:v>72</c:v>
                </c:pt>
                <c:pt idx="6794">
                  <c:v>72</c:v>
                </c:pt>
                <c:pt idx="6795">
                  <c:v>72</c:v>
                </c:pt>
                <c:pt idx="6796">
                  <c:v>72</c:v>
                </c:pt>
                <c:pt idx="6797">
                  <c:v>72</c:v>
                </c:pt>
                <c:pt idx="6798">
                  <c:v>72</c:v>
                </c:pt>
                <c:pt idx="6799">
                  <c:v>72</c:v>
                </c:pt>
                <c:pt idx="6800">
                  <c:v>72</c:v>
                </c:pt>
                <c:pt idx="6801">
                  <c:v>72</c:v>
                </c:pt>
                <c:pt idx="6802">
                  <c:v>72</c:v>
                </c:pt>
                <c:pt idx="6803">
                  <c:v>72</c:v>
                </c:pt>
                <c:pt idx="6804">
                  <c:v>72</c:v>
                </c:pt>
                <c:pt idx="6805">
                  <c:v>72</c:v>
                </c:pt>
                <c:pt idx="6806">
                  <c:v>72</c:v>
                </c:pt>
                <c:pt idx="6807">
                  <c:v>72</c:v>
                </c:pt>
                <c:pt idx="6808">
                  <c:v>72</c:v>
                </c:pt>
                <c:pt idx="6809">
                  <c:v>72</c:v>
                </c:pt>
                <c:pt idx="6810">
                  <c:v>72</c:v>
                </c:pt>
                <c:pt idx="6811">
                  <c:v>72</c:v>
                </c:pt>
                <c:pt idx="6812">
                  <c:v>72</c:v>
                </c:pt>
                <c:pt idx="6813">
                  <c:v>72</c:v>
                </c:pt>
                <c:pt idx="6814">
                  <c:v>72</c:v>
                </c:pt>
                <c:pt idx="6815">
                  <c:v>72</c:v>
                </c:pt>
                <c:pt idx="6816">
                  <c:v>72</c:v>
                </c:pt>
                <c:pt idx="6817">
                  <c:v>72</c:v>
                </c:pt>
                <c:pt idx="6818">
                  <c:v>72</c:v>
                </c:pt>
                <c:pt idx="6819">
                  <c:v>72</c:v>
                </c:pt>
                <c:pt idx="6820">
                  <c:v>72</c:v>
                </c:pt>
                <c:pt idx="6821">
                  <c:v>72</c:v>
                </c:pt>
                <c:pt idx="6822">
                  <c:v>72</c:v>
                </c:pt>
                <c:pt idx="6823">
                  <c:v>72</c:v>
                </c:pt>
                <c:pt idx="6824">
                  <c:v>72</c:v>
                </c:pt>
                <c:pt idx="6825">
                  <c:v>72</c:v>
                </c:pt>
                <c:pt idx="6826">
                  <c:v>72</c:v>
                </c:pt>
                <c:pt idx="6827">
                  <c:v>72</c:v>
                </c:pt>
                <c:pt idx="6828">
                  <c:v>72</c:v>
                </c:pt>
                <c:pt idx="6829">
                  <c:v>72</c:v>
                </c:pt>
                <c:pt idx="6830">
                  <c:v>72</c:v>
                </c:pt>
                <c:pt idx="6831">
                  <c:v>72</c:v>
                </c:pt>
                <c:pt idx="6832">
                  <c:v>72</c:v>
                </c:pt>
                <c:pt idx="6833">
                  <c:v>72</c:v>
                </c:pt>
                <c:pt idx="6834">
                  <c:v>72</c:v>
                </c:pt>
                <c:pt idx="6835">
                  <c:v>72</c:v>
                </c:pt>
                <c:pt idx="6836">
                  <c:v>72</c:v>
                </c:pt>
                <c:pt idx="6837">
                  <c:v>72</c:v>
                </c:pt>
                <c:pt idx="6838">
                  <c:v>72</c:v>
                </c:pt>
                <c:pt idx="6839">
                  <c:v>72</c:v>
                </c:pt>
                <c:pt idx="6840">
                  <c:v>72</c:v>
                </c:pt>
                <c:pt idx="6841">
                  <c:v>72</c:v>
                </c:pt>
                <c:pt idx="6842">
                  <c:v>72</c:v>
                </c:pt>
                <c:pt idx="6843">
                  <c:v>72</c:v>
                </c:pt>
                <c:pt idx="6844">
                  <c:v>72</c:v>
                </c:pt>
                <c:pt idx="6845">
                  <c:v>72</c:v>
                </c:pt>
                <c:pt idx="6846">
                  <c:v>72</c:v>
                </c:pt>
                <c:pt idx="6847">
                  <c:v>72</c:v>
                </c:pt>
                <c:pt idx="6848">
                  <c:v>72</c:v>
                </c:pt>
                <c:pt idx="6849">
                  <c:v>72</c:v>
                </c:pt>
                <c:pt idx="6850">
                  <c:v>72</c:v>
                </c:pt>
                <c:pt idx="6851">
                  <c:v>72</c:v>
                </c:pt>
                <c:pt idx="6852">
                  <c:v>72</c:v>
                </c:pt>
                <c:pt idx="6853">
                  <c:v>72</c:v>
                </c:pt>
                <c:pt idx="6854">
                  <c:v>72</c:v>
                </c:pt>
                <c:pt idx="6855">
                  <c:v>72</c:v>
                </c:pt>
                <c:pt idx="6856">
                  <c:v>72</c:v>
                </c:pt>
                <c:pt idx="6857">
                  <c:v>72</c:v>
                </c:pt>
                <c:pt idx="6858">
                  <c:v>72</c:v>
                </c:pt>
                <c:pt idx="6859">
                  <c:v>72</c:v>
                </c:pt>
                <c:pt idx="6860">
                  <c:v>72</c:v>
                </c:pt>
                <c:pt idx="6861">
                  <c:v>72</c:v>
                </c:pt>
                <c:pt idx="6862">
                  <c:v>72</c:v>
                </c:pt>
                <c:pt idx="6863">
                  <c:v>72</c:v>
                </c:pt>
                <c:pt idx="6864">
                  <c:v>72</c:v>
                </c:pt>
                <c:pt idx="6865">
                  <c:v>72</c:v>
                </c:pt>
                <c:pt idx="6866">
                  <c:v>72</c:v>
                </c:pt>
                <c:pt idx="6867">
                  <c:v>72</c:v>
                </c:pt>
                <c:pt idx="6868">
                  <c:v>72</c:v>
                </c:pt>
                <c:pt idx="6869">
                  <c:v>72</c:v>
                </c:pt>
                <c:pt idx="6870">
                  <c:v>72</c:v>
                </c:pt>
                <c:pt idx="6871">
                  <c:v>72</c:v>
                </c:pt>
                <c:pt idx="6872">
                  <c:v>72</c:v>
                </c:pt>
                <c:pt idx="6873">
                  <c:v>72</c:v>
                </c:pt>
                <c:pt idx="6874">
                  <c:v>72</c:v>
                </c:pt>
                <c:pt idx="6875">
                  <c:v>72</c:v>
                </c:pt>
                <c:pt idx="6876">
                  <c:v>72</c:v>
                </c:pt>
                <c:pt idx="6877">
                  <c:v>72</c:v>
                </c:pt>
                <c:pt idx="6878">
                  <c:v>72</c:v>
                </c:pt>
                <c:pt idx="6879">
                  <c:v>72</c:v>
                </c:pt>
                <c:pt idx="6880">
                  <c:v>72</c:v>
                </c:pt>
                <c:pt idx="6881">
                  <c:v>72</c:v>
                </c:pt>
                <c:pt idx="6882">
                  <c:v>72</c:v>
                </c:pt>
                <c:pt idx="6883">
                  <c:v>72</c:v>
                </c:pt>
                <c:pt idx="6884">
                  <c:v>72</c:v>
                </c:pt>
                <c:pt idx="6885">
                  <c:v>72</c:v>
                </c:pt>
                <c:pt idx="6886">
                  <c:v>72</c:v>
                </c:pt>
                <c:pt idx="6887">
                  <c:v>72</c:v>
                </c:pt>
                <c:pt idx="6888">
                  <c:v>72</c:v>
                </c:pt>
                <c:pt idx="6889">
                  <c:v>72</c:v>
                </c:pt>
                <c:pt idx="6890">
                  <c:v>72</c:v>
                </c:pt>
                <c:pt idx="6891">
                  <c:v>72</c:v>
                </c:pt>
                <c:pt idx="6892">
                  <c:v>72</c:v>
                </c:pt>
                <c:pt idx="6893">
                  <c:v>72</c:v>
                </c:pt>
                <c:pt idx="6894">
                  <c:v>72</c:v>
                </c:pt>
                <c:pt idx="6895">
                  <c:v>72</c:v>
                </c:pt>
                <c:pt idx="6896">
                  <c:v>72</c:v>
                </c:pt>
                <c:pt idx="6897">
                  <c:v>72</c:v>
                </c:pt>
                <c:pt idx="6898">
                  <c:v>72</c:v>
                </c:pt>
                <c:pt idx="6899">
                  <c:v>72</c:v>
                </c:pt>
                <c:pt idx="6900">
                  <c:v>72</c:v>
                </c:pt>
                <c:pt idx="6901">
                  <c:v>72</c:v>
                </c:pt>
                <c:pt idx="6902">
                  <c:v>72</c:v>
                </c:pt>
                <c:pt idx="6903">
                  <c:v>72</c:v>
                </c:pt>
                <c:pt idx="6904">
                  <c:v>72</c:v>
                </c:pt>
                <c:pt idx="6905">
                  <c:v>72</c:v>
                </c:pt>
                <c:pt idx="6906">
                  <c:v>72</c:v>
                </c:pt>
                <c:pt idx="6907">
                  <c:v>72</c:v>
                </c:pt>
                <c:pt idx="6908">
                  <c:v>72</c:v>
                </c:pt>
                <c:pt idx="6909">
                  <c:v>72</c:v>
                </c:pt>
                <c:pt idx="6910">
                  <c:v>72</c:v>
                </c:pt>
                <c:pt idx="6911">
                  <c:v>72</c:v>
                </c:pt>
                <c:pt idx="6912">
                  <c:v>72</c:v>
                </c:pt>
                <c:pt idx="6913">
                  <c:v>72</c:v>
                </c:pt>
                <c:pt idx="6914">
                  <c:v>72</c:v>
                </c:pt>
                <c:pt idx="6915">
                  <c:v>72</c:v>
                </c:pt>
                <c:pt idx="6916">
                  <c:v>72</c:v>
                </c:pt>
                <c:pt idx="6917">
                  <c:v>72</c:v>
                </c:pt>
                <c:pt idx="6918">
                  <c:v>72</c:v>
                </c:pt>
                <c:pt idx="6919">
                  <c:v>72</c:v>
                </c:pt>
                <c:pt idx="6920">
                  <c:v>72</c:v>
                </c:pt>
                <c:pt idx="6921">
                  <c:v>72</c:v>
                </c:pt>
                <c:pt idx="6922">
                  <c:v>72</c:v>
                </c:pt>
                <c:pt idx="6923">
                  <c:v>72</c:v>
                </c:pt>
                <c:pt idx="6924">
                  <c:v>72</c:v>
                </c:pt>
                <c:pt idx="6925">
                  <c:v>72</c:v>
                </c:pt>
                <c:pt idx="6926">
                  <c:v>72</c:v>
                </c:pt>
                <c:pt idx="6927">
                  <c:v>72</c:v>
                </c:pt>
                <c:pt idx="6928">
                  <c:v>72</c:v>
                </c:pt>
                <c:pt idx="6929">
                  <c:v>72</c:v>
                </c:pt>
                <c:pt idx="6930">
                  <c:v>72</c:v>
                </c:pt>
                <c:pt idx="6931">
                  <c:v>72</c:v>
                </c:pt>
                <c:pt idx="6932">
                  <c:v>72</c:v>
                </c:pt>
                <c:pt idx="6933">
                  <c:v>72</c:v>
                </c:pt>
                <c:pt idx="6934">
                  <c:v>72</c:v>
                </c:pt>
                <c:pt idx="6935">
                  <c:v>72</c:v>
                </c:pt>
                <c:pt idx="6936">
                  <c:v>72</c:v>
                </c:pt>
                <c:pt idx="6937">
                  <c:v>72</c:v>
                </c:pt>
                <c:pt idx="6938">
                  <c:v>72</c:v>
                </c:pt>
                <c:pt idx="6939">
                  <c:v>72</c:v>
                </c:pt>
                <c:pt idx="6940">
                  <c:v>72</c:v>
                </c:pt>
                <c:pt idx="6941">
                  <c:v>72</c:v>
                </c:pt>
                <c:pt idx="6942">
                  <c:v>72</c:v>
                </c:pt>
                <c:pt idx="6943">
                  <c:v>72</c:v>
                </c:pt>
                <c:pt idx="6944">
                  <c:v>72</c:v>
                </c:pt>
                <c:pt idx="6945">
                  <c:v>72</c:v>
                </c:pt>
                <c:pt idx="6946">
                  <c:v>72</c:v>
                </c:pt>
                <c:pt idx="6947">
                  <c:v>72</c:v>
                </c:pt>
                <c:pt idx="6948">
                  <c:v>72</c:v>
                </c:pt>
                <c:pt idx="6949">
                  <c:v>72</c:v>
                </c:pt>
                <c:pt idx="6950">
                  <c:v>72</c:v>
                </c:pt>
                <c:pt idx="6951">
                  <c:v>72</c:v>
                </c:pt>
                <c:pt idx="6952">
                  <c:v>72</c:v>
                </c:pt>
                <c:pt idx="6953">
                  <c:v>72</c:v>
                </c:pt>
                <c:pt idx="6954">
                  <c:v>72</c:v>
                </c:pt>
                <c:pt idx="6955">
                  <c:v>72</c:v>
                </c:pt>
                <c:pt idx="6956">
                  <c:v>72</c:v>
                </c:pt>
                <c:pt idx="6957">
                  <c:v>72</c:v>
                </c:pt>
                <c:pt idx="6958">
                  <c:v>72</c:v>
                </c:pt>
                <c:pt idx="6959">
                  <c:v>72</c:v>
                </c:pt>
                <c:pt idx="6960">
                  <c:v>72</c:v>
                </c:pt>
                <c:pt idx="6961">
                  <c:v>72</c:v>
                </c:pt>
                <c:pt idx="6962">
                  <c:v>72</c:v>
                </c:pt>
                <c:pt idx="6963">
                  <c:v>72</c:v>
                </c:pt>
                <c:pt idx="6964">
                  <c:v>72</c:v>
                </c:pt>
                <c:pt idx="6965">
                  <c:v>72</c:v>
                </c:pt>
                <c:pt idx="6966">
                  <c:v>72</c:v>
                </c:pt>
                <c:pt idx="6967">
                  <c:v>72</c:v>
                </c:pt>
                <c:pt idx="6968">
                  <c:v>72</c:v>
                </c:pt>
                <c:pt idx="6969">
                  <c:v>72</c:v>
                </c:pt>
                <c:pt idx="6970">
                  <c:v>72</c:v>
                </c:pt>
                <c:pt idx="6971">
                  <c:v>72</c:v>
                </c:pt>
                <c:pt idx="6972">
                  <c:v>72</c:v>
                </c:pt>
                <c:pt idx="6973">
                  <c:v>72</c:v>
                </c:pt>
                <c:pt idx="6974">
                  <c:v>72</c:v>
                </c:pt>
                <c:pt idx="6975">
                  <c:v>72</c:v>
                </c:pt>
                <c:pt idx="6976">
                  <c:v>72</c:v>
                </c:pt>
                <c:pt idx="6977">
                  <c:v>72</c:v>
                </c:pt>
                <c:pt idx="6978">
                  <c:v>72</c:v>
                </c:pt>
                <c:pt idx="6979">
                  <c:v>72</c:v>
                </c:pt>
                <c:pt idx="6980">
                  <c:v>72</c:v>
                </c:pt>
                <c:pt idx="6981">
                  <c:v>72</c:v>
                </c:pt>
                <c:pt idx="6982">
                  <c:v>72</c:v>
                </c:pt>
                <c:pt idx="6983">
                  <c:v>72</c:v>
                </c:pt>
                <c:pt idx="6984">
                  <c:v>72</c:v>
                </c:pt>
                <c:pt idx="6985">
                  <c:v>72</c:v>
                </c:pt>
                <c:pt idx="6986">
                  <c:v>72</c:v>
                </c:pt>
                <c:pt idx="6987">
                  <c:v>72</c:v>
                </c:pt>
                <c:pt idx="6988">
                  <c:v>72</c:v>
                </c:pt>
                <c:pt idx="6989">
                  <c:v>72</c:v>
                </c:pt>
                <c:pt idx="6990">
                  <c:v>72</c:v>
                </c:pt>
                <c:pt idx="6991">
                  <c:v>72</c:v>
                </c:pt>
                <c:pt idx="6992">
                  <c:v>72</c:v>
                </c:pt>
                <c:pt idx="6993">
                  <c:v>72</c:v>
                </c:pt>
                <c:pt idx="6994">
                  <c:v>72</c:v>
                </c:pt>
                <c:pt idx="6995">
                  <c:v>72</c:v>
                </c:pt>
                <c:pt idx="6996">
                  <c:v>72</c:v>
                </c:pt>
                <c:pt idx="6997">
                  <c:v>72</c:v>
                </c:pt>
                <c:pt idx="6998">
                  <c:v>72</c:v>
                </c:pt>
                <c:pt idx="6999">
                  <c:v>72</c:v>
                </c:pt>
                <c:pt idx="7000">
                  <c:v>72</c:v>
                </c:pt>
                <c:pt idx="7001">
                  <c:v>72</c:v>
                </c:pt>
                <c:pt idx="7002">
                  <c:v>72</c:v>
                </c:pt>
                <c:pt idx="7003">
                  <c:v>72</c:v>
                </c:pt>
                <c:pt idx="7004">
                  <c:v>72</c:v>
                </c:pt>
                <c:pt idx="7005">
                  <c:v>72</c:v>
                </c:pt>
                <c:pt idx="7006">
                  <c:v>72</c:v>
                </c:pt>
                <c:pt idx="7007">
                  <c:v>72</c:v>
                </c:pt>
                <c:pt idx="7008">
                  <c:v>72</c:v>
                </c:pt>
                <c:pt idx="7009">
                  <c:v>72</c:v>
                </c:pt>
                <c:pt idx="7010">
                  <c:v>72</c:v>
                </c:pt>
                <c:pt idx="7011">
                  <c:v>72</c:v>
                </c:pt>
                <c:pt idx="7012">
                  <c:v>72</c:v>
                </c:pt>
                <c:pt idx="7013">
                  <c:v>72</c:v>
                </c:pt>
                <c:pt idx="7014">
                  <c:v>72</c:v>
                </c:pt>
                <c:pt idx="7015">
                  <c:v>72</c:v>
                </c:pt>
                <c:pt idx="7016">
                  <c:v>72</c:v>
                </c:pt>
                <c:pt idx="7017">
                  <c:v>72</c:v>
                </c:pt>
                <c:pt idx="7018">
                  <c:v>72</c:v>
                </c:pt>
                <c:pt idx="7019">
                  <c:v>72</c:v>
                </c:pt>
                <c:pt idx="7020">
                  <c:v>72</c:v>
                </c:pt>
                <c:pt idx="7021">
                  <c:v>72</c:v>
                </c:pt>
                <c:pt idx="7022">
                  <c:v>72</c:v>
                </c:pt>
                <c:pt idx="7023">
                  <c:v>72</c:v>
                </c:pt>
                <c:pt idx="7024">
                  <c:v>72</c:v>
                </c:pt>
                <c:pt idx="7025">
                  <c:v>72</c:v>
                </c:pt>
                <c:pt idx="7026">
                  <c:v>72</c:v>
                </c:pt>
                <c:pt idx="7027">
                  <c:v>72</c:v>
                </c:pt>
                <c:pt idx="7028">
                  <c:v>72</c:v>
                </c:pt>
                <c:pt idx="7029">
                  <c:v>72</c:v>
                </c:pt>
                <c:pt idx="7030">
                  <c:v>72</c:v>
                </c:pt>
                <c:pt idx="7031">
                  <c:v>72</c:v>
                </c:pt>
                <c:pt idx="7032">
                  <c:v>72</c:v>
                </c:pt>
                <c:pt idx="7033">
                  <c:v>72</c:v>
                </c:pt>
                <c:pt idx="7034">
                  <c:v>72</c:v>
                </c:pt>
                <c:pt idx="7035">
                  <c:v>72</c:v>
                </c:pt>
                <c:pt idx="7036">
                  <c:v>72</c:v>
                </c:pt>
                <c:pt idx="7037">
                  <c:v>72</c:v>
                </c:pt>
                <c:pt idx="7038">
                  <c:v>72</c:v>
                </c:pt>
                <c:pt idx="7039">
                  <c:v>72</c:v>
                </c:pt>
                <c:pt idx="7040">
                  <c:v>72</c:v>
                </c:pt>
                <c:pt idx="7041">
                  <c:v>72</c:v>
                </c:pt>
                <c:pt idx="7042">
                  <c:v>72</c:v>
                </c:pt>
                <c:pt idx="7043">
                  <c:v>72</c:v>
                </c:pt>
                <c:pt idx="7044">
                  <c:v>72</c:v>
                </c:pt>
                <c:pt idx="7045">
                  <c:v>72</c:v>
                </c:pt>
                <c:pt idx="7046">
                  <c:v>72</c:v>
                </c:pt>
                <c:pt idx="7047">
                  <c:v>72</c:v>
                </c:pt>
                <c:pt idx="7048">
                  <c:v>72</c:v>
                </c:pt>
                <c:pt idx="7049">
                  <c:v>72</c:v>
                </c:pt>
                <c:pt idx="7050">
                  <c:v>72</c:v>
                </c:pt>
                <c:pt idx="7051">
                  <c:v>72</c:v>
                </c:pt>
                <c:pt idx="7052">
                  <c:v>72</c:v>
                </c:pt>
                <c:pt idx="7053">
                  <c:v>72</c:v>
                </c:pt>
                <c:pt idx="7054">
                  <c:v>72</c:v>
                </c:pt>
                <c:pt idx="7055">
                  <c:v>72</c:v>
                </c:pt>
                <c:pt idx="7056">
                  <c:v>72</c:v>
                </c:pt>
                <c:pt idx="7057">
                  <c:v>72</c:v>
                </c:pt>
                <c:pt idx="7058">
                  <c:v>72</c:v>
                </c:pt>
                <c:pt idx="7059">
                  <c:v>72</c:v>
                </c:pt>
                <c:pt idx="7060">
                  <c:v>72</c:v>
                </c:pt>
                <c:pt idx="7061">
                  <c:v>72</c:v>
                </c:pt>
                <c:pt idx="7062">
                  <c:v>72</c:v>
                </c:pt>
                <c:pt idx="7063">
                  <c:v>72</c:v>
                </c:pt>
                <c:pt idx="7064">
                  <c:v>72</c:v>
                </c:pt>
                <c:pt idx="7065">
                  <c:v>72</c:v>
                </c:pt>
                <c:pt idx="7066">
                  <c:v>72</c:v>
                </c:pt>
                <c:pt idx="7067">
                  <c:v>72</c:v>
                </c:pt>
                <c:pt idx="7068">
                  <c:v>72</c:v>
                </c:pt>
                <c:pt idx="7069">
                  <c:v>72</c:v>
                </c:pt>
                <c:pt idx="7070">
                  <c:v>72</c:v>
                </c:pt>
                <c:pt idx="7071">
                  <c:v>72</c:v>
                </c:pt>
                <c:pt idx="7072">
                  <c:v>72</c:v>
                </c:pt>
                <c:pt idx="7073">
                  <c:v>72</c:v>
                </c:pt>
                <c:pt idx="7074">
                  <c:v>72</c:v>
                </c:pt>
                <c:pt idx="7075">
                  <c:v>72</c:v>
                </c:pt>
                <c:pt idx="7076">
                  <c:v>72</c:v>
                </c:pt>
                <c:pt idx="7077">
                  <c:v>72</c:v>
                </c:pt>
                <c:pt idx="7078">
                  <c:v>72</c:v>
                </c:pt>
                <c:pt idx="7079">
                  <c:v>72</c:v>
                </c:pt>
                <c:pt idx="7080">
                  <c:v>72</c:v>
                </c:pt>
                <c:pt idx="7081">
                  <c:v>72</c:v>
                </c:pt>
                <c:pt idx="7082">
                  <c:v>72</c:v>
                </c:pt>
                <c:pt idx="7083">
                  <c:v>72</c:v>
                </c:pt>
                <c:pt idx="7084">
                  <c:v>72</c:v>
                </c:pt>
                <c:pt idx="7085">
                  <c:v>72</c:v>
                </c:pt>
                <c:pt idx="7086">
                  <c:v>72</c:v>
                </c:pt>
                <c:pt idx="7087">
                  <c:v>72</c:v>
                </c:pt>
                <c:pt idx="7088">
                  <c:v>72</c:v>
                </c:pt>
                <c:pt idx="7089">
                  <c:v>72</c:v>
                </c:pt>
                <c:pt idx="7090">
                  <c:v>72</c:v>
                </c:pt>
                <c:pt idx="7091">
                  <c:v>72</c:v>
                </c:pt>
                <c:pt idx="7092">
                  <c:v>72</c:v>
                </c:pt>
                <c:pt idx="7093">
                  <c:v>72</c:v>
                </c:pt>
                <c:pt idx="7094">
                  <c:v>72</c:v>
                </c:pt>
                <c:pt idx="7095">
                  <c:v>72</c:v>
                </c:pt>
                <c:pt idx="7096">
                  <c:v>72</c:v>
                </c:pt>
                <c:pt idx="7097">
                  <c:v>72</c:v>
                </c:pt>
                <c:pt idx="7098">
                  <c:v>72</c:v>
                </c:pt>
                <c:pt idx="7099">
                  <c:v>72</c:v>
                </c:pt>
                <c:pt idx="7100">
                  <c:v>72</c:v>
                </c:pt>
                <c:pt idx="7101">
                  <c:v>72</c:v>
                </c:pt>
                <c:pt idx="7102">
                  <c:v>72</c:v>
                </c:pt>
                <c:pt idx="7103">
                  <c:v>72</c:v>
                </c:pt>
                <c:pt idx="7104">
                  <c:v>72</c:v>
                </c:pt>
                <c:pt idx="7105">
                  <c:v>72</c:v>
                </c:pt>
                <c:pt idx="7106">
                  <c:v>72</c:v>
                </c:pt>
                <c:pt idx="7107">
                  <c:v>72</c:v>
                </c:pt>
                <c:pt idx="7108">
                  <c:v>72</c:v>
                </c:pt>
                <c:pt idx="7109">
                  <c:v>72</c:v>
                </c:pt>
                <c:pt idx="7110">
                  <c:v>72</c:v>
                </c:pt>
                <c:pt idx="7111">
                  <c:v>72</c:v>
                </c:pt>
                <c:pt idx="7112">
                  <c:v>72</c:v>
                </c:pt>
                <c:pt idx="7113">
                  <c:v>72</c:v>
                </c:pt>
                <c:pt idx="7114">
                  <c:v>72</c:v>
                </c:pt>
                <c:pt idx="7115">
                  <c:v>72</c:v>
                </c:pt>
                <c:pt idx="7116">
                  <c:v>72</c:v>
                </c:pt>
                <c:pt idx="7117">
                  <c:v>72</c:v>
                </c:pt>
                <c:pt idx="7118">
                  <c:v>72</c:v>
                </c:pt>
                <c:pt idx="7119">
                  <c:v>72</c:v>
                </c:pt>
                <c:pt idx="7120">
                  <c:v>72</c:v>
                </c:pt>
                <c:pt idx="7121">
                  <c:v>70.8</c:v>
                </c:pt>
                <c:pt idx="7122">
                  <c:v>70.8</c:v>
                </c:pt>
                <c:pt idx="7123">
                  <c:v>70.8</c:v>
                </c:pt>
                <c:pt idx="7124">
                  <c:v>70.8</c:v>
                </c:pt>
                <c:pt idx="7125">
                  <c:v>70.8</c:v>
                </c:pt>
                <c:pt idx="7126">
                  <c:v>70.8</c:v>
                </c:pt>
                <c:pt idx="7127">
                  <c:v>70.8</c:v>
                </c:pt>
                <c:pt idx="7128">
                  <c:v>70.8</c:v>
                </c:pt>
                <c:pt idx="7129">
                  <c:v>70.8</c:v>
                </c:pt>
                <c:pt idx="7130">
                  <c:v>70.8</c:v>
                </c:pt>
                <c:pt idx="7131">
                  <c:v>70.8</c:v>
                </c:pt>
                <c:pt idx="7132">
                  <c:v>70.8</c:v>
                </c:pt>
                <c:pt idx="7133">
                  <c:v>70.8</c:v>
                </c:pt>
                <c:pt idx="7134">
                  <c:v>70.8</c:v>
                </c:pt>
                <c:pt idx="7135">
                  <c:v>70.8</c:v>
                </c:pt>
                <c:pt idx="7136">
                  <c:v>70.8</c:v>
                </c:pt>
                <c:pt idx="7137">
                  <c:v>70.8</c:v>
                </c:pt>
                <c:pt idx="7138">
                  <c:v>70.8</c:v>
                </c:pt>
                <c:pt idx="7139">
                  <c:v>70.8</c:v>
                </c:pt>
                <c:pt idx="7140">
                  <c:v>70.8</c:v>
                </c:pt>
                <c:pt idx="7141">
                  <c:v>70.8</c:v>
                </c:pt>
                <c:pt idx="7142">
                  <c:v>70.8</c:v>
                </c:pt>
                <c:pt idx="7143">
                  <c:v>70.8</c:v>
                </c:pt>
                <c:pt idx="7144">
                  <c:v>70.8</c:v>
                </c:pt>
                <c:pt idx="7145">
                  <c:v>70.8</c:v>
                </c:pt>
                <c:pt idx="7146">
                  <c:v>70.8</c:v>
                </c:pt>
                <c:pt idx="7147">
                  <c:v>70.8</c:v>
                </c:pt>
                <c:pt idx="7148">
                  <c:v>70.8</c:v>
                </c:pt>
                <c:pt idx="7149">
                  <c:v>70.8</c:v>
                </c:pt>
                <c:pt idx="7150">
                  <c:v>70.8</c:v>
                </c:pt>
                <c:pt idx="7151">
                  <c:v>70.8</c:v>
                </c:pt>
                <c:pt idx="7152">
                  <c:v>70.8</c:v>
                </c:pt>
                <c:pt idx="7153">
                  <c:v>70.8</c:v>
                </c:pt>
                <c:pt idx="7154">
                  <c:v>70.8</c:v>
                </c:pt>
                <c:pt idx="7155">
                  <c:v>70.8</c:v>
                </c:pt>
                <c:pt idx="7156">
                  <c:v>70.8</c:v>
                </c:pt>
                <c:pt idx="7157">
                  <c:v>70.8</c:v>
                </c:pt>
                <c:pt idx="7158">
                  <c:v>70.8</c:v>
                </c:pt>
                <c:pt idx="7159">
                  <c:v>70.8</c:v>
                </c:pt>
                <c:pt idx="7160">
                  <c:v>70.8</c:v>
                </c:pt>
                <c:pt idx="7161">
                  <c:v>70.8</c:v>
                </c:pt>
                <c:pt idx="7162">
                  <c:v>70.8</c:v>
                </c:pt>
                <c:pt idx="7163">
                  <c:v>70.8</c:v>
                </c:pt>
                <c:pt idx="7164">
                  <c:v>70.8</c:v>
                </c:pt>
                <c:pt idx="7165">
                  <c:v>70.8</c:v>
                </c:pt>
                <c:pt idx="7166">
                  <c:v>70.8</c:v>
                </c:pt>
                <c:pt idx="7167">
                  <c:v>70.8</c:v>
                </c:pt>
                <c:pt idx="7168">
                  <c:v>70.8</c:v>
                </c:pt>
                <c:pt idx="7169">
                  <c:v>70.8</c:v>
                </c:pt>
                <c:pt idx="7170">
                  <c:v>70.8</c:v>
                </c:pt>
                <c:pt idx="7171">
                  <c:v>70.8</c:v>
                </c:pt>
                <c:pt idx="7172">
                  <c:v>70.8</c:v>
                </c:pt>
                <c:pt idx="7173">
                  <c:v>70.8</c:v>
                </c:pt>
                <c:pt idx="7174">
                  <c:v>70.8</c:v>
                </c:pt>
                <c:pt idx="7175">
                  <c:v>70.8</c:v>
                </c:pt>
                <c:pt idx="7176">
                  <c:v>70.8</c:v>
                </c:pt>
                <c:pt idx="7177">
                  <c:v>70.8</c:v>
                </c:pt>
                <c:pt idx="7178">
                  <c:v>70.8</c:v>
                </c:pt>
                <c:pt idx="7179">
                  <c:v>70.8</c:v>
                </c:pt>
                <c:pt idx="7180">
                  <c:v>70.8</c:v>
                </c:pt>
                <c:pt idx="7181">
                  <c:v>70.8</c:v>
                </c:pt>
                <c:pt idx="7182">
                  <c:v>70.8</c:v>
                </c:pt>
                <c:pt idx="7183">
                  <c:v>70.8</c:v>
                </c:pt>
                <c:pt idx="7184">
                  <c:v>70.8</c:v>
                </c:pt>
                <c:pt idx="7185">
                  <c:v>70.8</c:v>
                </c:pt>
                <c:pt idx="7186">
                  <c:v>70.8</c:v>
                </c:pt>
                <c:pt idx="7187">
                  <c:v>70.8</c:v>
                </c:pt>
                <c:pt idx="7188">
                  <c:v>70.8</c:v>
                </c:pt>
                <c:pt idx="7189">
                  <c:v>70.8</c:v>
                </c:pt>
                <c:pt idx="7190">
                  <c:v>70.8</c:v>
                </c:pt>
                <c:pt idx="7191">
                  <c:v>70.8</c:v>
                </c:pt>
                <c:pt idx="7192">
                  <c:v>70.8</c:v>
                </c:pt>
                <c:pt idx="7193">
                  <c:v>70.8</c:v>
                </c:pt>
                <c:pt idx="7194">
                  <c:v>70.8</c:v>
                </c:pt>
                <c:pt idx="7195">
                  <c:v>70.8</c:v>
                </c:pt>
                <c:pt idx="7196">
                  <c:v>70.8</c:v>
                </c:pt>
                <c:pt idx="7197">
                  <c:v>70.8</c:v>
                </c:pt>
                <c:pt idx="7198">
                  <c:v>70.8</c:v>
                </c:pt>
                <c:pt idx="7199">
                  <c:v>70.8</c:v>
                </c:pt>
                <c:pt idx="7200">
                  <c:v>70.8</c:v>
                </c:pt>
                <c:pt idx="7201">
                  <c:v>70.8</c:v>
                </c:pt>
                <c:pt idx="7202">
                  <c:v>70.8</c:v>
                </c:pt>
                <c:pt idx="7203">
                  <c:v>70.8</c:v>
                </c:pt>
                <c:pt idx="7204">
                  <c:v>70.8</c:v>
                </c:pt>
                <c:pt idx="7205">
                  <c:v>70.8</c:v>
                </c:pt>
                <c:pt idx="7206">
                  <c:v>70.8</c:v>
                </c:pt>
                <c:pt idx="7207">
                  <c:v>70.8</c:v>
                </c:pt>
                <c:pt idx="7208">
                  <c:v>70.8</c:v>
                </c:pt>
                <c:pt idx="7209">
                  <c:v>70.8</c:v>
                </c:pt>
                <c:pt idx="7210">
                  <c:v>70.8</c:v>
                </c:pt>
                <c:pt idx="7211">
                  <c:v>70.8</c:v>
                </c:pt>
                <c:pt idx="7212">
                  <c:v>70.8</c:v>
                </c:pt>
                <c:pt idx="7213">
                  <c:v>70.8</c:v>
                </c:pt>
                <c:pt idx="7214">
                  <c:v>70.8</c:v>
                </c:pt>
                <c:pt idx="7215">
                  <c:v>70.8</c:v>
                </c:pt>
                <c:pt idx="7216">
                  <c:v>70.8</c:v>
                </c:pt>
                <c:pt idx="7217">
                  <c:v>70.8</c:v>
                </c:pt>
                <c:pt idx="7218">
                  <c:v>70.8</c:v>
                </c:pt>
                <c:pt idx="7219">
                  <c:v>70.8</c:v>
                </c:pt>
                <c:pt idx="7220">
                  <c:v>70.8</c:v>
                </c:pt>
                <c:pt idx="7221">
                  <c:v>70.8</c:v>
                </c:pt>
                <c:pt idx="7222">
                  <c:v>70.8</c:v>
                </c:pt>
                <c:pt idx="7223">
                  <c:v>70.8</c:v>
                </c:pt>
                <c:pt idx="7224">
                  <c:v>70.8</c:v>
                </c:pt>
                <c:pt idx="7225">
                  <c:v>70.8</c:v>
                </c:pt>
                <c:pt idx="7226">
                  <c:v>70.8</c:v>
                </c:pt>
                <c:pt idx="7227">
                  <c:v>70.8</c:v>
                </c:pt>
                <c:pt idx="7228">
                  <c:v>70.8</c:v>
                </c:pt>
                <c:pt idx="7229">
                  <c:v>70.8</c:v>
                </c:pt>
                <c:pt idx="7230">
                  <c:v>70.8</c:v>
                </c:pt>
                <c:pt idx="7231">
                  <c:v>70.8</c:v>
                </c:pt>
                <c:pt idx="7232">
                  <c:v>70.8</c:v>
                </c:pt>
                <c:pt idx="7233">
                  <c:v>70.8</c:v>
                </c:pt>
                <c:pt idx="7234">
                  <c:v>70.8</c:v>
                </c:pt>
                <c:pt idx="7235">
                  <c:v>70.8</c:v>
                </c:pt>
                <c:pt idx="7236">
                  <c:v>70.8</c:v>
                </c:pt>
                <c:pt idx="7237">
                  <c:v>70.8</c:v>
                </c:pt>
                <c:pt idx="7238">
                  <c:v>70.8</c:v>
                </c:pt>
                <c:pt idx="7239">
                  <c:v>70.8</c:v>
                </c:pt>
                <c:pt idx="7240">
                  <c:v>70.8</c:v>
                </c:pt>
                <c:pt idx="7241">
                  <c:v>70.8</c:v>
                </c:pt>
                <c:pt idx="7242">
                  <c:v>70.8</c:v>
                </c:pt>
                <c:pt idx="7243">
                  <c:v>70.8</c:v>
                </c:pt>
                <c:pt idx="7244">
                  <c:v>70.8</c:v>
                </c:pt>
                <c:pt idx="7245">
                  <c:v>70.8</c:v>
                </c:pt>
                <c:pt idx="7246">
                  <c:v>70.8</c:v>
                </c:pt>
                <c:pt idx="7247">
                  <c:v>70.8</c:v>
                </c:pt>
                <c:pt idx="7248">
                  <c:v>70.8</c:v>
                </c:pt>
                <c:pt idx="7249">
                  <c:v>70.8</c:v>
                </c:pt>
                <c:pt idx="7250">
                  <c:v>70.8</c:v>
                </c:pt>
                <c:pt idx="7251">
                  <c:v>70.8</c:v>
                </c:pt>
                <c:pt idx="7252">
                  <c:v>70.8</c:v>
                </c:pt>
                <c:pt idx="7253">
                  <c:v>70.8</c:v>
                </c:pt>
                <c:pt idx="7254">
                  <c:v>70.8</c:v>
                </c:pt>
                <c:pt idx="7255">
                  <c:v>70.8</c:v>
                </c:pt>
                <c:pt idx="7256">
                  <c:v>70.8</c:v>
                </c:pt>
                <c:pt idx="7257">
                  <c:v>70.8</c:v>
                </c:pt>
                <c:pt idx="7258">
                  <c:v>70.8</c:v>
                </c:pt>
                <c:pt idx="7259">
                  <c:v>70.8</c:v>
                </c:pt>
                <c:pt idx="7260">
                  <c:v>70.8</c:v>
                </c:pt>
                <c:pt idx="7261">
                  <c:v>70.8</c:v>
                </c:pt>
                <c:pt idx="7262">
                  <c:v>70.8</c:v>
                </c:pt>
                <c:pt idx="7263">
                  <c:v>70.8</c:v>
                </c:pt>
                <c:pt idx="7264">
                  <c:v>70.8</c:v>
                </c:pt>
                <c:pt idx="7265">
                  <c:v>70.8</c:v>
                </c:pt>
                <c:pt idx="7266">
                  <c:v>70.8</c:v>
                </c:pt>
                <c:pt idx="7267">
                  <c:v>70.8</c:v>
                </c:pt>
                <c:pt idx="7268">
                  <c:v>70.8</c:v>
                </c:pt>
                <c:pt idx="7269">
                  <c:v>70.8</c:v>
                </c:pt>
                <c:pt idx="7270">
                  <c:v>70.8</c:v>
                </c:pt>
                <c:pt idx="7271">
                  <c:v>70.8</c:v>
                </c:pt>
                <c:pt idx="7272">
                  <c:v>70.8</c:v>
                </c:pt>
                <c:pt idx="7273">
                  <c:v>70.8</c:v>
                </c:pt>
                <c:pt idx="7274">
                  <c:v>70.8</c:v>
                </c:pt>
                <c:pt idx="7275">
                  <c:v>70.8</c:v>
                </c:pt>
                <c:pt idx="7276">
                  <c:v>69.599999999999994</c:v>
                </c:pt>
                <c:pt idx="7277">
                  <c:v>69.599999999999994</c:v>
                </c:pt>
                <c:pt idx="7278">
                  <c:v>69.599999999999994</c:v>
                </c:pt>
                <c:pt idx="7279">
                  <c:v>69.599999999999994</c:v>
                </c:pt>
                <c:pt idx="7280">
                  <c:v>69.599999999999994</c:v>
                </c:pt>
                <c:pt idx="7281">
                  <c:v>69.599999999999994</c:v>
                </c:pt>
                <c:pt idx="7282">
                  <c:v>69.599999999999994</c:v>
                </c:pt>
                <c:pt idx="7283">
                  <c:v>69.599999999999994</c:v>
                </c:pt>
                <c:pt idx="7284">
                  <c:v>69.599999999999994</c:v>
                </c:pt>
                <c:pt idx="7285">
                  <c:v>69.599999999999994</c:v>
                </c:pt>
                <c:pt idx="7286">
                  <c:v>69.599999999999994</c:v>
                </c:pt>
                <c:pt idx="7287">
                  <c:v>69.599999999999994</c:v>
                </c:pt>
                <c:pt idx="7288">
                  <c:v>69.599999999999994</c:v>
                </c:pt>
                <c:pt idx="7289">
                  <c:v>69.599999999999994</c:v>
                </c:pt>
                <c:pt idx="7290">
                  <c:v>69.599999999999994</c:v>
                </c:pt>
                <c:pt idx="7291">
                  <c:v>69.599999999999994</c:v>
                </c:pt>
                <c:pt idx="7292">
                  <c:v>69.599999999999994</c:v>
                </c:pt>
                <c:pt idx="7293">
                  <c:v>69.599999999999994</c:v>
                </c:pt>
                <c:pt idx="7294">
                  <c:v>69.599999999999994</c:v>
                </c:pt>
                <c:pt idx="7295">
                  <c:v>69.599999999999994</c:v>
                </c:pt>
                <c:pt idx="7296">
                  <c:v>69.599999999999994</c:v>
                </c:pt>
                <c:pt idx="7297">
                  <c:v>69.599999999999994</c:v>
                </c:pt>
                <c:pt idx="7298">
                  <c:v>69.599999999999994</c:v>
                </c:pt>
                <c:pt idx="7299">
                  <c:v>69.599999999999994</c:v>
                </c:pt>
                <c:pt idx="7300">
                  <c:v>69.599999999999994</c:v>
                </c:pt>
                <c:pt idx="7301">
                  <c:v>69.599999999999994</c:v>
                </c:pt>
                <c:pt idx="7302">
                  <c:v>69.599999999999994</c:v>
                </c:pt>
                <c:pt idx="7303">
                  <c:v>69.599999999999994</c:v>
                </c:pt>
                <c:pt idx="7304">
                  <c:v>69.599999999999994</c:v>
                </c:pt>
                <c:pt idx="7305">
                  <c:v>69.599999999999994</c:v>
                </c:pt>
                <c:pt idx="7306">
                  <c:v>69.599999999999994</c:v>
                </c:pt>
                <c:pt idx="7307">
                  <c:v>69.599999999999994</c:v>
                </c:pt>
                <c:pt idx="7308">
                  <c:v>69.599999999999994</c:v>
                </c:pt>
                <c:pt idx="7309">
                  <c:v>69.599999999999994</c:v>
                </c:pt>
                <c:pt idx="7310">
                  <c:v>69.599999999999994</c:v>
                </c:pt>
                <c:pt idx="7311">
                  <c:v>69.599999999999994</c:v>
                </c:pt>
                <c:pt idx="7312">
                  <c:v>69.599999999999994</c:v>
                </c:pt>
                <c:pt idx="7313">
                  <c:v>69.599999999999994</c:v>
                </c:pt>
                <c:pt idx="7314">
                  <c:v>69.599999999999994</c:v>
                </c:pt>
                <c:pt idx="7315">
                  <c:v>69.599999999999994</c:v>
                </c:pt>
                <c:pt idx="7316">
                  <c:v>69.599999999999994</c:v>
                </c:pt>
                <c:pt idx="7317">
                  <c:v>69.599999999999994</c:v>
                </c:pt>
                <c:pt idx="7318">
                  <c:v>69.599999999999994</c:v>
                </c:pt>
                <c:pt idx="7319">
                  <c:v>69.599999999999994</c:v>
                </c:pt>
                <c:pt idx="7320">
                  <c:v>69.599999999999994</c:v>
                </c:pt>
                <c:pt idx="7321">
                  <c:v>69.599999999999994</c:v>
                </c:pt>
                <c:pt idx="7322">
                  <c:v>69.599999999999994</c:v>
                </c:pt>
                <c:pt idx="7323">
                  <c:v>69.599999999999994</c:v>
                </c:pt>
                <c:pt idx="7324">
                  <c:v>69.599999999999994</c:v>
                </c:pt>
                <c:pt idx="7325">
                  <c:v>69.599999999999994</c:v>
                </c:pt>
                <c:pt idx="7326">
                  <c:v>69.599999999999994</c:v>
                </c:pt>
                <c:pt idx="7327">
                  <c:v>69.599999999999994</c:v>
                </c:pt>
                <c:pt idx="7328">
                  <c:v>69.599999999999994</c:v>
                </c:pt>
                <c:pt idx="7329">
                  <c:v>69.599999999999994</c:v>
                </c:pt>
                <c:pt idx="7330">
                  <c:v>69.599999999999994</c:v>
                </c:pt>
                <c:pt idx="7331">
                  <c:v>69.599999999999994</c:v>
                </c:pt>
                <c:pt idx="7332">
                  <c:v>69.599999999999994</c:v>
                </c:pt>
                <c:pt idx="7333">
                  <c:v>69.599999999999994</c:v>
                </c:pt>
                <c:pt idx="7334">
                  <c:v>69.599999999999994</c:v>
                </c:pt>
                <c:pt idx="7335">
                  <c:v>69.599999999999994</c:v>
                </c:pt>
                <c:pt idx="7336">
                  <c:v>69.599999999999994</c:v>
                </c:pt>
                <c:pt idx="7337">
                  <c:v>69.599999999999994</c:v>
                </c:pt>
                <c:pt idx="7338">
                  <c:v>69.599999999999994</c:v>
                </c:pt>
                <c:pt idx="7339">
                  <c:v>69.599999999999994</c:v>
                </c:pt>
                <c:pt idx="7340">
                  <c:v>69.599999999999994</c:v>
                </c:pt>
                <c:pt idx="7341">
                  <c:v>69.599999999999994</c:v>
                </c:pt>
                <c:pt idx="7342">
                  <c:v>69.599999999999994</c:v>
                </c:pt>
                <c:pt idx="7343">
                  <c:v>69.599999999999994</c:v>
                </c:pt>
                <c:pt idx="7344">
                  <c:v>69.599999999999994</c:v>
                </c:pt>
                <c:pt idx="7345">
                  <c:v>69.599999999999994</c:v>
                </c:pt>
                <c:pt idx="7346">
                  <c:v>69.599999999999994</c:v>
                </c:pt>
                <c:pt idx="7347">
                  <c:v>69.599999999999994</c:v>
                </c:pt>
                <c:pt idx="7348">
                  <c:v>69.599999999999994</c:v>
                </c:pt>
                <c:pt idx="7349">
                  <c:v>69.599999999999994</c:v>
                </c:pt>
                <c:pt idx="7350">
                  <c:v>69.599999999999994</c:v>
                </c:pt>
                <c:pt idx="7351">
                  <c:v>69.599999999999994</c:v>
                </c:pt>
                <c:pt idx="7352">
                  <c:v>69.599999999999994</c:v>
                </c:pt>
                <c:pt idx="7353">
                  <c:v>69.599999999999994</c:v>
                </c:pt>
                <c:pt idx="7354">
                  <c:v>69.599999999999994</c:v>
                </c:pt>
                <c:pt idx="7355">
                  <c:v>69.599999999999994</c:v>
                </c:pt>
                <c:pt idx="7356">
                  <c:v>69.599999999999994</c:v>
                </c:pt>
                <c:pt idx="7357">
                  <c:v>69.599999999999994</c:v>
                </c:pt>
                <c:pt idx="7358">
                  <c:v>69.599999999999994</c:v>
                </c:pt>
                <c:pt idx="7359">
                  <c:v>69.599999999999994</c:v>
                </c:pt>
                <c:pt idx="7360">
                  <c:v>69.599999999999994</c:v>
                </c:pt>
                <c:pt idx="7361">
                  <c:v>69.599999999999994</c:v>
                </c:pt>
                <c:pt idx="7362">
                  <c:v>69.599999999999994</c:v>
                </c:pt>
                <c:pt idx="7363">
                  <c:v>69.599999999999994</c:v>
                </c:pt>
                <c:pt idx="7364">
                  <c:v>69.599999999999994</c:v>
                </c:pt>
                <c:pt idx="7365">
                  <c:v>69.599999999999994</c:v>
                </c:pt>
                <c:pt idx="7366">
                  <c:v>69.599999999999994</c:v>
                </c:pt>
                <c:pt idx="7367">
                  <c:v>69.599999999999994</c:v>
                </c:pt>
                <c:pt idx="7368">
                  <c:v>69.599999999999994</c:v>
                </c:pt>
                <c:pt idx="7369">
                  <c:v>69.599999999999994</c:v>
                </c:pt>
                <c:pt idx="7370">
                  <c:v>69.599999999999994</c:v>
                </c:pt>
                <c:pt idx="7371">
                  <c:v>69.599999999999994</c:v>
                </c:pt>
                <c:pt idx="7372">
                  <c:v>69.599999999999994</c:v>
                </c:pt>
                <c:pt idx="7373">
                  <c:v>69.599999999999994</c:v>
                </c:pt>
                <c:pt idx="7374">
                  <c:v>69.599999999999994</c:v>
                </c:pt>
                <c:pt idx="7375">
                  <c:v>69.599999999999994</c:v>
                </c:pt>
                <c:pt idx="7376">
                  <c:v>69.599999999999994</c:v>
                </c:pt>
                <c:pt idx="7377">
                  <c:v>69.599999999999994</c:v>
                </c:pt>
                <c:pt idx="7378">
                  <c:v>69.599999999999994</c:v>
                </c:pt>
                <c:pt idx="7379">
                  <c:v>69.599999999999994</c:v>
                </c:pt>
                <c:pt idx="7380">
                  <c:v>69.599999999999994</c:v>
                </c:pt>
                <c:pt idx="7381">
                  <c:v>69.599999999999994</c:v>
                </c:pt>
                <c:pt idx="7382">
                  <c:v>69.599999999999994</c:v>
                </c:pt>
                <c:pt idx="7383">
                  <c:v>69.599999999999994</c:v>
                </c:pt>
                <c:pt idx="7384">
                  <c:v>69.599999999999994</c:v>
                </c:pt>
                <c:pt idx="7385">
                  <c:v>69.599999999999994</c:v>
                </c:pt>
                <c:pt idx="7386">
                  <c:v>69.599999999999994</c:v>
                </c:pt>
                <c:pt idx="7387">
                  <c:v>69.599999999999994</c:v>
                </c:pt>
                <c:pt idx="7388">
                  <c:v>69.599999999999994</c:v>
                </c:pt>
                <c:pt idx="7389">
                  <c:v>69.599999999999994</c:v>
                </c:pt>
                <c:pt idx="7390">
                  <c:v>69.599999999999994</c:v>
                </c:pt>
                <c:pt idx="7391">
                  <c:v>69.599999999999994</c:v>
                </c:pt>
                <c:pt idx="7392">
                  <c:v>69.599999999999994</c:v>
                </c:pt>
                <c:pt idx="7393">
                  <c:v>69.599999999999994</c:v>
                </c:pt>
                <c:pt idx="7394">
                  <c:v>69.599999999999994</c:v>
                </c:pt>
                <c:pt idx="7395">
                  <c:v>69.599999999999994</c:v>
                </c:pt>
                <c:pt idx="7396">
                  <c:v>69.599999999999994</c:v>
                </c:pt>
                <c:pt idx="7397">
                  <c:v>69.599999999999994</c:v>
                </c:pt>
                <c:pt idx="7398">
                  <c:v>69.599999999999994</c:v>
                </c:pt>
                <c:pt idx="7399">
                  <c:v>69.599999999999994</c:v>
                </c:pt>
                <c:pt idx="7400">
                  <c:v>69.599999999999994</c:v>
                </c:pt>
                <c:pt idx="7401">
                  <c:v>69.599999999999994</c:v>
                </c:pt>
                <c:pt idx="7402">
                  <c:v>69.599999999999994</c:v>
                </c:pt>
                <c:pt idx="7403">
                  <c:v>69.599999999999994</c:v>
                </c:pt>
                <c:pt idx="7404">
                  <c:v>69.599999999999994</c:v>
                </c:pt>
                <c:pt idx="7405">
                  <c:v>69.599999999999994</c:v>
                </c:pt>
                <c:pt idx="7406">
                  <c:v>69.599999999999994</c:v>
                </c:pt>
                <c:pt idx="7407">
                  <c:v>69.599999999999994</c:v>
                </c:pt>
                <c:pt idx="7408">
                  <c:v>69.599999999999994</c:v>
                </c:pt>
                <c:pt idx="7409">
                  <c:v>69.599999999999994</c:v>
                </c:pt>
                <c:pt idx="7410">
                  <c:v>69.599999999999994</c:v>
                </c:pt>
                <c:pt idx="7411">
                  <c:v>69.599999999999994</c:v>
                </c:pt>
                <c:pt idx="7412">
                  <c:v>69.599999999999994</c:v>
                </c:pt>
                <c:pt idx="7413">
                  <c:v>69.599999999999994</c:v>
                </c:pt>
                <c:pt idx="7414">
                  <c:v>69.599999999999994</c:v>
                </c:pt>
                <c:pt idx="7415">
                  <c:v>69.599999999999994</c:v>
                </c:pt>
                <c:pt idx="7416">
                  <c:v>69.599999999999994</c:v>
                </c:pt>
                <c:pt idx="7417">
                  <c:v>69.599999999999994</c:v>
                </c:pt>
                <c:pt idx="7418">
                  <c:v>69.599999999999994</c:v>
                </c:pt>
                <c:pt idx="7419">
                  <c:v>69.599999999999994</c:v>
                </c:pt>
                <c:pt idx="7420">
                  <c:v>69.599999999999994</c:v>
                </c:pt>
                <c:pt idx="7421">
                  <c:v>69.599999999999994</c:v>
                </c:pt>
                <c:pt idx="7422">
                  <c:v>69.599999999999994</c:v>
                </c:pt>
                <c:pt idx="7423">
                  <c:v>69.599999999999994</c:v>
                </c:pt>
                <c:pt idx="7424">
                  <c:v>69.599999999999994</c:v>
                </c:pt>
                <c:pt idx="7425">
                  <c:v>69.599999999999994</c:v>
                </c:pt>
                <c:pt idx="7426">
                  <c:v>69.599999999999994</c:v>
                </c:pt>
                <c:pt idx="7427">
                  <c:v>69.599999999999994</c:v>
                </c:pt>
                <c:pt idx="7428">
                  <c:v>69.599999999999994</c:v>
                </c:pt>
                <c:pt idx="7429">
                  <c:v>69.599999999999994</c:v>
                </c:pt>
                <c:pt idx="7430">
                  <c:v>69.599999999999994</c:v>
                </c:pt>
                <c:pt idx="7431">
                  <c:v>69.599999999999994</c:v>
                </c:pt>
                <c:pt idx="7432">
                  <c:v>69.599999999999994</c:v>
                </c:pt>
                <c:pt idx="7433">
                  <c:v>69.599999999999994</c:v>
                </c:pt>
                <c:pt idx="7434">
                  <c:v>69.599999999999994</c:v>
                </c:pt>
                <c:pt idx="7435">
                  <c:v>69.599999999999994</c:v>
                </c:pt>
                <c:pt idx="7436">
                  <c:v>69.599999999999994</c:v>
                </c:pt>
                <c:pt idx="7437">
                  <c:v>69.599999999999994</c:v>
                </c:pt>
                <c:pt idx="7438">
                  <c:v>69.599999999999994</c:v>
                </c:pt>
                <c:pt idx="7439">
                  <c:v>69.599999999999994</c:v>
                </c:pt>
                <c:pt idx="7440">
                  <c:v>69.599999999999994</c:v>
                </c:pt>
                <c:pt idx="7441">
                  <c:v>69.599999999999994</c:v>
                </c:pt>
                <c:pt idx="7442">
                  <c:v>69.599999999999994</c:v>
                </c:pt>
                <c:pt idx="7443">
                  <c:v>69.599999999999994</c:v>
                </c:pt>
                <c:pt idx="7444">
                  <c:v>69.599999999999994</c:v>
                </c:pt>
                <c:pt idx="7445">
                  <c:v>69.599999999999994</c:v>
                </c:pt>
                <c:pt idx="7446">
                  <c:v>69.599999999999994</c:v>
                </c:pt>
                <c:pt idx="7447">
                  <c:v>69.599999999999994</c:v>
                </c:pt>
                <c:pt idx="7448">
                  <c:v>69.599999999999994</c:v>
                </c:pt>
                <c:pt idx="7449">
                  <c:v>69.599999999999994</c:v>
                </c:pt>
                <c:pt idx="7450">
                  <c:v>69.599999999999994</c:v>
                </c:pt>
                <c:pt idx="7451">
                  <c:v>69.599999999999994</c:v>
                </c:pt>
                <c:pt idx="7452">
                  <c:v>69.599999999999994</c:v>
                </c:pt>
                <c:pt idx="7453">
                  <c:v>69.599999999999994</c:v>
                </c:pt>
                <c:pt idx="7454">
                  <c:v>69.599999999999994</c:v>
                </c:pt>
                <c:pt idx="7455">
                  <c:v>69.599999999999994</c:v>
                </c:pt>
                <c:pt idx="7456">
                  <c:v>69.599999999999994</c:v>
                </c:pt>
                <c:pt idx="7457">
                  <c:v>69.599999999999994</c:v>
                </c:pt>
                <c:pt idx="7458">
                  <c:v>69.599999999999994</c:v>
                </c:pt>
                <c:pt idx="7459">
                  <c:v>69.599999999999994</c:v>
                </c:pt>
                <c:pt idx="7460">
                  <c:v>69.599999999999994</c:v>
                </c:pt>
                <c:pt idx="7461">
                  <c:v>69.599999999999994</c:v>
                </c:pt>
                <c:pt idx="7462">
                  <c:v>69.599999999999994</c:v>
                </c:pt>
                <c:pt idx="7463">
                  <c:v>69.599999999999994</c:v>
                </c:pt>
                <c:pt idx="7464">
                  <c:v>69.599999999999994</c:v>
                </c:pt>
                <c:pt idx="7465">
                  <c:v>68.400000000000006</c:v>
                </c:pt>
                <c:pt idx="7466">
                  <c:v>68.400000000000006</c:v>
                </c:pt>
                <c:pt idx="7467">
                  <c:v>68.400000000000006</c:v>
                </c:pt>
                <c:pt idx="7468">
                  <c:v>68.400000000000006</c:v>
                </c:pt>
                <c:pt idx="7469">
                  <c:v>68.400000000000006</c:v>
                </c:pt>
                <c:pt idx="7470">
                  <c:v>68.400000000000006</c:v>
                </c:pt>
                <c:pt idx="7471">
                  <c:v>68.400000000000006</c:v>
                </c:pt>
                <c:pt idx="7472">
                  <c:v>68.400000000000006</c:v>
                </c:pt>
                <c:pt idx="7473">
                  <c:v>68.400000000000006</c:v>
                </c:pt>
                <c:pt idx="7474">
                  <c:v>68.400000000000006</c:v>
                </c:pt>
                <c:pt idx="7475">
                  <c:v>68.400000000000006</c:v>
                </c:pt>
                <c:pt idx="7476">
                  <c:v>68.400000000000006</c:v>
                </c:pt>
                <c:pt idx="7477">
                  <c:v>68.400000000000006</c:v>
                </c:pt>
                <c:pt idx="7478">
                  <c:v>68.400000000000006</c:v>
                </c:pt>
                <c:pt idx="7479">
                  <c:v>68.400000000000006</c:v>
                </c:pt>
                <c:pt idx="7480">
                  <c:v>68.400000000000006</c:v>
                </c:pt>
                <c:pt idx="7481">
                  <c:v>68.400000000000006</c:v>
                </c:pt>
                <c:pt idx="7482">
                  <c:v>68.400000000000006</c:v>
                </c:pt>
                <c:pt idx="7483">
                  <c:v>68.400000000000006</c:v>
                </c:pt>
                <c:pt idx="7484">
                  <c:v>68.400000000000006</c:v>
                </c:pt>
                <c:pt idx="7485">
                  <c:v>68.400000000000006</c:v>
                </c:pt>
                <c:pt idx="7486">
                  <c:v>68.400000000000006</c:v>
                </c:pt>
                <c:pt idx="7487">
                  <c:v>68.400000000000006</c:v>
                </c:pt>
                <c:pt idx="7488">
                  <c:v>68.400000000000006</c:v>
                </c:pt>
                <c:pt idx="7489">
                  <c:v>68.400000000000006</c:v>
                </c:pt>
                <c:pt idx="7490">
                  <c:v>68.400000000000006</c:v>
                </c:pt>
                <c:pt idx="7491">
                  <c:v>68.400000000000006</c:v>
                </c:pt>
                <c:pt idx="7492">
                  <c:v>68.400000000000006</c:v>
                </c:pt>
                <c:pt idx="7493">
                  <c:v>68.400000000000006</c:v>
                </c:pt>
                <c:pt idx="7494">
                  <c:v>68.400000000000006</c:v>
                </c:pt>
                <c:pt idx="7495">
                  <c:v>68.400000000000006</c:v>
                </c:pt>
                <c:pt idx="7496">
                  <c:v>68.400000000000006</c:v>
                </c:pt>
                <c:pt idx="7497">
                  <c:v>68.400000000000006</c:v>
                </c:pt>
                <c:pt idx="7498">
                  <c:v>68.400000000000006</c:v>
                </c:pt>
                <c:pt idx="7499">
                  <c:v>68.400000000000006</c:v>
                </c:pt>
                <c:pt idx="7500">
                  <c:v>68.400000000000006</c:v>
                </c:pt>
                <c:pt idx="7501">
                  <c:v>68.400000000000006</c:v>
                </c:pt>
                <c:pt idx="7502">
                  <c:v>68.400000000000006</c:v>
                </c:pt>
                <c:pt idx="7503">
                  <c:v>68.400000000000006</c:v>
                </c:pt>
                <c:pt idx="7504">
                  <c:v>68.400000000000006</c:v>
                </c:pt>
                <c:pt idx="7505">
                  <c:v>68.400000000000006</c:v>
                </c:pt>
                <c:pt idx="7506">
                  <c:v>68.400000000000006</c:v>
                </c:pt>
                <c:pt idx="7507">
                  <c:v>68.400000000000006</c:v>
                </c:pt>
                <c:pt idx="7508">
                  <c:v>68.400000000000006</c:v>
                </c:pt>
                <c:pt idx="7509">
                  <c:v>68.400000000000006</c:v>
                </c:pt>
                <c:pt idx="7510">
                  <c:v>68.400000000000006</c:v>
                </c:pt>
                <c:pt idx="7511">
                  <c:v>68.400000000000006</c:v>
                </c:pt>
                <c:pt idx="7512">
                  <c:v>68.400000000000006</c:v>
                </c:pt>
                <c:pt idx="7513">
                  <c:v>68.400000000000006</c:v>
                </c:pt>
                <c:pt idx="7514">
                  <c:v>68.400000000000006</c:v>
                </c:pt>
                <c:pt idx="7515">
                  <c:v>68.400000000000006</c:v>
                </c:pt>
                <c:pt idx="7516">
                  <c:v>68.400000000000006</c:v>
                </c:pt>
                <c:pt idx="7517">
                  <c:v>68.400000000000006</c:v>
                </c:pt>
                <c:pt idx="7518">
                  <c:v>68.400000000000006</c:v>
                </c:pt>
                <c:pt idx="7519">
                  <c:v>68.400000000000006</c:v>
                </c:pt>
                <c:pt idx="7520">
                  <c:v>68.400000000000006</c:v>
                </c:pt>
                <c:pt idx="7521">
                  <c:v>68.400000000000006</c:v>
                </c:pt>
                <c:pt idx="7522">
                  <c:v>68.400000000000006</c:v>
                </c:pt>
                <c:pt idx="7523">
                  <c:v>68.400000000000006</c:v>
                </c:pt>
                <c:pt idx="7524">
                  <c:v>68.400000000000006</c:v>
                </c:pt>
                <c:pt idx="7525">
                  <c:v>68.400000000000006</c:v>
                </c:pt>
                <c:pt idx="7526">
                  <c:v>68.400000000000006</c:v>
                </c:pt>
                <c:pt idx="7527">
                  <c:v>68.400000000000006</c:v>
                </c:pt>
                <c:pt idx="7528">
                  <c:v>68.400000000000006</c:v>
                </c:pt>
                <c:pt idx="7529">
                  <c:v>68.400000000000006</c:v>
                </c:pt>
                <c:pt idx="7530">
                  <c:v>68.400000000000006</c:v>
                </c:pt>
                <c:pt idx="7531">
                  <c:v>68.400000000000006</c:v>
                </c:pt>
                <c:pt idx="7532">
                  <c:v>68.400000000000006</c:v>
                </c:pt>
                <c:pt idx="7533">
                  <c:v>68.400000000000006</c:v>
                </c:pt>
                <c:pt idx="7534">
                  <c:v>68.400000000000006</c:v>
                </c:pt>
                <c:pt idx="7535">
                  <c:v>68.400000000000006</c:v>
                </c:pt>
                <c:pt idx="7536">
                  <c:v>68.400000000000006</c:v>
                </c:pt>
                <c:pt idx="7537">
                  <c:v>68.400000000000006</c:v>
                </c:pt>
                <c:pt idx="7538">
                  <c:v>68.400000000000006</c:v>
                </c:pt>
                <c:pt idx="7539">
                  <c:v>68.400000000000006</c:v>
                </c:pt>
                <c:pt idx="7540">
                  <c:v>68.400000000000006</c:v>
                </c:pt>
                <c:pt idx="7541">
                  <c:v>68.400000000000006</c:v>
                </c:pt>
                <c:pt idx="7542">
                  <c:v>68.400000000000006</c:v>
                </c:pt>
                <c:pt idx="7543">
                  <c:v>68.400000000000006</c:v>
                </c:pt>
                <c:pt idx="7544">
                  <c:v>68.400000000000006</c:v>
                </c:pt>
                <c:pt idx="7545">
                  <c:v>68.400000000000006</c:v>
                </c:pt>
                <c:pt idx="7546">
                  <c:v>68.400000000000006</c:v>
                </c:pt>
                <c:pt idx="7547">
                  <c:v>68.400000000000006</c:v>
                </c:pt>
                <c:pt idx="7548">
                  <c:v>68.400000000000006</c:v>
                </c:pt>
                <c:pt idx="7549">
                  <c:v>68.400000000000006</c:v>
                </c:pt>
                <c:pt idx="7550">
                  <c:v>68.400000000000006</c:v>
                </c:pt>
                <c:pt idx="7551">
                  <c:v>68.400000000000006</c:v>
                </c:pt>
                <c:pt idx="7552">
                  <c:v>68.400000000000006</c:v>
                </c:pt>
                <c:pt idx="7553">
                  <c:v>68.400000000000006</c:v>
                </c:pt>
                <c:pt idx="7554">
                  <c:v>68.400000000000006</c:v>
                </c:pt>
                <c:pt idx="7555">
                  <c:v>68.400000000000006</c:v>
                </c:pt>
                <c:pt idx="7556">
                  <c:v>68.400000000000006</c:v>
                </c:pt>
                <c:pt idx="7557">
                  <c:v>68.400000000000006</c:v>
                </c:pt>
                <c:pt idx="7558">
                  <c:v>68.400000000000006</c:v>
                </c:pt>
                <c:pt idx="7559">
                  <c:v>68.400000000000006</c:v>
                </c:pt>
                <c:pt idx="7560">
                  <c:v>68.400000000000006</c:v>
                </c:pt>
                <c:pt idx="7561">
                  <c:v>68.400000000000006</c:v>
                </c:pt>
                <c:pt idx="7562">
                  <c:v>68.400000000000006</c:v>
                </c:pt>
                <c:pt idx="7563">
                  <c:v>68.400000000000006</c:v>
                </c:pt>
                <c:pt idx="7564">
                  <c:v>67.2</c:v>
                </c:pt>
                <c:pt idx="7565">
                  <c:v>67.2</c:v>
                </c:pt>
                <c:pt idx="7566">
                  <c:v>67.2</c:v>
                </c:pt>
                <c:pt idx="7567">
                  <c:v>67.2</c:v>
                </c:pt>
                <c:pt idx="7568">
                  <c:v>67.2</c:v>
                </c:pt>
                <c:pt idx="7569">
                  <c:v>67.2</c:v>
                </c:pt>
                <c:pt idx="7570">
                  <c:v>67.2</c:v>
                </c:pt>
                <c:pt idx="7571">
                  <c:v>67.2</c:v>
                </c:pt>
                <c:pt idx="7572">
                  <c:v>67.2</c:v>
                </c:pt>
                <c:pt idx="7573">
                  <c:v>67.2</c:v>
                </c:pt>
                <c:pt idx="7574">
                  <c:v>67.2</c:v>
                </c:pt>
                <c:pt idx="7575">
                  <c:v>67.2</c:v>
                </c:pt>
                <c:pt idx="7576">
                  <c:v>67.2</c:v>
                </c:pt>
                <c:pt idx="7577">
                  <c:v>67.2</c:v>
                </c:pt>
                <c:pt idx="7578">
                  <c:v>67.2</c:v>
                </c:pt>
                <c:pt idx="7579">
                  <c:v>67.2</c:v>
                </c:pt>
                <c:pt idx="7580">
                  <c:v>67.2</c:v>
                </c:pt>
                <c:pt idx="7581">
                  <c:v>67.2</c:v>
                </c:pt>
                <c:pt idx="7582">
                  <c:v>67.2</c:v>
                </c:pt>
                <c:pt idx="7583">
                  <c:v>67.2</c:v>
                </c:pt>
                <c:pt idx="7584">
                  <c:v>67.2</c:v>
                </c:pt>
                <c:pt idx="7585">
                  <c:v>67.2</c:v>
                </c:pt>
                <c:pt idx="7586">
                  <c:v>67.2</c:v>
                </c:pt>
                <c:pt idx="7587">
                  <c:v>67.2</c:v>
                </c:pt>
                <c:pt idx="7588">
                  <c:v>67.2</c:v>
                </c:pt>
                <c:pt idx="7589">
                  <c:v>67.2</c:v>
                </c:pt>
                <c:pt idx="7590">
                  <c:v>67.2</c:v>
                </c:pt>
                <c:pt idx="7591">
                  <c:v>67.2</c:v>
                </c:pt>
                <c:pt idx="7592">
                  <c:v>67.2</c:v>
                </c:pt>
                <c:pt idx="7593">
                  <c:v>67.2</c:v>
                </c:pt>
                <c:pt idx="7594">
                  <c:v>67.2</c:v>
                </c:pt>
                <c:pt idx="7595">
                  <c:v>67.2</c:v>
                </c:pt>
                <c:pt idx="7596">
                  <c:v>67.2</c:v>
                </c:pt>
                <c:pt idx="7597">
                  <c:v>67.2</c:v>
                </c:pt>
                <c:pt idx="7598">
                  <c:v>67.2</c:v>
                </c:pt>
                <c:pt idx="7599">
                  <c:v>67.2</c:v>
                </c:pt>
                <c:pt idx="7600">
                  <c:v>67.2</c:v>
                </c:pt>
                <c:pt idx="7601">
                  <c:v>67.2</c:v>
                </c:pt>
                <c:pt idx="7602">
                  <c:v>67.2</c:v>
                </c:pt>
                <c:pt idx="7603">
                  <c:v>67.2</c:v>
                </c:pt>
                <c:pt idx="7604">
                  <c:v>67.2</c:v>
                </c:pt>
                <c:pt idx="7605">
                  <c:v>67.2</c:v>
                </c:pt>
                <c:pt idx="7606">
                  <c:v>67.2</c:v>
                </c:pt>
                <c:pt idx="7607">
                  <c:v>67.2</c:v>
                </c:pt>
                <c:pt idx="7608">
                  <c:v>67.2</c:v>
                </c:pt>
                <c:pt idx="7609">
                  <c:v>67.2</c:v>
                </c:pt>
                <c:pt idx="7610">
                  <c:v>67.2</c:v>
                </c:pt>
                <c:pt idx="7611">
                  <c:v>67.2</c:v>
                </c:pt>
                <c:pt idx="7612">
                  <c:v>67.2</c:v>
                </c:pt>
                <c:pt idx="7613">
                  <c:v>67.2</c:v>
                </c:pt>
                <c:pt idx="7614">
                  <c:v>67.2</c:v>
                </c:pt>
                <c:pt idx="7615">
                  <c:v>67.2</c:v>
                </c:pt>
                <c:pt idx="7616">
                  <c:v>67.2</c:v>
                </c:pt>
                <c:pt idx="7617">
                  <c:v>67.2</c:v>
                </c:pt>
                <c:pt idx="7618">
                  <c:v>67.2</c:v>
                </c:pt>
                <c:pt idx="7619">
                  <c:v>67.2</c:v>
                </c:pt>
                <c:pt idx="7620">
                  <c:v>67.2</c:v>
                </c:pt>
                <c:pt idx="7621">
                  <c:v>67.2</c:v>
                </c:pt>
                <c:pt idx="7622">
                  <c:v>67.2</c:v>
                </c:pt>
                <c:pt idx="7623">
                  <c:v>67.2</c:v>
                </c:pt>
                <c:pt idx="7624">
                  <c:v>67.2</c:v>
                </c:pt>
                <c:pt idx="7625">
                  <c:v>67.2</c:v>
                </c:pt>
                <c:pt idx="7626">
                  <c:v>67.2</c:v>
                </c:pt>
                <c:pt idx="7627">
                  <c:v>67.2</c:v>
                </c:pt>
                <c:pt idx="7628">
                  <c:v>67.2</c:v>
                </c:pt>
                <c:pt idx="7629">
                  <c:v>67.2</c:v>
                </c:pt>
                <c:pt idx="7630">
                  <c:v>67.2</c:v>
                </c:pt>
                <c:pt idx="7631">
                  <c:v>67.2</c:v>
                </c:pt>
                <c:pt idx="7632">
                  <c:v>67.2</c:v>
                </c:pt>
                <c:pt idx="7633">
                  <c:v>67.2</c:v>
                </c:pt>
                <c:pt idx="7634">
                  <c:v>67.2</c:v>
                </c:pt>
                <c:pt idx="7635">
                  <c:v>67.2</c:v>
                </c:pt>
                <c:pt idx="7636">
                  <c:v>67.2</c:v>
                </c:pt>
                <c:pt idx="7637">
                  <c:v>67.2</c:v>
                </c:pt>
                <c:pt idx="7638">
                  <c:v>67.2</c:v>
                </c:pt>
                <c:pt idx="7639">
                  <c:v>67.2</c:v>
                </c:pt>
                <c:pt idx="7640">
                  <c:v>67.2</c:v>
                </c:pt>
                <c:pt idx="7641">
                  <c:v>67.2</c:v>
                </c:pt>
                <c:pt idx="7642">
                  <c:v>67.2</c:v>
                </c:pt>
                <c:pt idx="7643">
                  <c:v>67.2</c:v>
                </c:pt>
                <c:pt idx="7644">
                  <c:v>67.2</c:v>
                </c:pt>
                <c:pt idx="7645">
                  <c:v>67.2</c:v>
                </c:pt>
                <c:pt idx="7646">
                  <c:v>67.2</c:v>
                </c:pt>
                <c:pt idx="7647">
                  <c:v>67.2</c:v>
                </c:pt>
                <c:pt idx="7648">
                  <c:v>67.2</c:v>
                </c:pt>
                <c:pt idx="7649">
                  <c:v>67.2</c:v>
                </c:pt>
                <c:pt idx="7650">
                  <c:v>67.2</c:v>
                </c:pt>
                <c:pt idx="7651">
                  <c:v>67.2</c:v>
                </c:pt>
                <c:pt idx="7652">
                  <c:v>67.2</c:v>
                </c:pt>
                <c:pt idx="7653">
                  <c:v>67.2</c:v>
                </c:pt>
                <c:pt idx="7654">
                  <c:v>67.2</c:v>
                </c:pt>
                <c:pt idx="7655">
                  <c:v>67.2</c:v>
                </c:pt>
                <c:pt idx="7656">
                  <c:v>67.2</c:v>
                </c:pt>
                <c:pt idx="7657">
                  <c:v>67.2</c:v>
                </c:pt>
                <c:pt idx="7658">
                  <c:v>67.2</c:v>
                </c:pt>
                <c:pt idx="7659">
                  <c:v>67.2</c:v>
                </c:pt>
                <c:pt idx="7660">
                  <c:v>67.2</c:v>
                </c:pt>
                <c:pt idx="7661">
                  <c:v>67.2</c:v>
                </c:pt>
                <c:pt idx="7662">
                  <c:v>67.2</c:v>
                </c:pt>
                <c:pt idx="7663">
                  <c:v>67.2</c:v>
                </c:pt>
                <c:pt idx="7664">
                  <c:v>67.2</c:v>
                </c:pt>
                <c:pt idx="7665">
                  <c:v>67.2</c:v>
                </c:pt>
                <c:pt idx="7666">
                  <c:v>67.2</c:v>
                </c:pt>
                <c:pt idx="7667">
                  <c:v>67.2</c:v>
                </c:pt>
                <c:pt idx="7668">
                  <c:v>67.2</c:v>
                </c:pt>
                <c:pt idx="7669">
                  <c:v>67.2</c:v>
                </c:pt>
                <c:pt idx="7670">
                  <c:v>67.2</c:v>
                </c:pt>
                <c:pt idx="7671">
                  <c:v>67.2</c:v>
                </c:pt>
                <c:pt idx="7672">
                  <c:v>67.2</c:v>
                </c:pt>
                <c:pt idx="7673">
                  <c:v>67.2</c:v>
                </c:pt>
                <c:pt idx="7674">
                  <c:v>67.2</c:v>
                </c:pt>
                <c:pt idx="7675">
                  <c:v>67.2</c:v>
                </c:pt>
                <c:pt idx="7676">
                  <c:v>67.2</c:v>
                </c:pt>
                <c:pt idx="7677">
                  <c:v>67.2</c:v>
                </c:pt>
                <c:pt idx="7678">
                  <c:v>67.2</c:v>
                </c:pt>
                <c:pt idx="7679">
                  <c:v>67.2</c:v>
                </c:pt>
                <c:pt idx="7680">
                  <c:v>67.2</c:v>
                </c:pt>
                <c:pt idx="7681">
                  <c:v>67.2</c:v>
                </c:pt>
                <c:pt idx="7682">
                  <c:v>67.2</c:v>
                </c:pt>
                <c:pt idx="7683">
                  <c:v>67.2</c:v>
                </c:pt>
                <c:pt idx="7684">
                  <c:v>67.2</c:v>
                </c:pt>
                <c:pt idx="7685">
                  <c:v>67.2</c:v>
                </c:pt>
                <c:pt idx="7686">
                  <c:v>67.2</c:v>
                </c:pt>
                <c:pt idx="7687">
                  <c:v>67.2</c:v>
                </c:pt>
                <c:pt idx="7688">
                  <c:v>67.2</c:v>
                </c:pt>
                <c:pt idx="7689">
                  <c:v>67.2</c:v>
                </c:pt>
                <c:pt idx="7690">
                  <c:v>67.2</c:v>
                </c:pt>
                <c:pt idx="7691">
                  <c:v>67.2</c:v>
                </c:pt>
                <c:pt idx="7692">
                  <c:v>67.2</c:v>
                </c:pt>
                <c:pt idx="7693">
                  <c:v>67.2</c:v>
                </c:pt>
                <c:pt idx="7694">
                  <c:v>67.2</c:v>
                </c:pt>
                <c:pt idx="7695">
                  <c:v>67.2</c:v>
                </c:pt>
                <c:pt idx="7696">
                  <c:v>67.2</c:v>
                </c:pt>
                <c:pt idx="7697">
                  <c:v>67.2</c:v>
                </c:pt>
                <c:pt idx="7698">
                  <c:v>67.2</c:v>
                </c:pt>
                <c:pt idx="7699">
                  <c:v>67.2</c:v>
                </c:pt>
                <c:pt idx="7700">
                  <c:v>67.2</c:v>
                </c:pt>
                <c:pt idx="7701">
                  <c:v>67.2</c:v>
                </c:pt>
                <c:pt idx="7702">
                  <c:v>67.2</c:v>
                </c:pt>
                <c:pt idx="7703">
                  <c:v>67.2</c:v>
                </c:pt>
                <c:pt idx="7704">
                  <c:v>67.2</c:v>
                </c:pt>
                <c:pt idx="7705">
                  <c:v>67.2</c:v>
                </c:pt>
                <c:pt idx="7706">
                  <c:v>67.2</c:v>
                </c:pt>
                <c:pt idx="7707">
                  <c:v>67.2</c:v>
                </c:pt>
                <c:pt idx="7708">
                  <c:v>67.2</c:v>
                </c:pt>
                <c:pt idx="7709">
                  <c:v>67.2</c:v>
                </c:pt>
                <c:pt idx="7710">
                  <c:v>67.2</c:v>
                </c:pt>
                <c:pt idx="7711">
                  <c:v>67.2</c:v>
                </c:pt>
                <c:pt idx="7712">
                  <c:v>67.2</c:v>
                </c:pt>
                <c:pt idx="7713">
                  <c:v>67.2</c:v>
                </c:pt>
                <c:pt idx="7714">
                  <c:v>66</c:v>
                </c:pt>
                <c:pt idx="7715">
                  <c:v>66</c:v>
                </c:pt>
                <c:pt idx="7716">
                  <c:v>66</c:v>
                </c:pt>
                <c:pt idx="7717">
                  <c:v>66</c:v>
                </c:pt>
                <c:pt idx="7718">
                  <c:v>66</c:v>
                </c:pt>
                <c:pt idx="7719">
                  <c:v>66</c:v>
                </c:pt>
                <c:pt idx="7720">
                  <c:v>66</c:v>
                </c:pt>
                <c:pt idx="7721">
                  <c:v>66</c:v>
                </c:pt>
                <c:pt idx="7722">
                  <c:v>66</c:v>
                </c:pt>
                <c:pt idx="7723">
                  <c:v>66</c:v>
                </c:pt>
                <c:pt idx="7724">
                  <c:v>66</c:v>
                </c:pt>
                <c:pt idx="7725">
                  <c:v>66</c:v>
                </c:pt>
                <c:pt idx="7726">
                  <c:v>66</c:v>
                </c:pt>
                <c:pt idx="7727">
                  <c:v>66</c:v>
                </c:pt>
                <c:pt idx="7728">
                  <c:v>66</c:v>
                </c:pt>
                <c:pt idx="7729">
                  <c:v>66</c:v>
                </c:pt>
                <c:pt idx="7730">
                  <c:v>66</c:v>
                </c:pt>
                <c:pt idx="7731">
                  <c:v>66</c:v>
                </c:pt>
                <c:pt idx="7732">
                  <c:v>66</c:v>
                </c:pt>
                <c:pt idx="7733">
                  <c:v>66</c:v>
                </c:pt>
                <c:pt idx="7734">
                  <c:v>66</c:v>
                </c:pt>
                <c:pt idx="7735">
                  <c:v>66</c:v>
                </c:pt>
                <c:pt idx="7736">
                  <c:v>66</c:v>
                </c:pt>
                <c:pt idx="7737">
                  <c:v>66</c:v>
                </c:pt>
                <c:pt idx="7738">
                  <c:v>66</c:v>
                </c:pt>
                <c:pt idx="7739">
                  <c:v>66</c:v>
                </c:pt>
                <c:pt idx="7740">
                  <c:v>66</c:v>
                </c:pt>
                <c:pt idx="7741">
                  <c:v>66</c:v>
                </c:pt>
                <c:pt idx="7742">
                  <c:v>66</c:v>
                </c:pt>
                <c:pt idx="7743">
                  <c:v>66</c:v>
                </c:pt>
                <c:pt idx="7744">
                  <c:v>66</c:v>
                </c:pt>
                <c:pt idx="7745">
                  <c:v>66</c:v>
                </c:pt>
                <c:pt idx="7746">
                  <c:v>66</c:v>
                </c:pt>
                <c:pt idx="7747">
                  <c:v>66</c:v>
                </c:pt>
                <c:pt idx="7748">
                  <c:v>66</c:v>
                </c:pt>
                <c:pt idx="7749">
                  <c:v>66</c:v>
                </c:pt>
                <c:pt idx="7750">
                  <c:v>66</c:v>
                </c:pt>
                <c:pt idx="7751">
                  <c:v>66</c:v>
                </c:pt>
                <c:pt idx="7752">
                  <c:v>66</c:v>
                </c:pt>
                <c:pt idx="7753">
                  <c:v>66</c:v>
                </c:pt>
                <c:pt idx="7754">
                  <c:v>66</c:v>
                </c:pt>
                <c:pt idx="7755">
                  <c:v>66</c:v>
                </c:pt>
                <c:pt idx="7756">
                  <c:v>66</c:v>
                </c:pt>
                <c:pt idx="7757">
                  <c:v>66</c:v>
                </c:pt>
                <c:pt idx="7758">
                  <c:v>66</c:v>
                </c:pt>
                <c:pt idx="7759">
                  <c:v>66</c:v>
                </c:pt>
                <c:pt idx="7760">
                  <c:v>66</c:v>
                </c:pt>
                <c:pt idx="7761">
                  <c:v>66</c:v>
                </c:pt>
                <c:pt idx="7762">
                  <c:v>66</c:v>
                </c:pt>
                <c:pt idx="7763">
                  <c:v>66</c:v>
                </c:pt>
                <c:pt idx="7764">
                  <c:v>66</c:v>
                </c:pt>
                <c:pt idx="7765">
                  <c:v>66</c:v>
                </c:pt>
                <c:pt idx="7766">
                  <c:v>66</c:v>
                </c:pt>
                <c:pt idx="7767">
                  <c:v>66</c:v>
                </c:pt>
                <c:pt idx="7768">
                  <c:v>66</c:v>
                </c:pt>
                <c:pt idx="7769">
                  <c:v>66</c:v>
                </c:pt>
                <c:pt idx="7770">
                  <c:v>66</c:v>
                </c:pt>
                <c:pt idx="7771">
                  <c:v>66</c:v>
                </c:pt>
                <c:pt idx="7772">
                  <c:v>66</c:v>
                </c:pt>
                <c:pt idx="7773">
                  <c:v>66</c:v>
                </c:pt>
                <c:pt idx="7774">
                  <c:v>66</c:v>
                </c:pt>
                <c:pt idx="7775">
                  <c:v>66</c:v>
                </c:pt>
                <c:pt idx="7776">
                  <c:v>66</c:v>
                </c:pt>
                <c:pt idx="7777">
                  <c:v>66</c:v>
                </c:pt>
                <c:pt idx="7778">
                  <c:v>66</c:v>
                </c:pt>
                <c:pt idx="7779">
                  <c:v>66</c:v>
                </c:pt>
                <c:pt idx="7780">
                  <c:v>66</c:v>
                </c:pt>
                <c:pt idx="7781">
                  <c:v>66</c:v>
                </c:pt>
                <c:pt idx="7782">
                  <c:v>66</c:v>
                </c:pt>
                <c:pt idx="7783">
                  <c:v>66</c:v>
                </c:pt>
                <c:pt idx="7784">
                  <c:v>66</c:v>
                </c:pt>
                <c:pt idx="7785">
                  <c:v>66</c:v>
                </c:pt>
                <c:pt idx="7786">
                  <c:v>66</c:v>
                </c:pt>
                <c:pt idx="7787">
                  <c:v>66</c:v>
                </c:pt>
                <c:pt idx="7788">
                  <c:v>66</c:v>
                </c:pt>
                <c:pt idx="7789">
                  <c:v>66</c:v>
                </c:pt>
                <c:pt idx="7790">
                  <c:v>66</c:v>
                </c:pt>
                <c:pt idx="7791">
                  <c:v>66</c:v>
                </c:pt>
                <c:pt idx="7792">
                  <c:v>66</c:v>
                </c:pt>
                <c:pt idx="7793">
                  <c:v>66</c:v>
                </c:pt>
                <c:pt idx="7794">
                  <c:v>66</c:v>
                </c:pt>
                <c:pt idx="7795">
                  <c:v>66</c:v>
                </c:pt>
                <c:pt idx="7796">
                  <c:v>64.8</c:v>
                </c:pt>
                <c:pt idx="7797">
                  <c:v>64.8</c:v>
                </c:pt>
                <c:pt idx="7798">
                  <c:v>64.8</c:v>
                </c:pt>
                <c:pt idx="7799">
                  <c:v>64.8</c:v>
                </c:pt>
                <c:pt idx="7800">
                  <c:v>64.8</c:v>
                </c:pt>
                <c:pt idx="7801">
                  <c:v>64.8</c:v>
                </c:pt>
                <c:pt idx="7802">
                  <c:v>64.8</c:v>
                </c:pt>
                <c:pt idx="7803">
                  <c:v>64.8</c:v>
                </c:pt>
                <c:pt idx="7804">
                  <c:v>64.8</c:v>
                </c:pt>
                <c:pt idx="7805">
                  <c:v>64.8</c:v>
                </c:pt>
                <c:pt idx="7806">
                  <c:v>64.8</c:v>
                </c:pt>
                <c:pt idx="7807">
                  <c:v>64.8</c:v>
                </c:pt>
                <c:pt idx="7808">
                  <c:v>64.8</c:v>
                </c:pt>
                <c:pt idx="7809">
                  <c:v>64.8</c:v>
                </c:pt>
                <c:pt idx="7810">
                  <c:v>64.8</c:v>
                </c:pt>
                <c:pt idx="7811">
                  <c:v>64.8</c:v>
                </c:pt>
                <c:pt idx="7812">
                  <c:v>64.8</c:v>
                </c:pt>
                <c:pt idx="7813">
                  <c:v>64.8</c:v>
                </c:pt>
                <c:pt idx="7814">
                  <c:v>64.8</c:v>
                </c:pt>
                <c:pt idx="7815">
                  <c:v>64.8</c:v>
                </c:pt>
                <c:pt idx="7816">
                  <c:v>64.8</c:v>
                </c:pt>
                <c:pt idx="7817">
                  <c:v>64.8</c:v>
                </c:pt>
                <c:pt idx="7818">
                  <c:v>64.8</c:v>
                </c:pt>
                <c:pt idx="7819">
                  <c:v>64.8</c:v>
                </c:pt>
                <c:pt idx="7820">
                  <c:v>64.8</c:v>
                </c:pt>
                <c:pt idx="7821">
                  <c:v>64.8</c:v>
                </c:pt>
                <c:pt idx="7822">
                  <c:v>64.8</c:v>
                </c:pt>
                <c:pt idx="7823">
                  <c:v>64.8</c:v>
                </c:pt>
                <c:pt idx="7824">
                  <c:v>64.8</c:v>
                </c:pt>
                <c:pt idx="7825">
                  <c:v>64.8</c:v>
                </c:pt>
                <c:pt idx="7826">
                  <c:v>64.8</c:v>
                </c:pt>
                <c:pt idx="7827">
                  <c:v>64.8</c:v>
                </c:pt>
                <c:pt idx="7828">
                  <c:v>64.8</c:v>
                </c:pt>
                <c:pt idx="7829">
                  <c:v>64.8</c:v>
                </c:pt>
                <c:pt idx="7830">
                  <c:v>64.8</c:v>
                </c:pt>
                <c:pt idx="7831">
                  <c:v>64.8</c:v>
                </c:pt>
                <c:pt idx="7832">
                  <c:v>64.8</c:v>
                </c:pt>
                <c:pt idx="7833">
                  <c:v>64.8</c:v>
                </c:pt>
                <c:pt idx="7834">
                  <c:v>64.8</c:v>
                </c:pt>
                <c:pt idx="7835">
                  <c:v>64.8</c:v>
                </c:pt>
                <c:pt idx="7836">
                  <c:v>64.8</c:v>
                </c:pt>
                <c:pt idx="7837">
                  <c:v>64.8</c:v>
                </c:pt>
                <c:pt idx="7838">
                  <c:v>64.8</c:v>
                </c:pt>
                <c:pt idx="7839">
                  <c:v>64.8</c:v>
                </c:pt>
                <c:pt idx="7840">
                  <c:v>64.8</c:v>
                </c:pt>
                <c:pt idx="7841">
                  <c:v>64.8</c:v>
                </c:pt>
                <c:pt idx="7842">
                  <c:v>64.8</c:v>
                </c:pt>
                <c:pt idx="7843">
                  <c:v>64.8</c:v>
                </c:pt>
                <c:pt idx="7844">
                  <c:v>64.8</c:v>
                </c:pt>
                <c:pt idx="7845">
                  <c:v>64.8</c:v>
                </c:pt>
                <c:pt idx="7846">
                  <c:v>64.8</c:v>
                </c:pt>
                <c:pt idx="7847">
                  <c:v>64.8</c:v>
                </c:pt>
                <c:pt idx="7848">
                  <c:v>64.8</c:v>
                </c:pt>
                <c:pt idx="7849">
                  <c:v>64.8</c:v>
                </c:pt>
                <c:pt idx="7850">
                  <c:v>64.8</c:v>
                </c:pt>
                <c:pt idx="7851">
                  <c:v>64.8</c:v>
                </c:pt>
                <c:pt idx="7852">
                  <c:v>64.8</c:v>
                </c:pt>
                <c:pt idx="7853">
                  <c:v>64.8</c:v>
                </c:pt>
                <c:pt idx="7854">
                  <c:v>64.8</c:v>
                </c:pt>
                <c:pt idx="7855">
                  <c:v>64.8</c:v>
                </c:pt>
                <c:pt idx="7856">
                  <c:v>64.8</c:v>
                </c:pt>
                <c:pt idx="7857">
                  <c:v>64.8</c:v>
                </c:pt>
                <c:pt idx="7858">
                  <c:v>64.8</c:v>
                </c:pt>
                <c:pt idx="7859">
                  <c:v>64.8</c:v>
                </c:pt>
                <c:pt idx="7860">
                  <c:v>64.8</c:v>
                </c:pt>
                <c:pt idx="7861">
                  <c:v>64.8</c:v>
                </c:pt>
                <c:pt idx="7862">
                  <c:v>64.8</c:v>
                </c:pt>
                <c:pt idx="7863">
                  <c:v>64.8</c:v>
                </c:pt>
                <c:pt idx="7864">
                  <c:v>64.8</c:v>
                </c:pt>
                <c:pt idx="7865">
                  <c:v>64.8</c:v>
                </c:pt>
                <c:pt idx="7866">
                  <c:v>64.8</c:v>
                </c:pt>
                <c:pt idx="7867">
                  <c:v>64.8</c:v>
                </c:pt>
                <c:pt idx="7868">
                  <c:v>64.8</c:v>
                </c:pt>
                <c:pt idx="7869">
                  <c:v>64.8</c:v>
                </c:pt>
                <c:pt idx="7870">
                  <c:v>64.8</c:v>
                </c:pt>
                <c:pt idx="7871">
                  <c:v>64.8</c:v>
                </c:pt>
                <c:pt idx="7872">
                  <c:v>64.8</c:v>
                </c:pt>
                <c:pt idx="7873">
                  <c:v>64.8</c:v>
                </c:pt>
                <c:pt idx="7874">
                  <c:v>64.8</c:v>
                </c:pt>
                <c:pt idx="7875">
                  <c:v>64.8</c:v>
                </c:pt>
                <c:pt idx="7876">
                  <c:v>64.8</c:v>
                </c:pt>
                <c:pt idx="7877">
                  <c:v>64.8</c:v>
                </c:pt>
                <c:pt idx="7878">
                  <c:v>64.8</c:v>
                </c:pt>
                <c:pt idx="7879">
                  <c:v>64.8</c:v>
                </c:pt>
                <c:pt idx="7880">
                  <c:v>64.8</c:v>
                </c:pt>
                <c:pt idx="7881">
                  <c:v>64.8</c:v>
                </c:pt>
                <c:pt idx="7882">
                  <c:v>64.8</c:v>
                </c:pt>
                <c:pt idx="7883">
                  <c:v>64.8</c:v>
                </c:pt>
                <c:pt idx="7884">
                  <c:v>64.8</c:v>
                </c:pt>
                <c:pt idx="7885">
                  <c:v>64.8</c:v>
                </c:pt>
                <c:pt idx="7886">
                  <c:v>64.8</c:v>
                </c:pt>
                <c:pt idx="7887">
                  <c:v>64.8</c:v>
                </c:pt>
                <c:pt idx="7888">
                  <c:v>64.8</c:v>
                </c:pt>
                <c:pt idx="7889">
                  <c:v>64.8</c:v>
                </c:pt>
                <c:pt idx="7890">
                  <c:v>64.8</c:v>
                </c:pt>
                <c:pt idx="7891">
                  <c:v>64.8</c:v>
                </c:pt>
                <c:pt idx="7892">
                  <c:v>64.8</c:v>
                </c:pt>
                <c:pt idx="7893">
                  <c:v>64.8</c:v>
                </c:pt>
                <c:pt idx="7894">
                  <c:v>64.8</c:v>
                </c:pt>
                <c:pt idx="7895">
                  <c:v>64.8</c:v>
                </c:pt>
                <c:pt idx="7896">
                  <c:v>64.8</c:v>
                </c:pt>
                <c:pt idx="7897">
                  <c:v>64.8</c:v>
                </c:pt>
                <c:pt idx="7898">
                  <c:v>64.8</c:v>
                </c:pt>
                <c:pt idx="7899">
                  <c:v>64.8</c:v>
                </c:pt>
                <c:pt idx="7900">
                  <c:v>64.8</c:v>
                </c:pt>
                <c:pt idx="7901">
                  <c:v>63.6</c:v>
                </c:pt>
                <c:pt idx="7902">
                  <c:v>63.6</c:v>
                </c:pt>
                <c:pt idx="7903">
                  <c:v>63.6</c:v>
                </c:pt>
                <c:pt idx="7904">
                  <c:v>63.6</c:v>
                </c:pt>
                <c:pt idx="7905">
                  <c:v>63.6</c:v>
                </c:pt>
                <c:pt idx="7906">
                  <c:v>63.6</c:v>
                </c:pt>
                <c:pt idx="7907">
                  <c:v>63.6</c:v>
                </c:pt>
                <c:pt idx="7908">
                  <c:v>63.6</c:v>
                </c:pt>
                <c:pt idx="7909">
                  <c:v>63.6</c:v>
                </c:pt>
                <c:pt idx="7910">
                  <c:v>63.6</c:v>
                </c:pt>
                <c:pt idx="7911">
                  <c:v>63.6</c:v>
                </c:pt>
                <c:pt idx="7912">
                  <c:v>63.6</c:v>
                </c:pt>
                <c:pt idx="7913">
                  <c:v>63.6</c:v>
                </c:pt>
                <c:pt idx="7914">
                  <c:v>63.6</c:v>
                </c:pt>
                <c:pt idx="7915">
                  <c:v>63.6</c:v>
                </c:pt>
                <c:pt idx="7916">
                  <c:v>63.6</c:v>
                </c:pt>
                <c:pt idx="7917">
                  <c:v>63.6</c:v>
                </c:pt>
                <c:pt idx="7918">
                  <c:v>63.6</c:v>
                </c:pt>
                <c:pt idx="7919">
                  <c:v>63.6</c:v>
                </c:pt>
                <c:pt idx="7920">
                  <c:v>63.6</c:v>
                </c:pt>
                <c:pt idx="7921">
                  <c:v>63.6</c:v>
                </c:pt>
                <c:pt idx="7922">
                  <c:v>63.6</c:v>
                </c:pt>
                <c:pt idx="7923">
                  <c:v>63.6</c:v>
                </c:pt>
                <c:pt idx="7924">
                  <c:v>63.6</c:v>
                </c:pt>
                <c:pt idx="7925">
                  <c:v>63.6</c:v>
                </c:pt>
                <c:pt idx="7926">
                  <c:v>63.6</c:v>
                </c:pt>
                <c:pt idx="7927">
                  <c:v>63.6</c:v>
                </c:pt>
                <c:pt idx="7928">
                  <c:v>63.6</c:v>
                </c:pt>
                <c:pt idx="7929">
                  <c:v>63.6</c:v>
                </c:pt>
                <c:pt idx="7930">
                  <c:v>63.6</c:v>
                </c:pt>
                <c:pt idx="7931">
                  <c:v>63.6</c:v>
                </c:pt>
                <c:pt idx="7932">
                  <c:v>63.6</c:v>
                </c:pt>
                <c:pt idx="7933">
                  <c:v>63.6</c:v>
                </c:pt>
                <c:pt idx="7934">
                  <c:v>63.6</c:v>
                </c:pt>
                <c:pt idx="7935">
                  <c:v>63.6</c:v>
                </c:pt>
                <c:pt idx="7936">
                  <c:v>63.6</c:v>
                </c:pt>
                <c:pt idx="7937">
                  <c:v>63.6</c:v>
                </c:pt>
                <c:pt idx="7938">
                  <c:v>63.6</c:v>
                </c:pt>
                <c:pt idx="7939">
                  <c:v>63.6</c:v>
                </c:pt>
                <c:pt idx="7940">
                  <c:v>63.6</c:v>
                </c:pt>
                <c:pt idx="7941">
                  <c:v>63.6</c:v>
                </c:pt>
                <c:pt idx="7942">
                  <c:v>63.6</c:v>
                </c:pt>
                <c:pt idx="7943">
                  <c:v>63.6</c:v>
                </c:pt>
                <c:pt idx="7944">
                  <c:v>63.6</c:v>
                </c:pt>
                <c:pt idx="7945">
                  <c:v>63.6</c:v>
                </c:pt>
                <c:pt idx="7946">
                  <c:v>63.6</c:v>
                </c:pt>
                <c:pt idx="7947">
                  <c:v>63.6</c:v>
                </c:pt>
                <c:pt idx="7948">
                  <c:v>63.6</c:v>
                </c:pt>
                <c:pt idx="7949">
                  <c:v>63.6</c:v>
                </c:pt>
                <c:pt idx="7950">
                  <c:v>63.6</c:v>
                </c:pt>
                <c:pt idx="7951">
                  <c:v>63.6</c:v>
                </c:pt>
                <c:pt idx="7952">
                  <c:v>63.6</c:v>
                </c:pt>
                <c:pt idx="7953">
                  <c:v>63.6</c:v>
                </c:pt>
                <c:pt idx="7954">
                  <c:v>63.6</c:v>
                </c:pt>
                <c:pt idx="7955">
                  <c:v>63.6</c:v>
                </c:pt>
                <c:pt idx="7956">
                  <c:v>63.6</c:v>
                </c:pt>
                <c:pt idx="7957">
                  <c:v>63.6</c:v>
                </c:pt>
                <c:pt idx="7958">
                  <c:v>63.6</c:v>
                </c:pt>
                <c:pt idx="7959">
                  <c:v>63.6</c:v>
                </c:pt>
                <c:pt idx="7960">
                  <c:v>63.6</c:v>
                </c:pt>
                <c:pt idx="7961">
                  <c:v>63.6</c:v>
                </c:pt>
                <c:pt idx="7962">
                  <c:v>63.6</c:v>
                </c:pt>
                <c:pt idx="7963">
                  <c:v>63.6</c:v>
                </c:pt>
                <c:pt idx="7964">
                  <c:v>63.6</c:v>
                </c:pt>
                <c:pt idx="7965">
                  <c:v>63.6</c:v>
                </c:pt>
                <c:pt idx="7966">
                  <c:v>63.6</c:v>
                </c:pt>
                <c:pt idx="7967">
                  <c:v>63.6</c:v>
                </c:pt>
                <c:pt idx="7968">
                  <c:v>63.6</c:v>
                </c:pt>
                <c:pt idx="7969">
                  <c:v>63.6</c:v>
                </c:pt>
                <c:pt idx="7970">
                  <c:v>63.6</c:v>
                </c:pt>
                <c:pt idx="7971">
                  <c:v>63.6</c:v>
                </c:pt>
                <c:pt idx="7972">
                  <c:v>63.6</c:v>
                </c:pt>
                <c:pt idx="7973">
                  <c:v>63.6</c:v>
                </c:pt>
                <c:pt idx="7974">
                  <c:v>63.6</c:v>
                </c:pt>
                <c:pt idx="7975">
                  <c:v>63.6</c:v>
                </c:pt>
                <c:pt idx="7976">
                  <c:v>63.6</c:v>
                </c:pt>
                <c:pt idx="7977">
                  <c:v>63.6</c:v>
                </c:pt>
                <c:pt idx="7978">
                  <c:v>63.6</c:v>
                </c:pt>
                <c:pt idx="7979">
                  <c:v>63.6</c:v>
                </c:pt>
                <c:pt idx="7980">
                  <c:v>63.6</c:v>
                </c:pt>
                <c:pt idx="7981">
                  <c:v>63.6</c:v>
                </c:pt>
                <c:pt idx="7982">
                  <c:v>63.6</c:v>
                </c:pt>
                <c:pt idx="7983">
                  <c:v>63.6</c:v>
                </c:pt>
                <c:pt idx="7984">
                  <c:v>63.6</c:v>
                </c:pt>
                <c:pt idx="7985">
                  <c:v>63.6</c:v>
                </c:pt>
                <c:pt idx="7986">
                  <c:v>63.6</c:v>
                </c:pt>
                <c:pt idx="7987">
                  <c:v>62.4</c:v>
                </c:pt>
                <c:pt idx="7988">
                  <c:v>62.4</c:v>
                </c:pt>
                <c:pt idx="7989">
                  <c:v>62.4</c:v>
                </c:pt>
                <c:pt idx="7990">
                  <c:v>62.4</c:v>
                </c:pt>
                <c:pt idx="7991">
                  <c:v>62.4</c:v>
                </c:pt>
                <c:pt idx="7992">
                  <c:v>62.4</c:v>
                </c:pt>
                <c:pt idx="7993">
                  <c:v>62.4</c:v>
                </c:pt>
                <c:pt idx="7994">
                  <c:v>62.4</c:v>
                </c:pt>
                <c:pt idx="7995">
                  <c:v>62.4</c:v>
                </c:pt>
                <c:pt idx="7996">
                  <c:v>62.4</c:v>
                </c:pt>
                <c:pt idx="7997">
                  <c:v>62.4</c:v>
                </c:pt>
                <c:pt idx="7998">
                  <c:v>62.4</c:v>
                </c:pt>
                <c:pt idx="7999">
                  <c:v>62.4</c:v>
                </c:pt>
                <c:pt idx="8000">
                  <c:v>62.4</c:v>
                </c:pt>
                <c:pt idx="8001">
                  <c:v>62.4</c:v>
                </c:pt>
                <c:pt idx="8002">
                  <c:v>62.4</c:v>
                </c:pt>
                <c:pt idx="8003">
                  <c:v>62.4</c:v>
                </c:pt>
                <c:pt idx="8004">
                  <c:v>62.4</c:v>
                </c:pt>
                <c:pt idx="8005">
                  <c:v>62.4</c:v>
                </c:pt>
                <c:pt idx="8006">
                  <c:v>62.4</c:v>
                </c:pt>
                <c:pt idx="8007">
                  <c:v>62.4</c:v>
                </c:pt>
                <c:pt idx="8008">
                  <c:v>62.4</c:v>
                </c:pt>
                <c:pt idx="8009">
                  <c:v>62.4</c:v>
                </c:pt>
                <c:pt idx="8010">
                  <c:v>62.4</c:v>
                </c:pt>
                <c:pt idx="8011">
                  <c:v>62.4</c:v>
                </c:pt>
                <c:pt idx="8012">
                  <c:v>62.4</c:v>
                </c:pt>
                <c:pt idx="8013">
                  <c:v>62.4</c:v>
                </c:pt>
                <c:pt idx="8014">
                  <c:v>62.4</c:v>
                </c:pt>
                <c:pt idx="8015">
                  <c:v>62.4</c:v>
                </c:pt>
                <c:pt idx="8016">
                  <c:v>62.4</c:v>
                </c:pt>
                <c:pt idx="8017">
                  <c:v>62.4</c:v>
                </c:pt>
                <c:pt idx="8018">
                  <c:v>62.4</c:v>
                </c:pt>
                <c:pt idx="8019">
                  <c:v>62.4</c:v>
                </c:pt>
                <c:pt idx="8020">
                  <c:v>62.4</c:v>
                </c:pt>
                <c:pt idx="8021">
                  <c:v>62.4</c:v>
                </c:pt>
                <c:pt idx="8022">
                  <c:v>62.4</c:v>
                </c:pt>
                <c:pt idx="8023">
                  <c:v>62.4</c:v>
                </c:pt>
                <c:pt idx="8024">
                  <c:v>62.4</c:v>
                </c:pt>
                <c:pt idx="8025">
                  <c:v>62.4</c:v>
                </c:pt>
                <c:pt idx="8026">
                  <c:v>62.4</c:v>
                </c:pt>
                <c:pt idx="8027">
                  <c:v>62.4</c:v>
                </c:pt>
                <c:pt idx="8028">
                  <c:v>62.4</c:v>
                </c:pt>
                <c:pt idx="8029">
                  <c:v>62.4</c:v>
                </c:pt>
                <c:pt idx="8030">
                  <c:v>62.4</c:v>
                </c:pt>
                <c:pt idx="8031">
                  <c:v>62.4</c:v>
                </c:pt>
                <c:pt idx="8032">
                  <c:v>62.4</c:v>
                </c:pt>
                <c:pt idx="8033">
                  <c:v>62.4</c:v>
                </c:pt>
                <c:pt idx="8034">
                  <c:v>62.4</c:v>
                </c:pt>
                <c:pt idx="8035">
                  <c:v>62.4</c:v>
                </c:pt>
                <c:pt idx="8036">
                  <c:v>62.4</c:v>
                </c:pt>
                <c:pt idx="8037">
                  <c:v>62.4</c:v>
                </c:pt>
                <c:pt idx="8038">
                  <c:v>62.4</c:v>
                </c:pt>
                <c:pt idx="8039">
                  <c:v>62.4</c:v>
                </c:pt>
                <c:pt idx="8040">
                  <c:v>62.4</c:v>
                </c:pt>
                <c:pt idx="8041">
                  <c:v>62.4</c:v>
                </c:pt>
                <c:pt idx="8042">
                  <c:v>62.4</c:v>
                </c:pt>
                <c:pt idx="8043">
                  <c:v>62.4</c:v>
                </c:pt>
                <c:pt idx="8044">
                  <c:v>62.4</c:v>
                </c:pt>
                <c:pt idx="8045">
                  <c:v>62.4</c:v>
                </c:pt>
                <c:pt idx="8046">
                  <c:v>62.4</c:v>
                </c:pt>
                <c:pt idx="8047">
                  <c:v>62.4</c:v>
                </c:pt>
                <c:pt idx="8048">
                  <c:v>62.4</c:v>
                </c:pt>
                <c:pt idx="8049">
                  <c:v>62.4</c:v>
                </c:pt>
                <c:pt idx="8050">
                  <c:v>62.4</c:v>
                </c:pt>
                <c:pt idx="8051">
                  <c:v>62.4</c:v>
                </c:pt>
                <c:pt idx="8052">
                  <c:v>62.4</c:v>
                </c:pt>
                <c:pt idx="8053">
                  <c:v>62.4</c:v>
                </c:pt>
                <c:pt idx="8054">
                  <c:v>62.4</c:v>
                </c:pt>
                <c:pt idx="8055">
                  <c:v>62.4</c:v>
                </c:pt>
                <c:pt idx="8056">
                  <c:v>62.4</c:v>
                </c:pt>
                <c:pt idx="8057">
                  <c:v>62.4</c:v>
                </c:pt>
                <c:pt idx="8058">
                  <c:v>62.4</c:v>
                </c:pt>
                <c:pt idx="8059">
                  <c:v>62.4</c:v>
                </c:pt>
                <c:pt idx="8060">
                  <c:v>62.4</c:v>
                </c:pt>
                <c:pt idx="8061">
                  <c:v>62.4</c:v>
                </c:pt>
                <c:pt idx="8062">
                  <c:v>62.4</c:v>
                </c:pt>
                <c:pt idx="8063">
                  <c:v>62.4</c:v>
                </c:pt>
                <c:pt idx="8064">
                  <c:v>62.4</c:v>
                </c:pt>
                <c:pt idx="8065">
                  <c:v>62.4</c:v>
                </c:pt>
                <c:pt idx="8066">
                  <c:v>62.4</c:v>
                </c:pt>
                <c:pt idx="8067">
                  <c:v>62.4</c:v>
                </c:pt>
                <c:pt idx="8068">
                  <c:v>62.4</c:v>
                </c:pt>
                <c:pt idx="8069">
                  <c:v>62.4</c:v>
                </c:pt>
                <c:pt idx="8070">
                  <c:v>62.4</c:v>
                </c:pt>
                <c:pt idx="8071">
                  <c:v>62.4</c:v>
                </c:pt>
                <c:pt idx="8072">
                  <c:v>62.4</c:v>
                </c:pt>
                <c:pt idx="8073">
                  <c:v>62.4</c:v>
                </c:pt>
                <c:pt idx="8074">
                  <c:v>62.4</c:v>
                </c:pt>
                <c:pt idx="8075">
                  <c:v>62.4</c:v>
                </c:pt>
                <c:pt idx="8076">
                  <c:v>62.4</c:v>
                </c:pt>
                <c:pt idx="8077">
                  <c:v>62.4</c:v>
                </c:pt>
                <c:pt idx="8078">
                  <c:v>62.4</c:v>
                </c:pt>
                <c:pt idx="8079">
                  <c:v>62.4</c:v>
                </c:pt>
                <c:pt idx="8080">
                  <c:v>62.4</c:v>
                </c:pt>
                <c:pt idx="8081">
                  <c:v>62.4</c:v>
                </c:pt>
                <c:pt idx="8082">
                  <c:v>62.4</c:v>
                </c:pt>
                <c:pt idx="8083">
                  <c:v>61.2</c:v>
                </c:pt>
                <c:pt idx="8084">
                  <c:v>61.2</c:v>
                </c:pt>
                <c:pt idx="8085">
                  <c:v>61.2</c:v>
                </c:pt>
                <c:pt idx="8086">
                  <c:v>61.2</c:v>
                </c:pt>
                <c:pt idx="8087">
                  <c:v>61.2</c:v>
                </c:pt>
                <c:pt idx="8088">
                  <c:v>61.2</c:v>
                </c:pt>
                <c:pt idx="8089">
                  <c:v>61.2</c:v>
                </c:pt>
                <c:pt idx="8090">
                  <c:v>61.2</c:v>
                </c:pt>
                <c:pt idx="8091">
                  <c:v>61.2</c:v>
                </c:pt>
                <c:pt idx="8092">
                  <c:v>61.2</c:v>
                </c:pt>
                <c:pt idx="8093">
                  <c:v>61.2</c:v>
                </c:pt>
                <c:pt idx="8094">
                  <c:v>61.2</c:v>
                </c:pt>
                <c:pt idx="8095">
                  <c:v>61.2</c:v>
                </c:pt>
                <c:pt idx="8096">
                  <c:v>61.2</c:v>
                </c:pt>
                <c:pt idx="8097">
                  <c:v>61.2</c:v>
                </c:pt>
                <c:pt idx="8098">
                  <c:v>61.2</c:v>
                </c:pt>
                <c:pt idx="8099">
                  <c:v>61.2</c:v>
                </c:pt>
                <c:pt idx="8100">
                  <c:v>61.2</c:v>
                </c:pt>
                <c:pt idx="8101">
                  <c:v>61.2</c:v>
                </c:pt>
                <c:pt idx="8102">
                  <c:v>61.2</c:v>
                </c:pt>
                <c:pt idx="8103">
                  <c:v>61.2</c:v>
                </c:pt>
                <c:pt idx="8104">
                  <c:v>61.2</c:v>
                </c:pt>
                <c:pt idx="8105">
                  <c:v>61.2</c:v>
                </c:pt>
                <c:pt idx="8106">
                  <c:v>61.2</c:v>
                </c:pt>
                <c:pt idx="8107">
                  <c:v>61.2</c:v>
                </c:pt>
                <c:pt idx="8108">
                  <c:v>61.2</c:v>
                </c:pt>
                <c:pt idx="8109">
                  <c:v>61.2</c:v>
                </c:pt>
                <c:pt idx="8110">
                  <c:v>61.2</c:v>
                </c:pt>
                <c:pt idx="8111">
                  <c:v>61.2</c:v>
                </c:pt>
                <c:pt idx="8112">
                  <c:v>61.2</c:v>
                </c:pt>
                <c:pt idx="8113">
                  <c:v>61.2</c:v>
                </c:pt>
                <c:pt idx="8114">
                  <c:v>61.2</c:v>
                </c:pt>
                <c:pt idx="8115">
                  <c:v>61.2</c:v>
                </c:pt>
                <c:pt idx="8116">
                  <c:v>61.2</c:v>
                </c:pt>
                <c:pt idx="8117">
                  <c:v>61.2</c:v>
                </c:pt>
                <c:pt idx="8118">
                  <c:v>61.2</c:v>
                </c:pt>
                <c:pt idx="8119">
                  <c:v>61.2</c:v>
                </c:pt>
                <c:pt idx="8120">
                  <c:v>61.2</c:v>
                </c:pt>
                <c:pt idx="8121">
                  <c:v>61.2</c:v>
                </c:pt>
                <c:pt idx="8122">
                  <c:v>61.2</c:v>
                </c:pt>
                <c:pt idx="8123">
                  <c:v>61.2</c:v>
                </c:pt>
                <c:pt idx="8124">
                  <c:v>61.2</c:v>
                </c:pt>
                <c:pt idx="8125">
                  <c:v>61.2</c:v>
                </c:pt>
                <c:pt idx="8126">
                  <c:v>61.2</c:v>
                </c:pt>
                <c:pt idx="8127">
                  <c:v>61.2</c:v>
                </c:pt>
                <c:pt idx="8128">
                  <c:v>61.2</c:v>
                </c:pt>
                <c:pt idx="8129">
                  <c:v>61.2</c:v>
                </c:pt>
                <c:pt idx="8130">
                  <c:v>61.2</c:v>
                </c:pt>
                <c:pt idx="8131">
                  <c:v>61.2</c:v>
                </c:pt>
                <c:pt idx="8132">
                  <c:v>61.2</c:v>
                </c:pt>
                <c:pt idx="8133">
                  <c:v>61.2</c:v>
                </c:pt>
                <c:pt idx="8134">
                  <c:v>61.2</c:v>
                </c:pt>
                <c:pt idx="8135">
                  <c:v>61.2</c:v>
                </c:pt>
                <c:pt idx="8136">
                  <c:v>61.2</c:v>
                </c:pt>
                <c:pt idx="8137">
                  <c:v>61.2</c:v>
                </c:pt>
                <c:pt idx="8138">
                  <c:v>61.2</c:v>
                </c:pt>
                <c:pt idx="8139">
                  <c:v>61.2</c:v>
                </c:pt>
                <c:pt idx="8140">
                  <c:v>61.2</c:v>
                </c:pt>
                <c:pt idx="8141">
                  <c:v>61.2</c:v>
                </c:pt>
                <c:pt idx="8142">
                  <c:v>61.2</c:v>
                </c:pt>
                <c:pt idx="8143">
                  <c:v>61.2</c:v>
                </c:pt>
                <c:pt idx="8144">
                  <c:v>61.2</c:v>
                </c:pt>
                <c:pt idx="8145">
                  <c:v>61.2</c:v>
                </c:pt>
                <c:pt idx="8146">
                  <c:v>61.2</c:v>
                </c:pt>
                <c:pt idx="8147">
                  <c:v>61.2</c:v>
                </c:pt>
                <c:pt idx="8148">
                  <c:v>61.2</c:v>
                </c:pt>
                <c:pt idx="8149">
                  <c:v>61.2</c:v>
                </c:pt>
                <c:pt idx="8150">
                  <c:v>61.2</c:v>
                </c:pt>
                <c:pt idx="8151">
                  <c:v>61.2</c:v>
                </c:pt>
                <c:pt idx="8152">
                  <c:v>61.2</c:v>
                </c:pt>
                <c:pt idx="8153">
                  <c:v>61.2</c:v>
                </c:pt>
                <c:pt idx="8154">
                  <c:v>61.2</c:v>
                </c:pt>
                <c:pt idx="8155">
                  <c:v>61.2</c:v>
                </c:pt>
                <c:pt idx="8156">
                  <c:v>61.2</c:v>
                </c:pt>
                <c:pt idx="8157">
                  <c:v>61.2</c:v>
                </c:pt>
                <c:pt idx="8158">
                  <c:v>61.2</c:v>
                </c:pt>
                <c:pt idx="8159">
                  <c:v>61.2</c:v>
                </c:pt>
                <c:pt idx="8160">
                  <c:v>61.2</c:v>
                </c:pt>
                <c:pt idx="8161">
                  <c:v>61.2</c:v>
                </c:pt>
                <c:pt idx="8162">
                  <c:v>61.2</c:v>
                </c:pt>
                <c:pt idx="8163">
                  <c:v>61.2</c:v>
                </c:pt>
                <c:pt idx="8164">
                  <c:v>61.2</c:v>
                </c:pt>
                <c:pt idx="8165">
                  <c:v>61.2</c:v>
                </c:pt>
                <c:pt idx="8166">
                  <c:v>61.2</c:v>
                </c:pt>
                <c:pt idx="8167">
                  <c:v>61.2</c:v>
                </c:pt>
                <c:pt idx="8168">
                  <c:v>61.2</c:v>
                </c:pt>
                <c:pt idx="8169">
                  <c:v>61.2</c:v>
                </c:pt>
                <c:pt idx="8170">
                  <c:v>61.2</c:v>
                </c:pt>
                <c:pt idx="8171">
                  <c:v>61.2</c:v>
                </c:pt>
                <c:pt idx="8172">
                  <c:v>61.2</c:v>
                </c:pt>
                <c:pt idx="8173">
                  <c:v>61.2</c:v>
                </c:pt>
                <c:pt idx="8174">
                  <c:v>61.2</c:v>
                </c:pt>
                <c:pt idx="8175">
                  <c:v>61.2</c:v>
                </c:pt>
                <c:pt idx="8176">
                  <c:v>61.2</c:v>
                </c:pt>
                <c:pt idx="8177">
                  <c:v>61.2</c:v>
                </c:pt>
                <c:pt idx="8178">
                  <c:v>60</c:v>
                </c:pt>
                <c:pt idx="8179">
                  <c:v>60</c:v>
                </c:pt>
                <c:pt idx="8180">
                  <c:v>60</c:v>
                </c:pt>
                <c:pt idx="8181">
                  <c:v>60</c:v>
                </c:pt>
                <c:pt idx="8182">
                  <c:v>60</c:v>
                </c:pt>
                <c:pt idx="8183">
                  <c:v>60</c:v>
                </c:pt>
                <c:pt idx="8184">
                  <c:v>60</c:v>
                </c:pt>
                <c:pt idx="8185">
                  <c:v>60</c:v>
                </c:pt>
                <c:pt idx="8186">
                  <c:v>60</c:v>
                </c:pt>
                <c:pt idx="8187">
                  <c:v>60</c:v>
                </c:pt>
                <c:pt idx="8188">
                  <c:v>60</c:v>
                </c:pt>
                <c:pt idx="8189">
                  <c:v>60</c:v>
                </c:pt>
                <c:pt idx="8190">
                  <c:v>60</c:v>
                </c:pt>
                <c:pt idx="8191">
                  <c:v>60</c:v>
                </c:pt>
                <c:pt idx="8192">
                  <c:v>60</c:v>
                </c:pt>
                <c:pt idx="8193">
                  <c:v>60</c:v>
                </c:pt>
                <c:pt idx="8194">
                  <c:v>60</c:v>
                </c:pt>
                <c:pt idx="8195">
                  <c:v>60</c:v>
                </c:pt>
                <c:pt idx="8196">
                  <c:v>60</c:v>
                </c:pt>
                <c:pt idx="8197">
                  <c:v>60</c:v>
                </c:pt>
                <c:pt idx="8198">
                  <c:v>60</c:v>
                </c:pt>
                <c:pt idx="8199">
                  <c:v>60</c:v>
                </c:pt>
                <c:pt idx="8200">
                  <c:v>60</c:v>
                </c:pt>
                <c:pt idx="8201">
                  <c:v>60</c:v>
                </c:pt>
                <c:pt idx="8202">
                  <c:v>60</c:v>
                </c:pt>
                <c:pt idx="8203">
                  <c:v>60</c:v>
                </c:pt>
                <c:pt idx="8204">
                  <c:v>60</c:v>
                </c:pt>
                <c:pt idx="8205">
                  <c:v>60</c:v>
                </c:pt>
                <c:pt idx="8206">
                  <c:v>60</c:v>
                </c:pt>
                <c:pt idx="8207">
                  <c:v>60</c:v>
                </c:pt>
                <c:pt idx="8208">
                  <c:v>60</c:v>
                </c:pt>
                <c:pt idx="8209">
                  <c:v>60</c:v>
                </c:pt>
                <c:pt idx="8210">
                  <c:v>60</c:v>
                </c:pt>
                <c:pt idx="8211">
                  <c:v>60</c:v>
                </c:pt>
                <c:pt idx="8212">
                  <c:v>60</c:v>
                </c:pt>
                <c:pt idx="8213">
                  <c:v>60</c:v>
                </c:pt>
                <c:pt idx="8214">
                  <c:v>60</c:v>
                </c:pt>
                <c:pt idx="8215">
                  <c:v>60</c:v>
                </c:pt>
                <c:pt idx="8216">
                  <c:v>60</c:v>
                </c:pt>
                <c:pt idx="8217">
                  <c:v>60</c:v>
                </c:pt>
                <c:pt idx="8218">
                  <c:v>60</c:v>
                </c:pt>
                <c:pt idx="8219">
                  <c:v>60</c:v>
                </c:pt>
                <c:pt idx="8220">
                  <c:v>60</c:v>
                </c:pt>
                <c:pt idx="8221">
                  <c:v>60</c:v>
                </c:pt>
                <c:pt idx="8222">
                  <c:v>60</c:v>
                </c:pt>
                <c:pt idx="8223">
                  <c:v>60</c:v>
                </c:pt>
                <c:pt idx="8224">
                  <c:v>60</c:v>
                </c:pt>
                <c:pt idx="8225">
                  <c:v>60</c:v>
                </c:pt>
                <c:pt idx="8226">
                  <c:v>60</c:v>
                </c:pt>
                <c:pt idx="8227">
                  <c:v>60</c:v>
                </c:pt>
                <c:pt idx="8228">
                  <c:v>60</c:v>
                </c:pt>
                <c:pt idx="8229">
                  <c:v>60</c:v>
                </c:pt>
                <c:pt idx="8230">
                  <c:v>60</c:v>
                </c:pt>
                <c:pt idx="8231">
                  <c:v>60</c:v>
                </c:pt>
                <c:pt idx="8232">
                  <c:v>60</c:v>
                </c:pt>
                <c:pt idx="8233">
                  <c:v>60</c:v>
                </c:pt>
                <c:pt idx="8234">
                  <c:v>60</c:v>
                </c:pt>
                <c:pt idx="8235">
                  <c:v>60</c:v>
                </c:pt>
                <c:pt idx="8236">
                  <c:v>60</c:v>
                </c:pt>
                <c:pt idx="8237">
                  <c:v>60</c:v>
                </c:pt>
                <c:pt idx="8238">
                  <c:v>60</c:v>
                </c:pt>
                <c:pt idx="8239">
                  <c:v>60</c:v>
                </c:pt>
                <c:pt idx="8240">
                  <c:v>60</c:v>
                </c:pt>
                <c:pt idx="8241">
                  <c:v>60</c:v>
                </c:pt>
                <c:pt idx="8242">
                  <c:v>60</c:v>
                </c:pt>
                <c:pt idx="8243">
                  <c:v>60</c:v>
                </c:pt>
                <c:pt idx="8244">
                  <c:v>60</c:v>
                </c:pt>
                <c:pt idx="8245">
                  <c:v>60</c:v>
                </c:pt>
                <c:pt idx="8246">
                  <c:v>60</c:v>
                </c:pt>
                <c:pt idx="8247">
                  <c:v>60</c:v>
                </c:pt>
                <c:pt idx="8248">
                  <c:v>60</c:v>
                </c:pt>
                <c:pt idx="8249">
                  <c:v>60</c:v>
                </c:pt>
                <c:pt idx="8250">
                  <c:v>60</c:v>
                </c:pt>
                <c:pt idx="8251">
                  <c:v>60</c:v>
                </c:pt>
                <c:pt idx="8252">
                  <c:v>60</c:v>
                </c:pt>
                <c:pt idx="8253">
                  <c:v>60</c:v>
                </c:pt>
                <c:pt idx="8254">
                  <c:v>60</c:v>
                </c:pt>
                <c:pt idx="8255">
                  <c:v>60</c:v>
                </c:pt>
                <c:pt idx="8256">
                  <c:v>60</c:v>
                </c:pt>
                <c:pt idx="8257">
                  <c:v>60</c:v>
                </c:pt>
                <c:pt idx="8258">
                  <c:v>60</c:v>
                </c:pt>
                <c:pt idx="8259">
                  <c:v>60</c:v>
                </c:pt>
                <c:pt idx="8260">
                  <c:v>60</c:v>
                </c:pt>
                <c:pt idx="8261">
                  <c:v>60</c:v>
                </c:pt>
                <c:pt idx="8262">
                  <c:v>60</c:v>
                </c:pt>
                <c:pt idx="8263">
                  <c:v>60</c:v>
                </c:pt>
                <c:pt idx="8264">
                  <c:v>60</c:v>
                </c:pt>
                <c:pt idx="8265">
                  <c:v>60</c:v>
                </c:pt>
                <c:pt idx="8266">
                  <c:v>60</c:v>
                </c:pt>
                <c:pt idx="8267">
                  <c:v>60</c:v>
                </c:pt>
                <c:pt idx="8268">
                  <c:v>60</c:v>
                </c:pt>
                <c:pt idx="8269">
                  <c:v>60</c:v>
                </c:pt>
                <c:pt idx="8270">
                  <c:v>60</c:v>
                </c:pt>
                <c:pt idx="8271">
                  <c:v>60</c:v>
                </c:pt>
                <c:pt idx="8272">
                  <c:v>60</c:v>
                </c:pt>
                <c:pt idx="8273">
                  <c:v>60</c:v>
                </c:pt>
                <c:pt idx="8274">
                  <c:v>60</c:v>
                </c:pt>
                <c:pt idx="8275">
                  <c:v>60</c:v>
                </c:pt>
                <c:pt idx="8276">
                  <c:v>60</c:v>
                </c:pt>
                <c:pt idx="8277">
                  <c:v>60</c:v>
                </c:pt>
                <c:pt idx="8278">
                  <c:v>60</c:v>
                </c:pt>
                <c:pt idx="8279">
                  <c:v>60</c:v>
                </c:pt>
                <c:pt idx="8280">
                  <c:v>60</c:v>
                </c:pt>
                <c:pt idx="8281">
                  <c:v>60</c:v>
                </c:pt>
                <c:pt idx="8282">
                  <c:v>60</c:v>
                </c:pt>
                <c:pt idx="8283">
                  <c:v>60</c:v>
                </c:pt>
                <c:pt idx="8284">
                  <c:v>60</c:v>
                </c:pt>
                <c:pt idx="8285">
                  <c:v>60</c:v>
                </c:pt>
                <c:pt idx="8286">
                  <c:v>60</c:v>
                </c:pt>
                <c:pt idx="8287">
                  <c:v>58.8</c:v>
                </c:pt>
                <c:pt idx="8288">
                  <c:v>58.8</c:v>
                </c:pt>
                <c:pt idx="8289">
                  <c:v>58.8</c:v>
                </c:pt>
                <c:pt idx="8290">
                  <c:v>58.8</c:v>
                </c:pt>
                <c:pt idx="8291">
                  <c:v>58.8</c:v>
                </c:pt>
                <c:pt idx="8292">
                  <c:v>58.8</c:v>
                </c:pt>
                <c:pt idx="8293">
                  <c:v>58.8</c:v>
                </c:pt>
                <c:pt idx="8294">
                  <c:v>58.8</c:v>
                </c:pt>
                <c:pt idx="8295">
                  <c:v>58.8</c:v>
                </c:pt>
                <c:pt idx="8296">
                  <c:v>58.8</c:v>
                </c:pt>
                <c:pt idx="8297">
                  <c:v>58.8</c:v>
                </c:pt>
                <c:pt idx="8298">
                  <c:v>58.8</c:v>
                </c:pt>
                <c:pt idx="8299">
                  <c:v>58.8</c:v>
                </c:pt>
                <c:pt idx="8300">
                  <c:v>58.8</c:v>
                </c:pt>
                <c:pt idx="8301">
                  <c:v>58.8</c:v>
                </c:pt>
                <c:pt idx="8302">
                  <c:v>58.8</c:v>
                </c:pt>
                <c:pt idx="8303">
                  <c:v>58.8</c:v>
                </c:pt>
                <c:pt idx="8304">
                  <c:v>58.8</c:v>
                </c:pt>
                <c:pt idx="8305">
                  <c:v>58.8</c:v>
                </c:pt>
                <c:pt idx="8306">
                  <c:v>58.8</c:v>
                </c:pt>
                <c:pt idx="8307">
                  <c:v>58.8</c:v>
                </c:pt>
                <c:pt idx="8308">
                  <c:v>58.8</c:v>
                </c:pt>
                <c:pt idx="8309">
                  <c:v>58.8</c:v>
                </c:pt>
                <c:pt idx="8310">
                  <c:v>58.8</c:v>
                </c:pt>
                <c:pt idx="8311">
                  <c:v>58.8</c:v>
                </c:pt>
                <c:pt idx="8312">
                  <c:v>58.8</c:v>
                </c:pt>
                <c:pt idx="8313">
                  <c:v>58.8</c:v>
                </c:pt>
                <c:pt idx="8314">
                  <c:v>58.8</c:v>
                </c:pt>
                <c:pt idx="8315">
                  <c:v>58.8</c:v>
                </c:pt>
                <c:pt idx="8316">
                  <c:v>58.8</c:v>
                </c:pt>
                <c:pt idx="8317">
                  <c:v>58.8</c:v>
                </c:pt>
                <c:pt idx="8318">
                  <c:v>58.8</c:v>
                </c:pt>
                <c:pt idx="8319">
                  <c:v>58.8</c:v>
                </c:pt>
                <c:pt idx="8320">
                  <c:v>58.8</c:v>
                </c:pt>
                <c:pt idx="8321">
                  <c:v>58.8</c:v>
                </c:pt>
                <c:pt idx="8322">
                  <c:v>58.8</c:v>
                </c:pt>
                <c:pt idx="8323">
                  <c:v>58.8</c:v>
                </c:pt>
                <c:pt idx="8324">
                  <c:v>58.8</c:v>
                </c:pt>
                <c:pt idx="8325">
                  <c:v>58.8</c:v>
                </c:pt>
                <c:pt idx="8326">
                  <c:v>58.8</c:v>
                </c:pt>
                <c:pt idx="8327">
                  <c:v>58.8</c:v>
                </c:pt>
                <c:pt idx="8328">
                  <c:v>58.8</c:v>
                </c:pt>
                <c:pt idx="8329">
                  <c:v>58.8</c:v>
                </c:pt>
                <c:pt idx="8330">
                  <c:v>58.8</c:v>
                </c:pt>
                <c:pt idx="8331">
                  <c:v>58.8</c:v>
                </c:pt>
                <c:pt idx="8332">
                  <c:v>58.8</c:v>
                </c:pt>
                <c:pt idx="8333">
                  <c:v>58.8</c:v>
                </c:pt>
                <c:pt idx="8334">
                  <c:v>58.8</c:v>
                </c:pt>
                <c:pt idx="8335">
                  <c:v>58.8</c:v>
                </c:pt>
                <c:pt idx="8336">
                  <c:v>58.8</c:v>
                </c:pt>
                <c:pt idx="8337">
                  <c:v>58.8</c:v>
                </c:pt>
                <c:pt idx="8338">
                  <c:v>58.8</c:v>
                </c:pt>
                <c:pt idx="8339">
                  <c:v>58.8</c:v>
                </c:pt>
                <c:pt idx="8340">
                  <c:v>58.8</c:v>
                </c:pt>
                <c:pt idx="8341">
                  <c:v>58.8</c:v>
                </c:pt>
                <c:pt idx="8342">
                  <c:v>58.8</c:v>
                </c:pt>
                <c:pt idx="8343">
                  <c:v>58.8</c:v>
                </c:pt>
                <c:pt idx="8344">
                  <c:v>58.8</c:v>
                </c:pt>
                <c:pt idx="8345">
                  <c:v>58.8</c:v>
                </c:pt>
                <c:pt idx="8346">
                  <c:v>58.8</c:v>
                </c:pt>
                <c:pt idx="8347">
                  <c:v>58.8</c:v>
                </c:pt>
                <c:pt idx="8348">
                  <c:v>58.8</c:v>
                </c:pt>
                <c:pt idx="8349">
                  <c:v>58.8</c:v>
                </c:pt>
                <c:pt idx="8350">
                  <c:v>58.8</c:v>
                </c:pt>
                <c:pt idx="8351">
                  <c:v>58.8</c:v>
                </c:pt>
                <c:pt idx="8352">
                  <c:v>58.8</c:v>
                </c:pt>
                <c:pt idx="8353">
                  <c:v>58.8</c:v>
                </c:pt>
                <c:pt idx="8354">
                  <c:v>58.8</c:v>
                </c:pt>
                <c:pt idx="8355">
                  <c:v>58.8</c:v>
                </c:pt>
                <c:pt idx="8356">
                  <c:v>58.8</c:v>
                </c:pt>
                <c:pt idx="8357">
                  <c:v>58.8</c:v>
                </c:pt>
                <c:pt idx="8358">
                  <c:v>58.8</c:v>
                </c:pt>
                <c:pt idx="8359">
                  <c:v>58.8</c:v>
                </c:pt>
                <c:pt idx="8360">
                  <c:v>58.8</c:v>
                </c:pt>
                <c:pt idx="8361">
                  <c:v>58.8</c:v>
                </c:pt>
                <c:pt idx="8362">
                  <c:v>58.8</c:v>
                </c:pt>
                <c:pt idx="8363">
                  <c:v>58.8</c:v>
                </c:pt>
                <c:pt idx="8364">
                  <c:v>58.8</c:v>
                </c:pt>
                <c:pt idx="8365">
                  <c:v>58.8</c:v>
                </c:pt>
                <c:pt idx="8366">
                  <c:v>58.8</c:v>
                </c:pt>
                <c:pt idx="8367">
                  <c:v>58.8</c:v>
                </c:pt>
                <c:pt idx="8368">
                  <c:v>57.6</c:v>
                </c:pt>
                <c:pt idx="8369">
                  <c:v>57.6</c:v>
                </c:pt>
                <c:pt idx="8370">
                  <c:v>57.6</c:v>
                </c:pt>
                <c:pt idx="8371">
                  <c:v>57.6</c:v>
                </c:pt>
                <c:pt idx="8372">
                  <c:v>57.6</c:v>
                </c:pt>
                <c:pt idx="8373">
                  <c:v>57.6</c:v>
                </c:pt>
                <c:pt idx="8374">
                  <c:v>57.6</c:v>
                </c:pt>
                <c:pt idx="8375">
                  <c:v>57.6</c:v>
                </c:pt>
                <c:pt idx="8376">
                  <c:v>57.6</c:v>
                </c:pt>
                <c:pt idx="8377">
                  <c:v>57.6</c:v>
                </c:pt>
                <c:pt idx="8378">
                  <c:v>57.6</c:v>
                </c:pt>
                <c:pt idx="8379">
                  <c:v>57.6</c:v>
                </c:pt>
                <c:pt idx="8380">
                  <c:v>57.6</c:v>
                </c:pt>
                <c:pt idx="8381">
                  <c:v>57.6</c:v>
                </c:pt>
                <c:pt idx="8382">
                  <c:v>57.6</c:v>
                </c:pt>
                <c:pt idx="8383">
                  <c:v>57.6</c:v>
                </c:pt>
                <c:pt idx="8384">
                  <c:v>57.6</c:v>
                </c:pt>
                <c:pt idx="8385">
                  <c:v>57.6</c:v>
                </c:pt>
                <c:pt idx="8386">
                  <c:v>57.6</c:v>
                </c:pt>
                <c:pt idx="8387">
                  <c:v>57.6</c:v>
                </c:pt>
                <c:pt idx="8388">
                  <c:v>57.6</c:v>
                </c:pt>
                <c:pt idx="8389">
                  <c:v>57.6</c:v>
                </c:pt>
                <c:pt idx="8390">
                  <c:v>57.6</c:v>
                </c:pt>
                <c:pt idx="8391">
                  <c:v>57.6</c:v>
                </c:pt>
                <c:pt idx="8392">
                  <c:v>57.6</c:v>
                </c:pt>
                <c:pt idx="8393">
                  <c:v>57.6</c:v>
                </c:pt>
                <c:pt idx="8394">
                  <c:v>57.6</c:v>
                </c:pt>
                <c:pt idx="8395">
                  <c:v>57.6</c:v>
                </c:pt>
                <c:pt idx="8396">
                  <c:v>57.6</c:v>
                </c:pt>
                <c:pt idx="8397">
                  <c:v>57.6</c:v>
                </c:pt>
                <c:pt idx="8398">
                  <c:v>57.6</c:v>
                </c:pt>
                <c:pt idx="8399">
                  <c:v>57.6</c:v>
                </c:pt>
                <c:pt idx="8400">
                  <c:v>57.6</c:v>
                </c:pt>
                <c:pt idx="8401">
                  <c:v>57.6</c:v>
                </c:pt>
                <c:pt idx="8402">
                  <c:v>57.6</c:v>
                </c:pt>
                <c:pt idx="8403">
                  <c:v>57.6</c:v>
                </c:pt>
                <c:pt idx="8404">
                  <c:v>57.6</c:v>
                </c:pt>
                <c:pt idx="8405">
                  <c:v>57.6</c:v>
                </c:pt>
                <c:pt idx="8406">
                  <c:v>57.6</c:v>
                </c:pt>
                <c:pt idx="8407">
                  <c:v>57.6</c:v>
                </c:pt>
                <c:pt idx="8408">
                  <c:v>57.6</c:v>
                </c:pt>
                <c:pt idx="8409">
                  <c:v>57.6</c:v>
                </c:pt>
                <c:pt idx="8410">
                  <c:v>57.6</c:v>
                </c:pt>
                <c:pt idx="8411">
                  <c:v>57.6</c:v>
                </c:pt>
                <c:pt idx="8412">
                  <c:v>57.6</c:v>
                </c:pt>
                <c:pt idx="8413">
                  <c:v>57.6</c:v>
                </c:pt>
                <c:pt idx="8414">
                  <c:v>57.6</c:v>
                </c:pt>
                <c:pt idx="8415">
                  <c:v>57.6</c:v>
                </c:pt>
                <c:pt idx="8416">
                  <c:v>57.6</c:v>
                </c:pt>
                <c:pt idx="8417">
                  <c:v>57.6</c:v>
                </c:pt>
                <c:pt idx="8418">
                  <c:v>57.6</c:v>
                </c:pt>
                <c:pt idx="8419">
                  <c:v>57.6</c:v>
                </c:pt>
                <c:pt idx="8420">
                  <c:v>57.6</c:v>
                </c:pt>
                <c:pt idx="8421">
                  <c:v>57.6</c:v>
                </c:pt>
                <c:pt idx="8422">
                  <c:v>57.6</c:v>
                </c:pt>
                <c:pt idx="8423">
                  <c:v>57.6</c:v>
                </c:pt>
                <c:pt idx="8424">
                  <c:v>57.6</c:v>
                </c:pt>
                <c:pt idx="8425">
                  <c:v>57.6</c:v>
                </c:pt>
                <c:pt idx="8426">
                  <c:v>57.6</c:v>
                </c:pt>
                <c:pt idx="8427">
                  <c:v>57.6</c:v>
                </c:pt>
                <c:pt idx="8428">
                  <c:v>57.6</c:v>
                </c:pt>
                <c:pt idx="8429">
                  <c:v>57.6</c:v>
                </c:pt>
                <c:pt idx="8430">
                  <c:v>57.6</c:v>
                </c:pt>
                <c:pt idx="8431">
                  <c:v>57.6</c:v>
                </c:pt>
                <c:pt idx="8432">
                  <c:v>57.6</c:v>
                </c:pt>
                <c:pt idx="8433">
                  <c:v>57.6</c:v>
                </c:pt>
                <c:pt idx="8434">
                  <c:v>57.6</c:v>
                </c:pt>
                <c:pt idx="8435">
                  <c:v>57.6</c:v>
                </c:pt>
                <c:pt idx="8436">
                  <c:v>57.6</c:v>
                </c:pt>
                <c:pt idx="8437">
                  <c:v>57.6</c:v>
                </c:pt>
                <c:pt idx="8438">
                  <c:v>57.6</c:v>
                </c:pt>
                <c:pt idx="8439">
                  <c:v>57.6</c:v>
                </c:pt>
                <c:pt idx="8440">
                  <c:v>57.6</c:v>
                </c:pt>
                <c:pt idx="8441">
                  <c:v>57.6</c:v>
                </c:pt>
                <c:pt idx="8442">
                  <c:v>57.6</c:v>
                </c:pt>
                <c:pt idx="8443">
                  <c:v>57.6</c:v>
                </c:pt>
                <c:pt idx="8444">
                  <c:v>57.6</c:v>
                </c:pt>
                <c:pt idx="8445">
                  <c:v>57.6</c:v>
                </c:pt>
                <c:pt idx="8446">
                  <c:v>57.6</c:v>
                </c:pt>
                <c:pt idx="8447">
                  <c:v>57.6</c:v>
                </c:pt>
                <c:pt idx="8448">
                  <c:v>57.6</c:v>
                </c:pt>
                <c:pt idx="8449">
                  <c:v>57.6</c:v>
                </c:pt>
                <c:pt idx="8450">
                  <c:v>57.6</c:v>
                </c:pt>
                <c:pt idx="8451">
                  <c:v>57.6</c:v>
                </c:pt>
                <c:pt idx="8452">
                  <c:v>57.6</c:v>
                </c:pt>
                <c:pt idx="8453">
                  <c:v>57.6</c:v>
                </c:pt>
                <c:pt idx="8454">
                  <c:v>57.6</c:v>
                </c:pt>
                <c:pt idx="8455">
                  <c:v>57.6</c:v>
                </c:pt>
                <c:pt idx="8456">
                  <c:v>57.6</c:v>
                </c:pt>
                <c:pt idx="8457">
                  <c:v>57.6</c:v>
                </c:pt>
                <c:pt idx="8458">
                  <c:v>57.6</c:v>
                </c:pt>
                <c:pt idx="8459">
                  <c:v>57.6</c:v>
                </c:pt>
                <c:pt idx="8460">
                  <c:v>57.6</c:v>
                </c:pt>
                <c:pt idx="8461">
                  <c:v>57.6</c:v>
                </c:pt>
                <c:pt idx="8462">
                  <c:v>56.4</c:v>
                </c:pt>
                <c:pt idx="8463">
                  <c:v>56.4</c:v>
                </c:pt>
                <c:pt idx="8464">
                  <c:v>56.4</c:v>
                </c:pt>
                <c:pt idx="8465">
                  <c:v>56.4</c:v>
                </c:pt>
                <c:pt idx="8466">
                  <c:v>56.4</c:v>
                </c:pt>
                <c:pt idx="8467">
                  <c:v>56.4</c:v>
                </c:pt>
                <c:pt idx="8468">
                  <c:v>56.4</c:v>
                </c:pt>
                <c:pt idx="8469">
                  <c:v>56.4</c:v>
                </c:pt>
                <c:pt idx="8470">
                  <c:v>56.4</c:v>
                </c:pt>
                <c:pt idx="8471">
                  <c:v>56.4</c:v>
                </c:pt>
                <c:pt idx="8472">
                  <c:v>56.4</c:v>
                </c:pt>
                <c:pt idx="8473">
                  <c:v>56.4</c:v>
                </c:pt>
                <c:pt idx="8474">
                  <c:v>56.4</c:v>
                </c:pt>
                <c:pt idx="8475">
                  <c:v>56.4</c:v>
                </c:pt>
                <c:pt idx="8476">
                  <c:v>56.4</c:v>
                </c:pt>
                <c:pt idx="8477">
                  <c:v>56.4</c:v>
                </c:pt>
                <c:pt idx="8478">
                  <c:v>56.4</c:v>
                </c:pt>
                <c:pt idx="8479">
                  <c:v>56.4</c:v>
                </c:pt>
                <c:pt idx="8480">
                  <c:v>56.4</c:v>
                </c:pt>
                <c:pt idx="8481">
                  <c:v>56.4</c:v>
                </c:pt>
                <c:pt idx="8482">
                  <c:v>56.4</c:v>
                </c:pt>
                <c:pt idx="8483">
                  <c:v>56.4</c:v>
                </c:pt>
                <c:pt idx="8484">
                  <c:v>56.4</c:v>
                </c:pt>
                <c:pt idx="8485">
                  <c:v>56.4</c:v>
                </c:pt>
                <c:pt idx="8486">
                  <c:v>56.4</c:v>
                </c:pt>
                <c:pt idx="8487">
                  <c:v>56.4</c:v>
                </c:pt>
                <c:pt idx="8488">
                  <c:v>56.4</c:v>
                </c:pt>
                <c:pt idx="8489">
                  <c:v>56.4</c:v>
                </c:pt>
                <c:pt idx="8490">
                  <c:v>56.4</c:v>
                </c:pt>
                <c:pt idx="8491">
                  <c:v>56.4</c:v>
                </c:pt>
                <c:pt idx="8492">
                  <c:v>56.4</c:v>
                </c:pt>
                <c:pt idx="8493">
                  <c:v>56.4</c:v>
                </c:pt>
                <c:pt idx="8494">
                  <c:v>56.4</c:v>
                </c:pt>
                <c:pt idx="8495">
                  <c:v>56.4</c:v>
                </c:pt>
                <c:pt idx="8496">
                  <c:v>56.4</c:v>
                </c:pt>
                <c:pt idx="8497">
                  <c:v>56.4</c:v>
                </c:pt>
                <c:pt idx="8498">
                  <c:v>56.4</c:v>
                </c:pt>
                <c:pt idx="8499">
                  <c:v>56.4</c:v>
                </c:pt>
                <c:pt idx="8500">
                  <c:v>56.4</c:v>
                </c:pt>
                <c:pt idx="8501">
                  <c:v>56.4</c:v>
                </c:pt>
                <c:pt idx="8502">
                  <c:v>56.4</c:v>
                </c:pt>
                <c:pt idx="8503">
                  <c:v>56.4</c:v>
                </c:pt>
                <c:pt idx="8504">
                  <c:v>56.4</c:v>
                </c:pt>
                <c:pt idx="8505">
                  <c:v>56.4</c:v>
                </c:pt>
                <c:pt idx="8506">
                  <c:v>56.4</c:v>
                </c:pt>
                <c:pt idx="8507">
                  <c:v>56.4</c:v>
                </c:pt>
                <c:pt idx="8508">
                  <c:v>56.4</c:v>
                </c:pt>
                <c:pt idx="8509">
                  <c:v>56.4</c:v>
                </c:pt>
                <c:pt idx="8510">
                  <c:v>56.4</c:v>
                </c:pt>
                <c:pt idx="8511">
                  <c:v>56.4</c:v>
                </c:pt>
                <c:pt idx="8512">
                  <c:v>56.4</c:v>
                </c:pt>
                <c:pt idx="8513">
                  <c:v>56.4</c:v>
                </c:pt>
                <c:pt idx="8514">
                  <c:v>56.4</c:v>
                </c:pt>
                <c:pt idx="8515">
                  <c:v>56.4</c:v>
                </c:pt>
                <c:pt idx="8516">
                  <c:v>56.4</c:v>
                </c:pt>
                <c:pt idx="8517">
                  <c:v>56.4</c:v>
                </c:pt>
                <c:pt idx="8518">
                  <c:v>56.4</c:v>
                </c:pt>
                <c:pt idx="8519">
                  <c:v>56.4</c:v>
                </c:pt>
                <c:pt idx="8520">
                  <c:v>55.2</c:v>
                </c:pt>
                <c:pt idx="8521">
                  <c:v>55.2</c:v>
                </c:pt>
                <c:pt idx="8522">
                  <c:v>55.2</c:v>
                </c:pt>
                <c:pt idx="8523">
                  <c:v>55.2</c:v>
                </c:pt>
                <c:pt idx="8524">
                  <c:v>55.2</c:v>
                </c:pt>
                <c:pt idx="8525">
                  <c:v>55.2</c:v>
                </c:pt>
                <c:pt idx="8526">
                  <c:v>55.2</c:v>
                </c:pt>
                <c:pt idx="8527">
                  <c:v>55.2</c:v>
                </c:pt>
                <c:pt idx="8528">
                  <c:v>55.2</c:v>
                </c:pt>
                <c:pt idx="8529">
                  <c:v>55.2</c:v>
                </c:pt>
                <c:pt idx="8530">
                  <c:v>55.2</c:v>
                </c:pt>
                <c:pt idx="8531">
                  <c:v>55.2</c:v>
                </c:pt>
                <c:pt idx="8532">
                  <c:v>55.2</c:v>
                </c:pt>
                <c:pt idx="8533">
                  <c:v>55.2</c:v>
                </c:pt>
                <c:pt idx="8534">
                  <c:v>55.2</c:v>
                </c:pt>
                <c:pt idx="8535">
                  <c:v>55.2</c:v>
                </c:pt>
                <c:pt idx="8536">
                  <c:v>55.2</c:v>
                </c:pt>
                <c:pt idx="8537">
                  <c:v>55.2</c:v>
                </c:pt>
                <c:pt idx="8538">
                  <c:v>55.2</c:v>
                </c:pt>
                <c:pt idx="8539">
                  <c:v>55.2</c:v>
                </c:pt>
                <c:pt idx="8540">
                  <c:v>55.2</c:v>
                </c:pt>
                <c:pt idx="8541">
                  <c:v>55.2</c:v>
                </c:pt>
                <c:pt idx="8542">
                  <c:v>55.2</c:v>
                </c:pt>
                <c:pt idx="8543">
                  <c:v>55.2</c:v>
                </c:pt>
                <c:pt idx="8544">
                  <c:v>55.2</c:v>
                </c:pt>
                <c:pt idx="8545">
                  <c:v>55.2</c:v>
                </c:pt>
                <c:pt idx="8546">
                  <c:v>55.2</c:v>
                </c:pt>
                <c:pt idx="8547">
                  <c:v>55.2</c:v>
                </c:pt>
                <c:pt idx="8548">
                  <c:v>55.2</c:v>
                </c:pt>
                <c:pt idx="8549">
                  <c:v>55.2</c:v>
                </c:pt>
                <c:pt idx="8550">
                  <c:v>55.2</c:v>
                </c:pt>
                <c:pt idx="8551">
                  <c:v>55.2</c:v>
                </c:pt>
                <c:pt idx="8552">
                  <c:v>55.2</c:v>
                </c:pt>
                <c:pt idx="8553">
                  <c:v>55.2</c:v>
                </c:pt>
                <c:pt idx="8554">
                  <c:v>55.2</c:v>
                </c:pt>
                <c:pt idx="8555">
                  <c:v>55.2</c:v>
                </c:pt>
                <c:pt idx="8556">
                  <c:v>55.2</c:v>
                </c:pt>
                <c:pt idx="8557">
                  <c:v>55.2</c:v>
                </c:pt>
                <c:pt idx="8558">
                  <c:v>55.2</c:v>
                </c:pt>
                <c:pt idx="8559">
                  <c:v>55.2</c:v>
                </c:pt>
                <c:pt idx="8560">
                  <c:v>55.2</c:v>
                </c:pt>
                <c:pt idx="8561">
                  <c:v>55.2</c:v>
                </c:pt>
                <c:pt idx="8562">
                  <c:v>55.2</c:v>
                </c:pt>
                <c:pt idx="8563">
                  <c:v>55.2</c:v>
                </c:pt>
                <c:pt idx="8564">
                  <c:v>55.2</c:v>
                </c:pt>
                <c:pt idx="8565">
                  <c:v>55.2</c:v>
                </c:pt>
                <c:pt idx="8566">
                  <c:v>55.2</c:v>
                </c:pt>
                <c:pt idx="8567">
                  <c:v>55.2</c:v>
                </c:pt>
                <c:pt idx="8568">
                  <c:v>54</c:v>
                </c:pt>
                <c:pt idx="8569">
                  <c:v>54</c:v>
                </c:pt>
                <c:pt idx="8570">
                  <c:v>54</c:v>
                </c:pt>
                <c:pt idx="8571">
                  <c:v>54</c:v>
                </c:pt>
                <c:pt idx="8572">
                  <c:v>54</c:v>
                </c:pt>
                <c:pt idx="8573">
                  <c:v>54</c:v>
                </c:pt>
                <c:pt idx="8574">
                  <c:v>54</c:v>
                </c:pt>
                <c:pt idx="8575">
                  <c:v>54</c:v>
                </c:pt>
                <c:pt idx="8576">
                  <c:v>54</c:v>
                </c:pt>
                <c:pt idx="8577">
                  <c:v>54</c:v>
                </c:pt>
                <c:pt idx="8578">
                  <c:v>54</c:v>
                </c:pt>
                <c:pt idx="8579">
                  <c:v>54</c:v>
                </c:pt>
                <c:pt idx="8580">
                  <c:v>54</c:v>
                </c:pt>
                <c:pt idx="8581">
                  <c:v>54</c:v>
                </c:pt>
                <c:pt idx="8582">
                  <c:v>54</c:v>
                </c:pt>
                <c:pt idx="8583">
                  <c:v>54</c:v>
                </c:pt>
                <c:pt idx="8584">
                  <c:v>54</c:v>
                </c:pt>
                <c:pt idx="8585">
                  <c:v>54</c:v>
                </c:pt>
                <c:pt idx="8586">
                  <c:v>54</c:v>
                </c:pt>
                <c:pt idx="8587">
                  <c:v>54</c:v>
                </c:pt>
                <c:pt idx="8588">
                  <c:v>54</c:v>
                </c:pt>
                <c:pt idx="8589">
                  <c:v>54</c:v>
                </c:pt>
                <c:pt idx="8590">
                  <c:v>54</c:v>
                </c:pt>
                <c:pt idx="8591">
                  <c:v>54</c:v>
                </c:pt>
                <c:pt idx="8592">
                  <c:v>54</c:v>
                </c:pt>
                <c:pt idx="8593">
                  <c:v>54</c:v>
                </c:pt>
                <c:pt idx="8594">
                  <c:v>54</c:v>
                </c:pt>
                <c:pt idx="8595">
                  <c:v>54</c:v>
                </c:pt>
                <c:pt idx="8596">
                  <c:v>54</c:v>
                </c:pt>
                <c:pt idx="8597">
                  <c:v>54</c:v>
                </c:pt>
                <c:pt idx="8598">
                  <c:v>54</c:v>
                </c:pt>
                <c:pt idx="8599">
                  <c:v>54</c:v>
                </c:pt>
                <c:pt idx="8600">
                  <c:v>54</c:v>
                </c:pt>
                <c:pt idx="8601">
                  <c:v>54</c:v>
                </c:pt>
                <c:pt idx="8602">
                  <c:v>54</c:v>
                </c:pt>
                <c:pt idx="8603">
                  <c:v>54</c:v>
                </c:pt>
                <c:pt idx="8604">
                  <c:v>52.8</c:v>
                </c:pt>
                <c:pt idx="8605">
                  <c:v>52.8</c:v>
                </c:pt>
                <c:pt idx="8606">
                  <c:v>52.8</c:v>
                </c:pt>
                <c:pt idx="8607">
                  <c:v>52.8</c:v>
                </c:pt>
                <c:pt idx="8608">
                  <c:v>52.8</c:v>
                </c:pt>
                <c:pt idx="8609">
                  <c:v>52.8</c:v>
                </c:pt>
                <c:pt idx="8610">
                  <c:v>52.8</c:v>
                </c:pt>
                <c:pt idx="8611">
                  <c:v>52.8</c:v>
                </c:pt>
                <c:pt idx="8612">
                  <c:v>52.8</c:v>
                </c:pt>
                <c:pt idx="8613">
                  <c:v>52.8</c:v>
                </c:pt>
                <c:pt idx="8614">
                  <c:v>52.8</c:v>
                </c:pt>
                <c:pt idx="8615">
                  <c:v>52.8</c:v>
                </c:pt>
                <c:pt idx="8616">
                  <c:v>52.8</c:v>
                </c:pt>
                <c:pt idx="8617">
                  <c:v>52.8</c:v>
                </c:pt>
                <c:pt idx="8618">
                  <c:v>52.8</c:v>
                </c:pt>
                <c:pt idx="8619">
                  <c:v>52.8</c:v>
                </c:pt>
                <c:pt idx="8620">
                  <c:v>52.8</c:v>
                </c:pt>
                <c:pt idx="8621">
                  <c:v>52.8</c:v>
                </c:pt>
                <c:pt idx="8622">
                  <c:v>52.8</c:v>
                </c:pt>
                <c:pt idx="8623">
                  <c:v>52.8</c:v>
                </c:pt>
                <c:pt idx="8624">
                  <c:v>52.8</c:v>
                </c:pt>
                <c:pt idx="8625">
                  <c:v>52.8</c:v>
                </c:pt>
                <c:pt idx="8626">
                  <c:v>51.6</c:v>
                </c:pt>
                <c:pt idx="8627">
                  <c:v>51.6</c:v>
                </c:pt>
                <c:pt idx="8628">
                  <c:v>51.6</c:v>
                </c:pt>
                <c:pt idx="8629">
                  <c:v>51.6</c:v>
                </c:pt>
                <c:pt idx="8630">
                  <c:v>51.6</c:v>
                </c:pt>
                <c:pt idx="8631">
                  <c:v>51.6</c:v>
                </c:pt>
                <c:pt idx="8632">
                  <c:v>51.6</c:v>
                </c:pt>
                <c:pt idx="8633">
                  <c:v>51.6</c:v>
                </c:pt>
                <c:pt idx="8634">
                  <c:v>51.6</c:v>
                </c:pt>
                <c:pt idx="8635">
                  <c:v>51.6</c:v>
                </c:pt>
                <c:pt idx="8636">
                  <c:v>51.6</c:v>
                </c:pt>
                <c:pt idx="8637">
                  <c:v>51.6</c:v>
                </c:pt>
                <c:pt idx="8638">
                  <c:v>51.6</c:v>
                </c:pt>
                <c:pt idx="8639">
                  <c:v>51.6</c:v>
                </c:pt>
                <c:pt idx="8640">
                  <c:v>51.6</c:v>
                </c:pt>
                <c:pt idx="8641">
                  <c:v>51.6</c:v>
                </c:pt>
                <c:pt idx="8642">
                  <c:v>51.6</c:v>
                </c:pt>
                <c:pt idx="8643">
                  <c:v>50.4</c:v>
                </c:pt>
                <c:pt idx="8644">
                  <c:v>50.4</c:v>
                </c:pt>
                <c:pt idx="8645">
                  <c:v>50.4</c:v>
                </c:pt>
                <c:pt idx="8646">
                  <c:v>50.4</c:v>
                </c:pt>
                <c:pt idx="8647">
                  <c:v>50.4</c:v>
                </c:pt>
                <c:pt idx="8648">
                  <c:v>50.4</c:v>
                </c:pt>
                <c:pt idx="8649">
                  <c:v>50.4</c:v>
                </c:pt>
                <c:pt idx="8650">
                  <c:v>50.4</c:v>
                </c:pt>
                <c:pt idx="8651">
                  <c:v>50.4</c:v>
                </c:pt>
                <c:pt idx="8652">
                  <c:v>50.4</c:v>
                </c:pt>
                <c:pt idx="8653">
                  <c:v>50.4</c:v>
                </c:pt>
                <c:pt idx="8654">
                  <c:v>50.4</c:v>
                </c:pt>
                <c:pt idx="8655">
                  <c:v>50.4</c:v>
                </c:pt>
                <c:pt idx="8656">
                  <c:v>50.4</c:v>
                </c:pt>
                <c:pt idx="8657">
                  <c:v>50.4</c:v>
                </c:pt>
                <c:pt idx="8658">
                  <c:v>49.2</c:v>
                </c:pt>
                <c:pt idx="8659">
                  <c:v>49.2</c:v>
                </c:pt>
                <c:pt idx="8660">
                  <c:v>49.2</c:v>
                </c:pt>
                <c:pt idx="8661">
                  <c:v>49.2</c:v>
                </c:pt>
                <c:pt idx="8662">
                  <c:v>49.2</c:v>
                </c:pt>
                <c:pt idx="8663">
                  <c:v>49.2</c:v>
                </c:pt>
                <c:pt idx="8664">
                  <c:v>49.2</c:v>
                </c:pt>
                <c:pt idx="8665">
                  <c:v>49.2</c:v>
                </c:pt>
                <c:pt idx="8666">
                  <c:v>49.2</c:v>
                </c:pt>
                <c:pt idx="8667">
                  <c:v>49.2</c:v>
                </c:pt>
                <c:pt idx="8668">
                  <c:v>49.2</c:v>
                </c:pt>
                <c:pt idx="8669">
                  <c:v>49.2</c:v>
                </c:pt>
                <c:pt idx="8670">
                  <c:v>49.2</c:v>
                </c:pt>
                <c:pt idx="8671">
                  <c:v>49.2</c:v>
                </c:pt>
                <c:pt idx="8672">
                  <c:v>49.2</c:v>
                </c:pt>
                <c:pt idx="8673">
                  <c:v>49.2</c:v>
                </c:pt>
                <c:pt idx="8674">
                  <c:v>49.2</c:v>
                </c:pt>
                <c:pt idx="8675">
                  <c:v>49.2</c:v>
                </c:pt>
                <c:pt idx="8676">
                  <c:v>49.2</c:v>
                </c:pt>
                <c:pt idx="8677">
                  <c:v>49.2</c:v>
                </c:pt>
                <c:pt idx="8678">
                  <c:v>49.2</c:v>
                </c:pt>
                <c:pt idx="8679">
                  <c:v>49.2</c:v>
                </c:pt>
                <c:pt idx="8680">
                  <c:v>49.2</c:v>
                </c:pt>
                <c:pt idx="8681">
                  <c:v>49.2</c:v>
                </c:pt>
                <c:pt idx="8682">
                  <c:v>49.2</c:v>
                </c:pt>
                <c:pt idx="8683">
                  <c:v>49.2</c:v>
                </c:pt>
                <c:pt idx="8684">
                  <c:v>49.2</c:v>
                </c:pt>
                <c:pt idx="8685">
                  <c:v>49.2</c:v>
                </c:pt>
                <c:pt idx="8686">
                  <c:v>49.2</c:v>
                </c:pt>
                <c:pt idx="8687">
                  <c:v>49.2</c:v>
                </c:pt>
                <c:pt idx="8688">
                  <c:v>48</c:v>
                </c:pt>
                <c:pt idx="8689">
                  <c:v>48</c:v>
                </c:pt>
                <c:pt idx="8690">
                  <c:v>48</c:v>
                </c:pt>
                <c:pt idx="8691">
                  <c:v>48</c:v>
                </c:pt>
                <c:pt idx="8692">
                  <c:v>48</c:v>
                </c:pt>
                <c:pt idx="8693">
                  <c:v>48</c:v>
                </c:pt>
                <c:pt idx="8694">
                  <c:v>48</c:v>
                </c:pt>
                <c:pt idx="8695">
                  <c:v>48</c:v>
                </c:pt>
                <c:pt idx="8696">
                  <c:v>46.8</c:v>
                </c:pt>
                <c:pt idx="8697">
                  <c:v>46.8</c:v>
                </c:pt>
                <c:pt idx="8698">
                  <c:v>46.8</c:v>
                </c:pt>
                <c:pt idx="8699">
                  <c:v>46.8</c:v>
                </c:pt>
                <c:pt idx="8700">
                  <c:v>46.8</c:v>
                </c:pt>
                <c:pt idx="8701">
                  <c:v>46.8</c:v>
                </c:pt>
                <c:pt idx="8702">
                  <c:v>45.6</c:v>
                </c:pt>
                <c:pt idx="8703">
                  <c:v>45.6</c:v>
                </c:pt>
                <c:pt idx="8704">
                  <c:v>45.6</c:v>
                </c:pt>
                <c:pt idx="8705">
                  <c:v>45.6</c:v>
                </c:pt>
                <c:pt idx="8706">
                  <c:v>45.6</c:v>
                </c:pt>
                <c:pt idx="8707">
                  <c:v>45.6</c:v>
                </c:pt>
                <c:pt idx="8708">
                  <c:v>45.6</c:v>
                </c:pt>
                <c:pt idx="8709">
                  <c:v>45.6</c:v>
                </c:pt>
                <c:pt idx="8710">
                  <c:v>43.2</c:v>
                </c:pt>
                <c:pt idx="8711">
                  <c:v>36</c:v>
                </c:pt>
                <c:pt idx="8712">
                  <c:v>12</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numCache>
            </c:numRef>
          </c:yVal>
        </c:ser>
        <c:ser>
          <c:idx val="2"/>
          <c:order val="1"/>
          <c:tx>
            <c:v>Medium Thermal</c:v>
          </c:tx>
          <c:spPr>
            <a:ln w="25400" cap="rnd">
              <a:noFill/>
              <a:round/>
            </a:ln>
            <a:effectLst/>
          </c:spPr>
          <c:marker>
            <c:symbol val="circle"/>
            <c:size val="5"/>
            <c:spPr>
              <a:solidFill>
                <a:schemeClr val="accent3"/>
              </a:solidFill>
              <a:ln w="9525">
                <a:solidFill>
                  <a:schemeClr val="accent3"/>
                </a:solidFill>
              </a:ln>
              <a:effectLst/>
            </c:spPr>
          </c:marker>
          <c:xVal>
            <c:numRef>
              <c:f>'[NYCC 8760 Gap v3 Med Thermal.xlsx]Thermal Curve'!$A$2:$A$8761</c:f>
              <c:numCache>
                <c:formatCode>General</c:formatCode>
                <c:ptCount val="87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numCache>
            </c:numRef>
          </c:xVal>
          <c:yVal>
            <c:numRef>
              <c:f>'[NYCC 8760 Gap v3 Med Thermal.xlsx]Thermal Curve'!$K$2:$K$8761</c:f>
              <c:numCache>
                <c:formatCode>General</c:formatCode>
                <c:ptCount val="8760"/>
                <c:pt idx="0">
                  <c:v>166.45400000000001</c:v>
                </c:pt>
                <c:pt idx="1">
                  <c:v>165.44499999999999</c:v>
                </c:pt>
                <c:pt idx="2">
                  <c:v>164.72800000000001</c:v>
                </c:pt>
                <c:pt idx="3">
                  <c:v>162.06100000000001</c:v>
                </c:pt>
                <c:pt idx="4">
                  <c:v>160.50300000000001</c:v>
                </c:pt>
                <c:pt idx="5">
                  <c:v>159.77899999999997</c:v>
                </c:pt>
                <c:pt idx="6">
                  <c:v>159.74599999999998</c:v>
                </c:pt>
                <c:pt idx="7">
                  <c:v>159.636</c:v>
                </c:pt>
                <c:pt idx="8">
                  <c:v>159.607</c:v>
                </c:pt>
                <c:pt idx="9">
                  <c:v>159.57599999999999</c:v>
                </c:pt>
                <c:pt idx="10">
                  <c:v>159.51</c:v>
                </c:pt>
                <c:pt idx="11">
                  <c:v>159.405</c:v>
                </c:pt>
                <c:pt idx="12">
                  <c:v>158.761</c:v>
                </c:pt>
                <c:pt idx="13">
                  <c:v>158.74699999999999</c:v>
                </c:pt>
                <c:pt idx="14">
                  <c:v>158.44200000000001</c:v>
                </c:pt>
                <c:pt idx="15">
                  <c:v>158.20399999999998</c:v>
                </c:pt>
                <c:pt idx="16">
                  <c:v>157.976</c:v>
                </c:pt>
                <c:pt idx="17">
                  <c:v>157.81399999999999</c:v>
                </c:pt>
                <c:pt idx="18">
                  <c:v>157.78300000000002</c:v>
                </c:pt>
                <c:pt idx="19">
                  <c:v>157.60299999999998</c:v>
                </c:pt>
                <c:pt idx="20">
                  <c:v>157.49300000000002</c:v>
                </c:pt>
                <c:pt idx="21">
                  <c:v>157.261</c:v>
                </c:pt>
                <c:pt idx="22">
                  <c:v>156.48500000000001</c:v>
                </c:pt>
                <c:pt idx="23">
                  <c:v>156.27799999999999</c:v>
                </c:pt>
                <c:pt idx="24">
                  <c:v>156.226</c:v>
                </c:pt>
                <c:pt idx="25">
                  <c:v>156.17099999999999</c:v>
                </c:pt>
                <c:pt idx="26">
                  <c:v>156.08200000000002</c:v>
                </c:pt>
                <c:pt idx="27">
                  <c:v>155.70699999999999</c:v>
                </c:pt>
                <c:pt idx="28">
                  <c:v>155.148</c:v>
                </c:pt>
                <c:pt idx="29">
                  <c:v>154.976</c:v>
                </c:pt>
                <c:pt idx="30">
                  <c:v>154.89100000000002</c:v>
                </c:pt>
                <c:pt idx="31">
                  <c:v>154.82900000000001</c:v>
                </c:pt>
                <c:pt idx="32">
                  <c:v>154.76399999999998</c:v>
                </c:pt>
                <c:pt idx="33">
                  <c:v>154.346</c:v>
                </c:pt>
                <c:pt idx="34">
                  <c:v>154.23999999999998</c:v>
                </c:pt>
                <c:pt idx="35">
                  <c:v>154.21099999999998</c:v>
                </c:pt>
                <c:pt idx="36">
                  <c:v>153.70899999999997</c:v>
                </c:pt>
                <c:pt idx="37">
                  <c:v>153.59300000000002</c:v>
                </c:pt>
                <c:pt idx="38">
                  <c:v>152.196</c:v>
                </c:pt>
                <c:pt idx="39">
                  <c:v>151.57</c:v>
                </c:pt>
                <c:pt idx="40">
                  <c:v>151.38500000000002</c:v>
                </c:pt>
                <c:pt idx="41">
                  <c:v>151.35700000000003</c:v>
                </c:pt>
                <c:pt idx="42">
                  <c:v>150.94800000000001</c:v>
                </c:pt>
                <c:pt idx="43">
                  <c:v>150.68900000000002</c:v>
                </c:pt>
                <c:pt idx="44">
                  <c:v>150.64399999999998</c:v>
                </c:pt>
                <c:pt idx="45">
                  <c:v>150.57599999999999</c:v>
                </c:pt>
                <c:pt idx="46">
                  <c:v>150.53700000000001</c:v>
                </c:pt>
                <c:pt idx="47">
                  <c:v>150.251</c:v>
                </c:pt>
                <c:pt idx="48">
                  <c:v>149.81900000000002</c:v>
                </c:pt>
                <c:pt idx="49">
                  <c:v>149.70899999999997</c:v>
                </c:pt>
                <c:pt idx="50">
                  <c:v>149.589</c:v>
                </c:pt>
                <c:pt idx="51">
                  <c:v>149.49600000000001</c:v>
                </c:pt>
                <c:pt idx="52">
                  <c:v>148.839</c:v>
                </c:pt>
                <c:pt idx="53">
                  <c:v>148.41999999999999</c:v>
                </c:pt>
                <c:pt idx="54">
                  <c:v>147.59900000000002</c:v>
                </c:pt>
                <c:pt idx="55">
                  <c:v>147.44800000000001</c:v>
                </c:pt>
                <c:pt idx="56">
                  <c:v>146.06200000000001</c:v>
                </c:pt>
                <c:pt idx="57">
                  <c:v>144.53900000000002</c:v>
                </c:pt>
                <c:pt idx="58">
                  <c:v>143.768</c:v>
                </c:pt>
                <c:pt idx="59">
                  <c:v>143.07399999999998</c:v>
                </c:pt>
                <c:pt idx="60">
                  <c:v>143.065</c:v>
                </c:pt>
                <c:pt idx="61">
                  <c:v>142.16299999999998</c:v>
                </c:pt>
                <c:pt idx="62">
                  <c:v>142.15700000000001</c:v>
                </c:pt>
                <c:pt idx="63">
                  <c:v>141.97800000000001</c:v>
                </c:pt>
                <c:pt idx="64">
                  <c:v>140.20399999999998</c:v>
                </c:pt>
                <c:pt idx="65">
                  <c:v>139.756</c:v>
                </c:pt>
                <c:pt idx="66">
                  <c:v>139.185</c:v>
                </c:pt>
                <c:pt idx="67">
                  <c:v>138.73399999999998</c:v>
                </c:pt>
                <c:pt idx="68">
                  <c:v>138.65900000000002</c:v>
                </c:pt>
                <c:pt idx="69">
                  <c:v>138.51299999999998</c:v>
                </c:pt>
                <c:pt idx="70">
                  <c:v>138.49</c:v>
                </c:pt>
                <c:pt idx="71">
                  <c:v>137.64899999999997</c:v>
                </c:pt>
                <c:pt idx="72">
                  <c:v>137.64399999999998</c:v>
                </c:pt>
                <c:pt idx="73">
                  <c:v>137.26899999999998</c:v>
                </c:pt>
                <c:pt idx="74">
                  <c:v>137.20599999999999</c:v>
                </c:pt>
                <c:pt idx="75">
                  <c:v>134.78</c:v>
                </c:pt>
                <c:pt idx="76">
                  <c:v>134.73699999999999</c:v>
                </c:pt>
                <c:pt idx="77">
                  <c:v>134.47999999999999</c:v>
                </c:pt>
                <c:pt idx="78">
                  <c:v>134.126</c:v>
                </c:pt>
                <c:pt idx="79">
                  <c:v>134.07899999999998</c:v>
                </c:pt>
                <c:pt idx="80">
                  <c:v>134.017</c:v>
                </c:pt>
                <c:pt idx="81">
                  <c:v>133.85400000000001</c:v>
                </c:pt>
                <c:pt idx="82">
                  <c:v>133.77699999999999</c:v>
                </c:pt>
                <c:pt idx="83">
                  <c:v>133.64699999999999</c:v>
                </c:pt>
                <c:pt idx="84">
                  <c:v>133.602</c:v>
                </c:pt>
                <c:pt idx="85">
                  <c:v>133.32200000000003</c:v>
                </c:pt>
                <c:pt idx="86">
                  <c:v>133.17399999999998</c:v>
                </c:pt>
                <c:pt idx="87">
                  <c:v>133.09200000000001</c:v>
                </c:pt>
                <c:pt idx="88">
                  <c:v>132.56200000000001</c:v>
                </c:pt>
                <c:pt idx="89">
                  <c:v>132.03300000000002</c:v>
                </c:pt>
                <c:pt idx="90">
                  <c:v>131.97299999999998</c:v>
                </c:pt>
                <c:pt idx="91">
                  <c:v>131.75700000000001</c:v>
                </c:pt>
                <c:pt idx="92">
                  <c:v>130.92700000000002</c:v>
                </c:pt>
                <c:pt idx="93">
                  <c:v>130.85800000000003</c:v>
                </c:pt>
                <c:pt idx="94">
                  <c:v>130.541</c:v>
                </c:pt>
                <c:pt idx="95">
                  <c:v>130.54</c:v>
                </c:pt>
                <c:pt idx="96">
                  <c:v>130.41200000000001</c:v>
                </c:pt>
                <c:pt idx="97">
                  <c:v>130.40800000000002</c:v>
                </c:pt>
                <c:pt idx="98">
                  <c:v>130.346</c:v>
                </c:pt>
                <c:pt idx="99">
                  <c:v>129.999</c:v>
                </c:pt>
                <c:pt idx="100">
                  <c:v>129.935</c:v>
                </c:pt>
                <c:pt idx="101">
                  <c:v>129.923</c:v>
                </c:pt>
                <c:pt idx="102">
                  <c:v>129.833</c:v>
                </c:pt>
                <c:pt idx="103">
                  <c:v>129.82300000000001</c:v>
                </c:pt>
                <c:pt idx="104">
                  <c:v>129.547</c:v>
                </c:pt>
                <c:pt idx="105">
                  <c:v>129.262</c:v>
                </c:pt>
                <c:pt idx="106">
                  <c:v>129.25800000000001</c:v>
                </c:pt>
                <c:pt idx="107">
                  <c:v>129.102</c:v>
                </c:pt>
                <c:pt idx="108">
                  <c:v>129.03</c:v>
                </c:pt>
                <c:pt idx="109">
                  <c:v>128.96100000000001</c:v>
                </c:pt>
                <c:pt idx="110">
                  <c:v>128.96</c:v>
                </c:pt>
                <c:pt idx="111">
                  <c:v>128.923</c:v>
                </c:pt>
                <c:pt idx="112">
                  <c:v>128.76999999999998</c:v>
                </c:pt>
                <c:pt idx="113">
                  <c:v>128.738</c:v>
                </c:pt>
                <c:pt idx="114">
                  <c:v>128.34399999999999</c:v>
                </c:pt>
                <c:pt idx="115">
                  <c:v>128.22</c:v>
                </c:pt>
                <c:pt idx="116">
                  <c:v>128.19</c:v>
                </c:pt>
                <c:pt idx="117">
                  <c:v>128.184</c:v>
                </c:pt>
                <c:pt idx="118">
                  <c:v>128.09900000000002</c:v>
                </c:pt>
                <c:pt idx="119">
                  <c:v>128.048</c:v>
                </c:pt>
                <c:pt idx="120">
                  <c:v>128.03</c:v>
                </c:pt>
                <c:pt idx="121">
                  <c:v>128.01299999999998</c:v>
                </c:pt>
                <c:pt idx="122">
                  <c:v>127.958</c:v>
                </c:pt>
                <c:pt idx="123">
                  <c:v>127.89400000000002</c:v>
                </c:pt>
                <c:pt idx="124">
                  <c:v>127.77200000000001</c:v>
                </c:pt>
                <c:pt idx="125">
                  <c:v>127.70699999999999</c:v>
                </c:pt>
                <c:pt idx="126">
                  <c:v>127.69499999999999</c:v>
                </c:pt>
                <c:pt idx="127">
                  <c:v>127.66800000000001</c:v>
                </c:pt>
                <c:pt idx="128">
                  <c:v>127.483</c:v>
                </c:pt>
                <c:pt idx="129">
                  <c:v>127.40600000000002</c:v>
                </c:pt>
                <c:pt idx="130">
                  <c:v>127.40300000000002</c:v>
                </c:pt>
                <c:pt idx="131">
                  <c:v>127.14</c:v>
                </c:pt>
                <c:pt idx="132">
                  <c:v>127.071</c:v>
                </c:pt>
                <c:pt idx="133">
                  <c:v>126.99900000000001</c:v>
                </c:pt>
                <c:pt idx="134">
                  <c:v>126.974</c:v>
                </c:pt>
                <c:pt idx="135">
                  <c:v>126.93600000000002</c:v>
                </c:pt>
                <c:pt idx="136">
                  <c:v>126.89</c:v>
                </c:pt>
                <c:pt idx="137">
                  <c:v>126.752</c:v>
                </c:pt>
                <c:pt idx="138">
                  <c:v>126.72799999999999</c:v>
                </c:pt>
                <c:pt idx="139">
                  <c:v>126.65300000000001</c:v>
                </c:pt>
                <c:pt idx="140">
                  <c:v>126.607</c:v>
                </c:pt>
                <c:pt idx="141">
                  <c:v>126.583</c:v>
                </c:pt>
                <c:pt idx="142">
                  <c:v>126.581</c:v>
                </c:pt>
                <c:pt idx="143">
                  <c:v>126.577</c:v>
                </c:pt>
                <c:pt idx="144">
                  <c:v>126.55200000000001</c:v>
                </c:pt>
                <c:pt idx="145">
                  <c:v>126.52200000000001</c:v>
                </c:pt>
                <c:pt idx="146">
                  <c:v>126.49900000000001</c:v>
                </c:pt>
                <c:pt idx="147">
                  <c:v>126.482</c:v>
                </c:pt>
                <c:pt idx="148">
                  <c:v>126.47499999999999</c:v>
                </c:pt>
                <c:pt idx="149">
                  <c:v>126.34699999999999</c:v>
                </c:pt>
                <c:pt idx="150">
                  <c:v>126.32499999999999</c:v>
                </c:pt>
                <c:pt idx="151">
                  <c:v>126.146</c:v>
                </c:pt>
                <c:pt idx="152">
                  <c:v>126.13200000000001</c:v>
                </c:pt>
                <c:pt idx="153">
                  <c:v>126.13</c:v>
                </c:pt>
                <c:pt idx="154">
                  <c:v>126.101</c:v>
                </c:pt>
                <c:pt idx="155">
                  <c:v>125.94500000000001</c:v>
                </c:pt>
                <c:pt idx="156">
                  <c:v>125.87799999999999</c:v>
                </c:pt>
                <c:pt idx="157">
                  <c:v>125.86799999999999</c:v>
                </c:pt>
                <c:pt idx="158">
                  <c:v>125.86</c:v>
                </c:pt>
                <c:pt idx="159">
                  <c:v>125.837</c:v>
                </c:pt>
                <c:pt idx="160">
                  <c:v>125.792</c:v>
                </c:pt>
                <c:pt idx="161">
                  <c:v>125.74700000000001</c:v>
                </c:pt>
                <c:pt idx="162">
                  <c:v>125.74299999999999</c:v>
                </c:pt>
                <c:pt idx="163">
                  <c:v>125.71899999999999</c:v>
                </c:pt>
                <c:pt idx="164">
                  <c:v>125.699</c:v>
                </c:pt>
                <c:pt idx="165">
                  <c:v>125.55200000000001</c:v>
                </c:pt>
                <c:pt idx="166">
                  <c:v>125.527</c:v>
                </c:pt>
                <c:pt idx="167">
                  <c:v>125.383</c:v>
                </c:pt>
                <c:pt idx="168">
                  <c:v>125.351</c:v>
                </c:pt>
                <c:pt idx="169">
                  <c:v>125.34699999999999</c:v>
                </c:pt>
                <c:pt idx="170">
                  <c:v>125.342</c:v>
                </c:pt>
                <c:pt idx="171">
                  <c:v>125.187</c:v>
                </c:pt>
                <c:pt idx="172">
                  <c:v>125.157</c:v>
                </c:pt>
                <c:pt idx="173">
                  <c:v>125.093</c:v>
                </c:pt>
                <c:pt idx="174">
                  <c:v>124.90400000000001</c:v>
                </c:pt>
                <c:pt idx="175">
                  <c:v>124.90100000000001</c:v>
                </c:pt>
                <c:pt idx="176">
                  <c:v>124.84</c:v>
                </c:pt>
                <c:pt idx="177">
                  <c:v>124.79600000000002</c:v>
                </c:pt>
                <c:pt idx="178">
                  <c:v>124.77500000000001</c:v>
                </c:pt>
                <c:pt idx="179">
                  <c:v>124.715</c:v>
                </c:pt>
                <c:pt idx="180">
                  <c:v>124.67400000000001</c:v>
                </c:pt>
                <c:pt idx="181">
                  <c:v>124.62299999999999</c:v>
                </c:pt>
                <c:pt idx="182">
                  <c:v>124.55</c:v>
                </c:pt>
                <c:pt idx="183">
                  <c:v>124.477</c:v>
                </c:pt>
                <c:pt idx="184">
                  <c:v>124.393</c:v>
                </c:pt>
                <c:pt idx="185">
                  <c:v>124.29400000000001</c:v>
                </c:pt>
                <c:pt idx="186">
                  <c:v>124.238</c:v>
                </c:pt>
                <c:pt idx="187">
                  <c:v>123.86499999999999</c:v>
                </c:pt>
                <c:pt idx="188">
                  <c:v>123.839</c:v>
                </c:pt>
                <c:pt idx="189">
                  <c:v>123.80500000000001</c:v>
                </c:pt>
                <c:pt idx="190">
                  <c:v>123.7</c:v>
                </c:pt>
                <c:pt idx="191">
                  <c:v>123.697</c:v>
                </c:pt>
                <c:pt idx="192">
                  <c:v>123.613</c:v>
                </c:pt>
                <c:pt idx="193">
                  <c:v>123.53100000000002</c:v>
                </c:pt>
                <c:pt idx="194">
                  <c:v>123.503</c:v>
                </c:pt>
                <c:pt idx="195">
                  <c:v>123.501</c:v>
                </c:pt>
                <c:pt idx="196">
                  <c:v>123.43400000000001</c:v>
                </c:pt>
                <c:pt idx="197">
                  <c:v>123.20099999999999</c:v>
                </c:pt>
                <c:pt idx="198">
                  <c:v>123.12199999999999</c:v>
                </c:pt>
                <c:pt idx="199">
                  <c:v>123.08199999999999</c:v>
                </c:pt>
                <c:pt idx="200">
                  <c:v>122.962</c:v>
                </c:pt>
                <c:pt idx="201">
                  <c:v>122.94200000000001</c:v>
                </c:pt>
                <c:pt idx="202">
                  <c:v>122.922</c:v>
                </c:pt>
                <c:pt idx="203">
                  <c:v>122.89700000000002</c:v>
                </c:pt>
                <c:pt idx="204">
                  <c:v>122.387</c:v>
                </c:pt>
                <c:pt idx="205">
                  <c:v>122.31100000000002</c:v>
                </c:pt>
                <c:pt idx="206">
                  <c:v>122.306</c:v>
                </c:pt>
                <c:pt idx="207">
                  <c:v>122.184</c:v>
                </c:pt>
                <c:pt idx="208">
                  <c:v>122.17700000000001</c:v>
                </c:pt>
                <c:pt idx="209">
                  <c:v>122.17599999999999</c:v>
                </c:pt>
                <c:pt idx="210">
                  <c:v>122.026</c:v>
                </c:pt>
                <c:pt idx="211">
                  <c:v>121.98</c:v>
                </c:pt>
                <c:pt idx="212">
                  <c:v>121.956</c:v>
                </c:pt>
                <c:pt idx="213">
                  <c:v>121.94900000000001</c:v>
                </c:pt>
                <c:pt idx="214">
                  <c:v>121.809</c:v>
                </c:pt>
                <c:pt idx="215">
                  <c:v>121.76</c:v>
                </c:pt>
                <c:pt idx="216">
                  <c:v>121.67100000000001</c:v>
                </c:pt>
                <c:pt idx="217">
                  <c:v>121.60899999999998</c:v>
                </c:pt>
                <c:pt idx="218">
                  <c:v>121.60599999999998</c:v>
                </c:pt>
                <c:pt idx="219">
                  <c:v>121.458</c:v>
                </c:pt>
                <c:pt idx="220">
                  <c:v>121.456</c:v>
                </c:pt>
                <c:pt idx="221">
                  <c:v>121.39400000000002</c:v>
                </c:pt>
                <c:pt idx="222">
                  <c:v>121.37599999999999</c:v>
                </c:pt>
                <c:pt idx="223">
                  <c:v>121.324</c:v>
                </c:pt>
                <c:pt idx="224">
                  <c:v>121.17999999999999</c:v>
                </c:pt>
                <c:pt idx="225">
                  <c:v>121.145</c:v>
                </c:pt>
                <c:pt idx="226">
                  <c:v>121.13200000000001</c:v>
                </c:pt>
                <c:pt idx="227">
                  <c:v>120.96299999999999</c:v>
                </c:pt>
                <c:pt idx="228">
                  <c:v>120.928</c:v>
                </c:pt>
                <c:pt idx="229">
                  <c:v>120.85299999999998</c:v>
                </c:pt>
                <c:pt idx="230">
                  <c:v>120.816</c:v>
                </c:pt>
                <c:pt idx="231">
                  <c:v>120.809</c:v>
                </c:pt>
                <c:pt idx="232">
                  <c:v>120.47799999999999</c:v>
                </c:pt>
                <c:pt idx="233">
                  <c:v>120.477</c:v>
                </c:pt>
                <c:pt idx="234">
                  <c:v>120.286</c:v>
                </c:pt>
                <c:pt idx="235">
                  <c:v>120.24600000000001</c:v>
                </c:pt>
                <c:pt idx="236">
                  <c:v>120.2</c:v>
                </c:pt>
                <c:pt idx="237">
                  <c:v>120.06</c:v>
                </c:pt>
                <c:pt idx="238">
                  <c:v>120.03100000000002</c:v>
                </c:pt>
                <c:pt idx="239">
                  <c:v>120</c:v>
                </c:pt>
                <c:pt idx="240">
                  <c:v>119.973</c:v>
                </c:pt>
                <c:pt idx="241">
                  <c:v>119.91000000000001</c:v>
                </c:pt>
                <c:pt idx="242">
                  <c:v>119.85799999999999</c:v>
                </c:pt>
                <c:pt idx="243">
                  <c:v>119.816</c:v>
                </c:pt>
                <c:pt idx="244">
                  <c:v>119.815</c:v>
                </c:pt>
                <c:pt idx="245">
                  <c:v>119.759</c:v>
                </c:pt>
                <c:pt idx="246">
                  <c:v>119.693</c:v>
                </c:pt>
                <c:pt idx="247">
                  <c:v>119.584</c:v>
                </c:pt>
                <c:pt idx="248">
                  <c:v>119.57899999999998</c:v>
                </c:pt>
                <c:pt idx="249">
                  <c:v>119.556</c:v>
                </c:pt>
                <c:pt idx="250">
                  <c:v>119.485</c:v>
                </c:pt>
                <c:pt idx="251">
                  <c:v>119.18899999999998</c:v>
                </c:pt>
                <c:pt idx="252">
                  <c:v>119.081</c:v>
                </c:pt>
                <c:pt idx="253">
                  <c:v>118.96599999999999</c:v>
                </c:pt>
                <c:pt idx="254">
                  <c:v>118.95699999999999</c:v>
                </c:pt>
                <c:pt idx="255">
                  <c:v>118.899</c:v>
                </c:pt>
                <c:pt idx="256">
                  <c:v>118.76400000000001</c:v>
                </c:pt>
                <c:pt idx="257">
                  <c:v>118.71000000000001</c:v>
                </c:pt>
                <c:pt idx="258">
                  <c:v>118.705</c:v>
                </c:pt>
                <c:pt idx="259">
                  <c:v>118.41400000000002</c:v>
                </c:pt>
                <c:pt idx="260">
                  <c:v>118.392</c:v>
                </c:pt>
                <c:pt idx="261">
                  <c:v>118.392</c:v>
                </c:pt>
                <c:pt idx="262">
                  <c:v>118.37799999999999</c:v>
                </c:pt>
                <c:pt idx="263">
                  <c:v>118.33199999999999</c:v>
                </c:pt>
                <c:pt idx="264">
                  <c:v>118.33</c:v>
                </c:pt>
                <c:pt idx="265">
                  <c:v>118.32299999999998</c:v>
                </c:pt>
                <c:pt idx="266">
                  <c:v>118.304</c:v>
                </c:pt>
                <c:pt idx="267">
                  <c:v>118.286</c:v>
                </c:pt>
                <c:pt idx="268">
                  <c:v>118.277</c:v>
                </c:pt>
                <c:pt idx="269">
                  <c:v>118.20699999999999</c:v>
                </c:pt>
                <c:pt idx="270">
                  <c:v>118.015</c:v>
                </c:pt>
                <c:pt idx="271">
                  <c:v>117.956</c:v>
                </c:pt>
                <c:pt idx="272">
                  <c:v>117.87899999999999</c:v>
                </c:pt>
                <c:pt idx="273">
                  <c:v>117.871</c:v>
                </c:pt>
                <c:pt idx="274">
                  <c:v>117.83</c:v>
                </c:pt>
                <c:pt idx="275">
                  <c:v>117.79100000000001</c:v>
                </c:pt>
                <c:pt idx="276">
                  <c:v>117.74700000000001</c:v>
                </c:pt>
                <c:pt idx="277">
                  <c:v>117.71700000000001</c:v>
                </c:pt>
                <c:pt idx="278">
                  <c:v>117.691</c:v>
                </c:pt>
                <c:pt idx="279">
                  <c:v>117.667</c:v>
                </c:pt>
                <c:pt idx="280">
                  <c:v>117.65600000000001</c:v>
                </c:pt>
                <c:pt idx="281">
                  <c:v>117.64</c:v>
                </c:pt>
                <c:pt idx="282">
                  <c:v>117.60199999999999</c:v>
                </c:pt>
                <c:pt idx="283">
                  <c:v>117.571</c:v>
                </c:pt>
                <c:pt idx="284">
                  <c:v>117.553</c:v>
                </c:pt>
                <c:pt idx="285">
                  <c:v>117.53400000000002</c:v>
                </c:pt>
                <c:pt idx="286">
                  <c:v>117.523</c:v>
                </c:pt>
                <c:pt idx="287">
                  <c:v>117.48099999999999</c:v>
                </c:pt>
                <c:pt idx="288">
                  <c:v>117.40600000000002</c:v>
                </c:pt>
                <c:pt idx="289">
                  <c:v>117.399</c:v>
                </c:pt>
                <c:pt idx="290">
                  <c:v>117.381</c:v>
                </c:pt>
                <c:pt idx="291">
                  <c:v>117.336</c:v>
                </c:pt>
                <c:pt idx="292">
                  <c:v>117.31</c:v>
                </c:pt>
                <c:pt idx="293">
                  <c:v>116.854</c:v>
                </c:pt>
                <c:pt idx="294">
                  <c:v>116.76</c:v>
                </c:pt>
                <c:pt idx="295">
                  <c:v>116.753</c:v>
                </c:pt>
                <c:pt idx="296">
                  <c:v>116.565</c:v>
                </c:pt>
                <c:pt idx="297">
                  <c:v>116.563</c:v>
                </c:pt>
                <c:pt idx="298">
                  <c:v>116.41700000000002</c:v>
                </c:pt>
                <c:pt idx="299">
                  <c:v>116.40100000000001</c:v>
                </c:pt>
                <c:pt idx="300">
                  <c:v>116.39100000000002</c:v>
                </c:pt>
                <c:pt idx="301">
                  <c:v>116.39</c:v>
                </c:pt>
                <c:pt idx="302">
                  <c:v>116.28100000000002</c:v>
                </c:pt>
                <c:pt idx="303">
                  <c:v>116.239</c:v>
                </c:pt>
                <c:pt idx="304">
                  <c:v>116.199</c:v>
                </c:pt>
                <c:pt idx="305">
                  <c:v>116.116</c:v>
                </c:pt>
                <c:pt idx="306">
                  <c:v>116.11</c:v>
                </c:pt>
                <c:pt idx="307">
                  <c:v>116.074</c:v>
                </c:pt>
                <c:pt idx="308">
                  <c:v>116.06699999999999</c:v>
                </c:pt>
                <c:pt idx="309">
                  <c:v>115.986</c:v>
                </c:pt>
                <c:pt idx="310">
                  <c:v>115.92400000000002</c:v>
                </c:pt>
                <c:pt idx="311">
                  <c:v>115.87199999999999</c:v>
                </c:pt>
                <c:pt idx="312">
                  <c:v>115.834</c:v>
                </c:pt>
                <c:pt idx="313">
                  <c:v>115.824</c:v>
                </c:pt>
                <c:pt idx="314">
                  <c:v>115.804</c:v>
                </c:pt>
                <c:pt idx="315">
                  <c:v>115.803</c:v>
                </c:pt>
                <c:pt idx="316">
                  <c:v>115.753</c:v>
                </c:pt>
                <c:pt idx="317">
                  <c:v>115.68600000000001</c:v>
                </c:pt>
                <c:pt idx="318">
                  <c:v>115.392</c:v>
                </c:pt>
                <c:pt idx="319">
                  <c:v>115.31699999999999</c:v>
                </c:pt>
                <c:pt idx="320">
                  <c:v>115.215</c:v>
                </c:pt>
                <c:pt idx="321">
                  <c:v>115.167</c:v>
                </c:pt>
                <c:pt idx="322">
                  <c:v>115.117</c:v>
                </c:pt>
                <c:pt idx="323">
                  <c:v>114.956</c:v>
                </c:pt>
                <c:pt idx="324">
                  <c:v>114.88</c:v>
                </c:pt>
                <c:pt idx="325">
                  <c:v>114.87599999999999</c:v>
                </c:pt>
                <c:pt idx="326">
                  <c:v>114.76400000000001</c:v>
                </c:pt>
                <c:pt idx="327">
                  <c:v>114.72</c:v>
                </c:pt>
                <c:pt idx="328">
                  <c:v>114.64</c:v>
                </c:pt>
                <c:pt idx="329">
                  <c:v>114.596</c:v>
                </c:pt>
                <c:pt idx="330">
                  <c:v>114.569</c:v>
                </c:pt>
                <c:pt idx="331">
                  <c:v>114.501</c:v>
                </c:pt>
                <c:pt idx="332">
                  <c:v>114.43899999999999</c:v>
                </c:pt>
                <c:pt idx="333">
                  <c:v>114.35599999999998</c:v>
                </c:pt>
                <c:pt idx="334">
                  <c:v>114.351</c:v>
                </c:pt>
                <c:pt idx="335">
                  <c:v>114.202</c:v>
                </c:pt>
                <c:pt idx="336">
                  <c:v>114.199</c:v>
                </c:pt>
                <c:pt idx="337">
                  <c:v>114.17100000000001</c:v>
                </c:pt>
                <c:pt idx="338">
                  <c:v>114.145</c:v>
                </c:pt>
                <c:pt idx="339">
                  <c:v>114.121</c:v>
                </c:pt>
                <c:pt idx="340">
                  <c:v>114.005</c:v>
                </c:pt>
                <c:pt idx="341">
                  <c:v>113.97199999999999</c:v>
                </c:pt>
                <c:pt idx="342">
                  <c:v>113.94200000000001</c:v>
                </c:pt>
                <c:pt idx="343">
                  <c:v>113.928</c:v>
                </c:pt>
                <c:pt idx="344">
                  <c:v>113.925</c:v>
                </c:pt>
                <c:pt idx="345">
                  <c:v>113.78700000000002</c:v>
                </c:pt>
                <c:pt idx="346">
                  <c:v>113.67799999999998</c:v>
                </c:pt>
                <c:pt idx="347">
                  <c:v>113.67100000000001</c:v>
                </c:pt>
                <c:pt idx="348">
                  <c:v>113.61499999999999</c:v>
                </c:pt>
                <c:pt idx="349">
                  <c:v>113.53100000000002</c:v>
                </c:pt>
                <c:pt idx="350">
                  <c:v>113.389</c:v>
                </c:pt>
                <c:pt idx="351">
                  <c:v>113.262</c:v>
                </c:pt>
                <c:pt idx="352">
                  <c:v>112.877</c:v>
                </c:pt>
                <c:pt idx="353">
                  <c:v>112.846</c:v>
                </c:pt>
                <c:pt idx="354">
                  <c:v>112.71299999999999</c:v>
                </c:pt>
                <c:pt idx="355">
                  <c:v>112.67899999999999</c:v>
                </c:pt>
                <c:pt idx="356">
                  <c:v>112.664</c:v>
                </c:pt>
                <c:pt idx="357">
                  <c:v>112.524</c:v>
                </c:pt>
                <c:pt idx="358">
                  <c:v>112.37199999999999</c:v>
                </c:pt>
                <c:pt idx="359">
                  <c:v>112.35299999999998</c:v>
                </c:pt>
                <c:pt idx="360">
                  <c:v>112.23</c:v>
                </c:pt>
                <c:pt idx="361">
                  <c:v>112.149</c:v>
                </c:pt>
                <c:pt idx="362">
                  <c:v>112.14</c:v>
                </c:pt>
                <c:pt idx="363">
                  <c:v>112.131</c:v>
                </c:pt>
                <c:pt idx="364">
                  <c:v>111.96400000000001</c:v>
                </c:pt>
                <c:pt idx="365">
                  <c:v>111.91000000000001</c:v>
                </c:pt>
                <c:pt idx="366">
                  <c:v>111.85199999999999</c:v>
                </c:pt>
                <c:pt idx="367">
                  <c:v>111.848</c:v>
                </c:pt>
                <c:pt idx="368">
                  <c:v>111.68899999999998</c:v>
                </c:pt>
                <c:pt idx="369">
                  <c:v>111.67999999999999</c:v>
                </c:pt>
                <c:pt idx="370">
                  <c:v>111.636</c:v>
                </c:pt>
                <c:pt idx="371">
                  <c:v>111.57899999999998</c:v>
                </c:pt>
                <c:pt idx="372">
                  <c:v>111.48099999999999</c:v>
                </c:pt>
                <c:pt idx="373">
                  <c:v>111.47799999999999</c:v>
                </c:pt>
                <c:pt idx="374">
                  <c:v>111.47</c:v>
                </c:pt>
                <c:pt idx="375">
                  <c:v>111.374</c:v>
                </c:pt>
                <c:pt idx="376">
                  <c:v>111.36499999999999</c:v>
                </c:pt>
                <c:pt idx="377">
                  <c:v>111.136</c:v>
                </c:pt>
                <c:pt idx="378">
                  <c:v>111.117</c:v>
                </c:pt>
                <c:pt idx="379">
                  <c:v>111.069</c:v>
                </c:pt>
                <c:pt idx="380">
                  <c:v>111.04400000000001</c:v>
                </c:pt>
                <c:pt idx="381">
                  <c:v>111.005</c:v>
                </c:pt>
                <c:pt idx="382">
                  <c:v>110.952</c:v>
                </c:pt>
                <c:pt idx="383">
                  <c:v>110.91400000000002</c:v>
                </c:pt>
                <c:pt idx="384">
                  <c:v>110.895</c:v>
                </c:pt>
                <c:pt idx="385">
                  <c:v>110.86799999999999</c:v>
                </c:pt>
                <c:pt idx="386">
                  <c:v>110.866</c:v>
                </c:pt>
                <c:pt idx="387">
                  <c:v>110.85799999999999</c:v>
                </c:pt>
                <c:pt idx="388">
                  <c:v>110.85</c:v>
                </c:pt>
                <c:pt idx="389">
                  <c:v>110.76300000000002</c:v>
                </c:pt>
                <c:pt idx="390">
                  <c:v>110.619</c:v>
                </c:pt>
                <c:pt idx="391">
                  <c:v>110.479</c:v>
                </c:pt>
                <c:pt idx="392">
                  <c:v>110.477</c:v>
                </c:pt>
                <c:pt idx="393">
                  <c:v>110.41300000000001</c:v>
                </c:pt>
                <c:pt idx="394">
                  <c:v>110.40100000000001</c:v>
                </c:pt>
                <c:pt idx="395">
                  <c:v>110.36999999999999</c:v>
                </c:pt>
                <c:pt idx="396">
                  <c:v>110.3</c:v>
                </c:pt>
                <c:pt idx="397">
                  <c:v>110.245</c:v>
                </c:pt>
                <c:pt idx="398">
                  <c:v>110.242</c:v>
                </c:pt>
                <c:pt idx="399">
                  <c:v>110.235</c:v>
                </c:pt>
                <c:pt idx="400">
                  <c:v>110.21100000000001</c:v>
                </c:pt>
                <c:pt idx="401">
                  <c:v>110.081</c:v>
                </c:pt>
                <c:pt idx="402">
                  <c:v>109.792</c:v>
                </c:pt>
                <c:pt idx="403">
                  <c:v>109.75</c:v>
                </c:pt>
                <c:pt idx="404">
                  <c:v>109.696</c:v>
                </c:pt>
                <c:pt idx="405">
                  <c:v>109.68300000000001</c:v>
                </c:pt>
                <c:pt idx="406">
                  <c:v>109.62299999999999</c:v>
                </c:pt>
                <c:pt idx="407">
                  <c:v>109.57299999999998</c:v>
                </c:pt>
                <c:pt idx="408">
                  <c:v>109.523</c:v>
                </c:pt>
                <c:pt idx="409">
                  <c:v>109.506</c:v>
                </c:pt>
                <c:pt idx="410">
                  <c:v>109.48099999999999</c:v>
                </c:pt>
                <c:pt idx="411">
                  <c:v>109.39100000000002</c:v>
                </c:pt>
                <c:pt idx="412">
                  <c:v>109.36499999999999</c:v>
                </c:pt>
                <c:pt idx="413">
                  <c:v>109.36</c:v>
                </c:pt>
                <c:pt idx="414">
                  <c:v>109.32299999999998</c:v>
                </c:pt>
                <c:pt idx="415">
                  <c:v>109.166</c:v>
                </c:pt>
                <c:pt idx="416">
                  <c:v>109.15199999999999</c:v>
                </c:pt>
                <c:pt idx="417">
                  <c:v>109.119</c:v>
                </c:pt>
                <c:pt idx="418">
                  <c:v>108.87499999999999</c:v>
                </c:pt>
                <c:pt idx="419">
                  <c:v>108.863</c:v>
                </c:pt>
                <c:pt idx="420">
                  <c:v>108.81100000000002</c:v>
                </c:pt>
                <c:pt idx="421">
                  <c:v>108.755</c:v>
                </c:pt>
                <c:pt idx="422">
                  <c:v>108.71100000000001</c:v>
                </c:pt>
                <c:pt idx="423">
                  <c:v>108.68799999999999</c:v>
                </c:pt>
                <c:pt idx="424">
                  <c:v>108.601</c:v>
                </c:pt>
                <c:pt idx="425">
                  <c:v>108.565</c:v>
                </c:pt>
                <c:pt idx="426">
                  <c:v>108.52800000000001</c:v>
                </c:pt>
                <c:pt idx="427">
                  <c:v>108.41300000000001</c:v>
                </c:pt>
                <c:pt idx="428">
                  <c:v>108.312</c:v>
                </c:pt>
                <c:pt idx="429">
                  <c:v>108.145</c:v>
                </c:pt>
                <c:pt idx="430">
                  <c:v>108.096</c:v>
                </c:pt>
                <c:pt idx="431">
                  <c:v>108.08499999999999</c:v>
                </c:pt>
                <c:pt idx="432">
                  <c:v>107.962</c:v>
                </c:pt>
                <c:pt idx="433">
                  <c:v>107.962</c:v>
                </c:pt>
                <c:pt idx="434">
                  <c:v>107.95399999999999</c:v>
                </c:pt>
                <c:pt idx="435">
                  <c:v>107.82</c:v>
                </c:pt>
                <c:pt idx="436">
                  <c:v>107.806</c:v>
                </c:pt>
                <c:pt idx="437">
                  <c:v>107.773</c:v>
                </c:pt>
                <c:pt idx="438">
                  <c:v>107.67499999999998</c:v>
                </c:pt>
                <c:pt idx="439">
                  <c:v>107.61</c:v>
                </c:pt>
                <c:pt idx="440">
                  <c:v>107.545</c:v>
                </c:pt>
                <c:pt idx="441">
                  <c:v>107.485</c:v>
                </c:pt>
                <c:pt idx="442">
                  <c:v>107.485</c:v>
                </c:pt>
                <c:pt idx="443">
                  <c:v>107.474</c:v>
                </c:pt>
                <c:pt idx="444">
                  <c:v>107.38200000000001</c:v>
                </c:pt>
                <c:pt idx="445">
                  <c:v>107.34399999999999</c:v>
                </c:pt>
                <c:pt idx="446">
                  <c:v>107.20399999999999</c:v>
                </c:pt>
                <c:pt idx="447">
                  <c:v>106.958</c:v>
                </c:pt>
                <c:pt idx="448">
                  <c:v>106.955</c:v>
                </c:pt>
                <c:pt idx="449">
                  <c:v>106.73399999999999</c:v>
                </c:pt>
                <c:pt idx="450">
                  <c:v>106.71599999999999</c:v>
                </c:pt>
                <c:pt idx="451">
                  <c:v>106.705</c:v>
                </c:pt>
                <c:pt idx="452">
                  <c:v>106.681</c:v>
                </c:pt>
                <c:pt idx="453">
                  <c:v>106.58</c:v>
                </c:pt>
                <c:pt idx="454">
                  <c:v>106.452</c:v>
                </c:pt>
                <c:pt idx="455">
                  <c:v>106.377</c:v>
                </c:pt>
                <c:pt idx="456">
                  <c:v>106.304</c:v>
                </c:pt>
                <c:pt idx="457">
                  <c:v>106.20699999999999</c:v>
                </c:pt>
                <c:pt idx="458">
                  <c:v>106.17799999999998</c:v>
                </c:pt>
                <c:pt idx="459">
                  <c:v>106.06699999999999</c:v>
                </c:pt>
                <c:pt idx="460">
                  <c:v>106.06100000000002</c:v>
                </c:pt>
                <c:pt idx="461">
                  <c:v>106.05200000000001</c:v>
                </c:pt>
                <c:pt idx="462">
                  <c:v>105.819</c:v>
                </c:pt>
                <c:pt idx="463">
                  <c:v>105.73</c:v>
                </c:pt>
                <c:pt idx="464">
                  <c:v>105.72</c:v>
                </c:pt>
                <c:pt idx="465">
                  <c:v>105.715</c:v>
                </c:pt>
                <c:pt idx="466">
                  <c:v>105.44800000000001</c:v>
                </c:pt>
                <c:pt idx="467">
                  <c:v>105.35299999999998</c:v>
                </c:pt>
                <c:pt idx="468">
                  <c:v>105.32299999999998</c:v>
                </c:pt>
                <c:pt idx="469">
                  <c:v>105.27200000000001</c:v>
                </c:pt>
                <c:pt idx="470">
                  <c:v>105.149</c:v>
                </c:pt>
                <c:pt idx="471">
                  <c:v>105.051</c:v>
                </c:pt>
                <c:pt idx="472">
                  <c:v>104.998</c:v>
                </c:pt>
                <c:pt idx="473">
                  <c:v>104.89700000000002</c:v>
                </c:pt>
                <c:pt idx="474">
                  <c:v>104.864</c:v>
                </c:pt>
                <c:pt idx="475">
                  <c:v>104.839</c:v>
                </c:pt>
                <c:pt idx="476">
                  <c:v>104.753</c:v>
                </c:pt>
                <c:pt idx="477">
                  <c:v>104.71599999999999</c:v>
                </c:pt>
                <c:pt idx="478">
                  <c:v>104.71400000000001</c:v>
                </c:pt>
                <c:pt idx="479">
                  <c:v>104.654</c:v>
                </c:pt>
                <c:pt idx="480">
                  <c:v>104.633</c:v>
                </c:pt>
                <c:pt idx="481">
                  <c:v>104.551</c:v>
                </c:pt>
                <c:pt idx="482">
                  <c:v>104.54100000000001</c:v>
                </c:pt>
                <c:pt idx="483">
                  <c:v>104.41200000000002</c:v>
                </c:pt>
                <c:pt idx="484">
                  <c:v>104.38200000000001</c:v>
                </c:pt>
                <c:pt idx="485">
                  <c:v>104.367</c:v>
                </c:pt>
                <c:pt idx="486">
                  <c:v>104.321</c:v>
                </c:pt>
                <c:pt idx="487">
                  <c:v>104.31</c:v>
                </c:pt>
                <c:pt idx="488">
                  <c:v>104.13200000000001</c:v>
                </c:pt>
                <c:pt idx="489">
                  <c:v>104.13</c:v>
                </c:pt>
                <c:pt idx="490">
                  <c:v>104.12199999999999</c:v>
                </c:pt>
                <c:pt idx="491">
                  <c:v>104.1</c:v>
                </c:pt>
                <c:pt idx="492">
                  <c:v>104.02200000000001</c:v>
                </c:pt>
                <c:pt idx="493">
                  <c:v>103.85</c:v>
                </c:pt>
                <c:pt idx="494">
                  <c:v>103.642</c:v>
                </c:pt>
                <c:pt idx="495">
                  <c:v>103.57199999999999</c:v>
                </c:pt>
                <c:pt idx="496">
                  <c:v>103.523</c:v>
                </c:pt>
                <c:pt idx="497">
                  <c:v>103.465</c:v>
                </c:pt>
                <c:pt idx="498">
                  <c:v>103.209</c:v>
                </c:pt>
                <c:pt idx="499">
                  <c:v>103.202</c:v>
                </c:pt>
                <c:pt idx="500">
                  <c:v>103.19499999999999</c:v>
                </c:pt>
                <c:pt idx="501">
                  <c:v>103.181</c:v>
                </c:pt>
                <c:pt idx="502">
                  <c:v>103.14999999999999</c:v>
                </c:pt>
                <c:pt idx="503">
                  <c:v>103.10499999999999</c:v>
                </c:pt>
                <c:pt idx="504">
                  <c:v>103.095</c:v>
                </c:pt>
                <c:pt idx="505">
                  <c:v>103.084</c:v>
                </c:pt>
                <c:pt idx="506">
                  <c:v>102.88</c:v>
                </c:pt>
                <c:pt idx="507">
                  <c:v>102.864</c:v>
                </c:pt>
                <c:pt idx="508">
                  <c:v>102.831</c:v>
                </c:pt>
                <c:pt idx="509">
                  <c:v>102.824</c:v>
                </c:pt>
                <c:pt idx="510">
                  <c:v>102.798</c:v>
                </c:pt>
                <c:pt idx="511">
                  <c:v>102.77</c:v>
                </c:pt>
                <c:pt idx="512">
                  <c:v>102.74299999999999</c:v>
                </c:pt>
                <c:pt idx="513">
                  <c:v>102.74100000000001</c:v>
                </c:pt>
                <c:pt idx="514">
                  <c:v>102.73699999999999</c:v>
                </c:pt>
                <c:pt idx="515">
                  <c:v>102.684</c:v>
                </c:pt>
                <c:pt idx="516">
                  <c:v>102.636</c:v>
                </c:pt>
                <c:pt idx="517">
                  <c:v>102.59399999999999</c:v>
                </c:pt>
                <c:pt idx="518">
                  <c:v>102.54700000000001</c:v>
                </c:pt>
                <c:pt idx="519">
                  <c:v>102.52500000000001</c:v>
                </c:pt>
                <c:pt idx="520">
                  <c:v>102.51400000000001</c:v>
                </c:pt>
                <c:pt idx="521">
                  <c:v>102.508</c:v>
                </c:pt>
                <c:pt idx="522">
                  <c:v>102.43899999999999</c:v>
                </c:pt>
                <c:pt idx="523">
                  <c:v>102.24400000000001</c:v>
                </c:pt>
                <c:pt idx="524">
                  <c:v>102.23399999999999</c:v>
                </c:pt>
                <c:pt idx="525">
                  <c:v>102.20099999999999</c:v>
                </c:pt>
                <c:pt idx="526">
                  <c:v>102.18899999999998</c:v>
                </c:pt>
                <c:pt idx="527">
                  <c:v>102.12599999999999</c:v>
                </c:pt>
                <c:pt idx="528">
                  <c:v>102.038</c:v>
                </c:pt>
                <c:pt idx="529">
                  <c:v>102.02800000000001</c:v>
                </c:pt>
                <c:pt idx="530">
                  <c:v>101.93700000000001</c:v>
                </c:pt>
                <c:pt idx="531">
                  <c:v>101.93400000000001</c:v>
                </c:pt>
                <c:pt idx="532">
                  <c:v>101.928</c:v>
                </c:pt>
                <c:pt idx="533">
                  <c:v>101.79400000000001</c:v>
                </c:pt>
                <c:pt idx="534">
                  <c:v>101.64100000000002</c:v>
                </c:pt>
                <c:pt idx="535">
                  <c:v>101.559</c:v>
                </c:pt>
                <c:pt idx="536">
                  <c:v>101.55800000000001</c:v>
                </c:pt>
                <c:pt idx="537">
                  <c:v>101.53100000000002</c:v>
                </c:pt>
                <c:pt idx="538">
                  <c:v>101.518</c:v>
                </c:pt>
                <c:pt idx="539">
                  <c:v>101.48699999999999</c:v>
                </c:pt>
                <c:pt idx="540">
                  <c:v>101.44200000000001</c:v>
                </c:pt>
                <c:pt idx="541">
                  <c:v>101.425</c:v>
                </c:pt>
                <c:pt idx="542">
                  <c:v>101.32199999999999</c:v>
                </c:pt>
                <c:pt idx="543">
                  <c:v>101.321</c:v>
                </c:pt>
                <c:pt idx="544">
                  <c:v>101.319</c:v>
                </c:pt>
                <c:pt idx="545">
                  <c:v>101.268</c:v>
                </c:pt>
                <c:pt idx="546">
                  <c:v>101.245</c:v>
                </c:pt>
                <c:pt idx="547">
                  <c:v>101.245</c:v>
                </c:pt>
                <c:pt idx="548">
                  <c:v>101.202</c:v>
                </c:pt>
                <c:pt idx="549">
                  <c:v>101.151</c:v>
                </c:pt>
                <c:pt idx="550">
                  <c:v>101.096</c:v>
                </c:pt>
                <c:pt idx="551">
                  <c:v>100.99299999999999</c:v>
                </c:pt>
                <c:pt idx="552">
                  <c:v>100.89400000000002</c:v>
                </c:pt>
                <c:pt idx="553">
                  <c:v>100.79400000000001</c:v>
                </c:pt>
                <c:pt idx="554">
                  <c:v>100.527</c:v>
                </c:pt>
                <c:pt idx="555">
                  <c:v>100.44700000000002</c:v>
                </c:pt>
                <c:pt idx="556">
                  <c:v>100.40900000000002</c:v>
                </c:pt>
                <c:pt idx="557">
                  <c:v>100.396</c:v>
                </c:pt>
                <c:pt idx="558">
                  <c:v>100.387</c:v>
                </c:pt>
                <c:pt idx="559">
                  <c:v>100.374</c:v>
                </c:pt>
                <c:pt idx="560">
                  <c:v>100.259</c:v>
                </c:pt>
                <c:pt idx="561">
                  <c:v>100.25</c:v>
                </c:pt>
                <c:pt idx="562">
                  <c:v>100.202</c:v>
                </c:pt>
                <c:pt idx="563">
                  <c:v>100.17799999999998</c:v>
                </c:pt>
                <c:pt idx="564">
                  <c:v>100.07</c:v>
                </c:pt>
                <c:pt idx="565">
                  <c:v>99.982000000000014</c:v>
                </c:pt>
                <c:pt idx="566">
                  <c:v>99.937000000000012</c:v>
                </c:pt>
                <c:pt idx="567">
                  <c:v>99.871999999999986</c:v>
                </c:pt>
                <c:pt idx="568">
                  <c:v>99.823999999999998</c:v>
                </c:pt>
                <c:pt idx="569">
                  <c:v>99.808999999999983</c:v>
                </c:pt>
                <c:pt idx="570">
                  <c:v>99.807999999999993</c:v>
                </c:pt>
                <c:pt idx="571">
                  <c:v>99.771999999999991</c:v>
                </c:pt>
                <c:pt idx="572">
                  <c:v>99.72</c:v>
                </c:pt>
                <c:pt idx="573">
                  <c:v>99.717000000000013</c:v>
                </c:pt>
                <c:pt idx="574">
                  <c:v>99.650999999999982</c:v>
                </c:pt>
                <c:pt idx="575">
                  <c:v>99.649000000000001</c:v>
                </c:pt>
                <c:pt idx="576">
                  <c:v>99.576999999999998</c:v>
                </c:pt>
                <c:pt idx="577">
                  <c:v>99.448000000000008</c:v>
                </c:pt>
                <c:pt idx="578">
                  <c:v>99.331000000000003</c:v>
                </c:pt>
                <c:pt idx="579">
                  <c:v>99.313999999999993</c:v>
                </c:pt>
                <c:pt idx="580">
                  <c:v>99.043000000000006</c:v>
                </c:pt>
                <c:pt idx="581">
                  <c:v>99.007999999999996</c:v>
                </c:pt>
                <c:pt idx="582">
                  <c:v>99.001000000000005</c:v>
                </c:pt>
                <c:pt idx="583">
                  <c:v>98.978999999999999</c:v>
                </c:pt>
                <c:pt idx="584">
                  <c:v>98.956000000000003</c:v>
                </c:pt>
                <c:pt idx="585">
                  <c:v>98.784999999999997</c:v>
                </c:pt>
                <c:pt idx="586">
                  <c:v>98.784999999999997</c:v>
                </c:pt>
                <c:pt idx="587">
                  <c:v>98.766999999999996</c:v>
                </c:pt>
                <c:pt idx="588">
                  <c:v>98.72</c:v>
                </c:pt>
                <c:pt idx="589">
                  <c:v>98.506</c:v>
                </c:pt>
                <c:pt idx="590">
                  <c:v>98.464000000000013</c:v>
                </c:pt>
                <c:pt idx="591">
                  <c:v>98.438000000000002</c:v>
                </c:pt>
                <c:pt idx="592">
                  <c:v>98.427000000000007</c:v>
                </c:pt>
                <c:pt idx="593">
                  <c:v>98.415999999999997</c:v>
                </c:pt>
                <c:pt idx="594">
                  <c:v>98.182999999999993</c:v>
                </c:pt>
                <c:pt idx="595">
                  <c:v>98.144999999999996</c:v>
                </c:pt>
                <c:pt idx="596">
                  <c:v>98.10499999999999</c:v>
                </c:pt>
                <c:pt idx="597">
                  <c:v>98.054000000000002</c:v>
                </c:pt>
                <c:pt idx="598">
                  <c:v>98.016000000000005</c:v>
                </c:pt>
                <c:pt idx="599">
                  <c:v>97.929000000000002</c:v>
                </c:pt>
                <c:pt idx="600">
                  <c:v>97.92</c:v>
                </c:pt>
                <c:pt idx="601">
                  <c:v>97.896000000000001</c:v>
                </c:pt>
                <c:pt idx="602">
                  <c:v>97.894999999999996</c:v>
                </c:pt>
                <c:pt idx="603">
                  <c:v>97.820999999999998</c:v>
                </c:pt>
                <c:pt idx="604">
                  <c:v>97.808999999999983</c:v>
                </c:pt>
                <c:pt idx="605">
                  <c:v>97.777999999999992</c:v>
                </c:pt>
                <c:pt idx="606">
                  <c:v>97.721999999999994</c:v>
                </c:pt>
                <c:pt idx="607">
                  <c:v>97.702000000000012</c:v>
                </c:pt>
                <c:pt idx="608">
                  <c:v>97.635999999999981</c:v>
                </c:pt>
                <c:pt idx="609">
                  <c:v>97.60899999999998</c:v>
                </c:pt>
                <c:pt idx="610">
                  <c:v>97.566999999999993</c:v>
                </c:pt>
                <c:pt idx="611">
                  <c:v>97.545000000000002</c:v>
                </c:pt>
                <c:pt idx="612">
                  <c:v>97.528999999999982</c:v>
                </c:pt>
                <c:pt idx="613">
                  <c:v>97.480999999999995</c:v>
                </c:pt>
                <c:pt idx="614">
                  <c:v>97.446000000000012</c:v>
                </c:pt>
                <c:pt idx="615">
                  <c:v>97.436000000000007</c:v>
                </c:pt>
                <c:pt idx="616">
                  <c:v>97.412000000000006</c:v>
                </c:pt>
                <c:pt idx="617">
                  <c:v>97.406000000000006</c:v>
                </c:pt>
                <c:pt idx="618">
                  <c:v>97.394000000000005</c:v>
                </c:pt>
                <c:pt idx="619">
                  <c:v>97.238</c:v>
                </c:pt>
                <c:pt idx="620">
                  <c:v>97.215000000000003</c:v>
                </c:pt>
                <c:pt idx="621">
                  <c:v>97.158999999999992</c:v>
                </c:pt>
                <c:pt idx="622">
                  <c:v>97.028999999999982</c:v>
                </c:pt>
                <c:pt idx="623">
                  <c:v>97.024000000000001</c:v>
                </c:pt>
                <c:pt idx="624">
                  <c:v>96.992000000000004</c:v>
                </c:pt>
                <c:pt idx="625">
                  <c:v>96.85799999999999</c:v>
                </c:pt>
                <c:pt idx="626">
                  <c:v>96.837000000000003</c:v>
                </c:pt>
                <c:pt idx="627">
                  <c:v>96.777000000000001</c:v>
                </c:pt>
                <c:pt idx="628">
                  <c:v>96.706999999999994</c:v>
                </c:pt>
                <c:pt idx="629">
                  <c:v>96.488</c:v>
                </c:pt>
                <c:pt idx="630">
                  <c:v>96.35799999999999</c:v>
                </c:pt>
                <c:pt idx="631">
                  <c:v>96.35</c:v>
                </c:pt>
                <c:pt idx="632">
                  <c:v>96.334000000000003</c:v>
                </c:pt>
                <c:pt idx="633">
                  <c:v>96.263999999999996</c:v>
                </c:pt>
                <c:pt idx="634">
                  <c:v>96.174999999999983</c:v>
                </c:pt>
                <c:pt idx="635">
                  <c:v>96.147000000000006</c:v>
                </c:pt>
                <c:pt idx="636">
                  <c:v>96.134999999999991</c:v>
                </c:pt>
                <c:pt idx="637">
                  <c:v>96.103999999999999</c:v>
                </c:pt>
                <c:pt idx="638">
                  <c:v>96.075999999999979</c:v>
                </c:pt>
                <c:pt idx="639">
                  <c:v>96.054999999999993</c:v>
                </c:pt>
                <c:pt idx="640">
                  <c:v>96.046999999999997</c:v>
                </c:pt>
                <c:pt idx="641">
                  <c:v>96.046999999999997</c:v>
                </c:pt>
                <c:pt idx="642">
                  <c:v>96.001000000000005</c:v>
                </c:pt>
                <c:pt idx="643">
                  <c:v>95.968999999999994</c:v>
                </c:pt>
                <c:pt idx="644">
                  <c:v>95.956999999999994</c:v>
                </c:pt>
                <c:pt idx="645">
                  <c:v>95.938999999999993</c:v>
                </c:pt>
                <c:pt idx="646">
                  <c:v>95.876999999999981</c:v>
                </c:pt>
                <c:pt idx="647">
                  <c:v>95.823999999999998</c:v>
                </c:pt>
                <c:pt idx="648">
                  <c:v>95.711000000000013</c:v>
                </c:pt>
                <c:pt idx="649">
                  <c:v>95.706000000000003</c:v>
                </c:pt>
                <c:pt idx="650">
                  <c:v>95.647999999999996</c:v>
                </c:pt>
                <c:pt idx="651">
                  <c:v>95.614000000000004</c:v>
                </c:pt>
                <c:pt idx="652">
                  <c:v>95.613</c:v>
                </c:pt>
                <c:pt idx="653">
                  <c:v>95.539000000000001</c:v>
                </c:pt>
                <c:pt idx="654">
                  <c:v>95.524000000000001</c:v>
                </c:pt>
                <c:pt idx="655">
                  <c:v>95.461000000000013</c:v>
                </c:pt>
                <c:pt idx="656">
                  <c:v>95.45</c:v>
                </c:pt>
                <c:pt idx="657">
                  <c:v>95.430999999999997</c:v>
                </c:pt>
                <c:pt idx="658">
                  <c:v>95.406999999999996</c:v>
                </c:pt>
                <c:pt idx="659">
                  <c:v>95.378999999999991</c:v>
                </c:pt>
                <c:pt idx="660">
                  <c:v>95.361999999999995</c:v>
                </c:pt>
                <c:pt idx="661">
                  <c:v>95.331999999999994</c:v>
                </c:pt>
                <c:pt idx="662">
                  <c:v>95.177999999999983</c:v>
                </c:pt>
                <c:pt idx="663">
                  <c:v>95.135999999999981</c:v>
                </c:pt>
                <c:pt idx="664">
                  <c:v>95.134</c:v>
                </c:pt>
                <c:pt idx="665">
                  <c:v>95.065000000000012</c:v>
                </c:pt>
                <c:pt idx="666">
                  <c:v>95.004000000000005</c:v>
                </c:pt>
                <c:pt idx="667">
                  <c:v>94.947000000000017</c:v>
                </c:pt>
                <c:pt idx="668">
                  <c:v>94.856999999999999</c:v>
                </c:pt>
                <c:pt idx="669">
                  <c:v>94.771000000000001</c:v>
                </c:pt>
                <c:pt idx="670">
                  <c:v>94.763999999999996</c:v>
                </c:pt>
                <c:pt idx="671">
                  <c:v>94.727000000000004</c:v>
                </c:pt>
                <c:pt idx="672">
                  <c:v>94.587000000000003</c:v>
                </c:pt>
                <c:pt idx="673">
                  <c:v>94.507000000000005</c:v>
                </c:pt>
                <c:pt idx="674">
                  <c:v>94.33</c:v>
                </c:pt>
                <c:pt idx="675">
                  <c:v>94.211000000000013</c:v>
                </c:pt>
                <c:pt idx="676">
                  <c:v>94.164999999999992</c:v>
                </c:pt>
                <c:pt idx="677">
                  <c:v>94.147999999999996</c:v>
                </c:pt>
                <c:pt idx="678">
                  <c:v>94.034000000000006</c:v>
                </c:pt>
                <c:pt idx="679">
                  <c:v>93.986000000000004</c:v>
                </c:pt>
                <c:pt idx="680">
                  <c:v>93.985000000000014</c:v>
                </c:pt>
                <c:pt idx="681">
                  <c:v>93.955000000000013</c:v>
                </c:pt>
                <c:pt idx="682">
                  <c:v>93.910000000000011</c:v>
                </c:pt>
                <c:pt idx="683">
                  <c:v>93.881999999999991</c:v>
                </c:pt>
                <c:pt idx="684">
                  <c:v>93.784000000000006</c:v>
                </c:pt>
                <c:pt idx="685">
                  <c:v>93.709000000000003</c:v>
                </c:pt>
                <c:pt idx="686">
                  <c:v>93.60199999999999</c:v>
                </c:pt>
                <c:pt idx="687">
                  <c:v>93.570999999999998</c:v>
                </c:pt>
                <c:pt idx="688">
                  <c:v>93.472999999999999</c:v>
                </c:pt>
                <c:pt idx="689">
                  <c:v>93.42</c:v>
                </c:pt>
                <c:pt idx="690">
                  <c:v>93.375999999999991</c:v>
                </c:pt>
                <c:pt idx="691">
                  <c:v>93.334999999999994</c:v>
                </c:pt>
                <c:pt idx="692">
                  <c:v>93.281999999999996</c:v>
                </c:pt>
                <c:pt idx="693">
                  <c:v>93.251000000000005</c:v>
                </c:pt>
                <c:pt idx="694">
                  <c:v>93.233000000000004</c:v>
                </c:pt>
                <c:pt idx="695">
                  <c:v>93.093999999999994</c:v>
                </c:pt>
                <c:pt idx="696">
                  <c:v>93.013000000000005</c:v>
                </c:pt>
                <c:pt idx="697">
                  <c:v>92.97</c:v>
                </c:pt>
                <c:pt idx="698">
                  <c:v>92.952000000000012</c:v>
                </c:pt>
                <c:pt idx="699">
                  <c:v>92.837999999999994</c:v>
                </c:pt>
                <c:pt idx="700">
                  <c:v>92.81</c:v>
                </c:pt>
                <c:pt idx="701">
                  <c:v>92.784999999999997</c:v>
                </c:pt>
                <c:pt idx="702">
                  <c:v>92.777999999999992</c:v>
                </c:pt>
                <c:pt idx="703">
                  <c:v>92.775999999999982</c:v>
                </c:pt>
                <c:pt idx="704">
                  <c:v>92.747000000000014</c:v>
                </c:pt>
                <c:pt idx="705">
                  <c:v>92.722999999999999</c:v>
                </c:pt>
                <c:pt idx="706">
                  <c:v>92.706999999999994</c:v>
                </c:pt>
                <c:pt idx="707">
                  <c:v>92.692999999999998</c:v>
                </c:pt>
                <c:pt idx="708">
                  <c:v>92.678999999999988</c:v>
                </c:pt>
                <c:pt idx="709">
                  <c:v>92.656999999999982</c:v>
                </c:pt>
                <c:pt idx="710">
                  <c:v>92.634</c:v>
                </c:pt>
                <c:pt idx="711">
                  <c:v>92.595000000000013</c:v>
                </c:pt>
                <c:pt idx="712">
                  <c:v>92.575999999999979</c:v>
                </c:pt>
                <c:pt idx="713">
                  <c:v>92.436000000000007</c:v>
                </c:pt>
                <c:pt idx="714">
                  <c:v>92.397000000000006</c:v>
                </c:pt>
                <c:pt idx="715">
                  <c:v>92.35599999999998</c:v>
                </c:pt>
                <c:pt idx="716">
                  <c:v>92.324999999999989</c:v>
                </c:pt>
                <c:pt idx="717">
                  <c:v>92.293000000000006</c:v>
                </c:pt>
                <c:pt idx="718">
                  <c:v>92.227000000000004</c:v>
                </c:pt>
                <c:pt idx="719">
                  <c:v>92.217000000000013</c:v>
                </c:pt>
                <c:pt idx="720">
                  <c:v>92.085999999999999</c:v>
                </c:pt>
                <c:pt idx="721">
                  <c:v>92.021000000000001</c:v>
                </c:pt>
                <c:pt idx="722">
                  <c:v>91.965999999999994</c:v>
                </c:pt>
                <c:pt idx="723">
                  <c:v>91.959000000000003</c:v>
                </c:pt>
                <c:pt idx="724">
                  <c:v>91.944000000000017</c:v>
                </c:pt>
                <c:pt idx="725">
                  <c:v>91.875999999999991</c:v>
                </c:pt>
                <c:pt idx="726">
                  <c:v>91.837999999999994</c:v>
                </c:pt>
                <c:pt idx="727">
                  <c:v>91.724999999999994</c:v>
                </c:pt>
                <c:pt idx="728">
                  <c:v>91.721999999999994</c:v>
                </c:pt>
                <c:pt idx="729">
                  <c:v>91.694999999999993</c:v>
                </c:pt>
                <c:pt idx="730">
                  <c:v>91.673999999999992</c:v>
                </c:pt>
                <c:pt idx="731">
                  <c:v>91.64</c:v>
                </c:pt>
                <c:pt idx="732">
                  <c:v>91.638999999999982</c:v>
                </c:pt>
                <c:pt idx="733">
                  <c:v>91.634999999999991</c:v>
                </c:pt>
                <c:pt idx="734">
                  <c:v>91.563000000000002</c:v>
                </c:pt>
                <c:pt idx="735">
                  <c:v>91.540999999999997</c:v>
                </c:pt>
                <c:pt idx="736">
                  <c:v>91.501000000000005</c:v>
                </c:pt>
                <c:pt idx="737">
                  <c:v>91.397999999999996</c:v>
                </c:pt>
                <c:pt idx="738">
                  <c:v>91.337999999999994</c:v>
                </c:pt>
                <c:pt idx="739">
                  <c:v>91.334000000000003</c:v>
                </c:pt>
                <c:pt idx="740">
                  <c:v>91.284999999999997</c:v>
                </c:pt>
                <c:pt idx="741">
                  <c:v>91.263999999999996</c:v>
                </c:pt>
                <c:pt idx="742">
                  <c:v>91.26</c:v>
                </c:pt>
                <c:pt idx="743">
                  <c:v>91.230999999999995</c:v>
                </c:pt>
                <c:pt idx="744">
                  <c:v>91.170999999999992</c:v>
                </c:pt>
                <c:pt idx="745">
                  <c:v>91.10899999999998</c:v>
                </c:pt>
                <c:pt idx="746">
                  <c:v>90.992999999999995</c:v>
                </c:pt>
                <c:pt idx="747">
                  <c:v>90.887</c:v>
                </c:pt>
                <c:pt idx="748">
                  <c:v>90.877999999999986</c:v>
                </c:pt>
                <c:pt idx="749">
                  <c:v>90.837000000000003</c:v>
                </c:pt>
                <c:pt idx="750">
                  <c:v>90.821999999999989</c:v>
                </c:pt>
                <c:pt idx="751">
                  <c:v>90.781000000000006</c:v>
                </c:pt>
                <c:pt idx="752">
                  <c:v>90.78</c:v>
                </c:pt>
                <c:pt idx="753">
                  <c:v>90.683999999999983</c:v>
                </c:pt>
                <c:pt idx="754">
                  <c:v>90.651999999999987</c:v>
                </c:pt>
                <c:pt idx="755">
                  <c:v>90.555999999999983</c:v>
                </c:pt>
                <c:pt idx="756">
                  <c:v>90.545000000000002</c:v>
                </c:pt>
                <c:pt idx="757">
                  <c:v>90.495999999999995</c:v>
                </c:pt>
                <c:pt idx="758">
                  <c:v>90.483000000000004</c:v>
                </c:pt>
                <c:pt idx="759">
                  <c:v>90.356999999999999</c:v>
                </c:pt>
                <c:pt idx="760">
                  <c:v>90.328999999999979</c:v>
                </c:pt>
                <c:pt idx="761">
                  <c:v>90.265000000000001</c:v>
                </c:pt>
                <c:pt idx="762">
                  <c:v>90.215000000000003</c:v>
                </c:pt>
                <c:pt idx="763">
                  <c:v>90.120999999999981</c:v>
                </c:pt>
                <c:pt idx="764">
                  <c:v>90.114000000000004</c:v>
                </c:pt>
                <c:pt idx="765">
                  <c:v>90.040999999999997</c:v>
                </c:pt>
                <c:pt idx="766">
                  <c:v>89.952000000000012</c:v>
                </c:pt>
                <c:pt idx="767">
                  <c:v>89.792000000000002</c:v>
                </c:pt>
                <c:pt idx="768">
                  <c:v>89.754999999999995</c:v>
                </c:pt>
                <c:pt idx="769">
                  <c:v>89.745999999999995</c:v>
                </c:pt>
                <c:pt idx="770">
                  <c:v>89.611999999999995</c:v>
                </c:pt>
                <c:pt idx="771">
                  <c:v>89.557000000000002</c:v>
                </c:pt>
                <c:pt idx="772">
                  <c:v>89.442000000000007</c:v>
                </c:pt>
                <c:pt idx="773">
                  <c:v>89.39</c:v>
                </c:pt>
                <c:pt idx="774">
                  <c:v>89.298000000000002</c:v>
                </c:pt>
                <c:pt idx="775">
                  <c:v>89.232000000000014</c:v>
                </c:pt>
                <c:pt idx="776">
                  <c:v>89.194999999999993</c:v>
                </c:pt>
                <c:pt idx="777">
                  <c:v>89.150999999999982</c:v>
                </c:pt>
                <c:pt idx="778">
                  <c:v>89.093000000000004</c:v>
                </c:pt>
                <c:pt idx="779">
                  <c:v>88.977999999999994</c:v>
                </c:pt>
                <c:pt idx="780">
                  <c:v>88.935000000000002</c:v>
                </c:pt>
                <c:pt idx="781">
                  <c:v>88.831000000000003</c:v>
                </c:pt>
                <c:pt idx="782">
                  <c:v>88.774999999999991</c:v>
                </c:pt>
                <c:pt idx="783">
                  <c:v>88.744000000000014</c:v>
                </c:pt>
                <c:pt idx="784">
                  <c:v>88.733000000000004</c:v>
                </c:pt>
                <c:pt idx="785">
                  <c:v>88.620999999999981</c:v>
                </c:pt>
                <c:pt idx="786">
                  <c:v>88.534000000000006</c:v>
                </c:pt>
                <c:pt idx="787">
                  <c:v>88.521000000000001</c:v>
                </c:pt>
                <c:pt idx="788">
                  <c:v>88.498000000000005</c:v>
                </c:pt>
                <c:pt idx="789">
                  <c:v>88.490000000000009</c:v>
                </c:pt>
                <c:pt idx="790">
                  <c:v>88.468000000000004</c:v>
                </c:pt>
                <c:pt idx="791">
                  <c:v>88.453999999999994</c:v>
                </c:pt>
                <c:pt idx="792">
                  <c:v>88.409000000000006</c:v>
                </c:pt>
                <c:pt idx="793">
                  <c:v>88.394000000000005</c:v>
                </c:pt>
                <c:pt idx="794">
                  <c:v>88.259</c:v>
                </c:pt>
                <c:pt idx="795">
                  <c:v>88.182999999999993</c:v>
                </c:pt>
                <c:pt idx="796">
                  <c:v>88.143000000000001</c:v>
                </c:pt>
                <c:pt idx="797">
                  <c:v>88.016999999999996</c:v>
                </c:pt>
                <c:pt idx="798">
                  <c:v>87.956000000000003</c:v>
                </c:pt>
                <c:pt idx="799">
                  <c:v>87.912000000000006</c:v>
                </c:pt>
                <c:pt idx="800">
                  <c:v>87.903999999999996</c:v>
                </c:pt>
                <c:pt idx="801">
                  <c:v>87.900999999999996</c:v>
                </c:pt>
                <c:pt idx="802">
                  <c:v>87.79</c:v>
                </c:pt>
                <c:pt idx="803">
                  <c:v>87.787000000000006</c:v>
                </c:pt>
                <c:pt idx="804">
                  <c:v>87.730999999999995</c:v>
                </c:pt>
                <c:pt idx="805">
                  <c:v>87.710000000000008</c:v>
                </c:pt>
                <c:pt idx="806">
                  <c:v>87.66</c:v>
                </c:pt>
                <c:pt idx="807">
                  <c:v>87.650999999999982</c:v>
                </c:pt>
                <c:pt idx="808">
                  <c:v>87.516999999999996</c:v>
                </c:pt>
                <c:pt idx="809">
                  <c:v>87.492999999999995</c:v>
                </c:pt>
                <c:pt idx="810">
                  <c:v>87.474999999999994</c:v>
                </c:pt>
                <c:pt idx="811">
                  <c:v>87.468999999999994</c:v>
                </c:pt>
                <c:pt idx="812">
                  <c:v>87.45</c:v>
                </c:pt>
                <c:pt idx="813">
                  <c:v>87.433000000000007</c:v>
                </c:pt>
                <c:pt idx="814">
                  <c:v>87.429000000000002</c:v>
                </c:pt>
                <c:pt idx="815">
                  <c:v>87.323999999999998</c:v>
                </c:pt>
                <c:pt idx="816">
                  <c:v>87.3</c:v>
                </c:pt>
                <c:pt idx="817">
                  <c:v>87.236999999999995</c:v>
                </c:pt>
                <c:pt idx="818">
                  <c:v>87.172999999999988</c:v>
                </c:pt>
                <c:pt idx="819">
                  <c:v>87.098000000000013</c:v>
                </c:pt>
                <c:pt idx="820">
                  <c:v>86.988</c:v>
                </c:pt>
                <c:pt idx="821">
                  <c:v>86.824999999999989</c:v>
                </c:pt>
                <c:pt idx="822">
                  <c:v>86.812000000000012</c:v>
                </c:pt>
                <c:pt idx="823">
                  <c:v>86.620999999999981</c:v>
                </c:pt>
                <c:pt idx="824">
                  <c:v>86.590999999999994</c:v>
                </c:pt>
                <c:pt idx="825">
                  <c:v>86.575999999999979</c:v>
                </c:pt>
                <c:pt idx="826">
                  <c:v>86.537999999999997</c:v>
                </c:pt>
                <c:pt idx="827">
                  <c:v>86.510999999999996</c:v>
                </c:pt>
                <c:pt idx="828">
                  <c:v>86.441000000000017</c:v>
                </c:pt>
                <c:pt idx="829">
                  <c:v>86.394000000000005</c:v>
                </c:pt>
                <c:pt idx="830">
                  <c:v>86.387</c:v>
                </c:pt>
                <c:pt idx="831">
                  <c:v>86.301000000000002</c:v>
                </c:pt>
                <c:pt idx="832">
                  <c:v>86.271999999999991</c:v>
                </c:pt>
                <c:pt idx="833">
                  <c:v>86.244000000000014</c:v>
                </c:pt>
                <c:pt idx="834">
                  <c:v>86.167000000000002</c:v>
                </c:pt>
                <c:pt idx="835">
                  <c:v>86.147000000000006</c:v>
                </c:pt>
                <c:pt idx="836">
                  <c:v>86.143000000000001</c:v>
                </c:pt>
                <c:pt idx="837">
                  <c:v>86.096000000000004</c:v>
                </c:pt>
                <c:pt idx="838">
                  <c:v>86.084000000000003</c:v>
                </c:pt>
                <c:pt idx="839">
                  <c:v>86.043000000000006</c:v>
                </c:pt>
                <c:pt idx="840">
                  <c:v>85.998000000000005</c:v>
                </c:pt>
                <c:pt idx="841">
                  <c:v>85.962000000000003</c:v>
                </c:pt>
                <c:pt idx="842">
                  <c:v>85.921999999999997</c:v>
                </c:pt>
                <c:pt idx="843">
                  <c:v>85.820999999999998</c:v>
                </c:pt>
                <c:pt idx="844">
                  <c:v>85.727000000000004</c:v>
                </c:pt>
                <c:pt idx="845">
                  <c:v>85.69</c:v>
                </c:pt>
                <c:pt idx="846">
                  <c:v>85.617000000000004</c:v>
                </c:pt>
                <c:pt idx="847">
                  <c:v>85.606999999999999</c:v>
                </c:pt>
                <c:pt idx="848">
                  <c:v>85.6</c:v>
                </c:pt>
                <c:pt idx="849">
                  <c:v>85.590999999999994</c:v>
                </c:pt>
                <c:pt idx="850">
                  <c:v>85.518000000000001</c:v>
                </c:pt>
                <c:pt idx="851">
                  <c:v>85.516999999999996</c:v>
                </c:pt>
                <c:pt idx="852">
                  <c:v>85.402000000000001</c:v>
                </c:pt>
                <c:pt idx="853">
                  <c:v>85.387</c:v>
                </c:pt>
                <c:pt idx="854">
                  <c:v>85.382999999999981</c:v>
                </c:pt>
                <c:pt idx="855">
                  <c:v>85.376999999999981</c:v>
                </c:pt>
                <c:pt idx="856">
                  <c:v>85.286000000000001</c:v>
                </c:pt>
                <c:pt idx="857">
                  <c:v>85.257999999999996</c:v>
                </c:pt>
                <c:pt idx="858">
                  <c:v>85.230999999999995</c:v>
                </c:pt>
                <c:pt idx="859">
                  <c:v>85.151999999999987</c:v>
                </c:pt>
                <c:pt idx="860">
                  <c:v>85.150999999999982</c:v>
                </c:pt>
                <c:pt idx="861">
                  <c:v>85.068000000000012</c:v>
                </c:pt>
                <c:pt idx="862">
                  <c:v>85.057000000000002</c:v>
                </c:pt>
                <c:pt idx="863">
                  <c:v>84.997000000000014</c:v>
                </c:pt>
                <c:pt idx="864">
                  <c:v>84.903999999999996</c:v>
                </c:pt>
                <c:pt idx="865">
                  <c:v>84.733000000000004</c:v>
                </c:pt>
                <c:pt idx="866">
                  <c:v>84.691999999999993</c:v>
                </c:pt>
                <c:pt idx="867">
                  <c:v>84.654999999999987</c:v>
                </c:pt>
                <c:pt idx="868">
                  <c:v>84.653999999999982</c:v>
                </c:pt>
                <c:pt idx="869">
                  <c:v>84.595000000000013</c:v>
                </c:pt>
                <c:pt idx="870">
                  <c:v>84.537999999999997</c:v>
                </c:pt>
                <c:pt idx="871">
                  <c:v>84.435000000000002</c:v>
                </c:pt>
                <c:pt idx="872">
                  <c:v>84.4</c:v>
                </c:pt>
                <c:pt idx="873">
                  <c:v>84.373999999999981</c:v>
                </c:pt>
                <c:pt idx="874">
                  <c:v>84.251999999999995</c:v>
                </c:pt>
                <c:pt idx="875">
                  <c:v>83.988</c:v>
                </c:pt>
                <c:pt idx="876">
                  <c:v>83.850999999999999</c:v>
                </c:pt>
                <c:pt idx="877">
                  <c:v>83.60899999999998</c:v>
                </c:pt>
                <c:pt idx="878">
                  <c:v>83.56</c:v>
                </c:pt>
                <c:pt idx="879">
                  <c:v>83.527999999999992</c:v>
                </c:pt>
                <c:pt idx="880">
                  <c:v>83.483000000000004</c:v>
                </c:pt>
                <c:pt idx="881">
                  <c:v>83.436000000000007</c:v>
                </c:pt>
                <c:pt idx="882">
                  <c:v>83.403999999999996</c:v>
                </c:pt>
                <c:pt idx="883">
                  <c:v>83.393000000000001</c:v>
                </c:pt>
                <c:pt idx="884">
                  <c:v>83.35199999999999</c:v>
                </c:pt>
                <c:pt idx="885">
                  <c:v>83.233000000000004</c:v>
                </c:pt>
                <c:pt idx="886">
                  <c:v>83.206000000000003</c:v>
                </c:pt>
                <c:pt idx="887">
                  <c:v>83.057000000000002</c:v>
                </c:pt>
                <c:pt idx="888">
                  <c:v>83.007000000000005</c:v>
                </c:pt>
                <c:pt idx="889">
                  <c:v>82.977000000000004</c:v>
                </c:pt>
                <c:pt idx="890">
                  <c:v>82.955000000000013</c:v>
                </c:pt>
                <c:pt idx="891">
                  <c:v>82.846999999999994</c:v>
                </c:pt>
                <c:pt idx="892">
                  <c:v>82.718999999999994</c:v>
                </c:pt>
                <c:pt idx="893">
                  <c:v>82.717000000000013</c:v>
                </c:pt>
                <c:pt idx="894">
                  <c:v>82.703000000000003</c:v>
                </c:pt>
                <c:pt idx="895">
                  <c:v>82.634</c:v>
                </c:pt>
                <c:pt idx="896">
                  <c:v>82.536000000000001</c:v>
                </c:pt>
                <c:pt idx="897">
                  <c:v>82.510999999999996</c:v>
                </c:pt>
                <c:pt idx="898">
                  <c:v>82.503</c:v>
                </c:pt>
                <c:pt idx="899">
                  <c:v>82.501000000000005</c:v>
                </c:pt>
                <c:pt idx="900">
                  <c:v>82.478999999999999</c:v>
                </c:pt>
                <c:pt idx="901">
                  <c:v>82.438000000000002</c:v>
                </c:pt>
                <c:pt idx="902">
                  <c:v>82.366</c:v>
                </c:pt>
                <c:pt idx="903">
                  <c:v>82.342000000000013</c:v>
                </c:pt>
                <c:pt idx="904">
                  <c:v>82.331000000000003</c:v>
                </c:pt>
                <c:pt idx="905">
                  <c:v>82.224999999999994</c:v>
                </c:pt>
                <c:pt idx="906">
                  <c:v>82.224000000000004</c:v>
                </c:pt>
                <c:pt idx="907">
                  <c:v>82.174999999999983</c:v>
                </c:pt>
                <c:pt idx="908">
                  <c:v>82.154999999999987</c:v>
                </c:pt>
                <c:pt idx="909">
                  <c:v>82.141000000000005</c:v>
                </c:pt>
                <c:pt idx="910">
                  <c:v>82.126999999999981</c:v>
                </c:pt>
                <c:pt idx="911">
                  <c:v>82.095000000000013</c:v>
                </c:pt>
                <c:pt idx="912">
                  <c:v>82.07</c:v>
                </c:pt>
                <c:pt idx="913">
                  <c:v>82.016999999999996</c:v>
                </c:pt>
                <c:pt idx="914">
                  <c:v>82.001000000000005</c:v>
                </c:pt>
                <c:pt idx="915">
                  <c:v>81.995999999999995</c:v>
                </c:pt>
                <c:pt idx="916">
                  <c:v>81.990000000000009</c:v>
                </c:pt>
                <c:pt idx="917">
                  <c:v>81.956999999999994</c:v>
                </c:pt>
                <c:pt idx="918">
                  <c:v>81.89</c:v>
                </c:pt>
                <c:pt idx="919">
                  <c:v>81.745000000000005</c:v>
                </c:pt>
                <c:pt idx="920">
                  <c:v>81.735000000000014</c:v>
                </c:pt>
                <c:pt idx="921">
                  <c:v>81.732000000000014</c:v>
                </c:pt>
                <c:pt idx="922">
                  <c:v>81.625999999999991</c:v>
                </c:pt>
                <c:pt idx="923">
                  <c:v>81.60499999999999</c:v>
                </c:pt>
                <c:pt idx="924">
                  <c:v>81.557000000000002</c:v>
                </c:pt>
                <c:pt idx="925">
                  <c:v>81.427000000000007</c:v>
                </c:pt>
                <c:pt idx="926">
                  <c:v>81.38</c:v>
                </c:pt>
                <c:pt idx="927">
                  <c:v>81.363</c:v>
                </c:pt>
                <c:pt idx="928">
                  <c:v>81.346000000000004</c:v>
                </c:pt>
                <c:pt idx="929">
                  <c:v>81.34</c:v>
                </c:pt>
                <c:pt idx="930">
                  <c:v>81.218000000000004</c:v>
                </c:pt>
                <c:pt idx="931">
                  <c:v>81.198999999999998</c:v>
                </c:pt>
                <c:pt idx="932">
                  <c:v>81.146000000000001</c:v>
                </c:pt>
                <c:pt idx="933">
                  <c:v>81.040000000000006</c:v>
                </c:pt>
                <c:pt idx="934">
                  <c:v>80.936000000000007</c:v>
                </c:pt>
                <c:pt idx="935">
                  <c:v>80.856999999999999</c:v>
                </c:pt>
                <c:pt idx="936">
                  <c:v>80.774000000000001</c:v>
                </c:pt>
                <c:pt idx="937">
                  <c:v>80.661999999999992</c:v>
                </c:pt>
                <c:pt idx="938">
                  <c:v>80.576999999999998</c:v>
                </c:pt>
                <c:pt idx="939">
                  <c:v>80.471999999999994</c:v>
                </c:pt>
                <c:pt idx="940">
                  <c:v>80.459999999999994</c:v>
                </c:pt>
                <c:pt idx="941">
                  <c:v>80.438999999999993</c:v>
                </c:pt>
                <c:pt idx="942">
                  <c:v>80.418000000000006</c:v>
                </c:pt>
                <c:pt idx="943">
                  <c:v>80.381999999999991</c:v>
                </c:pt>
                <c:pt idx="944">
                  <c:v>80.242999999999995</c:v>
                </c:pt>
                <c:pt idx="945">
                  <c:v>80.215999999999994</c:v>
                </c:pt>
                <c:pt idx="946">
                  <c:v>80.10199999999999</c:v>
                </c:pt>
                <c:pt idx="947">
                  <c:v>79.867000000000004</c:v>
                </c:pt>
                <c:pt idx="948">
                  <c:v>79.637</c:v>
                </c:pt>
                <c:pt idx="949">
                  <c:v>79.626999999999981</c:v>
                </c:pt>
                <c:pt idx="950">
                  <c:v>79.600999999999999</c:v>
                </c:pt>
                <c:pt idx="951">
                  <c:v>79.543999999999997</c:v>
                </c:pt>
                <c:pt idx="952">
                  <c:v>79.528999999999982</c:v>
                </c:pt>
                <c:pt idx="953">
                  <c:v>79.527000000000001</c:v>
                </c:pt>
                <c:pt idx="954">
                  <c:v>79.414000000000016</c:v>
                </c:pt>
                <c:pt idx="955">
                  <c:v>79.403000000000006</c:v>
                </c:pt>
                <c:pt idx="956">
                  <c:v>79.381</c:v>
                </c:pt>
                <c:pt idx="957">
                  <c:v>79.286000000000001</c:v>
                </c:pt>
                <c:pt idx="958">
                  <c:v>79.269000000000005</c:v>
                </c:pt>
                <c:pt idx="959">
                  <c:v>79.268000000000001</c:v>
                </c:pt>
                <c:pt idx="960">
                  <c:v>79.098000000000013</c:v>
                </c:pt>
                <c:pt idx="961">
                  <c:v>79.037000000000006</c:v>
                </c:pt>
                <c:pt idx="962">
                  <c:v>78.887999999999991</c:v>
                </c:pt>
                <c:pt idx="963">
                  <c:v>78.885999999999981</c:v>
                </c:pt>
                <c:pt idx="964">
                  <c:v>78.881999999999991</c:v>
                </c:pt>
                <c:pt idx="965">
                  <c:v>78.706000000000003</c:v>
                </c:pt>
                <c:pt idx="966">
                  <c:v>78.504999999999995</c:v>
                </c:pt>
                <c:pt idx="967">
                  <c:v>78.350999999999999</c:v>
                </c:pt>
                <c:pt idx="968">
                  <c:v>78.337000000000003</c:v>
                </c:pt>
                <c:pt idx="969">
                  <c:v>78.290999999999997</c:v>
                </c:pt>
                <c:pt idx="970">
                  <c:v>78.290000000000006</c:v>
                </c:pt>
                <c:pt idx="971">
                  <c:v>78.256</c:v>
                </c:pt>
                <c:pt idx="972">
                  <c:v>78.236999999999995</c:v>
                </c:pt>
                <c:pt idx="973">
                  <c:v>78.185999999999993</c:v>
                </c:pt>
                <c:pt idx="974">
                  <c:v>78.127999999999986</c:v>
                </c:pt>
                <c:pt idx="975">
                  <c:v>78.075999999999979</c:v>
                </c:pt>
                <c:pt idx="976">
                  <c:v>77.933000000000007</c:v>
                </c:pt>
                <c:pt idx="977">
                  <c:v>77.891999999999996</c:v>
                </c:pt>
                <c:pt idx="978">
                  <c:v>77.876999999999981</c:v>
                </c:pt>
                <c:pt idx="979">
                  <c:v>77.838999999999999</c:v>
                </c:pt>
                <c:pt idx="980">
                  <c:v>77.748000000000005</c:v>
                </c:pt>
                <c:pt idx="981">
                  <c:v>77.685999999999993</c:v>
                </c:pt>
                <c:pt idx="982">
                  <c:v>77.60499999999999</c:v>
                </c:pt>
                <c:pt idx="983">
                  <c:v>77.581999999999994</c:v>
                </c:pt>
                <c:pt idx="984">
                  <c:v>77.504999999999995</c:v>
                </c:pt>
                <c:pt idx="985">
                  <c:v>77.468999999999994</c:v>
                </c:pt>
                <c:pt idx="986">
                  <c:v>77.468000000000004</c:v>
                </c:pt>
                <c:pt idx="987">
                  <c:v>77.448000000000008</c:v>
                </c:pt>
                <c:pt idx="988">
                  <c:v>77.301000000000002</c:v>
                </c:pt>
                <c:pt idx="989">
                  <c:v>77.299000000000007</c:v>
                </c:pt>
                <c:pt idx="990">
                  <c:v>77.269000000000005</c:v>
                </c:pt>
                <c:pt idx="991">
                  <c:v>77.262</c:v>
                </c:pt>
                <c:pt idx="992">
                  <c:v>77.239999999999995</c:v>
                </c:pt>
                <c:pt idx="993">
                  <c:v>77.177999999999983</c:v>
                </c:pt>
                <c:pt idx="994">
                  <c:v>77.173999999999992</c:v>
                </c:pt>
                <c:pt idx="995">
                  <c:v>77.161000000000001</c:v>
                </c:pt>
                <c:pt idx="996">
                  <c:v>77.138999999999982</c:v>
                </c:pt>
                <c:pt idx="997">
                  <c:v>77.071999999999989</c:v>
                </c:pt>
                <c:pt idx="998">
                  <c:v>76.994000000000014</c:v>
                </c:pt>
                <c:pt idx="999">
                  <c:v>76.989000000000004</c:v>
                </c:pt>
                <c:pt idx="1000">
                  <c:v>76.932000000000002</c:v>
                </c:pt>
                <c:pt idx="1001">
                  <c:v>76.888999999999982</c:v>
                </c:pt>
                <c:pt idx="1002">
                  <c:v>76.877999999999986</c:v>
                </c:pt>
                <c:pt idx="1003">
                  <c:v>76.849999999999994</c:v>
                </c:pt>
                <c:pt idx="1004">
                  <c:v>76.843000000000004</c:v>
                </c:pt>
                <c:pt idx="1005">
                  <c:v>76.831000000000003</c:v>
                </c:pt>
                <c:pt idx="1006">
                  <c:v>76.823999999999998</c:v>
                </c:pt>
                <c:pt idx="1007">
                  <c:v>76.783000000000001</c:v>
                </c:pt>
                <c:pt idx="1008">
                  <c:v>76.766999999999996</c:v>
                </c:pt>
                <c:pt idx="1009">
                  <c:v>76.718999999999994</c:v>
                </c:pt>
                <c:pt idx="1010">
                  <c:v>76.658999999999992</c:v>
                </c:pt>
                <c:pt idx="1011">
                  <c:v>76.657999999999987</c:v>
                </c:pt>
                <c:pt idx="1012">
                  <c:v>76.60199999999999</c:v>
                </c:pt>
                <c:pt idx="1013">
                  <c:v>76.585999999999999</c:v>
                </c:pt>
                <c:pt idx="1014">
                  <c:v>76.426000000000002</c:v>
                </c:pt>
                <c:pt idx="1015">
                  <c:v>76.424999999999997</c:v>
                </c:pt>
                <c:pt idx="1016">
                  <c:v>76.393000000000001</c:v>
                </c:pt>
                <c:pt idx="1017">
                  <c:v>76.388999999999982</c:v>
                </c:pt>
                <c:pt idx="1018">
                  <c:v>76.278999999999982</c:v>
                </c:pt>
                <c:pt idx="1019">
                  <c:v>76.277000000000001</c:v>
                </c:pt>
                <c:pt idx="1020">
                  <c:v>76.262</c:v>
                </c:pt>
                <c:pt idx="1021">
                  <c:v>76.227000000000004</c:v>
                </c:pt>
                <c:pt idx="1022">
                  <c:v>76.184999999999988</c:v>
                </c:pt>
                <c:pt idx="1023">
                  <c:v>76.16</c:v>
                </c:pt>
                <c:pt idx="1024">
                  <c:v>76.137999999999991</c:v>
                </c:pt>
                <c:pt idx="1025">
                  <c:v>76.066000000000003</c:v>
                </c:pt>
                <c:pt idx="1026">
                  <c:v>76.033000000000001</c:v>
                </c:pt>
                <c:pt idx="1027">
                  <c:v>75.801999999999992</c:v>
                </c:pt>
                <c:pt idx="1028">
                  <c:v>75.769000000000005</c:v>
                </c:pt>
                <c:pt idx="1029">
                  <c:v>75.745999999999995</c:v>
                </c:pt>
                <c:pt idx="1030">
                  <c:v>75.661999999999992</c:v>
                </c:pt>
                <c:pt idx="1031">
                  <c:v>75.575999999999979</c:v>
                </c:pt>
                <c:pt idx="1032">
                  <c:v>75.53</c:v>
                </c:pt>
                <c:pt idx="1033">
                  <c:v>75.507999999999996</c:v>
                </c:pt>
                <c:pt idx="1034">
                  <c:v>75.48</c:v>
                </c:pt>
                <c:pt idx="1035">
                  <c:v>75.268000000000001</c:v>
                </c:pt>
                <c:pt idx="1036">
                  <c:v>75.251999999999995</c:v>
                </c:pt>
                <c:pt idx="1037">
                  <c:v>75.167000000000002</c:v>
                </c:pt>
                <c:pt idx="1038">
                  <c:v>75.137</c:v>
                </c:pt>
                <c:pt idx="1039">
                  <c:v>75.10499999999999</c:v>
                </c:pt>
                <c:pt idx="1040">
                  <c:v>75.092000000000013</c:v>
                </c:pt>
                <c:pt idx="1041">
                  <c:v>75.054000000000002</c:v>
                </c:pt>
                <c:pt idx="1042">
                  <c:v>75.027000000000001</c:v>
                </c:pt>
                <c:pt idx="1043">
                  <c:v>74.940000000000012</c:v>
                </c:pt>
                <c:pt idx="1044">
                  <c:v>74.834999999999994</c:v>
                </c:pt>
                <c:pt idx="1045">
                  <c:v>74.820999999999998</c:v>
                </c:pt>
                <c:pt idx="1046">
                  <c:v>74.787999999999997</c:v>
                </c:pt>
                <c:pt idx="1047">
                  <c:v>74.676999999999992</c:v>
                </c:pt>
                <c:pt idx="1048">
                  <c:v>74.671999999999983</c:v>
                </c:pt>
                <c:pt idx="1049">
                  <c:v>74.462000000000003</c:v>
                </c:pt>
                <c:pt idx="1050">
                  <c:v>74.391999999999996</c:v>
                </c:pt>
                <c:pt idx="1051">
                  <c:v>74.211000000000013</c:v>
                </c:pt>
                <c:pt idx="1052">
                  <c:v>74.113</c:v>
                </c:pt>
                <c:pt idx="1053">
                  <c:v>74.084000000000003</c:v>
                </c:pt>
                <c:pt idx="1054">
                  <c:v>74.070999999999998</c:v>
                </c:pt>
                <c:pt idx="1055">
                  <c:v>74.051999999999992</c:v>
                </c:pt>
                <c:pt idx="1056">
                  <c:v>74.040000000000006</c:v>
                </c:pt>
                <c:pt idx="1057">
                  <c:v>74.027999999999992</c:v>
                </c:pt>
                <c:pt idx="1058">
                  <c:v>73.998000000000005</c:v>
                </c:pt>
                <c:pt idx="1059">
                  <c:v>73.980999999999995</c:v>
                </c:pt>
                <c:pt idx="1060">
                  <c:v>73.85799999999999</c:v>
                </c:pt>
                <c:pt idx="1061">
                  <c:v>73.856999999999999</c:v>
                </c:pt>
                <c:pt idx="1062">
                  <c:v>73.85199999999999</c:v>
                </c:pt>
                <c:pt idx="1063">
                  <c:v>73.823999999999998</c:v>
                </c:pt>
                <c:pt idx="1064">
                  <c:v>73.804000000000002</c:v>
                </c:pt>
                <c:pt idx="1065">
                  <c:v>73.801999999999992</c:v>
                </c:pt>
                <c:pt idx="1066">
                  <c:v>73.801000000000002</c:v>
                </c:pt>
                <c:pt idx="1067">
                  <c:v>73.765000000000001</c:v>
                </c:pt>
                <c:pt idx="1068">
                  <c:v>73.742999999999995</c:v>
                </c:pt>
                <c:pt idx="1069">
                  <c:v>73.718000000000004</c:v>
                </c:pt>
                <c:pt idx="1070">
                  <c:v>73.658999999999992</c:v>
                </c:pt>
                <c:pt idx="1071">
                  <c:v>73.626999999999981</c:v>
                </c:pt>
                <c:pt idx="1072">
                  <c:v>73.584000000000003</c:v>
                </c:pt>
                <c:pt idx="1073">
                  <c:v>73.584000000000003</c:v>
                </c:pt>
                <c:pt idx="1074">
                  <c:v>73.563999999999993</c:v>
                </c:pt>
                <c:pt idx="1075">
                  <c:v>73.510999999999996</c:v>
                </c:pt>
                <c:pt idx="1076">
                  <c:v>73.495000000000005</c:v>
                </c:pt>
                <c:pt idx="1077">
                  <c:v>73.486000000000004</c:v>
                </c:pt>
                <c:pt idx="1078">
                  <c:v>73.415000000000006</c:v>
                </c:pt>
                <c:pt idx="1079">
                  <c:v>73.369</c:v>
                </c:pt>
                <c:pt idx="1080">
                  <c:v>73.313999999999993</c:v>
                </c:pt>
                <c:pt idx="1081">
                  <c:v>73.308999999999983</c:v>
                </c:pt>
                <c:pt idx="1082">
                  <c:v>73.251000000000005</c:v>
                </c:pt>
                <c:pt idx="1083">
                  <c:v>73.141000000000005</c:v>
                </c:pt>
                <c:pt idx="1084">
                  <c:v>73.131</c:v>
                </c:pt>
                <c:pt idx="1085">
                  <c:v>73.042000000000002</c:v>
                </c:pt>
                <c:pt idx="1086">
                  <c:v>72.989000000000004</c:v>
                </c:pt>
                <c:pt idx="1087">
                  <c:v>72.968000000000004</c:v>
                </c:pt>
                <c:pt idx="1088">
                  <c:v>72.924000000000007</c:v>
                </c:pt>
                <c:pt idx="1089">
                  <c:v>72.88</c:v>
                </c:pt>
                <c:pt idx="1090">
                  <c:v>72.819000000000003</c:v>
                </c:pt>
                <c:pt idx="1091">
                  <c:v>72.812000000000012</c:v>
                </c:pt>
                <c:pt idx="1092">
                  <c:v>72.795000000000002</c:v>
                </c:pt>
                <c:pt idx="1093">
                  <c:v>72.774999999999991</c:v>
                </c:pt>
                <c:pt idx="1094">
                  <c:v>72.628999999999991</c:v>
                </c:pt>
                <c:pt idx="1095">
                  <c:v>72.627999999999986</c:v>
                </c:pt>
                <c:pt idx="1096">
                  <c:v>72.554999999999993</c:v>
                </c:pt>
                <c:pt idx="1097">
                  <c:v>72.498000000000005</c:v>
                </c:pt>
                <c:pt idx="1098">
                  <c:v>72.391000000000005</c:v>
                </c:pt>
                <c:pt idx="1099">
                  <c:v>72.371999999999986</c:v>
                </c:pt>
                <c:pt idx="1100">
                  <c:v>72.370999999999981</c:v>
                </c:pt>
                <c:pt idx="1101">
                  <c:v>72.349999999999994</c:v>
                </c:pt>
                <c:pt idx="1102">
                  <c:v>72.320999999999998</c:v>
                </c:pt>
                <c:pt idx="1103">
                  <c:v>72.281999999999996</c:v>
                </c:pt>
                <c:pt idx="1104">
                  <c:v>72.208000000000013</c:v>
                </c:pt>
                <c:pt idx="1105">
                  <c:v>72.114999999999995</c:v>
                </c:pt>
                <c:pt idx="1106">
                  <c:v>72.087000000000003</c:v>
                </c:pt>
                <c:pt idx="1107">
                  <c:v>72.055999999999983</c:v>
                </c:pt>
                <c:pt idx="1108">
                  <c:v>71.991000000000014</c:v>
                </c:pt>
                <c:pt idx="1109">
                  <c:v>71.949000000000012</c:v>
                </c:pt>
                <c:pt idx="1110">
                  <c:v>71.938000000000002</c:v>
                </c:pt>
                <c:pt idx="1111">
                  <c:v>71.85599999999998</c:v>
                </c:pt>
                <c:pt idx="1112">
                  <c:v>71.813000000000002</c:v>
                </c:pt>
                <c:pt idx="1113">
                  <c:v>71.778999999999982</c:v>
                </c:pt>
                <c:pt idx="1114">
                  <c:v>71.774999999999991</c:v>
                </c:pt>
                <c:pt idx="1115">
                  <c:v>71.705000000000013</c:v>
                </c:pt>
                <c:pt idx="1116">
                  <c:v>71.661999999999992</c:v>
                </c:pt>
                <c:pt idx="1117">
                  <c:v>71.66</c:v>
                </c:pt>
                <c:pt idx="1118">
                  <c:v>71.614000000000004</c:v>
                </c:pt>
                <c:pt idx="1119">
                  <c:v>71.599000000000004</c:v>
                </c:pt>
                <c:pt idx="1120">
                  <c:v>71.593999999999994</c:v>
                </c:pt>
                <c:pt idx="1121">
                  <c:v>71.587999999999994</c:v>
                </c:pt>
                <c:pt idx="1122">
                  <c:v>71.533000000000001</c:v>
                </c:pt>
                <c:pt idx="1123">
                  <c:v>71.494000000000014</c:v>
                </c:pt>
                <c:pt idx="1124">
                  <c:v>71.48</c:v>
                </c:pt>
                <c:pt idx="1125">
                  <c:v>71.414000000000016</c:v>
                </c:pt>
                <c:pt idx="1126">
                  <c:v>71.381999999999991</c:v>
                </c:pt>
                <c:pt idx="1127">
                  <c:v>71.369</c:v>
                </c:pt>
                <c:pt idx="1128">
                  <c:v>71.369</c:v>
                </c:pt>
                <c:pt idx="1129">
                  <c:v>71.367000000000004</c:v>
                </c:pt>
                <c:pt idx="1130">
                  <c:v>71.35199999999999</c:v>
                </c:pt>
                <c:pt idx="1131">
                  <c:v>71.346000000000004</c:v>
                </c:pt>
                <c:pt idx="1132">
                  <c:v>71.316000000000003</c:v>
                </c:pt>
                <c:pt idx="1133">
                  <c:v>71.315000000000012</c:v>
                </c:pt>
                <c:pt idx="1134">
                  <c:v>71.236000000000004</c:v>
                </c:pt>
                <c:pt idx="1135">
                  <c:v>71.158999999999992</c:v>
                </c:pt>
                <c:pt idx="1136">
                  <c:v>71.036000000000001</c:v>
                </c:pt>
                <c:pt idx="1137">
                  <c:v>71.034999999999997</c:v>
                </c:pt>
                <c:pt idx="1138">
                  <c:v>71.03</c:v>
                </c:pt>
                <c:pt idx="1139">
                  <c:v>71.021999999999991</c:v>
                </c:pt>
                <c:pt idx="1140">
                  <c:v>70.915000000000006</c:v>
                </c:pt>
                <c:pt idx="1141">
                  <c:v>70.876999999999981</c:v>
                </c:pt>
                <c:pt idx="1142">
                  <c:v>70.870999999999981</c:v>
                </c:pt>
                <c:pt idx="1143">
                  <c:v>70.846999999999994</c:v>
                </c:pt>
                <c:pt idx="1144">
                  <c:v>70.842000000000013</c:v>
                </c:pt>
                <c:pt idx="1145">
                  <c:v>70.842000000000013</c:v>
                </c:pt>
                <c:pt idx="1146">
                  <c:v>70.775999999999982</c:v>
                </c:pt>
                <c:pt idx="1147">
                  <c:v>70.709999999999994</c:v>
                </c:pt>
                <c:pt idx="1148">
                  <c:v>70.670999999999992</c:v>
                </c:pt>
                <c:pt idx="1149">
                  <c:v>70.649999999999991</c:v>
                </c:pt>
                <c:pt idx="1150">
                  <c:v>70.60299999999998</c:v>
                </c:pt>
                <c:pt idx="1151">
                  <c:v>70.596999999999994</c:v>
                </c:pt>
                <c:pt idx="1152">
                  <c:v>70.58</c:v>
                </c:pt>
                <c:pt idx="1153">
                  <c:v>70.568000000000012</c:v>
                </c:pt>
                <c:pt idx="1154">
                  <c:v>70.540000000000006</c:v>
                </c:pt>
                <c:pt idx="1155">
                  <c:v>70.433999999999997</c:v>
                </c:pt>
                <c:pt idx="1156">
                  <c:v>70.410000000000011</c:v>
                </c:pt>
                <c:pt idx="1157">
                  <c:v>70.409000000000006</c:v>
                </c:pt>
                <c:pt idx="1158">
                  <c:v>70.197000000000003</c:v>
                </c:pt>
                <c:pt idx="1159">
                  <c:v>70.194999999999993</c:v>
                </c:pt>
                <c:pt idx="1160">
                  <c:v>70.186999999999998</c:v>
                </c:pt>
                <c:pt idx="1161">
                  <c:v>70.167000000000002</c:v>
                </c:pt>
                <c:pt idx="1162">
                  <c:v>70.12299999999999</c:v>
                </c:pt>
                <c:pt idx="1163">
                  <c:v>70.087999999999994</c:v>
                </c:pt>
                <c:pt idx="1164">
                  <c:v>70.075999999999979</c:v>
                </c:pt>
                <c:pt idx="1165">
                  <c:v>70.037999999999997</c:v>
                </c:pt>
                <c:pt idx="1166">
                  <c:v>69.988</c:v>
                </c:pt>
                <c:pt idx="1167">
                  <c:v>69.956000000000003</c:v>
                </c:pt>
                <c:pt idx="1168">
                  <c:v>69.896000000000001</c:v>
                </c:pt>
                <c:pt idx="1169">
                  <c:v>69.876999999999981</c:v>
                </c:pt>
                <c:pt idx="1170">
                  <c:v>69.834000000000003</c:v>
                </c:pt>
                <c:pt idx="1171">
                  <c:v>69.820999999999998</c:v>
                </c:pt>
                <c:pt idx="1172">
                  <c:v>69.766999999999996</c:v>
                </c:pt>
                <c:pt idx="1173">
                  <c:v>69.61</c:v>
                </c:pt>
                <c:pt idx="1174">
                  <c:v>69.557000000000002</c:v>
                </c:pt>
                <c:pt idx="1175">
                  <c:v>69.536000000000001</c:v>
                </c:pt>
                <c:pt idx="1176">
                  <c:v>69.483999999999995</c:v>
                </c:pt>
                <c:pt idx="1177">
                  <c:v>69.475999999999999</c:v>
                </c:pt>
                <c:pt idx="1178">
                  <c:v>69.475999999999999</c:v>
                </c:pt>
                <c:pt idx="1179">
                  <c:v>69.459999999999994</c:v>
                </c:pt>
                <c:pt idx="1180">
                  <c:v>69.453000000000003</c:v>
                </c:pt>
                <c:pt idx="1181">
                  <c:v>69.408000000000001</c:v>
                </c:pt>
                <c:pt idx="1182">
                  <c:v>69.382999999999981</c:v>
                </c:pt>
                <c:pt idx="1183">
                  <c:v>69.337000000000003</c:v>
                </c:pt>
                <c:pt idx="1184">
                  <c:v>69.235000000000014</c:v>
                </c:pt>
                <c:pt idx="1185">
                  <c:v>69.203999999999994</c:v>
                </c:pt>
                <c:pt idx="1186">
                  <c:v>69.185999999999993</c:v>
                </c:pt>
                <c:pt idx="1187">
                  <c:v>69.183999999999983</c:v>
                </c:pt>
                <c:pt idx="1188">
                  <c:v>69.157999999999987</c:v>
                </c:pt>
                <c:pt idx="1189">
                  <c:v>69.141999999999996</c:v>
                </c:pt>
                <c:pt idx="1190">
                  <c:v>68.995999999999995</c:v>
                </c:pt>
                <c:pt idx="1191">
                  <c:v>68.994000000000014</c:v>
                </c:pt>
                <c:pt idx="1192">
                  <c:v>68.924000000000007</c:v>
                </c:pt>
                <c:pt idx="1193">
                  <c:v>68.912000000000006</c:v>
                </c:pt>
                <c:pt idx="1194">
                  <c:v>68.900000000000006</c:v>
                </c:pt>
                <c:pt idx="1195">
                  <c:v>68.884</c:v>
                </c:pt>
                <c:pt idx="1196">
                  <c:v>68.848000000000013</c:v>
                </c:pt>
                <c:pt idx="1197">
                  <c:v>68.801999999999992</c:v>
                </c:pt>
                <c:pt idx="1198">
                  <c:v>68.781000000000006</c:v>
                </c:pt>
                <c:pt idx="1199">
                  <c:v>68.778999999999982</c:v>
                </c:pt>
                <c:pt idx="1200">
                  <c:v>68.77</c:v>
                </c:pt>
                <c:pt idx="1201">
                  <c:v>68.705000000000013</c:v>
                </c:pt>
                <c:pt idx="1202">
                  <c:v>68.638999999999982</c:v>
                </c:pt>
                <c:pt idx="1203">
                  <c:v>68.637999999999991</c:v>
                </c:pt>
                <c:pt idx="1204">
                  <c:v>68.587000000000003</c:v>
                </c:pt>
                <c:pt idx="1205">
                  <c:v>68.546000000000006</c:v>
                </c:pt>
                <c:pt idx="1206">
                  <c:v>68.492999999999995</c:v>
                </c:pt>
                <c:pt idx="1207">
                  <c:v>68.477000000000004</c:v>
                </c:pt>
                <c:pt idx="1208">
                  <c:v>68.467000000000013</c:v>
                </c:pt>
                <c:pt idx="1209">
                  <c:v>68.462999999999994</c:v>
                </c:pt>
                <c:pt idx="1210">
                  <c:v>68.453999999999994</c:v>
                </c:pt>
                <c:pt idx="1211">
                  <c:v>68.411000000000016</c:v>
                </c:pt>
                <c:pt idx="1212">
                  <c:v>68.394000000000005</c:v>
                </c:pt>
                <c:pt idx="1213">
                  <c:v>68.348000000000013</c:v>
                </c:pt>
                <c:pt idx="1214">
                  <c:v>68.338999999999999</c:v>
                </c:pt>
                <c:pt idx="1215">
                  <c:v>68.326999999999998</c:v>
                </c:pt>
                <c:pt idx="1216">
                  <c:v>68.284000000000006</c:v>
                </c:pt>
                <c:pt idx="1217">
                  <c:v>68.278999999999982</c:v>
                </c:pt>
                <c:pt idx="1218">
                  <c:v>68.271999999999991</c:v>
                </c:pt>
                <c:pt idx="1219">
                  <c:v>68.257000000000005</c:v>
                </c:pt>
                <c:pt idx="1220">
                  <c:v>68.248999999999995</c:v>
                </c:pt>
                <c:pt idx="1221">
                  <c:v>68.242999999999995</c:v>
                </c:pt>
                <c:pt idx="1222">
                  <c:v>68.238</c:v>
                </c:pt>
                <c:pt idx="1223">
                  <c:v>68.173999999999992</c:v>
                </c:pt>
                <c:pt idx="1224">
                  <c:v>68.155999999999992</c:v>
                </c:pt>
                <c:pt idx="1225">
                  <c:v>68.149000000000001</c:v>
                </c:pt>
                <c:pt idx="1226">
                  <c:v>68.127999999999986</c:v>
                </c:pt>
                <c:pt idx="1227">
                  <c:v>68.081000000000003</c:v>
                </c:pt>
                <c:pt idx="1228">
                  <c:v>68.069999999999993</c:v>
                </c:pt>
                <c:pt idx="1229">
                  <c:v>68.046000000000006</c:v>
                </c:pt>
                <c:pt idx="1230">
                  <c:v>68.004000000000005</c:v>
                </c:pt>
                <c:pt idx="1231">
                  <c:v>67.989000000000004</c:v>
                </c:pt>
                <c:pt idx="1232">
                  <c:v>67.968999999999994</c:v>
                </c:pt>
                <c:pt idx="1233">
                  <c:v>67.915000000000006</c:v>
                </c:pt>
                <c:pt idx="1234">
                  <c:v>67.795000000000002</c:v>
                </c:pt>
                <c:pt idx="1235">
                  <c:v>67.772999999999982</c:v>
                </c:pt>
                <c:pt idx="1236">
                  <c:v>67.763000000000005</c:v>
                </c:pt>
                <c:pt idx="1237">
                  <c:v>67.688999999999979</c:v>
                </c:pt>
                <c:pt idx="1238">
                  <c:v>67.687999999999988</c:v>
                </c:pt>
                <c:pt idx="1239">
                  <c:v>67.647999999999996</c:v>
                </c:pt>
                <c:pt idx="1240">
                  <c:v>67.646000000000001</c:v>
                </c:pt>
                <c:pt idx="1241">
                  <c:v>67.64</c:v>
                </c:pt>
                <c:pt idx="1242">
                  <c:v>67.634999999999991</c:v>
                </c:pt>
                <c:pt idx="1243">
                  <c:v>67.623999999999981</c:v>
                </c:pt>
                <c:pt idx="1244">
                  <c:v>67.60299999999998</c:v>
                </c:pt>
                <c:pt idx="1245">
                  <c:v>67.571999999999989</c:v>
                </c:pt>
                <c:pt idx="1246">
                  <c:v>67.540999999999997</c:v>
                </c:pt>
                <c:pt idx="1247">
                  <c:v>67.504000000000005</c:v>
                </c:pt>
                <c:pt idx="1248">
                  <c:v>67.489000000000004</c:v>
                </c:pt>
                <c:pt idx="1249">
                  <c:v>67.421999999999997</c:v>
                </c:pt>
                <c:pt idx="1250">
                  <c:v>67.411000000000016</c:v>
                </c:pt>
                <c:pt idx="1251">
                  <c:v>67.318000000000012</c:v>
                </c:pt>
                <c:pt idx="1252">
                  <c:v>67.308999999999983</c:v>
                </c:pt>
                <c:pt idx="1253">
                  <c:v>67.283000000000001</c:v>
                </c:pt>
                <c:pt idx="1254">
                  <c:v>67.281999999999996</c:v>
                </c:pt>
                <c:pt idx="1255">
                  <c:v>67.235000000000014</c:v>
                </c:pt>
                <c:pt idx="1256">
                  <c:v>67.151999999999987</c:v>
                </c:pt>
                <c:pt idx="1257">
                  <c:v>67.114000000000004</c:v>
                </c:pt>
                <c:pt idx="1258">
                  <c:v>67.106999999999999</c:v>
                </c:pt>
                <c:pt idx="1259">
                  <c:v>67.103999999999999</c:v>
                </c:pt>
                <c:pt idx="1260">
                  <c:v>67.10199999999999</c:v>
                </c:pt>
                <c:pt idx="1261">
                  <c:v>67.08</c:v>
                </c:pt>
                <c:pt idx="1262">
                  <c:v>67.040999999999997</c:v>
                </c:pt>
                <c:pt idx="1263">
                  <c:v>67.040999999999997</c:v>
                </c:pt>
                <c:pt idx="1264">
                  <c:v>67.006</c:v>
                </c:pt>
                <c:pt idx="1265">
                  <c:v>67.001999999999995</c:v>
                </c:pt>
                <c:pt idx="1266">
                  <c:v>66.959000000000003</c:v>
                </c:pt>
                <c:pt idx="1267">
                  <c:v>66.894999999999996</c:v>
                </c:pt>
                <c:pt idx="1268">
                  <c:v>66.894000000000005</c:v>
                </c:pt>
                <c:pt idx="1269">
                  <c:v>66.888999999999982</c:v>
                </c:pt>
                <c:pt idx="1270">
                  <c:v>66.884999999999991</c:v>
                </c:pt>
                <c:pt idx="1271">
                  <c:v>66.85599999999998</c:v>
                </c:pt>
                <c:pt idx="1272">
                  <c:v>66.774000000000001</c:v>
                </c:pt>
                <c:pt idx="1273">
                  <c:v>66.745999999999995</c:v>
                </c:pt>
                <c:pt idx="1274">
                  <c:v>66.744000000000014</c:v>
                </c:pt>
                <c:pt idx="1275">
                  <c:v>66.732000000000014</c:v>
                </c:pt>
                <c:pt idx="1276">
                  <c:v>66.725999999999999</c:v>
                </c:pt>
                <c:pt idx="1277">
                  <c:v>66.706999999999994</c:v>
                </c:pt>
                <c:pt idx="1278">
                  <c:v>66.671999999999983</c:v>
                </c:pt>
                <c:pt idx="1279">
                  <c:v>66.664999999999992</c:v>
                </c:pt>
                <c:pt idx="1280">
                  <c:v>66.649000000000001</c:v>
                </c:pt>
                <c:pt idx="1281">
                  <c:v>66.606999999999999</c:v>
                </c:pt>
                <c:pt idx="1282">
                  <c:v>66.578999999999979</c:v>
                </c:pt>
                <c:pt idx="1283">
                  <c:v>66.571999999999989</c:v>
                </c:pt>
                <c:pt idx="1284">
                  <c:v>66.568000000000012</c:v>
                </c:pt>
                <c:pt idx="1285">
                  <c:v>66.512</c:v>
                </c:pt>
                <c:pt idx="1286">
                  <c:v>66.435000000000002</c:v>
                </c:pt>
                <c:pt idx="1287">
                  <c:v>66.406999999999996</c:v>
                </c:pt>
                <c:pt idx="1288">
                  <c:v>66.391999999999996</c:v>
                </c:pt>
                <c:pt idx="1289">
                  <c:v>66.367999999999995</c:v>
                </c:pt>
                <c:pt idx="1290">
                  <c:v>66.35599999999998</c:v>
                </c:pt>
                <c:pt idx="1291">
                  <c:v>66.353999999999999</c:v>
                </c:pt>
                <c:pt idx="1292">
                  <c:v>66.35199999999999</c:v>
                </c:pt>
                <c:pt idx="1293">
                  <c:v>66.338999999999999</c:v>
                </c:pt>
                <c:pt idx="1294">
                  <c:v>66.326999999999998</c:v>
                </c:pt>
                <c:pt idx="1295">
                  <c:v>66.325999999999979</c:v>
                </c:pt>
                <c:pt idx="1296">
                  <c:v>66.312000000000012</c:v>
                </c:pt>
                <c:pt idx="1297">
                  <c:v>66.290000000000006</c:v>
                </c:pt>
                <c:pt idx="1298">
                  <c:v>66.263999999999996</c:v>
                </c:pt>
                <c:pt idx="1299">
                  <c:v>66.242000000000004</c:v>
                </c:pt>
                <c:pt idx="1300">
                  <c:v>66.239999999999995</c:v>
                </c:pt>
                <c:pt idx="1301">
                  <c:v>66.236000000000004</c:v>
                </c:pt>
                <c:pt idx="1302">
                  <c:v>66.236000000000004</c:v>
                </c:pt>
                <c:pt idx="1303">
                  <c:v>66.209000000000003</c:v>
                </c:pt>
                <c:pt idx="1304">
                  <c:v>66.144000000000005</c:v>
                </c:pt>
                <c:pt idx="1305">
                  <c:v>66.141000000000005</c:v>
                </c:pt>
                <c:pt idx="1306">
                  <c:v>66.138999999999982</c:v>
                </c:pt>
                <c:pt idx="1307">
                  <c:v>66.111000000000004</c:v>
                </c:pt>
                <c:pt idx="1308">
                  <c:v>66.087000000000003</c:v>
                </c:pt>
                <c:pt idx="1309">
                  <c:v>66.082999999999998</c:v>
                </c:pt>
                <c:pt idx="1310">
                  <c:v>66.065000000000012</c:v>
                </c:pt>
                <c:pt idx="1311">
                  <c:v>66.051999999999992</c:v>
                </c:pt>
                <c:pt idx="1312">
                  <c:v>66.046999999999997</c:v>
                </c:pt>
                <c:pt idx="1313">
                  <c:v>66.031000000000006</c:v>
                </c:pt>
                <c:pt idx="1314">
                  <c:v>65.97</c:v>
                </c:pt>
                <c:pt idx="1315">
                  <c:v>65.930999999999997</c:v>
                </c:pt>
                <c:pt idx="1316">
                  <c:v>65.921999999999997</c:v>
                </c:pt>
                <c:pt idx="1317">
                  <c:v>65.893000000000001</c:v>
                </c:pt>
                <c:pt idx="1318">
                  <c:v>65.871999999999986</c:v>
                </c:pt>
                <c:pt idx="1319">
                  <c:v>65.85599999999998</c:v>
                </c:pt>
                <c:pt idx="1320">
                  <c:v>65.849000000000004</c:v>
                </c:pt>
                <c:pt idx="1321">
                  <c:v>65.838999999999999</c:v>
                </c:pt>
                <c:pt idx="1322">
                  <c:v>65.787999999999997</c:v>
                </c:pt>
                <c:pt idx="1323">
                  <c:v>65.781999999999996</c:v>
                </c:pt>
                <c:pt idx="1324">
                  <c:v>65.78</c:v>
                </c:pt>
                <c:pt idx="1325">
                  <c:v>65.777999999999992</c:v>
                </c:pt>
                <c:pt idx="1326">
                  <c:v>65.739999999999995</c:v>
                </c:pt>
                <c:pt idx="1327">
                  <c:v>65.738</c:v>
                </c:pt>
                <c:pt idx="1328">
                  <c:v>65.732000000000014</c:v>
                </c:pt>
                <c:pt idx="1329">
                  <c:v>65.725999999999999</c:v>
                </c:pt>
                <c:pt idx="1330">
                  <c:v>65.700999999999993</c:v>
                </c:pt>
                <c:pt idx="1331">
                  <c:v>65.664999999999992</c:v>
                </c:pt>
                <c:pt idx="1332">
                  <c:v>65.655999999999992</c:v>
                </c:pt>
                <c:pt idx="1333">
                  <c:v>65.637999999999991</c:v>
                </c:pt>
                <c:pt idx="1334">
                  <c:v>65.634999999999991</c:v>
                </c:pt>
                <c:pt idx="1335">
                  <c:v>65.627999999999986</c:v>
                </c:pt>
                <c:pt idx="1336">
                  <c:v>65.611000000000004</c:v>
                </c:pt>
                <c:pt idx="1337">
                  <c:v>65.60299999999998</c:v>
                </c:pt>
                <c:pt idx="1338">
                  <c:v>65.593000000000004</c:v>
                </c:pt>
                <c:pt idx="1339">
                  <c:v>65.563000000000002</c:v>
                </c:pt>
                <c:pt idx="1340">
                  <c:v>65.551000000000002</c:v>
                </c:pt>
                <c:pt idx="1341">
                  <c:v>65.539000000000001</c:v>
                </c:pt>
                <c:pt idx="1342">
                  <c:v>65.524999999999991</c:v>
                </c:pt>
                <c:pt idx="1343">
                  <c:v>65.521999999999991</c:v>
                </c:pt>
                <c:pt idx="1344">
                  <c:v>65.519000000000005</c:v>
                </c:pt>
                <c:pt idx="1345">
                  <c:v>65.510000000000005</c:v>
                </c:pt>
                <c:pt idx="1346">
                  <c:v>65.489000000000004</c:v>
                </c:pt>
                <c:pt idx="1347">
                  <c:v>65.480999999999995</c:v>
                </c:pt>
                <c:pt idx="1348">
                  <c:v>65.477999999999994</c:v>
                </c:pt>
                <c:pt idx="1349">
                  <c:v>65.461000000000013</c:v>
                </c:pt>
                <c:pt idx="1350">
                  <c:v>65.459000000000003</c:v>
                </c:pt>
                <c:pt idx="1351">
                  <c:v>65.444000000000017</c:v>
                </c:pt>
                <c:pt idx="1352">
                  <c:v>65.438000000000002</c:v>
                </c:pt>
                <c:pt idx="1353">
                  <c:v>65.435000000000002</c:v>
                </c:pt>
                <c:pt idx="1354">
                  <c:v>65.417000000000016</c:v>
                </c:pt>
                <c:pt idx="1355">
                  <c:v>65.397999999999996</c:v>
                </c:pt>
                <c:pt idx="1356">
                  <c:v>65.396000000000001</c:v>
                </c:pt>
                <c:pt idx="1357">
                  <c:v>65.381</c:v>
                </c:pt>
                <c:pt idx="1358">
                  <c:v>65.373999999999981</c:v>
                </c:pt>
                <c:pt idx="1359">
                  <c:v>65.334000000000003</c:v>
                </c:pt>
                <c:pt idx="1360">
                  <c:v>65.326999999999998</c:v>
                </c:pt>
                <c:pt idx="1361">
                  <c:v>65.319000000000003</c:v>
                </c:pt>
                <c:pt idx="1362">
                  <c:v>65.292000000000002</c:v>
                </c:pt>
                <c:pt idx="1363">
                  <c:v>65.268000000000001</c:v>
                </c:pt>
                <c:pt idx="1364">
                  <c:v>65.25</c:v>
                </c:pt>
                <c:pt idx="1365">
                  <c:v>65.248999999999995</c:v>
                </c:pt>
                <c:pt idx="1366">
                  <c:v>65.236000000000004</c:v>
                </c:pt>
                <c:pt idx="1367">
                  <c:v>65.233000000000004</c:v>
                </c:pt>
                <c:pt idx="1368">
                  <c:v>65.222999999999999</c:v>
                </c:pt>
                <c:pt idx="1369">
                  <c:v>65.214000000000013</c:v>
                </c:pt>
                <c:pt idx="1370">
                  <c:v>65.178999999999988</c:v>
                </c:pt>
                <c:pt idx="1371">
                  <c:v>65.167999999999992</c:v>
                </c:pt>
                <c:pt idx="1372">
                  <c:v>65.131</c:v>
                </c:pt>
                <c:pt idx="1373">
                  <c:v>65.116</c:v>
                </c:pt>
                <c:pt idx="1374">
                  <c:v>65.10899999999998</c:v>
                </c:pt>
                <c:pt idx="1375">
                  <c:v>65.106999999999999</c:v>
                </c:pt>
                <c:pt idx="1376">
                  <c:v>65.09</c:v>
                </c:pt>
                <c:pt idx="1377">
                  <c:v>65.08</c:v>
                </c:pt>
                <c:pt idx="1378">
                  <c:v>65.078999999999979</c:v>
                </c:pt>
                <c:pt idx="1379">
                  <c:v>65.028999999999982</c:v>
                </c:pt>
                <c:pt idx="1380">
                  <c:v>65.024999999999991</c:v>
                </c:pt>
                <c:pt idx="1381">
                  <c:v>65.007000000000005</c:v>
                </c:pt>
                <c:pt idx="1382">
                  <c:v>64.992000000000004</c:v>
                </c:pt>
                <c:pt idx="1383">
                  <c:v>64.982000000000014</c:v>
                </c:pt>
                <c:pt idx="1384">
                  <c:v>64.967000000000013</c:v>
                </c:pt>
                <c:pt idx="1385">
                  <c:v>64.961000000000013</c:v>
                </c:pt>
                <c:pt idx="1386">
                  <c:v>64.959999999999994</c:v>
                </c:pt>
                <c:pt idx="1387">
                  <c:v>64.938999999999993</c:v>
                </c:pt>
                <c:pt idx="1388">
                  <c:v>64.932000000000002</c:v>
                </c:pt>
                <c:pt idx="1389">
                  <c:v>64.92</c:v>
                </c:pt>
                <c:pt idx="1390">
                  <c:v>64.912000000000006</c:v>
                </c:pt>
                <c:pt idx="1391">
                  <c:v>64.881</c:v>
                </c:pt>
                <c:pt idx="1392">
                  <c:v>64.870999999999981</c:v>
                </c:pt>
                <c:pt idx="1393">
                  <c:v>64.86999999999999</c:v>
                </c:pt>
                <c:pt idx="1394">
                  <c:v>64.867999999999995</c:v>
                </c:pt>
                <c:pt idx="1395">
                  <c:v>64.864000000000004</c:v>
                </c:pt>
                <c:pt idx="1396">
                  <c:v>64.849000000000004</c:v>
                </c:pt>
                <c:pt idx="1397">
                  <c:v>64.843999999999994</c:v>
                </c:pt>
                <c:pt idx="1398">
                  <c:v>64.83</c:v>
                </c:pt>
                <c:pt idx="1399">
                  <c:v>64.821999999999989</c:v>
                </c:pt>
                <c:pt idx="1400">
                  <c:v>64.801000000000002</c:v>
                </c:pt>
                <c:pt idx="1401">
                  <c:v>64.795000000000002</c:v>
                </c:pt>
                <c:pt idx="1402">
                  <c:v>64.75</c:v>
                </c:pt>
                <c:pt idx="1403">
                  <c:v>64.724999999999994</c:v>
                </c:pt>
                <c:pt idx="1404">
                  <c:v>64.683999999999983</c:v>
                </c:pt>
                <c:pt idx="1405">
                  <c:v>64.662999999999982</c:v>
                </c:pt>
                <c:pt idx="1406">
                  <c:v>64.653999999999982</c:v>
                </c:pt>
                <c:pt idx="1407">
                  <c:v>64.649000000000001</c:v>
                </c:pt>
                <c:pt idx="1408">
                  <c:v>64.624999999999986</c:v>
                </c:pt>
                <c:pt idx="1409">
                  <c:v>64.60599999999998</c:v>
                </c:pt>
                <c:pt idx="1410">
                  <c:v>64.59</c:v>
                </c:pt>
                <c:pt idx="1411">
                  <c:v>64.584000000000003</c:v>
                </c:pt>
                <c:pt idx="1412">
                  <c:v>64.551999999999992</c:v>
                </c:pt>
                <c:pt idx="1413">
                  <c:v>64.53</c:v>
                </c:pt>
                <c:pt idx="1414">
                  <c:v>64.513999999999996</c:v>
                </c:pt>
                <c:pt idx="1415">
                  <c:v>64.507999999999996</c:v>
                </c:pt>
                <c:pt idx="1416">
                  <c:v>64.483999999999995</c:v>
                </c:pt>
                <c:pt idx="1417">
                  <c:v>64.459999999999994</c:v>
                </c:pt>
                <c:pt idx="1418">
                  <c:v>64.450999999999993</c:v>
                </c:pt>
                <c:pt idx="1419">
                  <c:v>64.445000000000007</c:v>
                </c:pt>
                <c:pt idx="1420">
                  <c:v>64.421000000000006</c:v>
                </c:pt>
                <c:pt idx="1421">
                  <c:v>64.403999999999996</c:v>
                </c:pt>
                <c:pt idx="1422">
                  <c:v>64.400999999999996</c:v>
                </c:pt>
                <c:pt idx="1423">
                  <c:v>64.394999999999996</c:v>
                </c:pt>
                <c:pt idx="1424">
                  <c:v>64.378999999999991</c:v>
                </c:pt>
                <c:pt idx="1425">
                  <c:v>64.373999999999981</c:v>
                </c:pt>
                <c:pt idx="1426">
                  <c:v>64.308999999999983</c:v>
                </c:pt>
                <c:pt idx="1427">
                  <c:v>64.308999999999983</c:v>
                </c:pt>
                <c:pt idx="1428">
                  <c:v>64.290999999999997</c:v>
                </c:pt>
                <c:pt idx="1429">
                  <c:v>64.281999999999996</c:v>
                </c:pt>
                <c:pt idx="1430">
                  <c:v>64.277999999999992</c:v>
                </c:pt>
                <c:pt idx="1431">
                  <c:v>64.272999999999982</c:v>
                </c:pt>
                <c:pt idx="1432">
                  <c:v>64.257999999999996</c:v>
                </c:pt>
                <c:pt idx="1433">
                  <c:v>64.251999999999995</c:v>
                </c:pt>
                <c:pt idx="1434">
                  <c:v>64.143000000000001</c:v>
                </c:pt>
                <c:pt idx="1435">
                  <c:v>64.138999999999982</c:v>
                </c:pt>
                <c:pt idx="1436">
                  <c:v>64.087999999999994</c:v>
                </c:pt>
                <c:pt idx="1437">
                  <c:v>64.071999999999989</c:v>
                </c:pt>
                <c:pt idx="1438">
                  <c:v>64.028999999999982</c:v>
                </c:pt>
                <c:pt idx="1439">
                  <c:v>64.027000000000001</c:v>
                </c:pt>
                <c:pt idx="1440">
                  <c:v>64.012</c:v>
                </c:pt>
                <c:pt idx="1441">
                  <c:v>64.010999999999996</c:v>
                </c:pt>
                <c:pt idx="1442">
                  <c:v>63.974000000000004</c:v>
                </c:pt>
                <c:pt idx="1443">
                  <c:v>63.973000000000006</c:v>
                </c:pt>
                <c:pt idx="1444">
                  <c:v>63.945</c:v>
                </c:pt>
                <c:pt idx="1445">
                  <c:v>63.936</c:v>
                </c:pt>
                <c:pt idx="1446">
                  <c:v>63.936</c:v>
                </c:pt>
                <c:pt idx="1447">
                  <c:v>63.935000000000002</c:v>
                </c:pt>
                <c:pt idx="1448">
                  <c:v>63.927</c:v>
                </c:pt>
                <c:pt idx="1449">
                  <c:v>63.927</c:v>
                </c:pt>
                <c:pt idx="1450">
                  <c:v>63.91</c:v>
                </c:pt>
                <c:pt idx="1451">
                  <c:v>63.876999999999995</c:v>
                </c:pt>
                <c:pt idx="1452">
                  <c:v>63.849000000000004</c:v>
                </c:pt>
                <c:pt idx="1453">
                  <c:v>63.846999999999994</c:v>
                </c:pt>
                <c:pt idx="1454">
                  <c:v>63.839000000000006</c:v>
                </c:pt>
                <c:pt idx="1455">
                  <c:v>63.817999999999998</c:v>
                </c:pt>
                <c:pt idx="1456">
                  <c:v>63.800999999999995</c:v>
                </c:pt>
                <c:pt idx="1457">
                  <c:v>63.768000000000008</c:v>
                </c:pt>
                <c:pt idx="1458">
                  <c:v>63.765000000000008</c:v>
                </c:pt>
                <c:pt idx="1459">
                  <c:v>63.753</c:v>
                </c:pt>
                <c:pt idx="1460">
                  <c:v>63.752000000000002</c:v>
                </c:pt>
                <c:pt idx="1461">
                  <c:v>63.716000000000001</c:v>
                </c:pt>
                <c:pt idx="1462">
                  <c:v>63.672000000000004</c:v>
                </c:pt>
                <c:pt idx="1463">
                  <c:v>63.672000000000004</c:v>
                </c:pt>
                <c:pt idx="1464">
                  <c:v>63.65</c:v>
                </c:pt>
                <c:pt idx="1465">
                  <c:v>63.622000000000007</c:v>
                </c:pt>
                <c:pt idx="1466">
                  <c:v>63.621000000000002</c:v>
                </c:pt>
                <c:pt idx="1467">
                  <c:v>63.6</c:v>
                </c:pt>
                <c:pt idx="1468">
                  <c:v>63.598000000000006</c:v>
                </c:pt>
                <c:pt idx="1469">
                  <c:v>63.577000000000005</c:v>
                </c:pt>
                <c:pt idx="1470">
                  <c:v>63.57</c:v>
                </c:pt>
                <c:pt idx="1471">
                  <c:v>63.558</c:v>
                </c:pt>
                <c:pt idx="1472">
                  <c:v>63.552</c:v>
                </c:pt>
                <c:pt idx="1473">
                  <c:v>63.534000000000006</c:v>
                </c:pt>
                <c:pt idx="1474">
                  <c:v>63.508000000000003</c:v>
                </c:pt>
                <c:pt idx="1475">
                  <c:v>63.496000000000002</c:v>
                </c:pt>
                <c:pt idx="1476">
                  <c:v>63.486000000000004</c:v>
                </c:pt>
                <c:pt idx="1477">
                  <c:v>63.473000000000006</c:v>
                </c:pt>
                <c:pt idx="1478">
                  <c:v>63.472000000000001</c:v>
                </c:pt>
                <c:pt idx="1479">
                  <c:v>63.436</c:v>
                </c:pt>
                <c:pt idx="1480">
                  <c:v>63.42</c:v>
                </c:pt>
                <c:pt idx="1481">
                  <c:v>63.416000000000004</c:v>
                </c:pt>
                <c:pt idx="1482">
                  <c:v>63.402000000000001</c:v>
                </c:pt>
                <c:pt idx="1483">
                  <c:v>63.4</c:v>
                </c:pt>
                <c:pt idx="1484">
                  <c:v>63.399000000000001</c:v>
                </c:pt>
                <c:pt idx="1485">
                  <c:v>63.395000000000003</c:v>
                </c:pt>
                <c:pt idx="1486">
                  <c:v>63.355999999999995</c:v>
                </c:pt>
                <c:pt idx="1487">
                  <c:v>63.353999999999999</c:v>
                </c:pt>
                <c:pt idx="1488">
                  <c:v>63.292000000000009</c:v>
                </c:pt>
                <c:pt idx="1489">
                  <c:v>63.27</c:v>
                </c:pt>
                <c:pt idx="1490">
                  <c:v>63.259</c:v>
                </c:pt>
                <c:pt idx="1491">
                  <c:v>63.252000000000002</c:v>
                </c:pt>
                <c:pt idx="1492">
                  <c:v>63.204000000000001</c:v>
                </c:pt>
                <c:pt idx="1493">
                  <c:v>63.199000000000012</c:v>
                </c:pt>
                <c:pt idx="1494">
                  <c:v>63.196000000000012</c:v>
                </c:pt>
                <c:pt idx="1495">
                  <c:v>63.177</c:v>
                </c:pt>
                <c:pt idx="1496">
                  <c:v>63.172000000000004</c:v>
                </c:pt>
                <c:pt idx="1497">
                  <c:v>63.15</c:v>
                </c:pt>
                <c:pt idx="1498">
                  <c:v>63.131</c:v>
                </c:pt>
                <c:pt idx="1499">
                  <c:v>63.124000000000002</c:v>
                </c:pt>
                <c:pt idx="1500">
                  <c:v>63.108000000000004</c:v>
                </c:pt>
                <c:pt idx="1501">
                  <c:v>63.096000000000011</c:v>
                </c:pt>
                <c:pt idx="1502">
                  <c:v>63.080999999999996</c:v>
                </c:pt>
                <c:pt idx="1503">
                  <c:v>63.066000000000003</c:v>
                </c:pt>
                <c:pt idx="1504">
                  <c:v>63.063000000000002</c:v>
                </c:pt>
                <c:pt idx="1505">
                  <c:v>63.037000000000006</c:v>
                </c:pt>
                <c:pt idx="1506">
                  <c:v>63.033000000000001</c:v>
                </c:pt>
                <c:pt idx="1507">
                  <c:v>63.028000000000006</c:v>
                </c:pt>
                <c:pt idx="1508">
                  <c:v>63.016000000000005</c:v>
                </c:pt>
                <c:pt idx="1509">
                  <c:v>62.967000000000006</c:v>
                </c:pt>
                <c:pt idx="1510">
                  <c:v>62.908000000000001</c:v>
                </c:pt>
                <c:pt idx="1511">
                  <c:v>62.907000000000004</c:v>
                </c:pt>
                <c:pt idx="1512">
                  <c:v>62.905000000000001</c:v>
                </c:pt>
                <c:pt idx="1513">
                  <c:v>62.896000000000001</c:v>
                </c:pt>
                <c:pt idx="1514">
                  <c:v>62.885999999999996</c:v>
                </c:pt>
                <c:pt idx="1515">
                  <c:v>62.879000000000005</c:v>
                </c:pt>
                <c:pt idx="1516">
                  <c:v>62.872</c:v>
                </c:pt>
                <c:pt idx="1517">
                  <c:v>62.87</c:v>
                </c:pt>
                <c:pt idx="1518">
                  <c:v>62.857999999999997</c:v>
                </c:pt>
                <c:pt idx="1519">
                  <c:v>62.850999999999999</c:v>
                </c:pt>
                <c:pt idx="1520">
                  <c:v>62.847999999999999</c:v>
                </c:pt>
                <c:pt idx="1521">
                  <c:v>62.83</c:v>
                </c:pt>
                <c:pt idx="1522">
                  <c:v>62.792000000000009</c:v>
                </c:pt>
                <c:pt idx="1523">
                  <c:v>62.787000000000006</c:v>
                </c:pt>
                <c:pt idx="1524">
                  <c:v>62.778000000000006</c:v>
                </c:pt>
                <c:pt idx="1525">
                  <c:v>62.771000000000001</c:v>
                </c:pt>
                <c:pt idx="1526">
                  <c:v>62.766000000000012</c:v>
                </c:pt>
                <c:pt idx="1527">
                  <c:v>62.716000000000001</c:v>
                </c:pt>
                <c:pt idx="1528">
                  <c:v>62.715000000000003</c:v>
                </c:pt>
                <c:pt idx="1529">
                  <c:v>62.709000000000003</c:v>
                </c:pt>
                <c:pt idx="1530">
                  <c:v>62.704000000000001</c:v>
                </c:pt>
                <c:pt idx="1531">
                  <c:v>62.690000000000005</c:v>
                </c:pt>
                <c:pt idx="1532">
                  <c:v>62.671000000000006</c:v>
                </c:pt>
                <c:pt idx="1533">
                  <c:v>62.668000000000006</c:v>
                </c:pt>
                <c:pt idx="1534">
                  <c:v>62.626000000000012</c:v>
                </c:pt>
                <c:pt idx="1535">
                  <c:v>62.569000000000003</c:v>
                </c:pt>
                <c:pt idx="1536">
                  <c:v>62.568000000000005</c:v>
                </c:pt>
                <c:pt idx="1537">
                  <c:v>62.567</c:v>
                </c:pt>
                <c:pt idx="1538">
                  <c:v>62.556999999999995</c:v>
                </c:pt>
                <c:pt idx="1539">
                  <c:v>62.515000000000001</c:v>
                </c:pt>
                <c:pt idx="1540">
                  <c:v>62.51</c:v>
                </c:pt>
                <c:pt idx="1541">
                  <c:v>62.499000000000002</c:v>
                </c:pt>
                <c:pt idx="1542">
                  <c:v>62.494</c:v>
                </c:pt>
                <c:pt idx="1543">
                  <c:v>62.488</c:v>
                </c:pt>
                <c:pt idx="1544">
                  <c:v>62.478000000000002</c:v>
                </c:pt>
                <c:pt idx="1545">
                  <c:v>62.478000000000002</c:v>
                </c:pt>
                <c:pt idx="1546">
                  <c:v>62.468000000000011</c:v>
                </c:pt>
                <c:pt idx="1547">
                  <c:v>62.468000000000011</c:v>
                </c:pt>
                <c:pt idx="1548">
                  <c:v>62.421000000000006</c:v>
                </c:pt>
                <c:pt idx="1549">
                  <c:v>62.417999999999999</c:v>
                </c:pt>
                <c:pt idx="1550">
                  <c:v>62.413000000000004</c:v>
                </c:pt>
                <c:pt idx="1551">
                  <c:v>62.410999999999994</c:v>
                </c:pt>
                <c:pt idx="1552">
                  <c:v>62.409000000000006</c:v>
                </c:pt>
                <c:pt idx="1553">
                  <c:v>62.403999999999996</c:v>
                </c:pt>
                <c:pt idx="1554">
                  <c:v>62.385999999999996</c:v>
                </c:pt>
                <c:pt idx="1555">
                  <c:v>62.367000000000004</c:v>
                </c:pt>
                <c:pt idx="1556">
                  <c:v>62.366</c:v>
                </c:pt>
                <c:pt idx="1557">
                  <c:v>62.361000000000004</c:v>
                </c:pt>
                <c:pt idx="1558">
                  <c:v>62.353999999999999</c:v>
                </c:pt>
                <c:pt idx="1559">
                  <c:v>62.336999999999996</c:v>
                </c:pt>
                <c:pt idx="1560">
                  <c:v>62.300999999999995</c:v>
                </c:pt>
                <c:pt idx="1561">
                  <c:v>62.289000000000001</c:v>
                </c:pt>
                <c:pt idx="1562">
                  <c:v>62.287000000000006</c:v>
                </c:pt>
                <c:pt idx="1563">
                  <c:v>62.284000000000006</c:v>
                </c:pt>
                <c:pt idx="1564">
                  <c:v>62.282000000000004</c:v>
                </c:pt>
                <c:pt idx="1565">
                  <c:v>62.266000000000012</c:v>
                </c:pt>
                <c:pt idx="1566">
                  <c:v>62.265000000000008</c:v>
                </c:pt>
                <c:pt idx="1567">
                  <c:v>62.228000000000009</c:v>
                </c:pt>
                <c:pt idx="1568">
                  <c:v>62.222000000000008</c:v>
                </c:pt>
                <c:pt idx="1569">
                  <c:v>62.183</c:v>
                </c:pt>
                <c:pt idx="1570">
                  <c:v>62.174000000000007</c:v>
                </c:pt>
                <c:pt idx="1571">
                  <c:v>62.163000000000011</c:v>
                </c:pt>
                <c:pt idx="1572">
                  <c:v>62.145000000000003</c:v>
                </c:pt>
                <c:pt idx="1573">
                  <c:v>62.121000000000002</c:v>
                </c:pt>
                <c:pt idx="1574">
                  <c:v>62.113</c:v>
                </c:pt>
                <c:pt idx="1575">
                  <c:v>62.065000000000005</c:v>
                </c:pt>
                <c:pt idx="1576">
                  <c:v>62.046000000000006</c:v>
                </c:pt>
                <c:pt idx="1577">
                  <c:v>62.033000000000001</c:v>
                </c:pt>
                <c:pt idx="1578">
                  <c:v>62.013999999999996</c:v>
                </c:pt>
                <c:pt idx="1579">
                  <c:v>62.007000000000005</c:v>
                </c:pt>
                <c:pt idx="1580">
                  <c:v>61.999000000000002</c:v>
                </c:pt>
                <c:pt idx="1581">
                  <c:v>61.986000000000004</c:v>
                </c:pt>
                <c:pt idx="1582">
                  <c:v>61.98</c:v>
                </c:pt>
                <c:pt idx="1583">
                  <c:v>61.962000000000003</c:v>
                </c:pt>
                <c:pt idx="1584">
                  <c:v>61.955999999999996</c:v>
                </c:pt>
                <c:pt idx="1585">
                  <c:v>61.938000000000002</c:v>
                </c:pt>
                <c:pt idx="1586">
                  <c:v>61.921000000000006</c:v>
                </c:pt>
                <c:pt idx="1587">
                  <c:v>61.909000000000006</c:v>
                </c:pt>
                <c:pt idx="1588">
                  <c:v>61.907000000000004</c:v>
                </c:pt>
                <c:pt idx="1589">
                  <c:v>61.835000000000001</c:v>
                </c:pt>
                <c:pt idx="1590">
                  <c:v>61.822000000000003</c:v>
                </c:pt>
                <c:pt idx="1591">
                  <c:v>61.800999999999995</c:v>
                </c:pt>
                <c:pt idx="1592">
                  <c:v>61.775000000000006</c:v>
                </c:pt>
                <c:pt idx="1593">
                  <c:v>61.74</c:v>
                </c:pt>
                <c:pt idx="1594">
                  <c:v>61.738000000000007</c:v>
                </c:pt>
                <c:pt idx="1595">
                  <c:v>61.652000000000001</c:v>
                </c:pt>
                <c:pt idx="1596">
                  <c:v>61.65</c:v>
                </c:pt>
                <c:pt idx="1597">
                  <c:v>61.629000000000012</c:v>
                </c:pt>
                <c:pt idx="1598">
                  <c:v>61.576000000000001</c:v>
                </c:pt>
                <c:pt idx="1599">
                  <c:v>61.572000000000003</c:v>
                </c:pt>
                <c:pt idx="1600">
                  <c:v>61.559000000000005</c:v>
                </c:pt>
                <c:pt idx="1601">
                  <c:v>61.559000000000005</c:v>
                </c:pt>
                <c:pt idx="1602">
                  <c:v>61.556000000000004</c:v>
                </c:pt>
                <c:pt idx="1603">
                  <c:v>61.549000000000007</c:v>
                </c:pt>
                <c:pt idx="1604">
                  <c:v>61.544000000000004</c:v>
                </c:pt>
                <c:pt idx="1605">
                  <c:v>61.537000000000006</c:v>
                </c:pt>
                <c:pt idx="1606">
                  <c:v>61.531000000000006</c:v>
                </c:pt>
                <c:pt idx="1607">
                  <c:v>61.527000000000001</c:v>
                </c:pt>
                <c:pt idx="1608">
                  <c:v>61.516000000000005</c:v>
                </c:pt>
                <c:pt idx="1609">
                  <c:v>61.495000000000005</c:v>
                </c:pt>
                <c:pt idx="1610">
                  <c:v>61.495000000000005</c:v>
                </c:pt>
                <c:pt idx="1611">
                  <c:v>61.486999999999995</c:v>
                </c:pt>
                <c:pt idx="1612">
                  <c:v>61.456999999999994</c:v>
                </c:pt>
                <c:pt idx="1613">
                  <c:v>61.456999999999994</c:v>
                </c:pt>
                <c:pt idx="1614">
                  <c:v>61.370999999999995</c:v>
                </c:pt>
                <c:pt idx="1615">
                  <c:v>61.365000000000002</c:v>
                </c:pt>
                <c:pt idx="1616">
                  <c:v>61.357999999999997</c:v>
                </c:pt>
                <c:pt idx="1617">
                  <c:v>61.355999999999995</c:v>
                </c:pt>
                <c:pt idx="1618">
                  <c:v>61.333999999999996</c:v>
                </c:pt>
                <c:pt idx="1619">
                  <c:v>61.302</c:v>
                </c:pt>
                <c:pt idx="1620">
                  <c:v>61.293000000000013</c:v>
                </c:pt>
                <c:pt idx="1621">
                  <c:v>61.263000000000012</c:v>
                </c:pt>
                <c:pt idx="1622">
                  <c:v>61.252000000000002</c:v>
                </c:pt>
                <c:pt idx="1623">
                  <c:v>61.25</c:v>
                </c:pt>
                <c:pt idx="1624">
                  <c:v>61.25</c:v>
                </c:pt>
                <c:pt idx="1625">
                  <c:v>61.247</c:v>
                </c:pt>
                <c:pt idx="1626">
                  <c:v>61.243000000000002</c:v>
                </c:pt>
                <c:pt idx="1627">
                  <c:v>61.238000000000007</c:v>
                </c:pt>
                <c:pt idx="1628">
                  <c:v>61.222000000000008</c:v>
                </c:pt>
                <c:pt idx="1629">
                  <c:v>61.161000000000001</c:v>
                </c:pt>
                <c:pt idx="1630">
                  <c:v>61.144000000000005</c:v>
                </c:pt>
                <c:pt idx="1631">
                  <c:v>61.13</c:v>
                </c:pt>
                <c:pt idx="1632">
                  <c:v>61.099000000000011</c:v>
                </c:pt>
                <c:pt idx="1633">
                  <c:v>61.094000000000001</c:v>
                </c:pt>
                <c:pt idx="1634">
                  <c:v>61.093000000000011</c:v>
                </c:pt>
                <c:pt idx="1635">
                  <c:v>61.089000000000006</c:v>
                </c:pt>
                <c:pt idx="1636">
                  <c:v>61.074000000000005</c:v>
                </c:pt>
                <c:pt idx="1637">
                  <c:v>61.068000000000005</c:v>
                </c:pt>
                <c:pt idx="1638">
                  <c:v>60.999000000000002</c:v>
                </c:pt>
                <c:pt idx="1639">
                  <c:v>60.996000000000002</c:v>
                </c:pt>
                <c:pt idx="1640">
                  <c:v>60.976000000000006</c:v>
                </c:pt>
                <c:pt idx="1641">
                  <c:v>60.954999999999998</c:v>
                </c:pt>
                <c:pt idx="1642">
                  <c:v>60.926000000000002</c:v>
                </c:pt>
                <c:pt idx="1643">
                  <c:v>60.92</c:v>
                </c:pt>
                <c:pt idx="1644">
                  <c:v>60.919000000000004</c:v>
                </c:pt>
                <c:pt idx="1645">
                  <c:v>60.91</c:v>
                </c:pt>
                <c:pt idx="1646">
                  <c:v>60.906000000000006</c:v>
                </c:pt>
                <c:pt idx="1647">
                  <c:v>60.903999999999996</c:v>
                </c:pt>
                <c:pt idx="1648">
                  <c:v>60.869</c:v>
                </c:pt>
                <c:pt idx="1649">
                  <c:v>60.862000000000002</c:v>
                </c:pt>
                <c:pt idx="1650">
                  <c:v>60.847999999999999</c:v>
                </c:pt>
                <c:pt idx="1651">
                  <c:v>60.839999999999996</c:v>
                </c:pt>
                <c:pt idx="1652">
                  <c:v>60.83</c:v>
                </c:pt>
                <c:pt idx="1653">
                  <c:v>60.813999999999993</c:v>
                </c:pt>
                <c:pt idx="1654">
                  <c:v>60.809000000000005</c:v>
                </c:pt>
                <c:pt idx="1655">
                  <c:v>60.8</c:v>
                </c:pt>
                <c:pt idx="1656">
                  <c:v>60.796000000000014</c:v>
                </c:pt>
                <c:pt idx="1657">
                  <c:v>60.728000000000009</c:v>
                </c:pt>
                <c:pt idx="1658">
                  <c:v>60.685000000000002</c:v>
                </c:pt>
                <c:pt idx="1659">
                  <c:v>60.671000000000006</c:v>
                </c:pt>
                <c:pt idx="1660">
                  <c:v>60.659000000000006</c:v>
                </c:pt>
                <c:pt idx="1661">
                  <c:v>60.631</c:v>
                </c:pt>
                <c:pt idx="1662">
                  <c:v>60.607000000000006</c:v>
                </c:pt>
                <c:pt idx="1663">
                  <c:v>60.604000000000006</c:v>
                </c:pt>
                <c:pt idx="1664">
                  <c:v>60.597000000000001</c:v>
                </c:pt>
                <c:pt idx="1665">
                  <c:v>60.586999999999996</c:v>
                </c:pt>
                <c:pt idx="1666">
                  <c:v>60.585000000000001</c:v>
                </c:pt>
                <c:pt idx="1667">
                  <c:v>60.578000000000003</c:v>
                </c:pt>
                <c:pt idx="1668">
                  <c:v>60.569000000000003</c:v>
                </c:pt>
                <c:pt idx="1669">
                  <c:v>60.563000000000002</c:v>
                </c:pt>
                <c:pt idx="1670">
                  <c:v>60.562000000000005</c:v>
                </c:pt>
                <c:pt idx="1671">
                  <c:v>60.56</c:v>
                </c:pt>
                <c:pt idx="1672">
                  <c:v>60.556000000000004</c:v>
                </c:pt>
                <c:pt idx="1673">
                  <c:v>60.553000000000004</c:v>
                </c:pt>
                <c:pt idx="1674">
                  <c:v>60.531000000000006</c:v>
                </c:pt>
                <c:pt idx="1675">
                  <c:v>60.527000000000001</c:v>
                </c:pt>
                <c:pt idx="1676">
                  <c:v>60.519000000000005</c:v>
                </c:pt>
                <c:pt idx="1677">
                  <c:v>60.504000000000005</c:v>
                </c:pt>
                <c:pt idx="1678">
                  <c:v>60.502000000000002</c:v>
                </c:pt>
                <c:pt idx="1679">
                  <c:v>60.468000000000011</c:v>
                </c:pt>
                <c:pt idx="1680">
                  <c:v>60.446999999999996</c:v>
                </c:pt>
                <c:pt idx="1681">
                  <c:v>60.405000000000001</c:v>
                </c:pt>
                <c:pt idx="1682">
                  <c:v>60.378</c:v>
                </c:pt>
                <c:pt idx="1683">
                  <c:v>60.373000000000005</c:v>
                </c:pt>
                <c:pt idx="1684">
                  <c:v>60.362000000000002</c:v>
                </c:pt>
                <c:pt idx="1685">
                  <c:v>60.340999999999994</c:v>
                </c:pt>
                <c:pt idx="1686">
                  <c:v>60.339999999999996</c:v>
                </c:pt>
                <c:pt idx="1687">
                  <c:v>60.332000000000001</c:v>
                </c:pt>
                <c:pt idx="1688">
                  <c:v>60.260000000000005</c:v>
                </c:pt>
                <c:pt idx="1689">
                  <c:v>60.257000000000005</c:v>
                </c:pt>
                <c:pt idx="1690">
                  <c:v>60.249000000000002</c:v>
                </c:pt>
                <c:pt idx="1691">
                  <c:v>60.243000000000002</c:v>
                </c:pt>
                <c:pt idx="1692">
                  <c:v>60.224000000000011</c:v>
                </c:pt>
                <c:pt idx="1693">
                  <c:v>60.224000000000011</c:v>
                </c:pt>
                <c:pt idx="1694">
                  <c:v>60.214000000000006</c:v>
                </c:pt>
                <c:pt idx="1695">
                  <c:v>60.201000000000001</c:v>
                </c:pt>
                <c:pt idx="1696">
                  <c:v>60.157000000000004</c:v>
                </c:pt>
                <c:pt idx="1697">
                  <c:v>60.104000000000006</c:v>
                </c:pt>
                <c:pt idx="1698">
                  <c:v>60.09</c:v>
                </c:pt>
                <c:pt idx="1699">
                  <c:v>60.088000000000001</c:v>
                </c:pt>
                <c:pt idx="1700">
                  <c:v>60.026000000000003</c:v>
                </c:pt>
                <c:pt idx="1701">
                  <c:v>60.010999999999996</c:v>
                </c:pt>
                <c:pt idx="1702">
                  <c:v>60.003</c:v>
                </c:pt>
                <c:pt idx="1703">
                  <c:v>60.003</c:v>
                </c:pt>
                <c:pt idx="1704">
                  <c:v>60</c:v>
                </c:pt>
                <c:pt idx="1705">
                  <c:v>59.981999999999999</c:v>
                </c:pt>
                <c:pt idx="1706">
                  <c:v>59.980999999999995</c:v>
                </c:pt>
                <c:pt idx="1707">
                  <c:v>59.972000000000001</c:v>
                </c:pt>
                <c:pt idx="1708">
                  <c:v>59.969000000000001</c:v>
                </c:pt>
                <c:pt idx="1709">
                  <c:v>59.914999999999999</c:v>
                </c:pt>
                <c:pt idx="1710">
                  <c:v>59.880999999999993</c:v>
                </c:pt>
                <c:pt idx="1711">
                  <c:v>59.873000000000005</c:v>
                </c:pt>
                <c:pt idx="1712">
                  <c:v>59.86</c:v>
                </c:pt>
                <c:pt idx="1713">
                  <c:v>59.851999999999997</c:v>
                </c:pt>
                <c:pt idx="1714">
                  <c:v>59.838000000000001</c:v>
                </c:pt>
                <c:pt idx="1715">
                  <c:v>59.835000000000001</c:v>
                </c:pt>
                <c:pt idx="1716">
                  <c:v>59.830999999999996</c:v>
                </c:pt>
                <c:pt idx="1717">
                  <c:v>59.829000000000001</c:v>
                </c:pt>
                <c:pt idx="1718">
                  <c:v>59.827000000000005</c:v>
                </c:pt>
                <c:pt idx="1719">
                  <c:v>59.795000000000009</c:v>
                </c:pt>
                <c:pt idx="1720">
                  <c:v>59.78</c:v>
                </c:pt>
                <c:pt idx="1721">
                  <c:v>59.744</c:v>
                </c:pt>
                <c:pt idx="1722">
                  <c:v>59.695000000000007</c:v>
                </c:pt>
                <c:pt idx="1723">
                  <c:v>59.693000000000012</c:v>
                </c:pt>
                <c:pt idx="1724">
                  <c:v>59.667000000000002</c:v>
                </c:pt>
                <c:pt idx="1725">
                  <c:v>59.642000000000003</c:v>
                </c:pt>
                <c:pt idx="1726">
                  <c:v>59.632000000000005</c:v>
                </c:pt>
                <c:pt idx="1727">
                  <c:v>59.612000000000002</c:v>
                </c:pt>
                <c:pt idx="1728">
                  <c:v>59.598000000000006</c:v>
                </c:pt>
                <c:pt idx="1729">
                  <c:v>59.553000000000004</c:v>
                </c:pt>
                <c:pt idx="1730">
                  <c:v>59.529000000000003</c:v>
                </c:pt>
                <c:pt idx="1731">
                  <c:v>59.526000000000003</c:v>
                </c:pt>
                <c:pt idx="1732">
                  <c:v>59.518000000000001</c:v>
                </c:pt>
                <c:pt idx="1733">
                  <c:v>59.510999999999996</c:v>
                </c:pt>
                <c:pt idx="1734">
                  <c:v>59.51</c:v>
                </c:pt>
                <c:pt idx="1735">
                  <c:v>59.509</c:v>
                </c:pt>
                <c:pt idx="1736">
                  <c:v>59.488</c:v>
                </c:pt>
                <c:pt idx="1737">
                  <c:v>59.475000000000001</c:v>
                </c:pt>
                <c:pt idx="1738">
                  <c:v>59.42</c:v>
                </c:pt>
                <c:pt idx="1739">
                  <c:v>59.41</c:v>
                </c:pt>
                <c:pt idx="1740">
                  <c:v>59.378</c:v>
                </c:pt>
                <c:pt idx="1741">
                  <c:v>59.362000000000002</c:v>
                </c:pt>
                <c:pt idx="1742">
                  <c:v>59.349000000000004</c:v>
                </c:pt>
                <c:pt idx="1743">
                  <c:v>59.344999999999999</c:v>
                </c:pt>
                <c:pt idx="1744">
                  <c:v>59.338000000000001</c:v>
                </c:pt>
                <c:pt idx="1745">
                  <c:v>59.336000000000006</c:v>
                </c:pt>
                <c:pt idx="1746">
                  <c:v>59.333000000000006</c:v>
                </c:pt>
                <c:pt idx="1747">
                  <c:v>59.309000000000005</c:v>
                </c:pt>
                <c:pt idx="1748">
                  <c:v>59.260000000000005</c:v>
                </c:pt>
                <c:pt idx="1749">
                  <c:v>59.242000000000004</c:v>
                </c:pt>
                <c:pt idx="1750">
                  <c:v>59.17</c:v>
                </c:pt>
                <c:pt idx="1751">
                  <c:v>59.120000000000005</c:v>
                </c:pt>
                <c:pt idx="1752">
                  <c:v>59.111000000000004</c:v>
                </c:pt>
                <c:pt idx="1753">
                  <c:v>59.099000000000011</c:v>
                </c:pt>
                <c:pt idx="1754">
                  <c:v>59.089000000000006</c:v>
                </c:pt>
                <c:pt idx="1755">
                  <c:v>59.076000000000001</c:v>
                </c:pt>
                <c:pt idx="1756">
                  <c:v>59.063000000000002</c:v>
                </c:pt>
                <c:pt idx="1757">
                  <c:v>59.052</c:v>
                </c:pt>
                <c:pt idx="1758">
                  <c:v>59.044000000000004</c:v>
                </c:pt>
                <c:pt idx="1759">
                  <c:v>59</c:v>
                </c:pt>
                <c:pt idx="1760">
                  <c:v>58.984999999999999</c:v>
                </c:pt>
                <c:pt idx="1761">
                  <c:v>58.975000000000001</c:v>
                </c:pt>
                <c:pt idx="1762">
                  <c:v>58.963000000000001</c:v>
                </c:pt>
                <c:pt idx="1763">
                  <c:v>58.955999999999996</c:v>
                </c:pt>
                <c:pt idx="1764">
                  <c:v>58.931000000000004</c:v>
                </c:pt>
                <c:pt idx="1765">
                  <c:v>58.925000000000004</c:v>
                </c:pt>
                <c:pt idx="1766">
                  <c:v>58.909000000000006</c:v>
                </c:pt>
                <c:pt idx="1767">
                  <c:v>58.905000000000001</c:v>
                </c:pt>
                <c:pt idx="1768">
                  <c:v>58.896000000000001</c:v>
                </c:pt>
                <c:pt idx="1769">
                  <c:v>58.89</c:v>
                </c:pt>
                <c:pt idx="1770">
                  <c:v>58.826000000000001</c:v>
                </c:pt>
                <c:pt idx="1771">
                  <c:v>58.763000000000012</c:v>
                </c:pt>
                <c:pt idx="1772">
                  <c:v>58.759</c:v>
                </c:pt>
                <c:pt idx="1773">
                  <c:v>58.756</c:v>
                </c:pt>
                <c:pt idx="1774">
                  <c:v>58.731000000000002</c:v>
                </c:pt>
                <c:pt idx="1775">
                  <c:v>58.728000000000009</c:v>
                </c:pt>
                <c:pt idx="1776">
                  <c:v>58.726000000000013</c:v>
                </c:pt>
                <c:pt idx="1777">
                  <c:v>58.720000000000006</c:v>
                </c:pt>
                <c:pt idx="1778">
                  <c:v>58.698000000000008</c:v>
                </c:pt>
                <c:pt idx="1779">
                  <c:v>58.695000000000007</c:v>
                </c:pt>
                <c:pt idx="1780">
                  <c:v>58.688000000000002</c:v>
                </c:pt>
                <c:pt idx="1781">
                  <c:v>58.675000000000004</c:v>
                </c:pt>
                <c:pt idx="1782">
                  <c:v>58.673000000000002</c:v>
                </c:pt>
                <c:pt idx="1783">
                  <c:v>58.669000000000011</c:v>
                </c:pt>
                <c:pt idx="1784">
                  <c:v>58.666000000000011</c:v>
                </c:pt>
                <c:pt idx="1785">
                  <c:v>58.660000000000004</c:v>
                </c:pt>
                <c:pt idx="1786">
                  <c:v>58.622000000000007</c:v>
                </c:pt>
                <c:pt idx="1787">
                  <c:v>58.614000000000004</c:v>
                </c:pt>
                <c:pt idx="1788">
                  <c:v>58.599000000000011</c:v>
                </c:pt>
                <c:pt idx="1789">
                  <c:v>58.598000000000006</c:v>
                </c:pt>
                <c:pt idx="1790">
                  <c:v>58.513000000000005</c:v>
                </c:pt>
                <c:pt idx="1791">
                  <c:v>58.513000000000005</c:v>
                </c:pt>
                <c:pt idx="1792">
                  <c:v>58.508000000000003</c:v>
                </c:pt>
                <c:pt idx="1793">
                  <c:v>58.494</c:v>
                </c:pt>
                <c:pt idx="1794">
                  <c:v>58.484999999999999</c:v>
                </c:pt>
                <c:pt idx="1795">
                  <c:v>58.476000000000006</c:v>
                </c:pt>
                <c:pt idx="1796">
                  <c:v>58.465000000000003</c:v>
                </c:pt>
                <c:pt idx="1797">
                  <c:v>58.446000000000005</c:v>
                </c:pt>
                <c:pt idx="1798">
                  <c:v>58.445</c:v>
                </c:pt>
                <c:pt idx="1799">
                  <c:v>58.439</c:v>
                </c:pt>
                <c:pt idx="1800">
                  <c:v>58.435000000000002</c:v>
                </c:pt>
                <c:pt idx="1801">
                  <c:v>58.429000000000002</c:v>
                </c:pt>
                <c:pt idx="1802">
                  <c:v>58.425000000000004</c:v>
                </c:pt>
                <c:pt idx="1803">
                  <c:v>58.423000000000002</c:v>
                </c:pt>
                <c:pt idx="1804">
                  <c:v>58.391000000000005</c:v>
                </c:pt>
                <c:pt idx="1805">
                  <c:v>58.387999999999998</c:v>
                </c:pt>
                <c:pt idx="1806">
                  <c:v>58.387999999999998</c:v>
                </c:pt>
                <c:pt idx="1807">
                  <c:v>58.367000000000004</c:v>
                </c:pt>
                <c:pt idx="1808">
                  <c:v>58.310999999999993</c:v>
                </c:pt>
                <c:pt idx="1809">
                  <c:v>58.242000000000004</c:v>
                </c:pt>
                <c:pt idx="1810">
                  <c:v>58.212000000000003</c:v>
                </c:pt>
                <c:pt idx="1811">
                  <c:v>58.169000000000011</c:v>
                </c:pt>
                <c:pt idx="1812">
                  <c:v>58.153999999999996</c:v>
                </c:pt>
                <c:pt idx="1813">
                  <c:v>58.128000000000007</c:v>
                </c:pt>
                <c:pt idx="1814">
                  <c:v>58.111000000000004</c:v>
                </c:pt>
                <c:pt idx="1815">
                  <c:v>58.096000000000011</c:v>
                </c:pt>
                <c:pt idx="1816">
                  <c:v>58.086000000000006</c:v>
                </c:pt>
                <c:pt idx="1817">
                  <c:v>58.067</c:v>
                </c:pt>
                <c:pt idx="1818">
                  <c:v>58.056999999999995</c:v>
                </c:pt>
                <c:pt idx="1819">
                  <c:v>58.039000000000001</c:v>
                </c:pt>
                <c:pt idx="1820">
                  <c:v>58.036000000000001</c:v>
                </c:pt>
                <c:pt idx="1821">
                  <c:v>57.991</c:v>
                </c:pt>
                <c:pt idx="1822">
                  <c:v>57.971000000000004</c:v>
                </c:pt>
                <c:pt idx="1823">
                  <c:v>57.942</c:v>
                </c:pt>
                <c:pt idx="1824">
                  <c:v>57.932000000000002</c:v>
                </c:pt>
                <c:pt idx="1825">
                  <c:v>57.927</c:v>
                </c:pt>
                <c:pt idx="1826">
                  <c:v>57.92</c:v>
                </c:pt>
                <c:pt idx="1827">
                  <c:v>57.910999999999994</c:v>
                </c:pt>
                <c:pt idx="1828">
                  <c:v>57.905000000000001</c:v>
                </c:pt>
                <c:pt idx="1829">
                  <c:v>57.898000000000003</c:v>
                </c:pt>
                <c:pt idx="1830">
                  <c:v>57.897000000000006</c:v>
                </c:pt>
                <c:pt idx="1831">
                  <c:v>57.880999999999993</c:v>
                </c:pt>
                <c:pt idx="1832">
                  <c:v>57.876999999999995</c:v>
                </c:pt>
                <c:pt idx="1833">
                  <c:v>57.864000000000004</c:v>
                </c:pt>
                <c:pt idx="1834">
                  <c:v>57.855999999999995</c:v>
                </c:pt>
                <c:pt idx="1835">
                  <c:v>57.833000000000006</c:v>
                </c:pt>
                <c:pt idx="1836">
                  <c:v>57.825000000000003</c:v>
                </c:pt>
                <c:pt idx="1837">
                  <c:v>57.824000000000005</c:v>
                </c:pt>
                <c:pt idx="1838">
                  <c:v>57.822000000000003</c:v>
                </c:pt>
                <c:pt idx="1839">
                  <c:v>57.809000000000005</c:v>
                </c:pt>
                <c:pt idx="1840">
                  <c:v>57.796000000000014</c:v>
                </c:pt>
                <c:pt idx="1841">
                  <c:v>57.792000000000009</c:v>
                </c:pt>
                <c:pt idx="1842">
                  <c:v>57.738000000000007</c:v>
                </c:pt>
                <c:pt idx="1843">
                  <c:v>57.713000000000001</c:v>
                </c:pt>
                <c:pt idx="1844">
                  <c:v>57.697000000000003</c:v>
                </c:pt>
                <c:pt idx="1845">
                  <c:v>57.671000000000006</c:v>
                </c:pt>
                <c:pt idx="1846">
                  <c:v>57.631</c:v>
                </c:pt>
                <c:pt idx="1847">
                  <c:v>57.629000000000012</c:v>
                </c:pt>
                <c:pt idx="1848">
                  <c:v>57.627000000000002</c:v>
                </c:pt>
                <c:pt idx="1849">
                  <c:v>57.622000000000007</c:v>
                </c:pt>
                <c:pt idx="1850">
                  <c:v>57.597000000000001</c:v>
                </c:pt>
                <c:pt idx="1851">
                  <c:v>57.595000000000006</c:v>
                </c:pt>
                <c:pt idx="1852">
                  <c:v>57.539000000000001</c:v>
                </c:pt>
                <c:pt idx="1853">
                  <c:v>57.534000000000006</c:v>
                </c:pt>
                <c:pt idx="1854">
                  <c:v>57.525000000000006</c:v>
                </c:pt>
                <c:pt idx="1855">
                  <c:v>57.521000000000001</c:v>
                </c:pt>
                <c:pt idx="1856">
                  <c:v>57.493000000000002</c:v>
                </c:pt>
                <c:pt idx="1857">
                  <c:v>57.395000000000003</c:v>
                </c:pt>
                <c:pt idx="1858">
                  <c:v>57.383999999999993</c:v>
                </c:pt>
                <c:pt idx="1859">
                  <c:v>57.383999999999993</c:v>
                </c:pt>
                <c:pt idx="1860">
                  <c:v>57.368000000000002</c:v>
                </c:pt>
                <c:pt idx="1861">
                  <c:v>57.362000000000002</c:v>
                </c:pt>
                <c:pt idx="1862">
                  <c:v>57.347999999999999</c:v>
                </c:pt>
                <c:pt idx="1863">
                  <c:v>57.343000000000004</c:v>
                </c:pt>
                <c:pt idx="1864">
                  <c:v>57.315999999999995</c:v>
                </c:pt>
                <c:pt idx="1865">
                  <c:v>57.231000000000002</c:v>
                </c:pt>
                <c:pt idx="1866">
                  <c:v>57.176000000000002</c:v>
                </c:pt>
                <c:pt idx="1867">
                  <c:v>57.176000000000002</c:v>
                </c:pt>
                <c:pt idx="1868">
                  <c:v>57.17</c:v>
                </c:pt>
                <c:pt idx="1869">
                  <c:v>57.168000000000006</c:v>
                </c:pt>
                <c:pt idx="1870">
                  <c:v>57.139000000000003</c:v>
                </c:pt>
                <c:pt idx="1871">
                  <c:v>57.112000000000002</c:v>
                </c:pt>
                <c:pt idx="1872">
                  <c:v>57.031000000000006</c:v>
                </c:pt>
                <c:pt idx="1873">
                  <c:v>57.029000000000003</c:v>
                </c:pt>
                <c:pt idx="1874">
                  <c:v>56.994</c:v>
                </c:pt>
                <c:pt idx="1875">
                  <c:v>56.979000000000006</c:v>
                </c:pt>
                <c:pt idx="1876">
                  <c:v>56.969000000000001</c:v>
                </c:pt>
                <c:pt idx="1877">
                  <c:v>56.962000000000003</c:v>
                </c:pt>
                <c:pt idx="1878">
                  <c:v>56.954999999999998</c:v>
                </c:pt>
                <c:pt idx="1879">
                  <c:v>56.914999999999999</c:v>
                </c:pt>
                <c:pt idx="1880">
                  <c:v>56.899000000000001</c:v>
                </c:pt>
                <c:pt idx="1881">
                  <c:v>56.858999999999995</c:v>
                </c:pt>
                <c:pt idx="1882">
                  <c:v>56.851999999999997</c:v>
                </c:pt>
                <c:pt idx="1883">
                  <c:v>56.809999999999995</c:v>
                </c:pt>
                <c:pt idx="1884">
                  <c:v>56.798000000000009</c:v>
                </c:pt>
                <c:pt idx="1885">
                  <c:v>56.747</c:v>
                </c:pt>
                <c:pt idx="1886">
                  <c:v>56.712000000000003</c:v>
                </c:pt>
                <c:pt idx="1887">
                  <c:v>56.662000000000006</c:v>
                </c:pt>
                <c:pt idx="1888">
                  <c:v>56.660000000000004</c:v>
                </c:pt>
                <c:pt idx="1889">
                  <c:v>56.649000000000001</c:v>
                </c:pt>
                <c:pt idx="1890">
                  <c:v>56.618000000000002</c:v>
                </c:pt>
                <c:pt idx="1891">
                  <c:v>56.585000000000001</c:v>
                </c:pt>
                <c:pt idx="1892">
                  <c:v>56.574000000000005</c:v>
                </c:pt>
                <c:pt idx="1893">
                  <c:v>56.567</c:v>
                </c:pt>
                <c:pt idx="1894">
                  <c:v>56.562000000000005</c:v>
                </c:pt>
                <c:pt idx="1895">
                  <c:v>56.552</c:v>
                </c:pt>
                <c:pt idx="1896">
                  <c:v>56.546000000000006</c:v>
                </c:pt>
                <c:pt idx="1897">
                  <c:v>56.532000000000004</c:v>
                </c:pt>
                <c:pt idx="1898">
                  <c:v>56.532000000000004</c:v>
                </c:pt>
                <c:pt idx="1899">
                  <c:v>56.519000000000005</c:v>
                </c:pt>
                <c:pt idx="1900">
                  <c:v>56.484999999999999</c:v>
                </c:pt>
                <c:pt idx="1901">
                  <c:v>56.481999999999999</c:v>
                </c:pt>
                <c:pt idx="1902">
                  <c:v>56.455999999999996</c:v>
                </c:pt>
                <c:pt idx="1903">
                  <c:v>56.407000000000004</c:v>
                </c:pt>
                <c:pt idx="1904">
                  <c:v>56.392000000000003</c:v>
                </c:pt>
                <c:pt idx="1905">
                  <c:v>56.391000000000005</c:v>
                </c:pt>
                <c:pt idx="1906">
                  <c:v>56.391000000000005</c:v>
                </c:pt>
                <c:pt idx="1907">
                  <c:v>56.386999999999993</c:v>
                </c:pt>
                <c:pt idx="1908">
                  <c:v>56.379999999999995</c:v>
                </c:pt>
                <c:pt idx="1909">
                  <c:v>56.376999999999995</c:v>
                </c:pt>
                <c:pt idx="1910">
                  <c:v>56.339999999999996</c:v>
                </c:pt>
                <c:pt idx="1911">
                  <c:v>56.336000000000006</c:v>
                </c:pt>
                <c:pt idx="1912">
                  <c:v>56.336000000000006</c:v>
                </c:pt>
                <c:pt idx="1913">
                  <c:v>56.333000000000006</c:v>
                </c:pt>
                <c:pt idx="1914">
                  <c:v>56.332000000000001</c:v>
                </c:pt>
                <c:pt idx="1915">
                  <c:v>56.266000000000012</c:v>
                </c:pt>
                <c:pt idx="1916">
                  <c:v>56.212000000000003</c:v>
                </c:pt>
                <c:pt idx="1917">
                  <c:v>56.187000000000005</c:v>
                </c:pt>
                <c:pt idx="1918">
                  <c:v>56.161000000000001</c:v>
                </c:pt>
                <c:pt idx="1919">
                  <c:v>56.125000000000007</c:v>
                </c:pt>
                <c:pt idx="1920">
                  <c:v>56.079000000000001</c:v>
                </c:pt>
                <c:pt idx="1921">
                  <c:v>56.049000000000007</c:v>
                </c:pt>
                <c:pt idx="1922">
                  <c:v>56.043000000000006</c:v>
                </c:pt>
                <c:pt idx="1923">
                  <c:v>56.042000000000002</c:v>
                </c:pt>
                <c:pt idx="1924">
                  <c:v>56.021000000000001</c:v>
                </c:pt>
                <c:pt idx="1925">
                  <c:v>55.998000000000005</c:v>
                </c:pt>
                <c:pt idx="1926">
                  <c:v>55.984999999999999</c:v>
                </c:pt>
                <c:pt idx="1927">
                  <c:v>55.983999999999995</c:v>
                </c:pt>
                <c:pt idx="1928">
                  <c:v>55.963000000000001</c:v>
                </c:pt>
                <c:pt idx="1929">
                  <c:v>55.943999999999996</c:v>
                </c:pt>
                <c:pt idx="1930">
                  <c:v>55.934000000000005</c:v>
                </c:pt>
                <c:pt idx="1931">
                  <c:v>55.900999999999996</c:v>
                </c:pt>
                <c:pt idx="1932">
                  <c:v>55.882999999999996</c:v>
                </c:pt>
                <c:pt idx="1933">
                  <c:v>55.879000000000005</c:v>
                </c:pt>
                <c:pt idx="1934">
                  <c:v>55.855999999999995</c:v>
                </c:pt>
                <c:pt idx="1935">
                  <c:v>55.847999999999999</c:v>
                </c:pt>
                <c:pt idx="1936">
                  <c:v>55.843999999999994</c:v>
                </c:pt>
                <c:pt idx="1937">
                  <c:v>55.843999999999994</c:v>
                </c:pt>
                <c:pt idx="1938">
                  <c:v>55.754000000000005</c:v>
                </c:pt>
                <c:pt idx="1939">
                  <c:v>55.746000000000002</c:v>
                </c:pt>
                <c:pt idx="1940">
                  <c:v>55.742000000000004</c:v>
                </c:pt>
                <c:pt idx="1941">
                  <c:v>55.737000000000002</c:v>
                </c:pt>
                <c:pt idx="1942">
                  <c:v>55.726000000000013</c:v>
                </c:pt>
                <c:pt idx="1943">
                  <c:v>55.724000000000011</c:v>
                </c:pt>
                <c:pt idx="1944">
                  <c:v>55.709000000000003</c:v>
                </c:pt>
                <c:pt idx="1945">
                  <c:v>55.7</c:v>
                </c:pt>
                <c:pt idx="1946">
                  <c:v>55.644000000000005</c:v>
                </c:pt>
                <c:pt idx="1947">
                  <c:v>55.638000000000005</c:v>
                </c:pt>
                <c:pt idx="1948">
                  <c:v>55.555</c:v>
                </c:pt>
                <c:pt idx="1949">
                  <c:v>55.550999999999995</c:v>
                </c:pt>
                <c:pt idx="1950">
                  <c:v>55.508000000000003</c:v>
                </c:pt>
                <c:pt idx="1951">
                  <c:v>55.486000000000004</c:v>
                </c:pt>
                <c:pt idx="1952">
                  <c:v>55.475000000000001</c:v>
                </c:pt>
                <c:pt idx="1953">
                  <c:v>55.468000000000011</c:v>
                </c:pt>
                <c:pt idx="1954">
                  <c:v>55.466000000000001</c:v>
                </c:pt>
                <c:pt idx="1955">
                  <c:v>55.461000000000006</c:v>
                </c:pt>
                <c:pt idx="1956">
                  <c:v>55.42</c:v>
                </c:pt>
                <c:pt idx="1957">
                  <c:v>55.416000000000004</c:v>
                </c:pt>
                <c:pt idx="1958">
                  <c:v>55.335000000000001</c:v>
                </c:pt>
                <c:pt idx="1959">
                  <c:v>55.242000000000004</c:v>
                </c:pt>
                <c:pt idx="1960">
                  <c:v>55.217000000000006</c:v>
                </c:pt>
                <c:pt idx="1961">
                  <c:v>55.213000000000001</c:v>
                </c:pt>
                <c:pt idx="1962">
                  <c:v>55.182000000000002</c:v>
                </c:pt>
                <c:pt idx="1963">
                  <c:v>55.167000000000002</c:v>
                </c:pt>
                <c:pt idx="1964">
                  <c:v>55.145000000000003</c:v>
                </c:pt>
                <c:pt idx="1965">
                  <c:v>55.128000000000007</c:v>
                </c:pt>
                <c:pt idx="1966">
                  <c:v>55.111000000000004</c:v>
                </c:pt>
                <c:pt idx="1967">
                  <c:v>55.099000000000011</c:v>
                </c:pt>
                <c:pt idx="1968">
                  <c:v>55.080999999999996</c:v>
                </c:pt>
                <c:pt idx="1969">
                  <c:v>55.07</c:v>
                </c:pt>
                <c:pt idx="1970">
                  <c:v>55.056000000000004</c:v>
                </c:pt>
                <c:pt idx="1971">
                  <c:v>54.996000000000002</c:v>
                </c:pt>
                <c:pt idx="1972">
                  <c:v>54.986999999999995</c:v>
                </c:pt>
                <c:pt idx="1973">
                  <c:v>54.964000000000006</c:v>
                </c:pt>
                <c:pt idx="1974">
                  <c:v>54.964000000000006</c:v>
                </c:pt>
                <c:pt idx="1975">
                  <c:v>54.958999999999996</c:v>
                </c:pt>
                <c:pt idx="1976">
                  <c:v>54.954999999999998</c:v>
                </c:pt>
                <c:pt idx="1977">
                  <c:v>54.953999999999994</c:v>
                </c:pt>
                <c:pt idx="1978">
                  <c:v>54.948</c:v>
                </c:pt>
                <c:pt idx="1979">
                  <c:v>54.936</c:v>
                </c:pt>
                <c:pt idx="1980">
                  <c:v>54.936</c:v>
                </c:pt>
                <c:pt idx="1981">
                  <c:v>54.923000000000002</c:v>
                </c:pt>
                <c:pt idx="1982">
                  <c:v>54.865000000000002</c:v>
                </c:pt>
                <c:pt idx="1983">
                  <c:v>54.864000000000004</c:v>
                </c:pt>
                <c:pt idx="1984">
                  <c:v>54.839000000000006</c:v>
                </c:pt>
                <c:pt idx="1985">
                  <c:v>54.833000000000006</c:v>
                </c:pt>
                <c:pt idx="1986">
                  <c:v>54.817999999999998</c:v>
                </c:pt>
                <c:pt idx="1987">
                  <c:v>54.810999999999993</c:v>
                </c:pt>
                <c:pt idx="1988">
                  <c:v>54.77</c:v>
                </c:pt>
                <c:pt idx="1989">
                  <c:v>54.767000000000003</c:v>
                </c:pt>
                <c:pt idx="1990">
                  <c:v>54.764000000000003</c:v>
                </c:pt>
                <c:pt idx="1991">
                  <c:v>54.760000000000005</c:v>
                </c:pt>
                <c:pt idx="1992">
                  <c:v>54.759</c:v>
                </c:pt>
                <c:pt idx="1993">
                  <c:v>54.754000000000005</c:v>
                </c:pt>
                <c:pt idx="1994">
                  <c:v>54.748000000000005</c:v>
                </c:pt>
                <c:pt idx="1995">
                  <c:v>54.741</c:v>
                </c:pt>
                <c:pt idx="1996">
                  <c:v>54.713000000000001</c:v>
                </c:pt>
                <c:pt idx="1997">
                  <c:v>54.699000000000012</c:v>
                </c:pt>
                <c:pt idx="1998">
                  <c:v>54.675000000000004</c:v>
                </c:pt>
                <c:pt idx="1999">
                  <c:v>54.655000000000001</c:v>
                </c:pt>
                <c:pt idx="2000">
                  <c:v>54.586999999999996</c:v>
                </c:pt>
                <c:pt idx="2001">
                  <c:v>54.576000000000001</c:v>
                </c:pt>
                <c:pt idx="2002">
                  <c:v>54.556000000000004</c:v>
                </c:pt>
                <c:pt idx="2003">
                  <c:v>54.548000000000002</c:v>
                </c:pt>
                <c:pt idx="2004">
                  <c:v>54.539000000000001</c:v>
                </c:pt>
                <c:pt idx="2005">
                  <c:v>54.532000000000004</c:v>
                </c:pt>
                <c:pt idx="2006">
                  <c:v>54.53</c:v>
                </c:pt>
                <c:pt idx="2007">
                  <c:v>54.512</c:v>
                </c:pt>
                <c:pt idx="2008">
                  <c:v>54.483000000000004</c:v>
                </c:pt>
                <c:pt idx="2009">
                  <c:v>54.483000000000004</c:v>
                </c:pt>
                <c:pt idx="2010">
                  <c:v>54.467000000000006</c:v>
                </c:pt>
                <c:pt idx="2011">
                  <c:v>54.455999999999996</c:v>
                </c:pt>
                <c:pt idx="2012">
                  <c:v>54.424000000000007</c:v>
                </c:pt>
                <c:pt idx="2013">
                  <c:v>54.388999999999996</c:v>
                </c:pt>
                <c:pt idx="2014">
                  <c:v>54.386999999999993</c:v>
                </c:pt>
                <c:pt idx="2015">
                  <c:v>54.384999999999998</c:v>
                </c:pt>
                <c:pt idx="2016">
                  <c:v>54.358999999999995</c:v>
                </c:pt>
                <c:pt idx="2017">
                  <c:v>54.357999999999997</c:v>
                </c:pt>
                <c:pt idx="2018">
                  <c:v>54.347999999999999</c:v>
                </c:pt>
                <c:pt idx="2019">
                  <c:v>54.339000000000006</c:v>
                </c:pt>
                <c:pt idx="2020">
                  <c:v>54.336000000000006</c:v>
                </c:pt>
                <c:pt idx="2021">
                  <c:v>54.293000000000013</c:v>
                </c:pt>
                <c:pt idx="2022">
                  <c:v>54.275000000000006</c:v>
                </c:pt>
                <c:pt idx="2023">
                  <c:v>54.27</c:v>
                </c:pt>
                <c:pt idx="2024">
                  <c:v>54.257000000000005</c:v>
                </c:pt>
                <c:pt idx="2025">
                  <c:v>54.256</c:v>
                </c:pt>
                <c:pt idx="2026">
                  <c:v>54.248000000000005</c:v>
                </c:pt>
                <c:pt idx="2027">
                  <c:v>54.223000000000013</c:v>
                </c:pt>
                <c:pt idx="2028">
                  <c:v>54.209000000000003</c:v>
                </c:pt>
                <c:pt idx="2029">
                  <c:v>54.209000000000003</c:v>
                </c:pt>
                <c:pt idx="2030">
                  <c:v>54.209000000000003</c:v>
                </c:pt>
                <c:pt idx="2031">
                  <c:v>54.2</c:v>
                </c:pt>
                <c:pt idx="2032">
                  <c:v>54.192000000000007</c:v>
                </c:pt>
                <c:pt idx="2033">
                  <c:v>54.192000000000007</c:v>
                </c:pt>
                <c:pt idx="2034">
                  <c:v>54.162000000000006</c:v>
                </c:pt>
                <c:pt idx="2035">
                  <c:v>54.144000000000005</c:v>
                </c:pt>
                <c:pt idx="2036">
                  <c:v>54.114000000000004</c:v>
                </c:pt>
                <c:pt idx="2037">
                  <c:v>54.092000000000006</c:v>
                </c:pt>
                <c:pt idx="2038">
                  <c:v>54.072000000000003</c:v>
                </c:pt>
                <c:pt idx="2039">
                  <c:v>54.045000000000002</c:v>
                </c:pt>
                <c:pt idx="2040">
                  <c:v>54.044000000000004</c:v>
                </c:pt>
                <c:pt idx="2041">
                  <c:v>54.03</c:v>
                </c:pt>
                <c:pt idx="2042">
                  <c:v>53.974000000000004</c:v>
                </c:pt>
                <c:pt idx="2043">
                  <c:v>53.926000000000002</c:v>
                </c:pt>
                <c:pt idx="2044">
                  <c:v>53.908000000000001</c:v>
                </c:pt>
                <c:pt idx="2045">
                  <c:v>53.896000000000001</c:v>
                </c:pt>
                <c:pt idx="2046">
                  <c:v>53.89</c:v>
                </c:pt>
                <c:pt idx="2047">
                  <c:v>53.863</c:v>
                </c:pt>
                <c:pt idx="2048">
                  <c:v>53.857999999999997</c:v>
                </c:pt>
                <c:pt idx="2049">
                  <c:v>53.849999999999994</c:v>
                </c:pt>
                <c:pt idx="2050">
                  <c:v>53.840999999999994</c:v>
                </c:pt>
                <c:pt idx="2051">
                  <c:v>53.836000000000006</c:v>
                </c:pt>
                <c:pt idx="2052">
                  <c:v>53.821000000000005</c:v>
                </c:pt>
                <c:pt idx="2053">
                  <c:v>53.817999999999998</c:v>
                </c:pt>
                <c:pt idx="2054">
                  <c:v>53.814999999999998</c:v>
                </c:pt>
                <c:pt idx="2055">
                  <c:v>53.800999999999995</c:v>
                </c:pt>
                <c:pt idx="2056">
                  <c:v>53.775000000000006</c:v>
                </c:pt>
                <c:pt idx="2057">
                  <c:v>53.772000000000006</c:v>
                </c:pt>
                <c:pt idx="2058">
                  <c:v>53.772000000000006</c:v>
                </c:pt>
                <c:pt idx="2059">
                  <c:v>53.760000000000005</c:v>
                </c:pt>
                <c:pt idx="2060">
                  <c:v>53.756</c:v>
                </c:pt>
                <c:pt idx="2061">
                  <c:v>53.755000000000003</c:v>
                </c:pt>
                <c:pt idx="2062">
                  <c:v>53.71</c:v>
                </c:pt>
                <c:pt idx="2063">
                  <c:v>53.709000000000003</c:v>
                </c:pt>
                <c:pt idx="2064">
                  <c:v>53.706000000000003</c:v>
                </c:pt>
                <c:pt idx="2065">
                  <c:v>53.7</c:v>
                </c:pt>
                <c:pt idx="2066">
                  <c:v>53.691000000000003</c:v>
                </c:pt>
                <c:pt idx="2067">
                  <c:v>53.683</c:v>
                </c:pt>
                <c:pt idx="2068">
                  <c:v>53.675000000000004</c:v>
                </c:pt>
                <c:pt idx="2069">
                  <c:v>53.660000000000004</c:v>
                </c:pt>
                <c:pt idx="2070">
                  <c:v>53.659000000000006</c:v>
                </c:pt>
                <c:pt idx="2071">
                  <c:v>53.657000000000004</c:v>
                </c:pt>
                <c:pt idx="2072">
                  <c:v>53.646000000000001</c:v>
                </c:pt>
                <c:pt idx="2073">
                  <c:v>53.645000000000003</c:v>
                </c:pt>
                <c:pt idx="2074">
                  <c:v>53.64</c:v>
                </c:pt>
                <c:pt idx="2075">
                  <c:v>53.634</c:v>
                </c:pt>
                <c:pt idx="2076">
                  <c:v>53.621000000000002</c:v>
                </c:pt>
                <c:pt idx="2077">
                  <c:v>53.615000000000002</c:v>
                </c:pt>
                <c:pt idx="2078">
                  <c:v>53.588000000000001</c:v>
                </c:pt>
                <c:pt idx="2079">
                  <c:v>53.562000000000005</c:v>
                </c:pt>
                <c:pt idx="2080">
                  <c:v>53.541000000000004</c:v>
                </c:pt>
                <c:pt idx="2081">
                  <c:v>53.541000000000004</c:v>
                </c:pt>
                <c:pt idx="2082">
                  <c:v>53.54</c:v>
                </c:pt>
                <c:pt idx="2083">
                  <c:v>53.537000000000006</c:v>
                </c:pt>
                <c:pt idx="2084">
                  <c:v>53.534000000000006</c:v>
                </c:pt>
                <c:pt idx="2085">
                  <c:v>53.521000000000001</c:v>
                </c:pt>
                <c:pt idx="2086">
                  <c:v>53.516999999999996</c:v>
                </c:pt>
                <c:pt idx="2087">
                  <c:v>53.512</c:v>
                </c:pt>
                <c:pt idx="2088">
                  <c:v>53.483999999999995</c:v>
                </c:pt>
                <c:pt idx="2089">
                  <c:v>53.481999999999999</c:v>
                </c:pt>
                <c:pt idx="2090">
                  <c:v>53.469000000000001</c:v>
                </c:pt>
                <c:pt idx="2091">
                  <c:v>53.451999999999998</c:v>
                </c:pt>
                <c:pt idx="2092">
                  <c:v>53.448</c:v>
                </c:pt>
                <c:pt idx="2093">
                  <c:v>53.44</c:v>
                </c:pt>
                <c:pt idx="2094">
                  <c:v>53.439</c:v>
                </c:pt>
                <c:pt idx="2095">
                  <c:v>53.433</c:v>
                </c:pt>
                <c:pt idx="2096">
                  <c:v>53.43</c:v>
                </c:pt>
                <c:pt idx="2097">
                  <c:v>53.428000000000004</c:v>
                </c:pt>
                <c:pt idx="2098">
                  <c:v>53.42</c:v>
                </c:pt>
                <c:pt idx="2099">
                  <c:v>53.416000000000004</c:v>
                </c:pt>
                <c:pt idx="2100">
                  <c:v>53.413000000000004</c:v>
                </c:pt>
                <c:pt idx="2101">
                  <c:v>53.384999999999998</c:v>
                </c:pt>
                <c:pt idx="2102">
                  <c:v>53.382999999999996</c:v>
                </c:pt>
                <c:pt idx="2103">
                  <c:v>53.376000000000005</c:v>
                </c:pt>
                <c:pt idx="2104">
                  <c:v>53.369</c:v>
                </c:pt>
                <c:pt idx="2105">
                  <c:v>53.350999999999999</c:v>
                </c:pt>
                <c:pt idx="2106">
                  <c:v>53.339999999999996</c:v>
                </c:pt>
                <c:pt idx="2107">
                  <c:v>53.336000000000006</c:v>
                </c:pt>
                <c:pt idx="2108">
                  <c:v>53.311999999999998</c:v>
                </c:pt>
                <c:pt idx="2109">
                  <c:v>53.28</c:v>
                </c:pt>
                <c:pt idx="2110">
                  <c:v>53.266000000000012</c:v>
                </c:pt>
                <c:pt idx="2111">
                  <c:v>53.237000000000002</c:v>
                </c:pt>
                <c:pt idx="2112">
                  <c:v>53.230000000000004</c:v>
                </c:pt>
                <c:pt idx="2113">
                  <c:v>53.213000000000001</c:v>
                </c:pt>
                <c:pt idx="2114">
                  <c:v>53.199000000000012</c:v>
                </c:pt>
                <c:pt idx="2115">
                  <c:v>53.197000000000003</c:v>
                </c:pt>
                <c:pt idx="2116">
                  <c:v>53.190000000000005</c:v>
                </c:pt>
                <c:pt idx="2117">
                  <c:v>53.187000000000005</c:v>
                </c:pt>
                <c:pt idx="2118">
                  <c:v>53.17</c:v>
                </c:pt>
                <c:pt idx="2119">
                  <c:v>53.147000000000006</c:v>
                </c:pt>
                <c:pt idx="2120">
                  <c:v>53.127000000000002</c:v>
                </c:pt>
                <c:pt idx="2121">
                  <c:v>53.109000000000002</c:v>
                </c:pt>
                <c:pt idx="2122">
                  <c:v>53.108000000000004</c:v>
                </c:pt>
                <c:pt idx="2123">
                  <c:v>53.096000000000011</c:v>
                </c:pt>
                <c:pt idx="2124">
                  <c:v>53.08</c:v>
                </c:pt>
                <c:pt idx="2125">
                  <c:v>53.076000000000001</c:v>
                </c:pt>
                <c:pt idx="2126">
                  <c:v>53.068000000000005</c:v>
                </c:pt>
                <c:pt idx="2127">
                  <c:v>53.068000000000005</c:v>
                </c:pt>
                <c:pt idx="2128">
                  <c:v>53.047000000000004</c:v>
                </c:pt>
                <c:pt idx="2129">
                  <c:v>53.046000000000006</c:v>
                </c:pt>
                <c:pt idx="2130">
                  <c:v>53.03</c:v>
                </c:pt>
                <c:pt idx="2131">
                  <c:v>53.027000000000001</c:v>
                </c:pt>
                <c:pt idx="2132">
                  <c:v>53.007000000000005</c:v>
                </c:pt>
                <c:pt idx="2133">
                  <c:v>52.983000000000004</c:v>
                </c:pt>
                <c:pt idx="2134">
                  <c:v>52.976000000000006</c:v>
                </c:pt>
                <c:pt idx="2135">
                  <c:v>52.976000000000006</c:v>
                </c:pt>
                <c:pt idx="2136">
                  <c:v>52.966000000000001</c:v>
                </c:pt>
                <c:pt idx="2137">
                  <c:v>52.950999999999993</c:v>
                </c:pt>
                <c:pt idx="2138">
                  <c:v>52.878</c:v>
                </c:pt>
                <c:pt idx="2139">
                  <c:v>52.876000000000005</c:v>
                </c:pt>
                <c:pt idx="2140">
                  <c:v>52.864000000000004</c:v>
                </c:pt>
                <c:pt idx="2141">
                  <c:v>52.854999999999997</c:v>
                </c:pt>
                <c:pt idx="2142">
                  <c:v>52.853999999999999</c:v>
                </c:pt>
                <c:pt idx="2143">
                  <c:v>52.841999999999999</c:v>
                </c:pt>
                <c:pt idx="2144">
                  <c:v>52.841999999999999</c:v>
                </c:pt>
                <c:pt idx="2145">
                  <c:v>52.836999999999996</c:v>
                </c:pt>
                <c:pt idx="2146">
                  <c:v>52.82</c:v>
                </c:pt>
                <c:pt idx="2147">
                  <c:v>52.806999999999995</c:v>
                </c:pt>
                <c:pt idx="2148">
                  <c:v>52.8</c:v>
                </c:pt>
                <c:pt idx="2149">
                  <c:v>52.8</c:v>
                </c:pt>
                <c:pt idx="2150">
                  <c:v>52.78</c:v>
                </c:pt>
                <c:pt idx="2151">
                  <c:v>52.77</c:v>
                </c:pt>
                <c:pt idx="2152">
                  <c:v>52.768000000000008</c:v>
                </c:pt>
                <c:pt idx="2153">
                  <c:v>52.756</c:v>
                </c:pt>
                <c:pt idx="2154">
                  <c:v>52.749000000000002</c:v>
                </c:pt>
                <c:pt idx="2155">
                  <c:v>52.738000000000007</c:v>
                </c:pt>
                <c:pt idx="2156">
                  <c:v>52.732000000000006</c:v>
                </c:pt>
                <c:pt idx="2157">
                  <c:v>52.730000000000004</c:v>
                </c:pt>
                <c:pt idx="2158">
                  <c:v>52.729000000000013</c:v>
                </c:pt>
                <c:pt idx="2159">
                  <c:v>52.727000000000011</c:v>
                </c:pt>
                <c:pt idx="2160">
                  <c:v>52.7</c:v>
                </c:pt>
                <c:pt idx="2161">
                  <c:v>52.648000000000003</c:v>
                </c:pt>
                <c:pt idx="2162">
                  <c:v>52.645000000000003</c:v>
                </c:pt>
                <c:pt idx="2163">
                  <c:v>52.628000000000007</c:v>
                </c:pt>
                <c:pt idx="2164">
                  <c:v>52.608000000000004</c:v>
                </c:pt>
                <c:pt idx="2165">
                  <c:v>52.6</c:v>
                </c:pt>
                <c:pt idx="2166">
                  <c:v>52.594000000000001</c:v>
                </c:pt>
                <c:pt idx="2167">
                  <c:v>52.58</c:v>
                </c:pt>
                <c:pt idx="2168">
                  <c:v>52.571000000000005</c:v>
                </c:pt>
                <c:pt idx="2169">
                  <c:v>52.548000000000002</c:v>
                </c:pt>
                <c:pt idx="2170">
                  <c:v>52.537000000000006</c:v>
                </c:pt>
                <c:pt idx="2171">
                  <c:v>52.523000000000003</c:v>
                </c:pt>
                <c:pt idx="2172">
                  <c:v>52.5</c:v>
                </c:pt>
                <c:pt idx="2173">
                  <c:v>52.496000000000002</c:v>
                </c:pt>
                <c:pt idx="2174">
                  <c:v>52.483999999999995</c:v>
                </c:pt>
                <c:pt idx="2175">
                  <c:v>52.476000000000006</c:v>
                </c:pt>
                <c:pt idx="2176">
                  <c:v>52.465000000000003</c:v>
                </c:pt>
                <c:pt idx="2177">
                  <c:v>52.433</c:v>
                </c:pt>
                <c:pt idx="2178">
                  <c:v>52.396000000000001</c:v>
                </c:pt>
                <c:pt idx="2179">
                  <c:v>52.379000000000005</c:v>
                </c:pt>
                <c:pt idx="2180">
                  <c:v>52.369</c:v>
                </c:pt>
                <c:pt idx="2181">
                  <c:v>52.349999999999994</c:v>
                </c:pt>
                <c:pt idx="2182">
                  <c:v>52.343000000000004</c:v>
                </c:pt>
                <c:pt idx="2183">
                  <c:v>52.336999999999996</c:v>
                </c:pt>
                <c:pt idx="2184">
                  <c:v>52.323</c:v>
                </c:pt>
                <c:pt idx="2185">
                  <c:v>52.315999999999995</c:v>
                </c:pt>
                <c:pt idx="2186">
                  <c:v>52.306000000000004</c:v>
                </c:pt>
                <c:pt idx="2187">
                  <c:v>52.298000000000009</c:v>
                </c:pt>
                <c:pt idx="2188">
                  <c:v>52.294000000000011</c:v>
                </c:pt>
                <c:pt idx="2189">
                  <c:v>52.268000000000008</c:v>
                </c:pt>
                <c:pt idx="2190">
                  <c:v>52.255000000000003</c:v>
                </c:pt>
                <c:pt idx="2191">
                  <c:v>52.251000000000005</c:v>
                </c:pt>
                <c:pt idx="2192">
                  <c:v>52.234000000000002</c:v>
                </c:pt>
                <c:pt idx="2193">
                  <c:v>52.221000000000011</c:v>
                </c:pt>
                <c:pt idx="2194">
                  <c:v>52.215000000000003</c:v>
                </c:pt>
                <c:pt idx="2195">
                  <c:v>52.209000000000003</c:v>
                </c:pt>
                <c:pt idx="2196">
                  <c:v>52.2</c:v>
                </c:pt>
                <c:pt idx="2197">
                  <c:v>52.164000000000001</c:v>
                </c:pt>
                <c:pt idx="2198">
                  <c:v>52.158000000000001</c:v>
                </c:pt>
                <c:pt idx="2199">
                  <c:v>52.155000000000001</c:v>
                </c:pt>
                <c:pt idx="2200">
                  <c:v>52.131</c:v>
                </c:pt>
                <c:pt idx="2201">
                  <c:v>52.131</c:v>
                </c:pt>
                <c:pt idx="2202">
                  <c:v>52.124000000000002</c:v>
                </c:pt>
                <c:pt idx="2203">
                  <c:v>52.123000000000012</c:v>
                </c:pt>
                <c:pt idx="2204">
                  <c:v>52.111000000000004</c:v>
                </c:pt>
                <c:pt idx="2205">
                  <c:v>52.096000000000011</c:v>
                </c:pt>
                <c:pt idx="2206">
                  <c:v>52.096000000000011</c:v>
                </c:pt>
                <c:pt idx="2207">
                  <c:v>52.095000000000006</c:v>
                </c:pt>
                <c:pt idx="2208">
                  <c:v>52.076000000000001</c:v>
                </c:pt>
                <c:pt idx="2209">
                  <c:v>52.034000000000006</c:v>
                </c:pt>
                <c:pt idx="2210">
                  <c:v>52.033000000000001</c:v>
                </c:pt>
                <c:pt idx="2211">
                  <c:v>52.027000000000001</c:v>
                </c:pt>
                <c:pt idx="2212">
                  <c:v>51.955999999999996</c:v>
                </c:pt>
                <c:pt idx="2213">
                  <c:v>51.942</c:v>
                </c:pt>
                <c:pt idx="2214">
                  <c:v>51.93</c:v>
                </c:pt>
                <c:pt idx="2215">
                  <c:v>51.919000000000004</c:v>
                </c:pt>
                <c:pt idx="2216">
                  <c:v>51.913999999999994</c:v>
                </c:pt>
                <c:pt idx="2217">
                  <c:v>51.903000000000006</c:v>
                </c:pt>
                <c:pt idx="2218">
                  <c:v>51.898000000000003</c:v>
                </c:pt>
                <c:pt idx="2219">
                  <c:v>51.897000000000006</c:v>
                </c:pt>
                <c:pt idx="2220">
                  <c:v>51.887999999999998</c:v>
                </c:pt>
                <c:pt idx="2221">
                  <c:v>51.883999999999993</c:v>
                </c:pt>
                <c:pt idx="2222">
                  <c:v>51.876999999999995</c:v>
                </c:pt>
                <c:pt idx="2223">
                  <c:v>51.844999999999999</c:v>
                </c:pt>
                <c:pt idx="2224">
                  <c:v>51.824000000000005</c:v>
                </c:pt>
                <c:pt idx="2225">
                  <c:v>51.815999999999995</c:v>
                </c:pt>
                <c:pt idx="2226">
                  <c:v>51.800999999999995</c:v>
                </c:pt>
                <c:pt idx="2227">
                  <c:v>51.784000000000006</c:v>
                </c:pt>
                <c:pt idx="2228">
                  <c:v>51.772000000000006</c:v>
                </c:pt>
                <c:pt idx="2229">
                  <c:v>51.769000000000013</c:v>
                </c:pt>
                <c:pt idx="2230">
                  <c:v>51.767000000000003</c:v>
                </c:pt>
                <c:pt idx="2231">
                  <c:v>51.764000000000003</c:v>
                </c:pt>
                <c:pt idx="2232">
                  <c:v>51.751000000000005</c:v>
                </c:pt>
                <c:pt idx="2233">
                  <c:v>51.749000000000002</c:v>
                </c:pt>
                <c:pt idx="2234">
                  <c:v>51.747</c:v>
                </c:pt>
                <c:pt idx="2235">
                  <c:v>51.714000000000006</c:v>
                </c:pt>
                <c:pt idx="2236">
                  <c:v>51.703000000000003</c:v>
                </c:pt>
                <c:pt idx="2237">
                  <c:v>51.668000000000006</c:v>
                </c:pt>
                <c:pt idx="2238">
                  <c:v>51.646000000000001</c:v>
                </c:pt>
                <c:pt idx="2239">
                  <c:v>51.628000000000007</c:v>
                </c:pt>
                <c:pt idx="2240">
                  <c:v>51.596000000000011</c:v>
                </c:pt>
                <c:pt idx="2241">
                  <c:v>51.588000000000001</c:v>
                </c:pt>
                <c:pt idx="2242">
                  <c:v>51.586999999999996</c:v>
                </c:pt>
                <c:pt idx="2243">
                  <c:v>51.58</c:v>
                </c:pt>
                <c:pt idx="2244">
                  <c:v>51.562000000000005</c:v>
                </c:pt>
                <c:pt idx="2245">
                  <c:v>51.56</c:v>
                </c:pt>
                <c:pt idx="2246">
                  <c:v>51.543000000000006</c:v>
                </c:pt>
                <c:pt idx="2247">
                  <c:v>51.54</c:v>
                </c:pt>
                <c:pt idx="2248">
                  <c:v>51.539000000000001</c:v>
                </c:pt>
                <c:pt idx="2249">
                  <c:v>51.534000000000006</c:v>
                </c:pt>
                <c:pt idx="2250">
                  <c:v>51.534000000000006</c:v>
                </c:pt>
                <c:pt idx="2251">
                  <c:v>51.510999999999996</c:v>
                </c:pt>
                <c:pt idx="2252">
                  <c:v>51.484999999999999</c:v>
                </c:pt>
                <c:pt idx="2253">
                  <c:v>51.480999999999995</c:v>
                </c:pt>
                <c:pt idx="2254">
                  <c:v>51.464000000000006</c:v>
                </c:pt>
                <c:pt idx="2255">
                  <c:v>51.453999999999994</c:v>
                </c:pt>
                <c:pt idx="2256">
                  <c:v>51.443000000000005</c:v>
                </c:pt>
                <c:pt idx="2257">
                  <c:v>51.413999999999994</c:v>
                </c:pt>
                <c:pt idx="2258">
                  <c:v>51.403000000000006</c:v>
                </c:pt>
                <c:pt idx="2259">
                  <c:v>51.378</c:v>
                </c:pt>
                <c:pt idx="2260">
                  <c:v>51.324000000000005</c:v>
                </c:pt>
                <c:pt idx="2261">
                  <c:v>51.318999999999996</c:v>
                </c:pt>
                <c:pt idx="2262">
                  <c:v>51.308</c:v>
                </c:pt>
                <c:pt idx="2263">
                  <c:v>51.302</c:v>
                </c:pt>
                <c:pt idx="2264">
                  <c:v>51.291000000000011</c:v>
                </c:pt>
                <c:pt idx="2265">
                  <c:v>51.260000000000005</c:v>
                </c:pt>
                <c:pt idx="2266">
                  <c:v>51.256</c:v>
                </c:pt>
                <c:pt idx="2267">
                  <c:v>51.24</c:v>
                </c:pt>
                <c:pt idx="2268">
                  <c:v>51.217000000000006</c:v>
                </c:pt>
                <c:pt idx="2269">
                  <c:v>51.196000000000012</c:v>
                </c:pt>
                <c:pt idx="2270">
                  <c:v>51.194000000000003</c:v>
                </c:pt>
                <c:pt idx="2271">
                  <c:v>51.168000000000006</c:v>
                </c:pt>
                <c:pt idx="2272">
                  <c:v>51.148000000000003</c:v>
                </c:pt>
                <c:pt idx="2273">
                  <c:v>51.14</c:v>
                </c:pt>
                <c:pt idx="2274">
                  <c:v>51.008000000000003</c:v>
                </c:pt>
                <c:pt idx="2275">
                  <c:v>51.008000000000003</c:v>
                </c:pt>
                <c:pt idx="2276">
                  <c:v>51.007000000000005</c:v>
                </c:pt>
                <c:pt idx="2277">
                  <c:v>51.002000000000002</c:v>
                </c:pt>
                <c:pt idx="2278">
                  <c:v>50.997</c:v>
                </c:pt>
                <c:pt idx="2279">
                  <c:v>50.997</c:v>
                </c:pt>
                <c:pt idx="2280">
                  <c:v>50.984999999999999</c:v>
                </c:pt>
                <c:pt idx="2281">
                  <c:v>50.943999999999996</c:v>
                </c:pt>
                <c:pt idx="2282">
                  <c:v>50.942</c:v>
                </c:pt>
                <c:pt idx="2283">
                  <c:v>50.940999999999995</c:v>
                </c:pt>
                <c:pt idx="2284">
                  <c:v>50.927</c:v>
                </c:pt>
                <c:pt idx="2285">
                  <c:v>50.896000000000001</c:v>
                </c:pt>
                <c:pt idx="2286">
                  <c:v>50.895000000000003</c:v>
                </c:pt>
                <c:pt idx="2287">
                  <c:v>50.89</c:v>
                </c:pt>
                <c:pt idx="2288">
                  <c:v>50.876999999999995</c:v>
                </c:pt>
                <c:pt idx="2289">
                  <c:v>50.872</c:v>
                </c:pt>
                <c:pt idx="2290">
                  <c:v>50.866</c:v>
                </c:pt>
                <c:pt idx="2291">
                  <c:v>50.855999999999995</c:v>
                </c:pt>
                <c:pt idx="2292">
                  <c:v>50.852999999999994</c:v>
                </c:pt>
                <c:pt idx="2293">
                  <c:v>50.851999999999997</c:v>
                </c:pt>
                <c:pt idx="2294">
                  <c:v>50.847999999999999</c:v>
                </c:pt>
                <c:pt idx="2295">
                  <c:v>50.83</c:v>
                </c:pt>
                <c:pt idx="2296">
                  <c:v>50.826000000000001</c:v>
                </c:pt>
                <c:pt idx="2297">
                  <c:v>50.815999999999995</c:v>
                </c:pt>
                <c:pt idx="2298">
                  <c:v>50.806000000000004</c:v>
                </c:pt>
                <c:pt idx="2299">
                  <c:v>50.781000000000006</c:v>
                </c:pt>
                <c:pt idx="2300">
                  <c:v>50.768000000000008</c:v>
                </c:pt>
                <c:pt idx="2301">
                  <c:v>50.756</c:v>
                </c:pt>
                <c:pt idx="2302">
                  <c:v>50.754000000000005</c:v>
                </c:pt>
                <c:pt idx="2303">
                  <c:v>50.749000000000002</c:v>
                </c:pt>
                <c:pt idx="2304">
                  <c:v>50.748000000000005</c:v>
                </c:pt>
                <c:pt idx="2305">
                  <c:v>50.74</c:v>
                </c:pt>
                <c:pt idx="2306">
                  <c:v>50.737000000000002</c:v>
                </c:pt>
                <c:pt idx="2307">
                  <c:v>50.736000000000011</c:v>
                </c:pt>
                <c:pt idx="2308">
                  <c:v>50.734000000000002</c:v>
                </c:pt>
                <c:pt idx="2309">
                  <c:v>50.732000000000006</c:v>
                </c:pt>
                <c:pt idx="2310">
                  <c:v>50.713000000000001</c:v>
                </c:pt>
                <c:pt idx="2311">
                  <c:v>50.705000000000005</c:v>
                </c:pt>
                <c:pt idx="2312">
                  <c:v>50.703000000000003</c:v>
                </c:pt>
                <c:pt idx="2313">
                  <c:v>50.698000000000008</c:v>
                </c:pt>
                <c:pt idx="2314">
                  <c:v>50.63</c:v>
                </c:pt>
                <c:pt idx="2315">
                  <c:v>50.627000000000002</c:v>
                </c:pt>
                <c:pt idx="2316">
                  <c:v>50.624000000000002</c:v>
                </c:pt>
                <c:pt idx="2317">
                  <c:v>50.622000000000007</c:v>
                </c:pt>
                <c:pt idx="2318">
                  <c:v>50.617000000000004</c:v>
                </c:pt>
                <c:pt idx="2319">
                  <c:v>50.613</c:v>
                </c:pt>
                <c:pt idx="2320">
                  <c:v>50.594000000000001</c:v>
                </c:pt>
                <c:pt idx="2321">
                  <c:v>50.583000000000006</c:v>
                </c:pt>
                <c:pt idx="2322">
                  <c:v>50.558</c:v>
                </c:pt>
                <c:pt idx="2323">
                  <c:v>50.558</c:v>
                </c:pt>
                <c:pt idx="2324">
                  <c:v>50.556999999999995</c:v>
                </c:pt>
                <c:pt idx="2325">
                  <c:v>50.552</c:v>
                </c:pt>
                <c:pt idx="2326">
                  <c:v>50.549000000000007</c:v>
                </c:pt>
                <c:pt idx="2327">
                  <c:v>50.532000000000004</c:v>
                </c:pt>
                <c:pt idx="2328">
                  <c:v>50.53</c:v>
                </c:pt>
                <c:pt idx="2329">
                  <c:v>50.528000000000006</c:v>
                </c:pt>
                <c:pt idx="2330">
                  <c:v>50.497</c:v>
                </c:pt>
                <c:pt idx="2331">
                  <c:v>50.494</c:v>
                </c:pt>
                <c:pt idx="2332">
                  <c:v>50.464000000000006</c:v>
                </c:pt>
                <c:pt idx="2333">
                  <c:v>50.461000000000006</c:v>
                </c:pt>
                <c:pt idx="2334">
                  <c:v>50.46</c:v>
                </c:pt>
                <c:pt idx="2335">
                  <c:v>50.448</c:v>
                </c:pt>
                <c:pt idx="2336">
                  <c:v>50.414999999999999</c:v>
                </c:pt>
                <c:pt idx="2337">
                  <c:v>50.406000000000006</c:v>
                </c:pt>
                <c:pt idx="2338">
                  <c:v>50.364000000000004</c:v>
                </c:pt>
                <c:pt idx="2339">
                  <c:v>50.356999999999999</c:v>
                </c:pt>
                <c:pt idx="2340">
                  <c:v>50.355999999999995</c:v>
                </c:pt>
                <c:pt idx="2341">
                  <c:v>50.347999999999999</c:v>
                </c:pt>
                <c:pt idx="2342">
                  <c:v>50.338000000000001</c:v>
                </c:pt>
                <c:pt idx="2343">
                  <c:v>50.32</c:v>
                </c:pt>
                <c:pt idx="2344">
                  <c:v>50.317999999999998</c:v>
                </c:pt>
                <c:pt idx="2345">
                  <c:v>50.310999999999993</c:v>
                </c:pt>
                <c:pt idx="2346">
                  <c:v>50.303999999999995</c:v>
                </c:pt>
                <c:pt idx="2347">
                  <c:v>50.302</c:v>
                </c:pt>
                <c:pt idx="2348">
                  <c:v>50.289000000000001</c:v>
                </c:pt>
                <c:pt idx="2349">
                  <c:v>50.287000000000006</c:v>
                </c:pt>
                <c:pt idx="2350">
                  <c:v>50.271000000000001</c:v>
                </c:pt>
                <c:pt idx="2351">
                  <c:v>50.211000000000006</c:v>
                </c:pt>
                <c:pt idx="2352">
                  <c:v>50.208000000000006</c:v>
                </c:pt>
                <c:pt idx="2353">
                  <c:v>50.203000000000003</c:v>
                </c:pt>
                <c:pt idx="2354">
                  <c:v>50.190000000000005</c:v>
                </c:pt>
                <c:pt idx="2355">
                  <c:v>50.181000000000004</c:v>
                </c:pt>
                <c:pt idx="2356">
                  <c:v>50.179000000000002</c:v>
                </c:pt>
                <c:pt idx="2357">
                  <c:v>50.156000000000006</c:v>
                </c:pt>
                <c:pt idx="2358">
                  <c:v>50.155000000000001</c:v>
                </c:pt>
                <c:pt idx="2359">
                  <c:v>50.155000000000001</c:v>
                </c:pt>
                <c:pt idx="2360">
                  <c:v>50.104000000000006</c:v>
                </c:pt>
                <c:pt idx="2361">
                  <c:v>50.094000000000001</c:v>
                </c:pt>
                <c:pt idx="2362">
                  <c:v>50.093000000000011</c:v>
                </c:pt>
                <c:pt idx="2363">
                  <c:v>50.086000000000006</c:v>
                </c:pt>
                <c:pt idx="2364">
                  <c:v>50.083000000000006</c:v>
                </c:pt>
                <c:pt idx="2365">
                  <c:v>50.076000000000001</c:v>
                </c:pt>
                <c:pt idx="2366">
                  <c:v>50.064</c:v>
                </c:pt>
                <c:pt idx="2367">
                  <c:v>50.06</c:v>
                </c:pt>
                <c:pt idx="2368">
                  <c:v>50.055</c:v>
                </c:pt>
                <c:pt idx="2369">
                  <c:v>50.050999999999995</c:v>
                </c:pt>
                <c:pt idx="2370">
                  <c:v>50.029000000000003</c:v>
                </c:pt>
                <c:pt idx="2371">
                  <c:v>49.994</c:v>
                </c:pt>
                <c:pt idx="2372">
                  <c:v>49.983000000000004</c:v>
                </c:pt>
                <c:pt idx="2373">
                  <c:v>49.974000000000004</c:v>
                </c:pt>
                <c:pt idx="2374">
                  <c:v>49.972000000000001</c:v>
                </c:pt>
                <c:pt idx="2375">
                  <c:v>49.931000000000004</c:v>
                </c:pt>
                <c:pt idx="2376">
                  <c:v>49.916000000000004</c:v>
                </c:pt>
                <c:pt idx="2377">
                  <c:v>49.903000000000006</c:v>
                </c:pt>
                <c:pt idx="2378">
                  <c:v>49.875</c:v>
                </c:pt>
                <c:pt idx="2379">
                  <c:v>49.867000000000004</c:v>
                </c:pt>
                <c:pt idx="2380">
                  <c:v>49.855999999999995</c:v>
                </c:pt>
                <c:pt idx="2381">
                  <c:v>49.846999999999994</c:v>
                </c:pt>
                <c:pt idx="2382">
                  <c:v>49.844999999999999</c:v>
                </c:pt>
                <c:pt idx="2383">
                  <c:v>49.843000000000004</c:v>
                </c:pt>
                <c:pt idx="2384">
                  <c:v>49.839999999999996</c:v>
                </c:pt>
                <c:pt idx="2385">
                  <c:v>49.839999999999996</c:v>
                </c:pt>
                <c:pt idx="2386">
                  <c:v>49.836000000000006</c:v>
                </c:pt>
                <c:pt idx="2387">
                  <c:v>49.832000000000001</c:v>
                </c:pt>
                <c:pt idx="2388">
                  <c:v>49.811999999999998</c:v>
                </c:pt>
                <c:pt idx="2389">
                  <c:v>49.8</c:v>
                </c:pt>
                <c:pt idx="2390">
                  <c:v>49.793000000000013</c:v>
                </c:pt>
                <c:pt idx="2391">
                  <c:v>49.782000000000004</c:v>
                </c:pt>
                <c:pt idx="2392">
                  <c:v>49.774000000000001</c:v>
                </c:pt>
                <c:pt idx="2393">
                  <c:v>49.773000000000003</c:v>
                </c:pt>
                <c:pt idx="2394">
                  <c:v>49.773000000000003</c:v>
                </c:pt>
                <c:pt idx="2395">
                  <c:v>49.772000000000006</c:v>
                </c:pt>
                <c:pt idx="2396">
                  <c:v>49.768000000000008</c:v>
                </c:pt>
                <c:pt idx="2397">
                  <c:v>49.757000000000005</c:v>
                </c:pt>
                <c:pt idx="2398">
                  <c:v>49.755000000000003</c:v>
                </c:pt>
                <c:pt idx="2399">
                  <c:v>49.755000000000003</c:v>
                </c:pt>
                <c:pt idx="2400">
                  <c:v>49.735000000000007</c:v>
                </c:pt>
                <c:pt idx="2401">
                  <c:v>49.704000000000001</c:v>
                </c:pt>
                <c:pt idx="2402">
                  <c:v>49.699000000000012</c:v>
                </c:pt>
                <c:pt idx="2403">
                  <c:v>49.685000000000002</c:v>
                </c:pt>
                <c:pt idx="2404">
                  <c:v>49.684000000000005</c:v>
                </c:pt>
                <c:pt idx="2405">
                  <c:v>49.684000000000005</c:v>
                </c:pt>
                <c:pt idx="2406">
                  <c:v>49.678000000000004</c:v>
                </c:pt>
                <c:pt idx="2407">
                  <c:v>49.661000000000001</c:v>
                </c:pt>
                <c:pt idx="2408">
                  <c:v>49.657000000000004</c:v>
                </c:pt>
                <c:pt idx="2409">
                  <c:v>49.644000000000005</c:v>
                </c:pt>
                <c:pt idx="2410">
                  <c:v>49.631</c:v>
                </c:pt>
                <c:pt idx="2411">
                  <c:v>49.611000000000004</c:v>
                </c:pt>
                <c:pt idx="2412">
                  <c:v>49.6</c:v>
                </c:pt>
                <c:pt idx="2413">
                  <c:v>49.586000000000006</c:v>
                </c:pt>
                <c:pt idx="2414">
                  <c:v>49.562000000000005</c:v>
                </c:pt>
                <c:pt idx="2415">
                  <c:v>49.558</c:v>
                </c:pt>
                <c:pt idx="2416">
                  <c:v>49.545000000000002</c:v>
                </c:pt>
                <c:pt idx="2417">
                  <c:v>49.54</c:v>
                </c:pt>
                <c:pt idx="2418">
                  <c:v>49.536000000000001</c:v>
                </c:pt>
                <c:pt idx="2419">
                  <c:v>49.528000000000006</c:v>
                </c:pt>
                <c:pt idx="2420">
                  <c:v>49.527000000000001</c:v>
                </c:pt>
                <c:pt idx="2421">
                  <c:v>49.527000000000001</c:v>
                </c:pt>
                <c:pt idx="2422">
                  <c:v>49.522000000000006</c:v>
                </c:pt>
                <c:pt idx="2423">
                  <c:v>49.49</c:v>
                </c:pt>
                <c:pt idx="2424">
                  <c:v>49.474000000000004</c:v>
                </c:pt>
                <c:pt idx="2425">
                  <c:v>49.468000000000011</c:v>
                </c:pt>
                <c:pt idx="2426">
                  <c:v>49.455999999999996</c:v>
                </c:pt>
                <c:pt idx="2427">
                  <c:v>49.44</c:v>
                </c:pt>
                <c:pt idx="2428">
                  <c:v>49.437000000000005</c:v>
                </c:pt>
                <c:pt idx="2429">
                  <c:v>49.413000000000004</c:v>
                </c:pt>
                <c:pt idx="2430">
                  <c:v>49.396000000000001</c:v>
                </c:pt>
                <c:pt idx="2431">
                  <c:v>49.373999999999995</c:v>
                </c:pt>
                <c:pt idx="2432">
                  <c:v>49.367000000000004</c:v>
                </c:pt>
                <c:pt idx="2433">
                  <c:v>49.363</c:v>
                </c:pt>
                <c:pt idx="2434">
                  <c:v>49.361000000000004</c:v>
                </c:pt>
                <c:pt idx="2435">
                  <c:v>49.356999999999999</c:v>
                </c:pt>
                <c:pt idx="2436">
                  <c:v>49.354999999999997</c:v>
                </c:pt>
                <c:pt idx="2437">
                  <c:v>49.339999999999996</c:v>
                </c:pt>
                <c:pt idx="2438">
                  <c:v>49.318999999999996</c:v>
                </c:pt>
                <c:pt idx="2439">
                  <c:v>49.303999999999995</c:v>
                </c:pt>
                <c:pt idx="2440">
                  <c:v>49.276000000000003</c:v>
                </c:pt>
                <c:pt idx="2441">
                  <c:v>49.266000000000012</c:v>
                </c:pt>
                <c:pt idx="2442">
                  <c:v>49.256</c:v>
                </c:pt>
                <c:pt idx="2443">
                  <c:v>49.253</c:v>
                </c:pt>
                <c:pt idx="2444">
                  <c:v>49.244</c:v>
                </c:pt>
                <c:pt idx="2445">
                  <c:v>49.243000000000002</c:v>
                </c:pt>
                <c:pt idx="2446">
                  <c:v>49.233000000000011</c:v>
                </c:pt>
                <c:pt idx="2447">
                  <c:v>49.220000000000006</c:v>
                </c:pt>
                <c:pt idx="2448">
                  <c:v>49.208000000000006</c:v>
                </c:pt>
                <c:pt idx="2449">
                  <c:v>49.204000000000001</c:v>
                </c:pt>
                <c:pt idx="2450">
                  <c:v>49.197000000000003</c:v>
                </c:pt>
                <c:pt idx="2451">
                  <c:v>49.192000000000007</c:v>
                </c:pt>
                <c:pt idx="2452">
                  <c:v>49.18</c:v>
                </c:pt>
                <c:pt idx="2453">
                  <c:v>49.165000000000006</c:v>
                </c:pt>
                <c:pt idx="2454">
                  <c:v>49.141000000000005</c:v>
                </c:pt>
                <c:pt idx="2455">
                  <c:v>49.137</c:v>
                </c:pt>
                <c:pt idx="2456">
                  <c:v>49.136000000000003</c:v>
                </c:pt>
                <c:pt idx="2457">
                  <c:v>49.136000000000003</c:v>
                </c:pt>
                <c:pt idx="2458">
                  <c:v>49.126000000000012</c:v>
                </c:pt>
                <c:pt idx="2459">
                  <c:v>49.106000000000002</c:v>
                </c:pt>
                <c:pt idx="2460">
                  <c:v>49.106000000000002</c:v>
                </c:pt>
                <c:pt idx="2461">
                  <c:v>49.093000000000011</c:v>
                </c:pt>
                <c:pt idx="2462">
                  <c:v>49.09</c:v>
                </c:pt>
                <c:pt idx="2463">
                  <c:v>49.08</c:v>
                </c:pt>
                <c:pt idx="2464">
                  <c:v>49.072000000000003</c:v>
                </c:pt>
                <c:pt idx="2465">
                  <c:v>49.072000000000003</c:v>
                </c:pt>
                <c:pt idx="2466">
                  <c:v>49.063000000000002</c:v>
                </c:pt>
                <c:pt idx="2467">
                  <c:v>49.062000000000005</c:v>
                </c:pt>
                <c:pt idx="2468">
                  <c:v>49.050999999999995</c:v>
                </c:pt>
                <c:pt idx="2469">
                  <c:v>49.048000000000002</c:v>
                </c:pt>
                <c:pt idx="2470">
                  <c:v>49.034000000000006</c:v>
                </c:pt>
                <c:pt idx="2471">
                  <c:v>49.023000000000003</c:v>
                </c:pt>
                <c:pt idx="2472">
                  <c:v>49.010999999999996</c:v>
                </c:pt>
                <c:pt idx="2473">
                  <c:v>49.009</c:v>
                </c:pt>
                <c:pt idx="2474">
                  <c:v>48.995000000000005</c:v>
                </c:pt>
                <c:pt idx="2475">
                  <c:v>48.991</c:v>
                </c:pt>
                <c:pt idx="2476">
                  <c:v>48.986000000000004</c:v>
                </c:pt>
                <c:pt idx="2477">
                  <c:v>48.98</c:v>
                </c:pt>
                <c:pt idx="2478">
                  <c:v>48.972000000000001</c:v>
                </c:pt>
                <c:pt idx="2479">
                  <c:v>48.968000000000011</c:v>
                </c:pt>
                <c:pt idx="2480">
                  <c:v>48.951999999999998</c:v>
                </c:pt>
                <c:pt idx="2481">
                  <c:v>48.949999999999996</c:v>
                </c:pt>
                <c:pt idx="2482">
                  <c:v>48.945</c:v>
                </c:pt>
                <c:pt idx="2483">
                  <c:v>48.903999999999996</c:v>
                </c:pt>
                <c:pt idx="2484">
                  <c:v>48.883999999999993</c:v>
                </c:pt>
                <c:pt idx="2485">
                  <c:v>48.868000000000002</c:v>
                </c:pt>
                <c:pt idx="2486">
                  <c:v>48.864000000000004</c:v>
                </c:pt>
                <c:pt idx="2487">
                  <c:v>48.86</c:v>
                </c:pt>
                <c:pt idx="2488">
                  <c:v>48.856999999999999</c:v>
                </c:pt>
                <c:pt idx="2489">
                  <c:v>48.849000000000004</c:v>
                </c:pt>
                <c:pt idx="2490">
                  <c:v>48.839000000000006</c:v>
                </c:pt>
                <c:pt idx="2491">
                  <c:v>48.815999999999995</c:v>
                </c:pt>
                <c:pt idx="2492">
                  <c:v>48.809000000000005</c:v>
                </c:pt>
                <c:pt idx="2493">
                  <c:v>48.808</c:v>
                </c:pt>
                <c:pt idx="2494">
                  <c:v>48.748000000000005</c:v>
                </c:pt>
                <c:pt idx="2495">
                  <c:v>48.745000000000005</c:v>
                </c:pt>
                <c:pt idx="2496">
                  <c:v>48.744</c:v>
                </c:pt>
                <c:pt idx="2497">
                  <c:v>48.728000000000009</c:v>
                </c:pt>
                <c:pt idx="2498">
                  <c:v>48.714000000000006</c:v>
                </c:pt>
                <c:pt idx="2499">
                  <c:v>48.708000000000006</c:v>
                </c:pt>
                <c:pt idx="2500">
                  <c:v>48.673000000000002</c:v>
                </c:pt>
                <c:pt idx="2501">
                  <c:v>48.672000000000004</c:v>
                </c:pt>
                <c:pt idx="2502">
                  <c:v>48.666000000000011</c:v>
                </c:pt>
                <c:pt idx="2503">
                  <c:v>48.662000000000006</c:v>
                </c:pt>
                <c:pt idx="2504">
                  <c:v>48.653999999999996</c:v>
                </c:pt>
                <c:pt idx="2505">
                  <c:v>48.646000000000001</c:v>
                </c:pt>
                <c:pt idx="2506">
                  <c:v>48.635000000000005</c:v>
                </c:pt>
                <c:pt idx="2507">
                  <c:v>48.63</c:v>
                </c:pt>
                <c:pt idx="2508">
                  <c:v>48.597000000000001</c:v>
                </c:pt>
                <c:pt idx="2509">
                  <c:v>48.558</c:v>
                </c:pt>
                <c:pt idx="2510">
                  <c:v>48.547000000000004</c:v>
                </c:pt>
                <c:pt idx="2511">
                  <c:v>48.521000000000001</c:v>
                </c:pt>
                <c:pt idx="2512">
                  <c:v>48.498000000000005</c:v>
                </c:pt>
                <c:pt idx="2513">
                  <c:v>48.486000000000004</c:v>
                </c:pt>
                <c:pt idx="2514">
                  <c:v>48.486000000000004</c:v>
                </c:pt>
                <c:pt idx="2515">
                  <c:v>48.479000000000006</c:v>
                </c:pt>
                <c:pt idx="2516">
                  <c:v>48.462000000000003</c:v>
                </c:pt>
                <c:pt idx="2517">
                  <c:v>48.448</c:v>
                </c:pt>
                <c:pt idx="2518">
                  <c:v>48.437000000000005</c:v>
                </c:pt>
                <c:pt idx="2519">
                  <c:v>48.426000000000002</c:v>
                </c:pt>
                <c:pt idx="2520">
                  <c:v>48.403000000000006</c:v>
                </c:pt>
                <c:pt idx="2521">
                  <c:v>48.394000000000005</c:v>
                </c:pt>
                <c:pt idx="2522">
                  <c:v>48.388999999999996</c:v>
                </c:pt>
                <c:pt idx="2523">
                  <c:v>48.386999999999993</c:v>
                </c:pt>
                <c:pt idx="2524">
                  <c:v>48.378</c:v>
                </c:pt>
                <c:pt idx="2525">
                  <c:v>48.353999999999999</c:v>
                </c:pt>
                <c:pt idx="2526">
                  <c:v>48.350999999999999</c:v>
                </c:pt>
                <c:pt idx="2527">
                  <c:v>48.349999999999994</c:v>
                </c:pt>
                <c:pt idx="2528">
                  <c:v>48.341999999999999</c:v>
                </c:pt>
                <c:pt idx="2529">
                  <c:v>48.338000000000001</c:v>
                </c:pt>
                <c:pt idx="2530">
                  <c:v>48.335000000000001</c:v>
                </c:pt>
                <c:pt idx="2531">
                  <c:v>48.333000000000006</c:v>
                </c:pt>
                <c:pt idx="2532">
                  <c:v>48.330999999999996</c:v>
                </c:pt>
                <c:pt idx="2533">
                  <c:v>48.328000000000003</c:v>
                </c:pt>
                <c:pt idx="2534">
                  <c:v>48.311999999999998</c:v>
                </c:pt>
                <c:pt idx="2535">
                  <c:v>48.287000000000006</c:v>
                </c:pt>
                <c:pt idx="2536">
                  <c:v>48.255000000000003</c:v>
                </c:pt>
                <c:pt idx="2537">
                  <c:v>48.218000000000011</c:v>
                </c:pt>
                <c:pt idx="2538">
                  <c:v>48.183</c:v>
                </c:pt>
                <c:pt idx="2539">
                  <c:v>48.177</c:v>
                </c:pt>
                <c:pt idx="2540">
                  <c:v>48.164000000000001</c:v>
                </c:pt>
                <c:pt idx="2541">
                  <c:v>48.152000000000001</c:v>
                </c:pt>
                <c:pt idx="2542">
                  <c:v>48.139000000000003</c:v>
                </c:pt>
                <c:pt idx="2543">
                  <c:v>48.108000000000004</c:v>
                </c:pt>
                <c:pt idx="2544">
                  <c:v>48.106000000000002</c:v>
                </c:pt>
                <c:pt idx="2545">
                  <c:v>48.102000000000004</c:v>
                </c:pt>
                <c:pt idx="2546">
                  <c:v>48.093000000000011</c:v>
                </c:pt>
                <c:pt idx="2547">
                  <c:v>48.086000000000006</c:v>
                </c:pt>
                <c:pt idx="2548">
                  <c:v>48.08</c:v>
                </c:pt>
                <c:pt idx="2549">
                  <c:v>48.065000000000005</c:v>
                </c:pt>
                <c:pt idx="2550">
                  <c:v>48.041000000000004</c:v>
                </c:pt>
                <c:pt idx="2551">
                  <c:v>48.03</c:v>
                </c:pt>
                <c:pt idx="2552">
                  <c:v>48.028000000000006</c:v>
                </c:pt>
                <c:pt idx="2553">
                  <c:v>48.007000000000005</c:v>
                </c:pt>
                <c:pt idx="2554">
                  <c:v>47.998000000000005</c:v>
                </c:pt>
                <c:pt idx="2555">
                  <c:v>47.996000000000002</c:v>
                </c:pt>
                <c:pt idx="2556">
                  <c:v>47.972000000000001</c:v>
                </c:pt>
                <c:pt idx="2557">
                  <c:v>47.969000000000001</c:v>
                </c:pt>
                <c:pt idx="2558">
                  <c:v>47.948</c:v>
                </c:pt>
                <c:pt idx="2559">
                  <c:v>47.939</c:v>
                </c:pt>
                <c:pt idx="2560">
                  <c:v>47.926000000000002</c:v>
                </c:pt>
                <c:pt idx="2561">
                  <c:v>47.908000000000001</c:v>
                </c:pt>
                <c:pt idx="2562">
                  <c:v>47.906000000000006</c:v>
                </c:pt>
                <c:pt idx="2563">
                  <c:v>47.891000000000005</c:v>
                </c:pt>
                <c:pt idx="2564">
                  <c:v>47.863</c:v>
                </c:pt>
                <c:pt idx="2565">
                  <c:v>47.862000000000002</c:v>
                </c:pt>
                <c:pt idx="2566">
                  <c:v>47.832000000000001</c:v>
                </c:pt>
                <c:pt idx="2567">
                  <c:v>47.803999999999995</c:v>
                </c:pt>
                <c:pt idx="2568">
                  <c:v>47.798000000000009</c:v>
                </c:pt>
                <c:pt idx="2569">
                  <c:v>47.788000000000004</c:v>
                </c:pt>
                <c:pt idx="2570">
                  <c:v>47.785000000000004</c:v>
                </c:pt>
                <c:pt idx="2571">
                  <c:v>47.764000000000003</c:v>
                </c:pt>
                <c:pt idx="2572">
                  <c:v>47.758000000000003</c:v>
                </c:pt>
                <c:pt idx="2573">
                  <c:v>47.74</c:v>
                </c:pt>
                <c:pt idx="2574">
                  <c:v>47.737000000000002</c:v>
                </c:pt>
                <c:pt idx="2575">
                  <c:v>47.732000000000006</c:v>
                </c:pt>
                <c:pt idx="2576">
                  <c:v>47.726000000000013</c:v>
                </c:pt>
                <c:pt idx="2577">
                  <c:v>47.713000000000001</c:v>
                </c:pt>
                <c:pt idx="2578">
                  <c:v>47.709000000000003</c:v>
                </c:pt>
                <c:pt idx="2579">
                  <c:v>47.697000000000003</c:v>
                </c:pt>
                <c:pt idx="2580">
                  <c:v>47.684000000000005</c:v>
                </c:pt>
                <c:pt idx="2581">
                  <c:v>47.679000000000002</c:v>
                </c:pt>
                <c:pt idx="2582">
                  <c:v>47.647000000000006</c:v>
                </c:pt>
                <c:pt idx="2583">
                  <c:v>47.64</c:v>
                </c:pt>
                <c:pt idx="2584">
                  <c:v>47.626000000000012</c:v>
                </c:pt>
                <c:pt idx="2585">
                  <c:v>47.609000000000002</c:v>
                </c:pt>
                <c:pt idx="2586">
                  <c:v>47.591000000000001</c:v>
                </c:pt>
                <c:pt idx="2587">
                  <c:v>47.586000000000006</c:v>
                </c:pt>
                <c:pt idx="2588">
                  <c:v>47.575000000000003</c:v>
                </c:pt>
                <c:pt idx="2589">
                  <c:v>47.574000000000005</c:v>
                </c:pt>
                <c:pt idx="2590">
                  <c:v>47.513000000000005</c:v>
                </c:pt>
                <c:pt idx="2591">
                  <c:v>47.51</c:v>
                </c:pt>
                <c:pt idx="2592">
                  <c:v>47.492000000000004</c:v>
                </c:pt>
                <c:pt idx="2593">
                  <c:v>47.469000000000001</c:v>
                </c:pt>
                <c:pt idx="2594">
                  <c:v>47.467000000000006</c:v>
                </c:pt>
                <c:pt idx="2595">
                  <c:v>47.41</c:v>
                </c:pt>
                <c:pt idx="2596">
                  <c:v>47.406000000000006</c:v>
                </c:pt>
                <c:pt idx="2597">
                  <c:v>47.382999999999996</c:v>
                </c:pt>
                <c:pt idx="2598">
                  <c:v>47.382999999999996</c:v>
                </c:pt>
                <c:pt idx="2599">
                  <c:v>47.352999999999994</c:v>
                </c:pt>
                <c:pt idx="2600">
                  <c:v>47.351999999999997</c:v>
                </c:pt>
                <c:pt idx="2601">
                  <c:v>47.335000000000001</c:v>
                </c:pt>
                <c:pt idx="2602">
                  <c:v>47.333999999999996</c:v>
                </c:pt>
                <c:pt idx="2603">
                  <c:v>47.309999999999995</c:v>
                </c:pt>
                <c:pt idx="2604">
                  <c:v>47.300999999999995</c:v>
                </c:pt>
                <c:pt idx="2605">
                  <c:v>47.295000000000009</c:v>
                </c:pt>
                <c:pt idx="2606">
                  <c:v>47.276000000000003</c:v>
                </c:pt>
                <c:pt idx="2607">
                  <c:v>47.266000000000012</c:v>
                </c:pt>
                <c:pt idx="2608">
                  <c:v>47.264000000000003</c:v>
                </c:pt>
                <c:pt idx="2609">
                  <c:v>47.244</c:v>
                </c:pt>
                <c:pt idx="2610">
                  <c:v>47.237000000000002</c:v>
                </c:pt>
                <c:pt idx="2611">
                  <c:v>47.220000000000006</c:v>
                </c:pt>
                <c:pt idx="2612">
                  <c:v>47.215000000000003</c:v>
                </c:pt>
                <c:pt idx="2613">
                  <c:v>47.194000000000003</c:v>
                </c:pt>
                <c:pt idx="2614">
                  <c:v>47.191000000000003</c:v>
                </c:pt>
                <c:pt idx="2615">
                  <c:v>47.184000000000005</c:v>
                </c:pt>
                <c:pt idx="2616">
                  <c:v>47.177</c:v>
                </c:pt>
                <c:pt idx="2617">
                  <c:v>47.176000000000002</c:v>
                </c:pt>
                <c:pt idx="2618">
                  <c:v>47.168000000000006</c:v>
                </c:pt>
                <c:pt idx="2619">
                  <c:v>47.167000000000002</c:v>
                </c:pt>
                <c:pt idx="2620">
                  <c:v>47.161000000000001</c:v>
                </c:pt>
                <c:pt idx="2621">
                  <c:v>47.155000000000001</c:v>
                </c:pt>
                <c:pt idx="2622">
                  <c:v>47.150999999999996</c:v>
                </c:pt>
                <c:pt idx="2623">
                  <c:v>47.149000000000001</c:v>
                </c:pt>
                <c:pt idx="2624">
                  <c:v>47.125000000000007</c:v>
                </c:pt>
                <c:pt idx="2625">
                  <c:v>47.121000000000002</c:v>
                </c:pt>
                <c:pt idx="2626">
                  <c:v>47.096000000000011</c:v>
                </c:pt>
                <c:pt idx="2627">
                  <c:v>47.093000000000011</c:v>
                </c:pt>
                <c:pt idx="2628">
                  <c:v>47.082000000000001</c:v>
                </c:pt>
                <c:pt idx="2629">
                  <c:v>47.082000000000001</c:v>
                </c:pt>
                <c:pt idx="2630">
                  <c:v>47.07</c:v>
                </c:pt>
                <c:pt idx="2631">
                  <c:v>47.05</c:v>
                </c:pt>
                <c:pt idx="2632">
                  <c:v>47.039000000000001</c:v>
                </c:pt>
                <c:pt idx="2633">
                  <c:v>47.02</c:v>
                </c:pt>
                <c:pt idx="2634">
                  <c:v>46.994</c:v>
                </c:pt>
                <c:pt idx="2635">
                  <c:v>46.991</c:v>
                </c:pt>
                <c:pt idx="2636">
                  <c:v>46.99</c:v>
                </c:pt>
                <c:pt idx="2637">
                  <c:v>46.971000000000004</c:v>
                </c:pt>
                <c:pt idx="2638">
                  <c:v>46.964000000000006</c:v>
                </c:pt>
                <c:pt idx="2639">
                  <c:v>46.949999999999996</c:v>
                </c:pt>
                <c:pt idx="2640">
                  <c:v>46.945</c:v>
                </c:pt>
                <c:pt idx="2641">
                  <c:v>46.940999999999995</c:v>
                </c:pt>
                <c:pt idx="2642">
                  <c:v>46.926000000000002</c:v>
                </c:pt>
                <c:pt idx="2643">
                  <c:v>46.924000000000007</c:v>
                </c:pt>
                <c:pt idx="2644">
                  <c:v>46.923000000000002</c:v>
                </c:pt>
                <c:pt idx="2645">
                  <c:v>46.911999999999999</c:v>
                </c:pt>
                <c:pt idx="2646">
                  <c:v>46.903000000000006</c:v>
                </c:pt>
                <c:pt idx="2647">
                  <c:v>46.879000000000005</c:v>
                </c:pt>
                <c:pt idx="2648">
                  <c:v>46.876999999999995</c:v>
                </c:pt>
                <c:pt idx="2649">
                  <c:v>46.87</c:v>
                </c:pt>
                <c:pt idx="2650">
                  <c:v>46.841999999999999</c:v>
                </c:pt>
                <c:pt idx="2651">
                  <c:v>46.811999999999998</c:v>
                </c:pt>
                <c:pt idx="2652">
                  <c:v>46.797000000000011</c:v>
                </c:pt>
                <c:pt idx="2653">
                  <c:v>46.793000000000013</c:v>
                </c:pt>
                <c:pt idx="2654">
                  <c:v>46.768000000000008</c:v>
                </c:pt>
                <c:pt idx="2655">
                  <c:v>46.756</c:v>
                </c:pt>
                <c:pt idx="2656">
                  <c:v>46.754000000000005</c:v>
                </c:pt>
                <c:pt idx="2657">
                  <c:v>46.721000000000011</c:v>
                </c:pt>
                <c:pt idx="2658">
                  <c:v>46.707000000000001</c:v>
                </c:pt>
                <c:pt idx="2659">
                  <c:v>46.697000000000003</c:v>
                </c:pt>
                <c:pt idx="2660">
                  <c:v>46.688000000000002</c:v>
                </c:pt>
                <c:pt idx="2661">
                  <c:v>46.68</c:v>
                </c:pt>
                <c:pt idx="2662">
                  <c:v>46.679000000000002</c:v>
                </c:pt>
                <c:pt idx="2663">
                  <c:v>46.673000000000002</c:v>
                </c:pt>
                <c:pt idx="2664">
                  <c:v>46.65</c:v>
                </c:pt>
                <c:pt idx="2665">
                  <c:v>46.64</c:v>
                </c:pt>
                <c:pt idx="2666">
                  <c:v>46.636000000000003</c:v>
                </c:pt>
                <c:pt idx="2667">
                  <c:v>46.627000000000002</c:v>
                </c:pt>
                <c:pt idx="2668">
                  <c:v>46.624000000000002</c:v>
                </c:pt>
                <c:pt idx="2669">
                  <c:v>46.620000000000005</c:v>
                </c:pt>
                <c:pt idx="2670">
                  <c:v>46.608000000000004</c:v>
                </c:pt>
                <c:pt idx="2671">
                  <c:v>46.598000000000006</c:v>
                </c:pt>
                <c:pt idx="2672">
                  <c:v>46.582000000000001</c:v>
                </c:pt>
                <c:pt idx="2673">
                  <c:v>46.564</c:v>
                </c:pt>
                <c:pt idx="2674">
                  <c:v>46.556999999999995</c:v>
                </c:pt>
                <c:pt idx="2675">
                  <c:v>46.556000000000004</c:v>
                </c:pt>
                <c:pt idx="2676">
                  <c:v>46.555</c:v>
                </c:pt>
                <c:pt idx="2677">
                  <c:v>46.522000000000006</c:v>
                </c:pt>
                <c:pt idx="2678">
                  <c:v>46.516000000000005</c:v>
                </c:pt>
                <c:pt idx="2679">
                  <c:v>46.503</c:v>
                </c:pt>
                <c:pt idx="2680">
                  <c:v>46.481999999999999</c:v>
                </c:pt>
                <c:pt idx="2681">
                  <c:v>46.466000000000001</c:v>
                </c:pt>
                <c:pt idx="2682">
                  <c:v>46.464000000000006</c:v>
                </c:pt>
                <c:pt idx="2683">
                  <c:v>46.456999999999994</c:v>
                </c:pt>
                <c:pt idx="2684">
                  <c:v>46.452999999999996</c:v>
                </c:pt>
                <c:pt idx="2685">
                  <c:v>46.451999999999998</c:v>
                </c:pt>
                <c:pt idx="2686">
                  <c:v>46.449000000000005</c:v>
                </c:pt>
                <c:pt idx="2687">
                  <c:v>46.423000000000002</c:v>
                </c:pt>
                <c:pt idx="2688">
                  <c:v>46.413000000000004</c:v>
                </c:pt>
                <c:pt idx="2689">
                  <c:v>46.406000000000006</c:v>
                </c:pt>
                <c:pt idx="2690">
                  <c:v>46.379000000000005</c:v>
                </c:pt>
                <c:pt idx="2691">
                  <c:v>46.376999999999995</c:v>
                </c:pt>
                <c:pt idx="2692">
                  <c:v>46.356999999999999</c:v>
                </c:pt>
                <c:pt idx="2693">
                  <c:v>46.347999999999999</c:v>
                </c:pt>
                <c:pt idx="2694">
                  <c:v>46.346000000000004</c:v>
                </c:pt>
                <c:pt idx="2695">
                  <c:v>46.343999999999994</c:v>
                </c:pt>
                <c:pt idx="2696">
                  <c:v>46.327000000000005</c:v>
                </c:pt>
                <c:pt idx="2697">
                  <c:v>46.291000000000011</c:v>
                </c:pt>
                <c:pt idx="2698">
                  <c:v>46.251000000000005</c:v>
                </c:pt>
                <c:pt idx="2699">
                  <c:v>46.238000000000007</c:v>
                </c:pt>
                <c:pt idx="2700">
                  <c:v>46.231000000000002</c:v>
                </c:pt>
                <c:pt idx="2701">
                  <c:v>46.215000000000003</c:v>
                </c:pt>
                <c:pt idx="2702">
                  <c:v>46.2</c:v>
                </c:pt>
                <c:pt idx="2703">
                  <c:v>46.2</c:v>
                </c:pt>
                <c:pt idx="2704">
                  <c:v>46.177</c:v>
                </c:pt>
                <c:pt idx="2705">
                  <c:v>46.174000000000007</c:v>
                </c:pt>
                <c:pt idx="2706">
                  <c:v>46.171000000000006</c:v>
                </c:pt>
                <c:pt idx="2707">
                  <c:v>46.165000000000006</c:v>
                </c:pt>
                <c:pt idx="2708">
                  <c:v>46.157000000000004</c:v>
                </c:pt>
                <c:pt idx="2709">
                  <c:v>46.155000000000001</c:v>
                </c:pt>
                <c:pt idx="2710">
                  <c:v>46.14</c:v>
                </c:pt>
                <c:pt idx="2711">
                  <c:v>46.1</c:v>
                </c:pt>
                <c:pt idx="2712">
                  <c:v>46.083999999999996</c:v>
                </c:pt>
                <c:pt idx="2713">
                  <c:v>46.083000000000006</c:v>
                </c:pt>
                <c:pt idx="2714">
                  <c:v>46.072000000000003</c:v>
                </c:pt>
                <c:pt idx="2715">
                  <c:v>46.050999999999995</c:v>
                </c:pt>
                <c:pt idx="2716">
                  <c:v>46.039000000000001</c:v>
                </c:pt>
                <c:pt idx="2717">
                  <c:v>46.039000000000001</c:v>
                </c:pt>
                <c:pt idx="2718">
                  <c:v>46.028000000000006</c:v>
                </c:pt>
                <c:pt idx="2719">
                  <c:v>46.016000000000005</c:v>
                </c:pt>
                <c:pt idx="2720">
                  <c:v>45.992000000000004</c:v>
                </c:pt>
                <c:pt idx="2721">
                  <c:v>45.984999999999999</c:v>
                </c:pt>
                <c:pt idx="2722">
                  <c:v>45.98</c:v>
                </c:pt>
                <c:pt idx="2723">
                  <c:v>45.973000000000006</c:v>
                </c:pt>
                <c:pt idx="2724">
                  <c:v>45.965000000000003</c:v>
                </c:pt>
                <c:pt idx="2725">
                  <c:v>45.963000000000001</c:v>
                </c:pt>
                <c:pt idx="2726">
                  <c:v>45.952999999999996</c:v>
                </c:pt>
                <c:pt idx="2727">
                  <c:v>45.917999999999999</c:v>
                </c:pt>
                <c:pt idx="2728">
                  <c:v>45.914999999999999</c:v>
                </c:pt>
                <c:pt idx="2729">
                  <c:v>45.898000000000003</c:v>
                </c:pt>
                <c:pt idx="2730">
                  <c:v>45.896000000000001</c:v>
                </c:pt>
                <c:pt idx="2731">
                  <c:v>45.892000000000003</c:v>
                </c:pt>
                <c:pt idx="2732">
                  <c:v>45.89</c:v>
                </c:pt>
                <c:pt idx="2733">
                  <c:v>45.876000000000005</c:v>
                </c:pt>
                <c:pt idx="2734">
                  <c:v>45.872</c:v>
                </c:pt>
                <c:pt idx="2735">
                  <c:v>45.86</c:v>
                </c:pt>
                <c:pt idx="2736">
                  <c:v>45.849000000000004</c:v>
                </c:pt>
                <c:pt idx="2737">
                  <c:v>45.843999999999994</c:v>
                </c:pt>
                <c:pt idx="2738">
                  <c:v>45.833000000000006</c:v>
                </c:pt>
                <c:pt idx="2739">
                  <c:v>45.799000000000014</c:v>
                </c:pt>
                <c:pt idx="2740">
                  <c:v>45.78</c:v>
                </c:pt>
                <c:pt idx="2741">
                  <c:v>45.775000000000006</c:v>
                </c:pt>
                <c:pt idx="2742">
                  <c:v>45.762000000000008</c:v>
                </c:pt>
                <c:pt idx="2743">
                  <c:v>45.754000000000005</c:v>
                </c:pt>
                <c:pt idx="2744">
                  <c:v>45.743000000000002</c:v>
                </c:pt>
                <c:pt idx="2745">
                  <c:v>45.741</c:v>
                </c:pt>
                <c:pt idx="2746">
                  <c:v>45.722000000000008</c:v>
                </c:pt>
                <c:pt idx="2747">
                  <c:v>45.673000000000002</c:v>
                </c:pt>
                <c:pt idx="2748">
                  <c:v>45.664000000000001</c:v>
                </c:pt>
                <c:pt idx="2749">
                  <c:v>45.663000000000011</c:v>
                </c:pt>
                <c:pt idx="2750">
                  <c:v>45.656000000000006</c:v>
                </c:pt>
                <c:pt idx="2751">
                  <c:v>45.647000000000006</c:v>
                </c:pt>
                <c:pt idx="2752">
                  <c:v>45.643000000000001</c:v>
                </c:pt>
                <c:pt idx="2753">
                  <c:v>45.622000000000007</c:v>
                </c:pt>
                <c:pt idx="2754">
                  <c:v>45.617000000000004</c:v>
                </c:pt>
                <c:pt idx="2755">
                  <c:v>45.611000000000004</c:v>
                </c:pt>
                <c:pt idx="2756">
                  <c:v>45.611000000000004</c:v>
                </c:pt>
                <c:pt idx="2757">
                  <c:v>45.61</c:v>
                </c:pt>
                <c:pt idx="2758">
                  <c:v>45.608000000000004</c:v>
                </c:pt>
                <c:pt idx="2759">
                  <c:v>45.605000000000004</c:v>
                </c:pt>
                <c:pt idx="2760">
                  <c:v>45.605000000000004</c:v>
                </c:pt>
                <c:pt idx="2761">
                  <c:v>45.603000000000002</c:v>
                </c:pt>
                <c:pt idx="2762">
                  <c:v>45.575000000000003</c:v>
                </c:pt>
                <c:pt idx="2763">
                  <c:v>45.572000000000003</c:v>
                </c:pt>
                <c:pt idx="2764">
                  <c:v>45.571000000000005</c:v>
                </c:pt>
                <c:pt idx="2765">
                  <c:v>45.556999999999995</c:v>
                </c:pt>
                <c:pt idx="2766">
                  <c:v>45.532000000000004</c:v>
                </c:pt>
                <c:pt idx="2767">
                  <c:v>45.532000000000004</c:v>
                </c:pt>
                <c:pt idx="2768">
                  <c:v>45.518000000000001</c:v>
                </c:pt>
                <c:pt idx="2769">
                  <c:v>45.518000000000001</c:v>
                </c:pt>
                <c:pt idx="2770">
                  <c:v>45.502000000000002</c:v>
                </c:pt>
                <c:pt idx="2771">
                  <c:v>45.5</c:v>
                </c:pt>
                <c:pt idx="2772">
                  <c:v>45.496000000000002</c:v>
                </c:pt>
                <c:pt idx="2773">
                  <c:v>45.48</c:v>
                </c:pt>
                <c:pt idx="2774">
                  <c:v>45.478000000000002</c:v>
                </c:pt>
                <c:pt idx="2775">
                  <c:v>45.454999999999998</c:v>
                </c:pt>
                <c:pt idx="2776">
                  <c:v>45.382999999999996</c:v>
                </c:pt>
                <c:pt idx="2777">
                  <c:v>45.365000000000002</c:v>
                </c:pt>
                <c:pt idx="2778">
                  <c:v>45.340999999999994</c:v>
                </c:pt>
                <c:pt idx="2779">
                  <c:v>45.317999999999998</c:v>
                </c:pt>
                <c:pt idx="2780">
                  <c:v>45.312999999999995</c:v>
                </c:pt>
                <c:pt idx="2781">
                  <c:v>45.308</c:v>
                </c:pt>
                <c:pt idx="2782">
                  <c:v>45.306999999999995</c:v>
                </c:pt>
                <c:pt idx="2783">
                  <c:v>45.306000000000004</c:v>
                </c:pt>
                <c:pt idx="2784">
                  <c:v>45.298000000000009</c:v>
                </c:pt>
                <c:pt idx="2785">
                  <c:v>45.261000000000003</c:v>
                </c:pt>
                <c:pt idx="2786">
                  <c:v>45.245000000000005</c:v>
                </c:pt>
                <c:pt idx="2787">
                  <c:v>45.233000000000011</c:v>
                </c:pt>
                <c:pt idx="2788">
                  <c:v>45.190000000000005</c:v>
                </c:pt>
                <c:pt idx="2789">
                  <c:v>45.187000000000005</c:v>
                </c:pt>
                <c:pt idx="2790">
                  <c:v>45.169000000000011</c:v>
                </c:pt>
                <c:pt idx="2791">
                  <c:v>45.160000000000004</c:v>
                </c:pt>
                <c:pt idx="2792">
                  <c:v>45.153999999999996</c:v>
                </c:pt>
                <c:pt idx="2793">
                  <c:v>45.148000000000003</c:v>
                </c:pt>
                <c:pt idx="2794">
                  <c:v>45.144000000000005</c:v>
                </c:pt>
                <c:pt idx="2795">
                  <c:v>45.135000000000005</c:v>
                </c:pt>
                <c:pt idx="2796">
                  <c:v>45.112000000000002</c:v>
                </c:pt>
                <c:pt idx="2797">
                  <c:v>45.096000000000011</c:v>
                </c:pt>
                <c:pt idx="2798">
                  <c:v>45.07</c:v>
                </c:pt>
                <c:pt idx="2799">
                  <c:v>45.050999999999995</c:v>
                </c:pt>
                <c:pt idx="2800">
                  <c:v>45.048000000000002</c:v>
                </c:pt>
                <c:pt idx="2801">
                  <c:v>45.041000000000004</c:v>
                </c:pt>
                <c:pt idx="2802">
                  <c:v>45.022000000000006</c:v>
                </c:pt>
                <c:pt idx="2803">
                  <c:v>45.02</c:v>
                </c:pt>
                <c:pt idx="2804">
                  <c:v>45.007000000000005</c:v>
                </c:pt>
                <c:pt idx="2805">
                  <c:v>44.996000000000002</c:v>
                </c:pt>
                <c:pt idx="2806">
                  <c:v>44.986999999999995</c:v>
                </c:pt>
                <c:pt idx="2807">
                  <c:v>44.978000000000002</c:v>
                </c:pt>
                <c:pt idx="2808">
                  <c:v>44.966000000000001</c:v>
                </c:pt>
                <c:pt idx="2809">
                  <c:v>44.96</c:v>
                </c:pt>
                <c:pt idx="2810">
                  <c:v>44.958999999999996</c:v>
                </c:pt>
                <c:pt idx="2811">
                  <c:v>44.956999999999994</c:v>
                </c:pt>
                <c:pt idx="2812">
                  <c:v>44.952999999999996</c:v>
                </c:pt>
                <c:pt idx="2813">
                  <c:v>44.950999999999993</c:v>
                </c:pt>
                <c:pt idx="2814">
                  <c:v>44.942</c:v>
                </c:pt>
                <c:pt idx="2815">
                  <c:v>44.936</c:v>
                </c:pt>
                <c:pt idx="2816">
                  <c:v>44.934000000000005</c:v>
                </c:pt>
                <c:pt idx="2817">
                  <c:v>44.924000000000007</c:v>
                </c:pt>
                <c:pt idx="2818">
                  <c:v>44.911999999999999</c:v>
                </c:pt>
                <c:pt idx="2819">
                  <c:v>44.887999999999998</c:v>
                </c:pt>
                <c:pt idx="2820">
                  <c:v>44.883999999999993</c:v>
                </c:pt>
                <c:pt idx="2821">
                  <c:v>44.856999999999999</c:v>
                </c:pt>
                <c:pt idx="2822">
                  <c:v>44.850999999999999</c:v>
                </c:pt>
                <c:pt idx="2823">
                  <c:v>44.825000000000003</c:v>
                </c:pt>
                <c:pt idx="2824">
                  <c:v>44.824000000000005</c:v>
                </c:pt>
                <c:pt idx="2825">
                  <c:v>44.794000000000011</c:v>
                </c:pt>
                <c:pt idx="2826">
                  <c:v>44.781000000000006</c:v>
                </c:pt>
                <c:pt idx="2827">
                  <c:v>44.776000000000003</c:v>
                </c:pt>
                <c:pt idx="2828">
                  <c:v>44.775000000000006</c:v>
                </c:pt>
                <c:pt idx="2829">
                  <c:v>44.762000000000008</c:v>
                </c:pt>
                <c:pt idx="2830">
                  <c:v>44.756</c:v>
                </c:pt>
                <c:pt idx="2831">
                  <c:v>44.718000000000011</c:v>
                </c:pt>
                <c:pt idx="2832">
                  <c:v>44.711000000000006</c:v>
                </c:pt>
                <c:pt idx="2833">
                  <c:v>44.71</c:v>
                </c:pt>
                <c:pt idx="2834">
                  <c:v>44.683</c:v>
                </c:pt>
                <c:pt idx="2835">
                  <c:v>44.683</c:v>
                </c:pt>
                <c:pt idx="2836">
                  <c:v>44.676000000000002</c:v>
                </c:pt>
                <c:pt idx="2837">
                  <c:v>44.656000000000006</c:v>
                </c:pt>
                <c:pt idx="2838">
                  <c:v>44.649000000000001</c:v>
                </c:pt>
                <c:pt idx="2839">
                  <c:v>44.635000000000005</c:v>
                </c:pt>
                <c:pt idx="2840">
                  <c:v>44.629000000000012</c:v>
                </c:pt>
                <c:pt idx="2841">
                  <c:v>44.629000000000012</c:v>
                </c:pt>
                <c:pt idx="2842">
                  <c:v>44.629000000000012</c:v>
                </c:pt>
                <c:pt idx="2843">
                  <c:v>44.627000000000002</c:v>
                </c:pt>
                <c:pt idx="2844">
                  <c:v>44.61</c:v>
                </c:pt>
                <c:pt idx="2845">
                  <c:v>44.604000000000006</c:v>
                </c:pt>
                <c:pt idx="2846">
                  <c:v>44.591000000000001</c:v>
                </c:pt>
                <c:pt idx="2847">
                  <c:v>44.588000000000001</c:v>
                </c:pt>
                <c:pt idx="2848">
                  <c:v>44.572000000000003</c:v>
                </c:pt>
                <c:pt idx="2849">
                  <c:v>44.564</c:v>
                </c:pt>
                <c:pt idx="2850">
                  <c:v>44.563000000000002</c:v>
                </c:pt>
                <c:pt idx="2851">
                  <c:v>44.542000000000002</c:v>
                </c:pt>
                <c:pt idx="2852">
                  <c:v>44.54</c:v>
                </c:pt>
                <c:pt idx="2853">
                  <c:v>44.532000000000004</c:v>
                </c:pt>
                <c:pt idx="2854">
                  <c:v>44.532000000000004</c:v>
                </c:pt>
                <c:pt idx="2855">
                  <c:v>44.512</c:v>
                </c:pt>
                <c:pt idx="2856">
                  <c:v>44.493000000000002</c:v>
                </c:pt>
                <c:pt idx="2857">
                  <c:v>44.49</c:v>
                </c:pt>
                <c:pt idx="2858">
                  <c:v>44.483999999999995</c:v>
                </c:pt>
                <c:pt idx="2859">
                  <c:v>44.471000000000004</c:v>
                </c:pt>
                <c:pt idx="2860">
                  <c:v>44.449000000000005</c:v>
                </c:pt>
                <c:pt idx="2861">
                  <c:v>44.443000000000005</c:v>
                </c:pt>
                <c:pt idx="2862">
                  <c:v>44.434000000000005</c:v>
                </c:pt>
                <c:pt idx="2863">
                  <c:v>44.423000000000002</c:v>
                </c:pt>
                <c:pt idx="2864">
                  <c:v>44.408000000000001</c:v>
                </c:pt>
                <c:pt idx="2865">
                  <c:v>44.399000000000001</c:v>
                </c:pt>
                <c:pt idx="2866">
                  <c:v>44.376999999999995</c:v>
                </c:pt>
                <c:pt idx="2867">
                  <c:v>44.362000000000002</c:v>
                </c:pt>
                <c:pt idx="2868">
                  <c:v>44.362000000000002</c:v>
                </c:pt>
                <c:pt idx="2869">
                  <c:v>44.347999999999999</c:v>
                </c:pt>
                <c:pt idx="2870">
                  <c:v>44.346999999999994</c:v>
                </c:pt>
                <c:pt idx="2871">
                  <c:v>44.32</c:v>
                </c:pt>
                <c:pt idx="2872">
                  <c:v>44.315999999999995</c:v>
                </c:pt>
                <c:pt idx="2873">
                  <c:v>44.309999999999995</c:v>
                </c:pt>
                <c:pt idx="2874">
                  <c:v>44.305</c:v>
                </c:pt>
                <c:pt idx="2875">
                  <c:v>44.299000000000014</c:v>
                </c:pt>
                <c:pt idx="2876">
                  <c:v>44.295000000000009</c:v>
                </c:pt>
                <c:pt idx="2877">
                  <c:v>44.292000000000009</c:v>
                </c:pt>
                <c:pt idx="2878">
                  <c:v>44.284000000000006</c:v>
                </c:pt>
                <c:pt idx="2879">
                  <c:v>44.282000000000004</c:v>
                </c:pt>
                <c:pt idx="2880">
                  <c:v>44.265000000000008</c:v>
                </c:pt>
                <c:pt idx="2881">
                  <c:v>44.245000000000005</c:v>
                </c:pt>
                <c:pt idx="2882">
                  <c:v>44.174000000000007</c:v>
                </c:pt>
                <c:pt idx="2883">
                  <c:v>44.168000000000006</c:v>
                </c:pt>
                <c:pt idx="2884">
                  <c:v>44.161000000000001</c:v>
                </c:pt>
                <c:pt idx="2885">
                  <c:v>44.158000000000001</c:v>
                </c:pt>
                <c:pt idx="2886">
                  <c:v>44.14</c:v>
                </c:pt>
                <c:pt idx="2887">
                  <c:v>44.124000000000002</c:v>
                </c:pt>
                <c:pt idx="2888">
                  <c:v>44.102000000000004</c:v>
                </c:pt>
                <c:pt idx="2889">
                  <c:v>44.016000000000005</c:v>
                </c:pt>
                <c:pt idx="2890">
                  <c:v>43.975000000000001</c:v>
                </c:pt>
                <c:pt idx="2891">
                  <c:v>43.951999999999998</c:v>
                </c:pt>
                <c:pt idx="2892">
                  <c:v>43.932000000000002</c:v>
                </c:pt>
                <c:pt idx="2893">
                  <c:v>43.925000000000004</c:v>
                </c:pt>
                <c:pt idx="2894">
                  <c:v>43.9</c:v>
                </c:pt>
                <c:pt idx="2895">
                  <c:v>43.898000000000003</c:v>
                </c:pt>
                <c:pt idx="2896">
                  <c:v>43.892000000000003</c:v>
                </c:pt>
                <c:pt idx="2897">
                  <c:v>43.89</c:v>
                </c:pt>
                <c:pt idx="2898">
                  <c:v>43.879000000000005</c:v>
                </c:pt>
                <c:pt idx="2899">
                  <c:v>43.863</c:v>
                </c:pt>
                <c:pt idx="2900">
                  <c:v>43.863</c:v>
                </c:pt>
                <c:pt idx="2901">
                  <c:v>43.836000000000006</c:v>
                </c:pt>
                <c:pt idx="2902">
                  <c:v>43.830999999999996</c:v>
                </c:pt>
                <c:pt idx="2903">
                  <c:v>43.813999999999993</c:v>
                </c:pt>
                <c:pt idx="2904">
                  <c:v>43.810999999999993</c:v>
                </c:pt>
                <c:pt idx="2905">
                  <c:v>43.790000000000006</c:v>
                </c:pt>
                <c:pt idx="2906">
                  <c:v>43.772000000000006</c:v>
                </c:pt>
                <c:pt idx="2907">
                  <c:v>43.771000000000001</c:v>
                </c:pt>
                <c:pt idx="2908">
                  <c:v>43.768000000000008</c:v>
                </c:pt>
                <c:pt idx="2909">
                  <c:v>43.762000000000008</c:v>
                </c:pt>
                <c:pt idx="2910">
                  <c:v>43.751000000000005</c:v>
                </c:pt>
                <c:pt idx="2911">
                  <c:v>43.735000000000007</c:v>
                </c:pt>
                <c:pt idx="2912">
                  <c:v>43.734000000000002</c:v>
                </c:pt>
                <c:pt idx="2913">
                  <c:v>43.734000000000002</c:v>
                </c:pt>
                <c:pt idx="2914">
                  <c:v>43.730000000000004</c:v>
                </c:pt>
                <c:pt idx="2915">
                  <c:v>43.720000000000006</c:v>
                </c:pt>
                <c:pt idx="2916">
                  <c:v>43.71</c:v>
                </c:pt>
                <c:pt idx="2917">
                  <c:v>43.692000000000007</c:v>
                </c:pt>
                <c:pt idx="2918">
                  <c:v>43.68</c:v>
                </c:pt>
                <c:pt idx="2919">
                  <c:v>43.669000000000011</c:v>
                </c:pt>
                <c:pt idx="2920">
                  <c:v>43.657000000000004</c:v>
                </c:pt>
                <c:pt idx="2921">
                  <c:v>43.650999999999996</c:v>
                </c:pt>
                <c:pt idx="2922">
                  <c:v>43.647000000000006</c:v>
                </c:pt>
                <c:pt idx="2923">
                  <c:v>43.646000000000001</c:v>
                </c:pt>
                <c:pt idx="2924">
                  <c:v>43.645000000000003</c:v>
                </c:pt>
                <c:pt idx="2925">
                  <c:v>43.643000000000001</c:v>
                </c:pt>
                <c:pt idx="2926">
                  <c:v>43.639000000000003</c:v>
                </c:pt>
                <c:pt idx="2927">
                  <c:v>43.635000000000005</c:v>
                </c:pt>
                <c:pt idx="2928">
                  <c:v>43.625000000000007</c:v>
                </c:pt>
                <c:pt idx="2929">
                  <c:v>43.622000000000007</c:v>
                </c:pt>
                <c:pt idx="2930">
                  <c:v>43.615000000000002</c:v>
                </c:pt>
                <c:pt idx="2931">
                  <c:v>43.607000000000006</c:v>
                </c:pt>
                <c:pt idx="2932">
                  <c:v>43.591000000000001</c:v>
                </c:pt>
                <c:pt idx="2933">
                  <c:v>43.574000000000005</c:v>
                </c:pt>
                <c:pt idx="2934">
                  <c:v>43.558</c:v>
                </c:pt>
                <c:pt idx="2935">
                  <c:v>43.536000000000001</c:v>
                </c:pt>
                <c:pt idx="2936">
                  <c:v>43.526000000000003</c:v>
                </c:pt>
                <c:pt idx="2937">
                  <c:v>43.489000000000004</c:v>
                </c:pt>
                <c:pt idx="2938">
                  <c:v>43.474000000000004</c:v>
                </c:pt>
                <c:pt idx="2939">
                  <c:v>43.468000000000011</c:v>
                </c:pt>
                <c:pt idx="2940">
                  <c:v>43.458999999999996</c:v>
                </c:pt>
                <c:pt idx="2941">
                  <c:v>43.456999999999994</c:v>
                </c:pt>
                <c:pt idx="2942">
                  <c:v>43.450999999999993</c:v>
                </c:pt>
                <c:pt idx="2943">
                  <c:v>43.449999999999996</c:v>
                </c:pt>
                <c:pt idx="2944">
                  <c:v>43.44</c:v>
                </c:pt>
                <c:pt idx="2945">
                  <c:v>43.436</c:v>
                </c:pt>
                <c:pt idx="2946">
                  <c:v>43.431000000000004</c:v>
                </c:pt>
                <c:pt idx="2947">
                  <c:v>43.428000000000004</c:v>
                </c:pt>
                <c:pt idx="2948">
                  <c:v>43.409000000000006</c:v>
                </c:pt>
                <c:pt idx="2949">
                  <c:v>43.392000000000003</c:v>
                </c:pt>
                <c:pt idx="2950">
                  <c:v>43.382999999999996</c:v>
                </c:pt>
                <c:pt idx="2951">
                  <c:v>43.364000000000004</c:v>
                </c:pt>
                <c:pt idx="2952">
                  <c:v>43.362000000000002</c:v>
                </c:pt>
                <c:pt idx="2953">
                  <c:v>43.362000000000002</c:v>
                </c:pt>
                <c:pt idx="2954">
                  <c:v>43.353999999999999</c:v>
                </c:pt>
                <c:pt idx="2955">
                  <c:v>43.351999999999997</c:v>
                </c:pt>
                <c:pt idx="2956">
                  <c:v>43.336000000000006</c:v>
                </c:pt>
                <c:pt idx="2957">
                  <c:v>43.321000000000005</c:v>
                </c:pt>
                <c:pt idx="2958">
                  <c:v>43.303999999999995</c:v>
                </c:pt>
                <c:pt idx="2959">
                  <c:v>43.303000000000004</c:v>
                </c:pt>
                <c:pt idx="2960">
                  <c:v>43.297000000000011</c:v>
                </c:pt>
                <c:pt idx="2961">
                  <c:v>43.290000000000006</c:v>
                </c:pt>
                <c:pt idx="2962">
                  <c:v>43.287000000000006</c:v>
                </c:pt>
                <c:pt idx="2963">
                  <c:v>43.28</c:v>
                </c:pt>
                <c:pt idx="2964">
                  <c:v>43.246000000000002</c:v>
                </c:pt>
                <c:pt idx="2965">
                  <c:v>43.242000000000004</c:v>
                </c:pt>
                <c:pt idx="2966">
                  <c:v>43.227000000000011</c:v>
                </c:pt>
                <c:pt idx="2967">
                  <c:v>43.221000000000011</c:v>
                </c:pt>
                <c:pt idx="2968">
                  <c:v>43.209000000000003</c:v>
                </c:pt>
                <c:pt idx="2969">
                  <c:v>43.192000000000007</c:v>
                </c:pt>
                <c:pt idx="2970">
                  <c:v>43.191000000000003</c:v>
                </c:pt>
                <c:pt idx="2971">
                  <c:v>43.189</c:v>
                </c:pt>
                <c:pt idx="2972">
                  <c:v>43.166000000000011</c:v>
                </c:pt>
                <c:pt idx="2973">
                  <c:v>43.158000000000001</c:v>
                </c:pt>
                <c:pt idx="2974">
                  <c:v>43.134</c:v>
                </c:pt>
                <c:pt idx="2975">
                  <c:v>43.128000000000007</c:v>
                </c:pt>
                <c:pt idx="2976">
                  <c:v>43.125000000000007</c:v>
                </c:pt>
                <c:pt idx="2977">
                  <c:v>43.115000000000002</c:v>
                </c:pt>
                <c:pt idx="2978">
                  <c:v>43.113</c:v>
                </c:pt>
                <c:pt idx="2979">
                  <c:v>43.099000000000011</c:v>
                </c:pt>
                <c:pt idx="2980">
                  <c:v>43.097000000000001</c:v>
                </c:pt>
                <c:pt idx="2981">
                  <c:v>43.096000000000011</c:v>
                </c:pt>
                <c:pt idx="2982">
                  <c:v>43.079000000000001</c:v>
                </c:pt>
                <c:pt idx="2983">
                  <c:v>43.07</c:v>
                </c:pt>
                <c:pt idx="2984">
                  <c:v>43.063000000000002</c:v>
                </c:pt>
                <c:pt idx="2985">
                  <c:v>43.061</c:v>
                </c:pt>
                <c:pt idx="2986">
                  <c:v>43.056000000000004</c:v>
                </c:pt>
                <c:pt idx="2987">
                  <c:v>43.037000000000006</c:v>
                </c:pt>
                <c:pt idx="2988">
                  <c:v>43.034000000000006</c:v>
                </c:pt>
                <c:pt idx="2989">
                  <c:v>43.028000000000006</c:v>
                </c:pt>
                <c:pt idx="2990">
                  <c:v>43.015000000000001</c:v>
                </c:pt>
                <c:pt idx="2991">
                  <c:v>43.015000000000001</c:v>
                </c:pt>
                <c:pt idx="2992">
                  <c:v>43.004000000000005</c:v>
                </c:pt>
                <c:pt idx="2993">
                  <c:v>42.999000000000002</c:v>
                </c:pt>
                <c:pt idx="2994">
                  <c:v>42.996000000000002</c:v>
                </c:pt>
                <c:pt idx="2995">
                  <c:v>42.966000000000001</c:v>
                </c:pt>
                <c:pt idx="2996">
                  <c:v>42.952999999999996</c:v>
                </c:pt>
                <c:pt idx="2997">
                  <c:v>42.939</c:v>
                </c:pt>
                <c:pt idx="2998">
                  <c:v>42.936</c:v>
                </c:pt>
                <c:pt idx="2999">
                  <c:v>42.924000000000007</c:v>
                </c:pt>
                <c:pt idx="3000">
                  <c:v>42.910999999999994</c:v>
                </c:pt>
                <c:pt idx="3001">
                  <c:v>42.908000000000001</c:v>
                </c:pt>
                <c:pt idx="3002">
                  <c:v>42.872</c:v>
                </c:pt>
                <c:pt idx="3003">
                  <c:v>42.858999999999995</c:v>
                </c:pt>
                <c:pt idx="3004">
                  <c:v>42.854999999999997</c:v>
                </c:pt>
                <c:pt idx="3005">
                  <c:v>42.849000000000004</c:v>
                </c:pt>
                <c:pt idx="3006">
                  <c:v>42.830999999999996</c:v>
                </c:pt>
                <c:pt idx="3007">
                  <c:v>42.821000000000005</c:v>
                </c:pt>
                <c:pt idx="3008">
                  <c:v>42.821000000000005</c:v>
                </c:pt>
                <c:pt idx="3009">
                  <c:v>42.811999999999998</c:v>
                </c:pt>
                <c:pt idx="3010">
                  <c:v>42.809000000000005</c:v>
                </c:pt>
                <c:pt idx="3011">
                  <c:v>42.793000000000013</c:v>
                </c:pt>
                <c:pt idx="3012">
                  <c:v>42.785000000000004</c:v>
                </c:pt>
                <c:pt idx="3013">
                  <c:v>42.765000000000008</c:v>
                </c:pt>
                <c:pt idx="3014">
                  <c:v>42.755000000000003</c:v>
                </c:pt>
                <c:pt idx="3015">
                  <c:v>42.743000000000002</c:v>
                </c:pt>
                <c:pt idx="3016">
                  <c:v>42.74</c:v>
                </c:pt>
                <c:pt idx="3017">
                  <c:v>42.737000000000002</c:v>
                </c:pt>
                <c:pt idx="3018">
                  <c:v>42.734000000000002</c:v>
                </c:pt>
                <c:pt idx="3019">
                  <c:v>42.696000000000012</c:v>
                </c:pt>
                <c:pt idx="3020">
                  <c:v>42.687000000000005</c:v>
                </c:pt>
                <c:pt idx="3021">
                  <c:v>42.686</c:v>
                </c:pt>
                <c:pt idx="3022">
                  <c:v>42.68</c:v>
                </c:pt>
                <c:pt idx="3023">
                  <c:v>42.672000000000004</c:v>
                </c:pt>
                <c:pt idx="3024">
                  <c:v>42.649000000000001</c:v>
                </c:pt>
                <c:pt idx="3025">
                  <c:v>42.634</c:v>
                </c:pt>
                <c:pt idx="3026">
                  <c:v>42.633000000000003</c:v>
                </c:pt>
                <c:pt idx="3027">
                  <c:v>42.605000000000004</c:v>
                </c:pt>
                <c:pt idx="3028">
                  <c:v>42.593000000000011</c:v>
                </c:pt>
                <c:pt idx="3029">
                  <c:v>42.571000000000005</c:v>
                </c:pt>
                <c:pt idx="3030">
                  <c:v>42.568000000000005</c:v>
                </c:pt>
                <c:pt idx="3031">
                  <c:v>42.567</c:v>
                </c:pt>
                <c:pt idx="3032">
                  <c:v>42.56</c:v>
                </c:pt>
                <c:pt idx="3033">
                  <c:v>42.559000000000005</c:v>
                </c:pt>
                <c:pt idx="3034">
                  <c:v>42.552</c:v>
                </c:pt>
                <c:pt idx="3035">
                  <c:v>42.546000000000006</c:v>
                </c:pt>
                <c:pt idx="3036">
                  <c:v>42.545000000000002</c:v>
                </c:pt>
                <c:pt idx="3037">
                  <c:v>42.539000000000001</c:v>
                </c:pt>
                <c:pt idx="3038">
                  <c:v>42.524000000000001</c:v>
                </c:pt>
                <c:pt idx="3039">
                  <c:v>42.504000000000005</c:v>
                </c:pt>
                <c:pt idx="3040">
                  <c:v>42.484999999999999</c:v>
                </c:pt>
                <c:pt idx="3041">
                  <c:v>42.468000000000011</c:v>
                </c:pt>
                <c:pt idx="3042">
                  <c:v>42.454999999999998</c:v>
                </c:pt>
                <c:pt idx="3043">
                  <c:v>42.454999999999998</c:v>
                </c:pt>
                <c:pt idx="3044">
                  <c:v>42.452999999999996</c:v>
                </c:pt>
                <c:pt idx="3045">
                  <c:v>42.451999999999998</c:v>
                </c:pt>
                <c:pt idx="3046">
                  <c:v>42.432000000000002</c:v>
                </c:pt>
                <c:pt idx="3047">
                  <c:v>42.419000000000004</c:v>
                </c:pt>
                <c:pt idx="3048">
                  <c:v>42.411999999999999</c:v>
                </c:pt>
                <c:pt idx="3049">
                  <c:v>42.395000000000003</c:v>
                </c:pt>
                <c:pt idx="3050">
                  <c:v>42.394000000000005</c:v>
                </c:pt>
                <c:pt idx="3051">
                  <c:v>42.385999999999996</c:v>
                </c:pt>
                <c:pt idx="3052">
                  <c:v>42.384999999999998</c:v>
                </c:pt>
                <c:pt idx="3053">
                  <c:v>42.375</c:v>
                </c:pt>
                <c:pt idx="3054">
                  <c:v>42.36</c:v>
                </c:pt>
                <c:pt idx="3055">
                  <c:v>42.350999999999999</c:v>
                </c:pt>
                <c:pt idx="3056">
                  <c:v>42.349999999999994</c:v>
                </c:pt>
                <c:pt idx="3057">
                  <c:v>42.343000000000004</c:v>
                </c:pt>
                <c:pt idx="3058">
                  <c:v>42.333999999999996</c:v>
                </c:pt>
                <c:pt idx="3059">
                  <c:v>42.316999999999993</c:v>
                </c:pt>
                <c:pt idx="3060">
                  <c:v>42.308</c:v>
                </c:pt>
                <c:pt idx="3061">
                  <c:v>42.298000000000009</c:v>
                </c:pt>
                <c:pt idx="3062">
                  <c:v>42.285000000000004</c:v>
                </c:pt>
                <c:pt idx="3063">
                  <c:v>42.272000000000006</c:v>
                </c:pt>
                <c:pt idx="3064">
                  <c:v>42.244</c:v>
                </c:pt>
                <c:pt idx="3065">
                  <c:v>42.220000000000006</c:v>
                </c:pt>
                <c:pt idx="3066">
                  <c:v>42.183</c:v>
                </c:pt>
                <c:pt idx="3067">
                  <c:v>42.18</c:v>
                </c:pt>
                <c:pt idx="3068">
                  <c:v>42.152000000000001</c:v>
                </c:pt>
                <c:pt idx="3069">
                  <c:v>42.14</c:v>
                </c:pt>
                <c:pt idx="3070">
                  <c:v>42.123000000000012</c:v>
                </c:pt>
                <c:pt idx="3071">
                  <c:v>42.122000000000007</c:v>
                </c:pt>
                <c:pt idx="3072">
                  <c:v>42.104000000000006</c:v>
                </c:pt>
                <c:pt idx="3073">
                  <c:v>42.082000000000001</c:v>
                </c:pt>
                <c:pt idx="3074">
                  <c:v>42.08</c:v>
                </c:pt>
                <c:pt idx="3075">
                  <c:v>42.075000000000003</c:v>
                </c:pt>
                <c:pt idx="3076">
                  <c:v>42.055</c:v>
                </c:pt>
                <c:pt idx="3077">
                  <c:v>42.053999999999995</c:v>
                </c:pt>
                <c:pt idx="3078">
                  <c:v>42.033000000000001</c:v>
                </c:pt>
                <c:pt idx="3079">
                  <c:v>42.026000000000003</c:v>
                </c:pt>
                <c:pt idx="3080">
                  <c:v>42.015000000000001</c:v>
                </c:pt>
                <c:pt idx="3081">
                  <c:v>42.009</c:v>
                </c:pt>
                <c:pt idx="3082">
                  <c:v>42.008000000000003</c:v>
                </c:pt>
                <c:pt idx="3083">
                  <c:v>42.004000000000005</c:v>
                </c:pt>
                <c:pt idx="3084">
                  <c:v>41.992000000000004</c:v>
                </c:pt>
                <c:pt idx="3085">
                  <c:v>41.99</c:v>
                </c:pt>
                <c:pt idx="3086">
                  <c:v>41.975000000000001</c:v>
                </c:pt>
                <c:pt idx="3087">
                  <c:v>41.955999999999996</c:v>
                </c:pt>
                <c:pt idx="3088">
                  <c:v>41.948</c:v>
                </c:pt>
                <c:pt idx="3089">
                  <c:v>41.924000000000007</c:v>
                </c:pt>
                <c:pt idx="3090">
                  <c:v>41.916000000000004</c:v>
                </c:pt>
                <c:pt idx="3091">
                  <c:v>41.894000000000005</c:v>
                </c:pt>
                <c:pt idx="3092">
                  <c:v>41.87</c:v>
                </c:pt>
                <c:pt idx="3093">
                  <c:v>41.864000000000004</c:v>
                </c:pt>
                <c:pt idx="3094">
                  <c:v>41.832000000000001</c:v>
                </c:pt>
                <c:pt idx="3095">
                  <c:v>41.826000000000001</c:v>
                </c:pt>
                <c:pt idx="3096">
                  <c:v>41.812999999999995</c:v>
                </c:pt>
                <c:pt idx="3097">
                  <c:v>41.789000000000001</c:v>
                </c:pt>
                <c:pt idx="3098">
                  <c:v>41.78</c:v>
                </c:pt>
                <c:pt idx="3099">
                  <c:v>41.774000000000001</c:v>
                </c:pt>
                <c:pt idx="3100">
                  <c:v>41.759</c:v>
                </c:pt>
                <c:pt idx="3101">
                  <c:v>41.733000000000011</c:v>
                </c:pt>
                <c:pt idx="3102">
                  <c:v>41.728000000000009</c:v>
                </c:pt>
                <c:pt idx="3103">
                  <c:v>41.705000000000005</c:v>
                </c:pt>
                <c:pt idx="3104">
                  <c:v>41.691000000000003</c:v>
                </c:pt>
                <c:pt idx="3105">
                  <c:v>41.672000000000004</c:v>
                </c:pt>
                <c:pt idx="3106">
                  <c:v>41.672000000000004</c:v>
                </c:pt>
                <c:pt idx="3107">
                  <c:v>41.667000000000002</c:v>
                </c:pt>
                <c:pt idx="3108">
                  <c:v>41.662000000000006</c:v>
                </c:pt>
                <c:pt idx="3109">
                  <c:v>41.656000000000006</c:v>
                </c:pt>
                <c:pt idx="3110">
                  <c:v>41.652000000000001</c:v>
                </c:pt>
                <c:pt idx="3111">
                  <c:v>41.617000000000004</c:v>
                </c:pt>
                <c:pt idx="3112">
                  <c:v>41.61</c:v>
                </c:pt>
                <c:pt idx="3113">
                  <c:v>41.601000000000006</c:v>
                </c:pt>
                <c:pt idx="3114">
                  <c:v>41.563000000000002</c:v>
                </c:pt>
                <c:pt idx="3115">
                  <c:v>41.522000000000006</c:v>
                </c:pt>
                <c:pt idx="3116">
                  <c:v>41.519000000000005</c:v>
                </c:pt>
                <c:pt idx="3117">
                  <c:v>41.486000000000004</c:v>
                </c:pt>
                <c:pt idx="3118">
                  <c:v>41.474000000000004</c:v>
                </c:pt>
                <c:pt idx="3119">
                  <c:v>41.473000000000006</c:v>
                </c:pt>
                <c:pt idx="3120">
                  <c:v>41.455999999999996</c:v>
                </c:pt>
                <c:pt idx="3121">
                  <c:v>41.452999999999996</c:v>
                </c:pt>
                <c:pt idx="3122">
                  <c:v>41.44</c:v>
                </c:pt>
                <c:pt idx="3123">
                  <c:v>41.435000000000002</c:v>
                </c:pt>
                <c:pt idx="3124">
                  <c:v>41.391000000000005</c:v>
                </c:pt>
                <c:pt idx="3125">
                  <c:v>41.375</c:v>
                </c:pt>
                <c:pt idx="3126">
                  <c:v>41.370999999999995</c:v>
                </c:pt>
                <c:pt idx="3127">
                  <c:v>41.353999999999999</c:v>
                </c:pt>
                <c:pt idx="3128">
                  <c:v>41.353999999999999</c:v>
                </c:pt>
                <c:pt idx="3129">
                  <c:v>41.346000000000004</c:v>
                </c:pt>
                <c:pt idx="3130">
                  <c:v>41.339999999999996</c:v>
                </c:pt>
                <c:pt idx="3131">
                  <c:v>41.333999999999996</c:v>
                </c:pt>
                <c:pt idx="3132">
                  <c:v>41.32</c:v>
                </c:pt>
                <c:pt idx="3133">
                  <c:v>41.318999999999996</c:v>
                </c:pt>
                <c:pt idx="3134">
                  <c:v>41.312999999999995</c:v>
                </c:pt>
                <c:pt idx="3135">
                  <c:v>41.275000000000006</c:v>
                </c:pt>
                <c:pt idx="3136">
                  <c:v>41.259</c:v>
                </c:pt>
                <c:pt idx="3137">
                  <c:v>41.253</c:v>
                </c:pt>
                <c:pt idx="3138">
                  <c:v>41.243000000000002</c:v>
                </c:pt>
                <c:pt idx="3139">
                  <c:v>41.230000000000004</c:v>
                </c:pt>
                <c:pt idx="3140">
                  <c:v>41.223000000000013</c:v>
                </c:pt>
                <c:pt idx="3141">
                  <c:v>41.218000000000011</c:v>
                </c:pt>
                <c:pt idx="3142">
                  <c:v>41.197000000000003</c:v>
                </c:pt>
                <c:pt idx="3143">
                  <c:v>41.163000000000011</c:v>
                </c:pt>
                <c:pt idx="3144">
                  <c:v>41.157000000000004</c:v>
                </c:pt>
                <c:pt idx="3145">
                  <c:v>41.148000000000003</c:v>
                </c:pt>
                <c:pt idx="3146">
                  <c:v>41.074000000000005</c:v>
                </c:pt>
                <c:pt idx="3147">
                  <c:v>41.050999999999995</c:v>
                </c:pt>
                <c:pt idx="3148">
                  <c:v>41.037000000000006</c:v>
                </c:pt>
                <c:pt idx="3149">
                  <c:v>41.025000000000006</c:v>
                </c:pt>
                <c:pt idx="3150">
                  <c:v>41.021000000000001</c:v>
                </c:pt>
                <c:pt idx="3151">
                  <c:v>41.015000000000001</c:v>
                </c:pt>
                <c:pt idx="3152">
                  <c:v>41.009</c:v>
                </c:pt>
                <c:pt idx="3153">
                  <c:v>41.004000000000005</c:v>
                </c:pt>
                <c:pt idx="3154">
                  <c:v>40.984999999999999</c:v>
                </c:pt>
                <c:pt idx="3155">
                  <c:v>40.973000000000006</c:v>
                </c:pt>
                <c:pt idx="3156">
                  <c:v>40.97</c:v>
                </c:pt>
                <c:pt idx="3157">
                  <c:v>40.966000000000001</c:v>
                </c:pt>
                <c:pt idx="3158">
                  <c:v>40.962000000000003</c:v>
                </c:pt>
                <c:pt idx="3159">
                  <c:v>40.952999999999996</c:v>
                </c:pt>
                <c:pt idx="3160">
                  <c:v>40.934000000000005</c:v>
                </c:pt>
                <c:pt idx="3161">
                  <c:v>40.931000000000004</c:v>
                </c:pt>
                <c:pt idx="3162">
                  <c:v>40.927</c:v>
                </c:pt>
                <c:pt idx="3163">
                  <c:v>40.913999999999994</c:v>
                </c:pt>
                <c:pt idx="3164">
                  <c:v>40.907000000000004</c:v>
                </c:pt>
                <c:pt idx="3165">
                  <c:v>40.891000000000005</c:v>
                </c:pt>
                <c:pt idx="3166">
                  <c:v>40.881999999999998</c:v>
                </c:pt>
                <c:pt idx="3167">
                  <c:v>40.876999999999995</c:v>
                </c:pt>
                <c:pt idx="3168">
                  <c:v>40.876000000000005</c:v>
                </c:pt>
                <c:pt idx="3169">
                  <c:v>40.875</c:v>
                </c:pt>
                <c:pt idx="3170">
                  <c:v>40.866</c:v>
                </c:pt>
                <c:pt idx="3171">
                  <c:v>40.849000000000004</c:v>
                </c:pt>
                <c:pt idx="3172">
                  <c:v>40.847999999999999</c:v>
                </c:pt>
                <c:pt idx="3173">
                  <c:v>40.838000000000001</c:v>
                </c:pt>
                <c:pt idx="3174">
                  <c:v>40.828000000000003</c:v>
                </c:pt>
                <c:pt idx="3175">
                  <c:v>40.806999999999995</c:v>
                </c:pt>
                <c:pt idx="3176">
                  <c:v>40.778000000000006</c:v>
                </c:pt>
                <c:pt idx="3177">
                  <c:v>40.776000000000003</c:v>
                </c:pt>
                <c:pt idx="3178">
                  <c:v>40.767000000000003</c:v>
                </c:pt>
                <c:pt idx="3179">
                  <c:v>40.765000000000008</c:v>
                </c:pt>
                <c:pt idx="3180">
                  <c:v>40.764000000000003</c:v>
                </c:pt>
                <c:pt idx="3181">
                  <c:v>40.758000000000003</c:v>
                </c:pt>
                <c:pt idx="3182">
                  <c:v>40.704000000000001</c:v>
                </c:pt>
                <c:pt idx="3183">
                  <c:v>40.68</c:v>
                </c:pt>
                <c:pt idx="3184">
                  <c:v>40.662000000000006</c:v>
                </c:pt>
                <c:pt idx="3185">
                  <c:v>40.660000000000004</c:v>
                </c:pt>
                <c:pt idx="3186">
                  <c:v>40.656000000000006</c:v>
                </c:pt>
                <c:pt idx="3187">
                  <c:v>40.64</c:v>
                </c:pt>
                <c:pt idx="3188">
                  <c:v>40.637</c:v>
                </c:pt>
                <c:pt idx="3189">
                  <c:v>40.625000000000007</c:v>
                </c:pt>
                <c:pt idx="3190">
                  <c:v>40.613</c:v>
                </c:pt>
                <c:pt idx="3191">
                  <c:v>40.589000000000006</c:v>
                </c:pt>
                <c:pt idx="3192">
                  <c:v>40.589000000000006</c:v>
                </c:pt>
                <c:pt idx="3193">
                  <c:v>40.588000000000001</c:v>
                </c:pt>
                <c:pt idx="3194">
                  <c:v>40.582000000000001</c:v>
                </c:pt>
                <c:pt idx="3195">
                  <c:v>40.574000000000005</c:v>
                </c:pt>
                <c:pt idx="3196">
                  <c:v>40.568000000000005</c:v>
                </c:pt>
                <c:pt idx="3197">
                  <c:v>40.559000000000005</c:v>
                </c:pt>
                <c:pt idx="3198">
                  <c:v>40.558</c:v>
                </c:pt>
                <c:pt idx="3199">
                  <c:v>40.550999999999995</c:v>
                </c:pt>
                <c:pt idx="3200">
                  <c:v>40.538000000000004</c:v>
                </c:pt>
                <c:pt idx="3201">
                  <c:v>40.537000000000006</c:v>
                </c:pt>
                <c:pt idx="3202">
                  <c:v>40.532000000000004</c:v>
                </c:pt>
                <c:pt idx="3203">
                  <c:v>40.516000000000005</c:v>
                </c:pt>
                <c:pt idx="3204">
                  <c:v>40.513000000000005</c:v>
                </c:pt>
                <c:pt idx="3205">
                  <c:v>40.509</c:v>
                </c:pt>
                <c:pt idx="3206">
                  <c:v>40.477000000000004</c:v>
                </c:pt>
                <c:pt idx="3207">
                  <c:v>40.46</c:v>
                </c:pt>
                <c:pt idx="3208">
                  <c:v>40.455999999999996</c:v>
                </c:pt>
                <c:pt idx="3209">
                  <c:v>40.445</c:v>
                </c:pt>
                <c:pt idx="3210">
                  <c:v>40.442</c:v>
                </c:pt>
                <c:pt idx="3211">
                  <c:v>40.422000000000004</c:v>
                </c:pt>
                <c:pt idx="3212">
                  <c:v>40.414999999999999</c:v>
                </c:pt>
                <c:pt idx="3213">
                  <c:v>40.407000000000004</c:v>
                </c:pt>
                <c:pt idx="3214">
                  <c:v>40.407000000000004</c:v>
                </c:pt>
                <c:pt idx="3215">
                  <c:v>40.392000000000003</c:v>
                </c:pt>
                <c:pt idx="3216">
                  <c:v>40.375</c:v>
                </c:pt>
                <c:pt idx="3217">
                  <c:v>40.373999999999995</c:v>
                </c:pt>
                <c:pt idx="3218">
                  <c:v>40.372</c:v>
                </c:pt>
                <c:pt idx="3219">
                  <c:v>40.368000000000002</c:v>
                </c:pt>
                <c:pt idx="3220">
                  <c:v>40.367000000000004</c:v>
                </c:pt>
                <c:pt idx="3221">
                  <c:v>40.355999999999995</c:v>
                </c:pt>
                <c:pt idx="3222">
                  <c:v>40.321000000000005</c:v>
                </c:pt>
                <c:pt idx="3223">
                  <c:v>40.308</c:v>
                </c:pt>
                <c:pt idx="3224">
                  <c:v>40.283000000000001</c:v>
                </c:pt>
                <c:pt idx="3225">
                  <c:v>40.28</c:v>
                </c:pt>
                <c:pt idx="3226">
                  <c:v>40.228000000000009</c:v>
                </c:pt>
                <c:pt idx="3227">
                  <c:v>40.207000000000001</c:v>
                </c:pt>
                <c:pt idx="3228">
                  <c:v>40.198000000000008</c:v>
                </c:pt>
                <c:pt idx="3229">
                  <c:v>40.183</c:v>
                </c:pt>
                <c:pt idx="3230">
                  <c:v>40.18</c:v>
                </c:pt>
                <c:pt idx="3231">
                  <c:v>40.160000000000004</c:v>
                </c:pt>
                <c:pt idx="3232">
                  <c:v>40.111000000000004</c:v>
                </c:pt>
                <c:pt idx="3233">
                  <c:v>40.102000000000004</c:v>
                </c:pt>
                <c:pt idx="3234">
                  <c:v>40.099000000000011</c:v>
                </c:pt>
                <c:pt idx="3235">
                  <c:v>40.094000000000001</c:v>
                </c:pt>
                <c:pt idx="3236">
                  <c:v>40.074000000000005</c:v>
                </c:pt>
                <c:pt idx="3237">
                  <c:v>40.071000000000005</c:v>
                </c:pt>
                <c:pt idx="3238">
                  <c:v>40.07</c:v>
                </c:pt>
                <c:pt idx="3239">
                  <c:v>40.065000000000005</c:v>
                </c:pt>
                <c:pt idx="3240">
                  <c:v>40.049000000000007</c:v>
                </c:pt>
                <c:pt idx="3241">
                  <c:v>40.001000000000005</c:v>
                </c:pt>
                <c:pt idx="3242">
                  <c:v>39.988</c:v>
                </c:pt>
                <c:pt idx="3243">
                  <c:v>39.961000000000006</c:v>
                </c:pt>
                <c:pt idx="3244">
                  <c:v>39.957999999999998</c:v>
                </c:pt>
                <c:pt idx="3245">
                  <c:v>39.949999999999996</c:v>
                </c:pt>
                <c:pt idx="3246">
                  <c:v>39.949000000000005</c:v>
                </c:pt>
                <c:pt idx="3247">
                  <c:v>39.935000000000002</c:v>
                </c:pt>
                <c:pt idx="3248">
                  <c:v>39.932000000000002</c:v>
                </c:pt>
                <c:pt idx="3249">
                  <c:v>39.913999999999994</c:v>
                </c:pt>
                <c:pt idx="3250">
                  <c:v>39.909000000000006</c:v>
                </c:pt>
                <c:pt idx="3251">
                  <c:v>39.905000000000001</c:v>
                </c:pt>
                <c:pt idx="3252">
                  <c:v>39.896000000000001</c:v>
                </c:pt>
                <c:pt idx="3253">
                  <c:v>39.894000000000005</c:v>
                </c:pt>
                <c:pt idx="3254">
                  <c:v>39.887999999999998</c:v>
                </c:pt>
                <c:pt idx="3255">
                  <c:v>39.881999999999998</c:v>
                </c:pt>
                <c:pt idx="3256">
                  <c:v>39.855999999999995</c:v>
                </c:pt>
                <c:pt idx="3257">
                  <c:v>39.835000000000001</c:v>
                </c:pt>
                <c:pt idx="3258">
                  <c:v>39.796000000000014</c:v>
                </c:pt>
                <c:pt idx="3259">
                  <c:v>39.794000000000011</c:v>
                </c:pt>
                <c:pt idx="3260">
                  <c:v>39.792000000000009</c:v>
                </c:pt>
                <c:pt idx="3261">
                  <c:v>39.788000000000004</c:v>
                </c:pt>
                <c:pt idx="3262">
                  <c:v>39.763000000000012</c:v>
                </c:pt>
                <c:pt idx="3263">
                  <c:v>39.749000000000002</c:v>
                </c:pt>
                <c:pt idx="3264">
                  <c:v>39.746000000000002</c:v>
                </c:pt>
                <c:pt idx="3265">
                  <c:v>39.739000000000011</c:v>
                </c:pt>
                <c:pt idx="3266">
                  <c:v>39.703000000000003</c:v>
                </c:pt>
                <c:pt idx="3267">
                  <c:v>39.679000000000002</c:v>
                </c:pt>
                <c:pt idx="3268">
                  <c:v>39.679000000000002</c:v>
                </c:pt>
                <c:pt idx="3269">
                  <c:v>39.678000000000004</c:v>
                </c:pt>
                <c:pt idx="3270">
                  <c:v>39.678000000000004</c:v>
                </c:pt>
                <c:pt idx="3271">
                  <c:v>39.661000000000001</c:v>
                </c:pt>
                <c:pt idx="3272">
                  <c:v>39.65</c:v>
                </c:pt>
                <c:pt idx="3273">
                  <c:v>39.649000000000001</c:v>
                </c:pt>
                <c:pt idx="3274">
                  <c:v>39.607000000000006</c:v>
                </c:pt>
                <c:pt idx="3275">
                  <c:v>39.596000000000011</c:v>
                </c:pt>
                <c:pt idx="3276">
                  <c:v>39.594000000000001</c:v>
                </c:pt>
                <c:pt idx="3277">
                  <c:v>39.593000000000011</c:v>
                </c:pt>
                <c:pt idx="3278">
                  <c:v>39.583999999999996</c:v>
                </c:pt>
                <c:pt idx="3279">
                  <c:v>39.564</c:v>
                </c:pt>
                <c:pt idx="3280">
                  <c:v>39.547000000000004</c:v>
                </c:pt>
                <c:pt idx="3281">
                  <c:v>39.542000000000002</c:v>
                </c:pt>
                <c:pt idx="3282">
                  <c:v>39.534000000000006</c:v>
                </c:pt>
                <c:pt idx="3283">
                  <c:v>39.532000000000004</c:v>
                </c:pt>
                <c:pt idx="3284">
                  <c:v>39.532000000000004</c:v>
                </c:pt>
                <c:pt idx="3285">
                  <c:v>39.484999999999999</c:v>
                </c:pt>
                <c:pt idx="3286">
                  <c:v>39.474000000000004</c:v>
                </c:pt>
                <c:pt idx="3287">
                  <c:v>39.465000000000003</c:v>
                </c:pt>
                <c:pt idx="3288">
                  <c:v>39.443999999999996</c:v>
                </c:pt>
                <c:pt idx="3289">
                  <c:v>39.416999999999994</c:v>
                </c:pt>
                <c:pt idx="3290">
                  <c:v>39.393000000000001</c:v>
                </c:pt>
                <c:pt idx="3291">
                  <c:v>39.356999999999999</c:v>
                </c:pt>
                <c:pt idx="3292">
                  <c:v>39.350999999999999</c:v>
                </c:pt>
                <c:pt idx="3293">
                  <c:v>39.340999999999994</c:v>
                </c:pt>
                <c:pt idx="3294">
                  <c:v>39.333999999999996</c:v>
                </c:pt>
                <c:pt idx="3295">
                  <c:v>39.310999999999993</c:v>
                </c:pt>
                <c:pt idx="3296">
                  <c:v>39.306999999999995</c:v>
                </c:pt>
                <c:pt idx="3297">
                  <c:v>39.293000000000013</c:v>
                </c:pt>
                <c:pt idx="3298">
                  <c:v>39.290000000000006</c:v>
                </c:pt>
                <c:pt idx="3299">
                  <c:v>39.287000000000006</c:v>
                </c:pt>
                <c:pt idx="3300">
                  <c:v>39.277000000000001</c:v>
                </c:pt>
                <c:pt idx="3301">
                  <c:v>39.275000000000006</c:v>
                </c:pt>
                <c:pt idx="3302">
                  <c:v>39.270000000000003</c:v>
                </c:pt>
                <c:pt idx="3303">
                  <c:v>39.243000000000002</c:v>
                </c:pt>
                <c:pt idx="3304">
                  <c:v>39.233000000000011</c:v>
                </c:pt>
                <c:pt idx="3305">
                  <c:v>39.219000000000001</c:v>
                </c:pt>
                <c:pt idx="3306">
                  <c:v>39.216000000000001</c:v>
                </c:pt>
                <c:pt idx="3307">
                  <c:v>39.208000000000006</c:v>
                </c:pt>
                <c:pt idx="3308">
                  <c:v>39.201000000000001</c:v>
                </c:pt>
                <c:pt idx="3309">
                  <c:v>39.187000000000005</c:v>
                </c:pt>
                <c:pt idx="3310">
                  <c:v>39.183</c:v>
                </c:pt>
                <c:pt idx="3311">
                  <c:v>39.176000000000002</c:v>
                </c:pt>
                <c:pt idx="3312">
                  <c:v>39.172000000000004</c:v>
                </c:pt>
                <c:pt idx="3313">
                  <c:v>39.172000000000004</c:v>
                </c:pt>
                <c:pt idx="3314">
                  <c:v>39.160000000000004</c:v>
                </c:pt>
                <c:pt idx="3315">
                  <c:v>39.133000000000003</c:v>
                </c:pt>
                <c:pt idx="3316">
                  <c:v>39.129000000000012</c:v>
                </c:pt>
                <c:pt idx="3317">
                  <c:v>39.128000000000007</c:v>
                </c:pt>
                <c:pt idx="3318">
                  <c:v>39.098000000000006</c:v>
                </c:pt>
                <c:pt idx="3319">
                  <c:v>39.074000000000005</c:v>
                </c:pt>
                <c:pt idx="3320">
                  <c:v>39.071000000000005</c:v>
                </c:pt>
                <c:pt idx="3321">
                  <c:v>39.069000000000003</c:v>
                </c:pt>
                <c:pt idx="3322">
                  <c:v>39.062000000000005</c:v>
                </c:pt>
                <c:pt idx="3323">
                  <c:v>39.061</c:v>
                </c:pt>
                <c:pt idx="3324">
                  <c:v>39.053000000000004</c:v>
                </c:pt>
                <c:pt idx="3325">
                  <c:v>39.046000000000006</c:v>
                </c:pt>
                <c:pt idx="3326">
                  <c:v>39.033000000000001</c:v>
                </c:pt>
                <c:pt idx="3327">
                  <c:v>39.031000000000006</c:v>
                </c:pt>
                <c:pt idx="3328">
                  <c:v>39</c:v>
                </c:pt>
                <c:pt idx="3329">
                  <c:v>38.999000000000002</c:v>
                </c:pt>
                <c:pt idx="3330">
                  <c:v>38.991</c:v>
                </c:pt>
                <c:pt idx="3331">
                  <c:v>38.980999999999995</c:v>
                </c:pt>
                <c:pt idx="3332">
                  <c:v>38.975000000000001</c:v>
                </c:pt>
                <c:pt idx="3333">
                  <c:v>38.973000000000006</c:v>
                </c:pt>
                <c:pt idx="3334">
                  <c:v>38.967000000000006</c:v>
                </c:pt>
                <c:pt idx="3335">
                  <c:v>38.965000000000003</c:v>
                </c:pt>
                <c:pt idx="3336">
                  <c:v>38.956999999999994</c:v>
                </c:pt>
                <c:pt idx="3337">
                  <c:v>38.940999999999995</c:v>
                </c:pt>
                <c:pt idx="3338">
                  <c:v>38.931000000000004</c:v>
                </c:pt>
                <c:pt idx="3339">
                  <c:v>38.919000000000004</c:v>
                </c:pt>
                <c:pt idx="3340">
                  <c:v>38.906000000000006</c:v>
                </c:pt>
                <c:pt idx="3341">
                  <c:v>38.888999999999996</c:v>
                </c:pt>
                <c:pt idx="3342">
                  <c:v>38.878</c:v>
                </c:pt>
                <c:pt idx="3343">
                  <c:v>38.870000000000005</c:v>
                </c:pt>
                <c:pt idx="3344">
                  <c:v>38.866</c:v>
                </c:pt>
                <c:pt idx="3345">
                  <c:v>38.856999999999999</c:v>
                </c:pt>
                <c:pt idx="3346">
                  <c:v>38.854999999999997</c:v>
                </c:pt>
                <c:pt idx="3347">
                  <c:v>38.841999999999999</c:v>
                </c:pt>
                <c:pt idx="3348">
                  <c:v>38.839000000000006</c:v>
                </c:pt>
                <c:pt idx="3349">
                  <c:v>38.836000000000006</c:v>
                </c:pt>
                <c:pt idx="3350">
                  <c:v>38.827000000000005</c:v>
                </c:pt>
                <c:pt idx="3351">
                  <c:v>38.823</c:v>
                </c:pt>
                <c:pt idx="3352">
                  <c:v>38.805</c:v>
                </c:pt>
                <c:pt idx="3353">
                  <c:v>38.800000000000011</c:v>
                </c:pt>
                <c:pt idx="3354">
                  <c:v>38.799000000000014</c:v>
                </c:pt>
                <c:pt idx="3355">
                  <c:v>38.773000000000003</c:v>
                </c:pt>
                <c:pt idx="3356">
                  <c:v>38.762000000000008</c:v>
                </c:pt>
                <c:pt idx="3357">
                  <c:v>38.756</c:v>
                </c:pt>
                <c:pt idx="3358">
                  <c:v>38.739000000000011</c:v>
                </c:pt>
                <c:pt idx="3359">
                  <c:v>38.729000000000013</c:v>
                </c:pt>
                <c:pt idx="3360">
                  <c:v>38.722000000000008</c:v>
                </c:pt>
                <c:pt idx="3361">
                  <c:v>38.714000000000006</c:v>
                </c:pt>
                <c:pt idx="3362">
                  <c:v>38.699000000000012</c:v>
                </c:pt>
                <c:pt idx="3363">
                  <c:v>38.688000000000002</c:v>
                </c:pt>
                <c:pt idx="3364">
                  <c:v>38.678000000000004</c:v>
                </c:pt>
                <c:pt idx="3365">
                  <c:v>38.668000000000006</c:v>
                </c:pt>
                <c:pt idx="3366">
                  <c:v>38.625000000000007</c:v>
                </c:pt>
                <c:pt idx="3367">
                  <c:v>38.602000000000004</c:v>
                </c:pt>
                <c:pt idx="3368">
                  <c:v>38.6</c:v>
                </c:pt>
                <c:pt idx="3369">
                  <c:v>38.594000000000001</c:v>
                </c:pt>
                <c:pt idx="3370">
                  <c:v>38.591000000000001</c:v>
                </c:pt>
                <c:pt idx="3371">
                  <c:v>38.590000000000003</c:v>
                </c:pt>
                <c:pt idx="3372">
                  <c:v>38.583999999999996</c:v>
                </c:pt>
                <c:pt idx="3373">
                  <c:v>38.573</c:v>
                </c:pt>
                <c:pt idx="3374">
                  <c:v>38.564</c:v>
                </c:pt>
                <c:pt idx="3375">
                  <c:v>38.558</c:v>
                </c:pt>
                <c:pt idx="3376">
                  <c:v>38.516000000000005</c:v>
                </c:pt>
                <c:pt idx="3377">
                  <c:v>38.507000000000005</c:v>
                </c:pt>
                <c:pt idx="3378">
                  <c:v>38.493000000000002</c:v>
                </c:pt>
                <c:pt idx="3379">
                  <c:v>38.476000000000006</c:v>
                </c:pt>
                <c:pt idx="3380">
                  <c:v>38.475000000000001</c:v>
                </c:pt>
                <c:pt idx="3381">
                  <c:v>38.47</c:v>
                </c:pt>
                <c:pt idx="3382">
                  <c:v>38.456999999999994</c:v>
                </c:pt>
                <c:pt idx="3383">
                  <c:v>38.446000000000005</c:v>
                </c:pt>
                <c:pt idx="3384">
                  <c:v>38.411999999999999</c:v>
                </c:pt>
                <c:pt idx="3385">
                  <c:v>38.357999999999997</c:v>
                </c:pt>
                <c:pt idx="3386">
                  <c:v>38.347999999999999</c:v>
                </c:pt>
                <c:pt idx="3387">
                  <c:v>38.332000000000001</c:v>
                </c:pt>
                <c:pt idx="3388">
                  <c:v>38.329000000000001</c:v>
                </c:pt>
                <c:pt idx="3389">
                  <c:v>38.313999999999993</c:v>
                </c:pt>
                <c:pt idx="3390">
                  <c:v>38.303000000000004</c:v>
                </c:pt>
                <c:pt idx="3391">
                  <c:v>38.293000000000013</c:v>
                </c:pt>
                <c:pt idx="3392">
                  <c:v>38.287000000000006</c:v>
                </c:pt>
                <c:pt idx="3393">
                  <c:v>38.259</c:v>
                </c:pt>
                <c:pt idx="3394">
                  <c:v>38.243000000000002</c:v>
                </c:pt>
                <c:pt idx="3395">
                  <c:v>38.223000000000013</c:v>
                </c:pt>
                <c:pt idx="3396">
                  <c:v>38.220000000000006</c:v>
                </c:pt>
                <c:pt idx="3397">
                  <c:v>38.212000000000003</c:v>
                </c:pt>
                <c:pt idx="3398">
                  <c:v>38.212000000000003</c:v>
                </c:pt>
                <c:pt idx="3399">
                  <c:v>38.191000000000003</c:v>
                </c:pt>
                <c:pt idx="3400">
                  <c:v>38.168000000000006</c:v>
                </c:pt>
                <c:pt idx="3401">
                  <c:v>38.167000000000002</c:v>
                </c:pt>
                <c:pt idx="3402">
                  <c:v>38.117000000000004</c:v>
                </c:pt>
                <c:pt idx="3403">
                  <c:v>38.096000000000011</c:v>
                </c:pt>
                <c:pt idx="3404">
                  <c:v>38.073</c:v>
                </c:pt>
                <c:pt idx="3405">
                  <c:v>38.068000000000005</c:v>
                </c:pt>
                <c:pt idx="3406">
                  <c:v>38.055</c:v>
                </c:pt>
                <c:pt idx="3407">
                  <c:v>38.053999999999995</c:v>
                </c:pt>
                <c:pt idx="3408">
                  <c:v>38.006</c:v>
                </c:pt>
                <c:pt idx="3409">
                  <c:v>38.006</c:v>
                </c:pt>
                <c:pt idx="3410">
                  <c:v>37.994</c:v>
                </c:pt>
                <c:pt idx="3411">
                  <c:v>37.988</c:v>
                </c:pt>
                <c:pt idx="3412">
                  <c:v>37.978000000000002</c:v>
                </c:pt>
                <c:pt idx="3413">
                  <c:v>37.975000000000001</c:v>
                </c:pt>
                <c:pt idx="3414">
                  <c:v>37.975000000000001</c:v>
                </c:pt>
                <c:pt idx="3415">
                  <c:v>37.964000000000006</c:v>
                </c:pt>
                <c:pt idx="3416">
                  <c:v>37.94</c:v>
                </c:pt>
                <c:pt idx="3417">
                  <c:v>37.939</c:v>
                </c:pt>
                <c:pt idx="3418">
                  <c:v>37.881999999999998</c:v>
                </c:pt>
                <c:pt idx="3419">
                  <c:v>37.867000000000004</c:v>
                </c:pt>
                <c:pt idx="3420">
                  <c:v>37.851999999999997</c:v>
                </c:pt>
                <c:pt idx="3421">
                  <c:v>37.849999999999994</c:v>
                </c:pt>
                <c:pt idx="3422">
                  <c:v>37.843000000000004</c:v>
                </c:pt>
                <c:pt idx="3423">
                  <c:v>37.832000000000001</c:v>
                </c:pt>
                <c:pt idx="3424">
                  <c:v>37.817999999999998</c:v>
                </c:pt>
                <c:pt idx="3425">
                  <c:v>37.809000000000005</c:v>
                </c:pt>
                <c:pt idx="3426">
                  <c:v>37.809000000000005</c:v>
                </c:pt>
                <c:pt idx="3427">
                  <c:v>37.802</c:v>
                </c:pt>
                <c:pt idx="3428">
                  <c:v>37.798000000000009</c:v>
                </c:pt>
                <c:pt idx="3429">
                  <c:v>37.794000000000011</c:v>
                </c:pt>
                <c:pt idx="3430">
                  <c:v>37.781000000000006</c:v>
                </c:pt>
                <c:pt idx="3431">
                  <c:v>37.78</c:v>
                </c:pt>
                <c:pt idx="3432">
                  <c:v>37.768000000000008</c:v>
                </c:pt>
                <c:pt idx="3433">
                  <c:v>37.762000000000008</c:v>
                </c:pt>
                <c:pt idx="3434">
                  <c:v>37.755000000000003</c:v>
                </c:pt>
                <c:pt idx="3435">
                  <c:v>37.741</c:v>
                </c:pt>
                <c:pt idx="3436">
                  <c:v>37.738000000000007</c:v>
                </c:pt>
                <c:pt idx="3437">
                  <c:v>37.700000000000003</c:v>
                </c:pt>
                <c:pt idx="3438">
                  <c:v>37.694000000000003</c:v>
                </c:pt>
                <c:pt idx="3439">
                  <c:v>37.690000000000005</c:v>
                </c:pt>
                <c:pt idx="3440">
                  <c:v>37.669000000000011</c:v>
                </c:pt>
                <c:pt idx="3441">
                  <c:v>37.627000000000002</c:v>
                </c:pt>
                <c:pt idx="3442">
                  <c:v>37.626000000000012</c:v>
                </c:pt>
                <c:pt idx="3443">
                  <c:v>37.623000000000012</c:v>
                </c:pt>
                <c:pt idx="3444">
                  <c:v>37.613</c:v>
                </c:pt>
                <c:pt idx="3445">
                  <c:v>37.613</c:v>
                </c:pt>
                <c:pt idx="3446">
                  <c:v>37.571000000000005</c:v>
                </c:pt>
                <c:pt idx="3447">
                  <c:v>37.558</c:v>
                </c:pt>
                <c:pt idx="3448">
                  <c:v>37.535000000000004</c:v>
                </c:pt>
                <c:pt idx="3449">
                  <c:v>37.527000000000001</c:v>
                </c:pt>
                <c:pt idx="3450">
                  <c:v>37.492000000000004</c:v>
                </c:pt>
                <c:pt idx="3451">
                  <c:v>37.486000000000004</c:v>
                </c:pt>
                <c:pt idx="3452">
                  <c:v>37.479000000000006</c:v>
                </c:pt>
                <c:pt idx="3453">
                  <c:v>37.451999999999998</c:v>
                </c:pt>
                <c:pt idx="3454">
                  <c:v>37.450999999999993</c:v>
                </c:pt>
                <c:pt idx="3455">
                  <c:v>37.429000000000002</c:v>
                </c:pt>
                <c:pt idx="3456">
                  <c:v>37.422000000000004</c:v>
                </c:pt>
                <c:pt idx="3457">
                  <c:v>37.42</c:v>
                </c:pt>
                <c:pt idx="3458">
                  <c:v>37.407000000000004</c:v>
                </c:pt>
                <c:pt idx="3459">
                  <c:v>37.379000000000005</c:v>
                </c:pt>
                <c:pt idx="3460">
                  <c:v>37.363</c:v>
                </c:pt>
                <c:pt idx="3461">
                  <c:v>37.314999999999998</c:v>
                </c:pt>
                <c:pt idx="3462">
                  <c:v>37.291000000000011</c:v>
                </c:pt>
                <c:pt idx="3463">
                  <c:v>37.290000000000006</c:v>
                </c:pt>
                <c:pt idx="3464">
                  <c:v>37.276000000000003</c:v>
                </c:pt>
                <c:pt idx="3465">
                  <c:v>37.259</c:v>
                </c:pt>
                <c:pt idx="3466">
                  <c:v>37.258000000000003</c:v>
                </c:pt>
                <c:pt idx="3467">
                  <c:v>37.241</c:v>
                </c:pt>
                <c:pt idx="3468">
                  <c:v>37.234000000000002</c:v>
                </c:pt>
                <c:pt idx="3469">
                  <c:v>37.220000000000006</c:v>
                </c:pt>
                <c:pt idx="3470">
                  <c:v>37.211000000000006</c:v>
                </c:pt>
                <c:pt idx="3471">
                  <c:v>37.21</c:v>
                </c:pt>
                <c:pt idx="3472">
                  <c:v>37.194000000000003</c:v>
                </c:pt>
                <c:pt idx="3473">
                  <c:v>37.169000000000011</c:v>
                </c:pt>
                <c:pt idx="3474">
                  <c:v>37.162000000000006</c:v>
                </c:pt>
                <c:pt idx="3475">
                  <c:v>37.143000000000001</c:v>
                </c:pt>
                <c:pt idx="3476">
                  <c:v>37.124000000000002</c:v>
                </c:pt>
                <c:pt idx="3477">
                  <c:v>37.122000000000007</c:v>
                </c:pt>
                <c:pt idx="3478">
                  <c:v>37.115000000000002</c:v>
                </c:pt>
                <c:pt idx="3479">
                  <c:v>37.109000000000002</c:v>
                </c:pt>
                <c:pt idx="3480">
                  <c:v>37.103000000000002</c:v>
                </c:pt>
                <c:pt idx="3481">
                  <c:v>37.097000000000001</c:v>
                </c:pt>
                <c:pt idx="3482">
                  <c:v>37.085000000000001</c:v>
                </c:pt>
                <c:pt idx="3483">
                  <c:v>37.077000000000005</c:v>
                </c:pt>
                <c:pt idx="3484">
                  <c:v>37.073</c:v>
                </c:pt>
                <c:pt idx="3485">
                  <c:v>37.065000000000005</c:v>
                </c:pt>
                <c:pt idx="3486">
                  <c:v>37.061</c:v>
                </c:pt>
                <c:pt idx="3487">
                  <c:v>37.016000000000005</c:v>
                </c:pt>
                <c:pt idx="3488">
                  <c:v>36.951999999999998</c:v>
                </c:pt>
                <c:pt idx="3489">
                  <c:v>36.906000000000006</c:v>
                </c:pt>
                <c:pt idx="3490">
                  <c:v>36.903999999999996</c:v>
                </c:pt>
                <c:pt idx="3491">
                  <c:v>36.902000000000001</c:v>
                </c:pt>
                <c:pt idx="3492">
                  <c:v>36.897000000000006</c:v>
                </c:pt>
                <c:pt idx="3493">
                  <c:v>36.893000000000001</c:v>
                </c:pt>
                <c:pt idx="3494">
                  <c:v>36.884999999999998</c:v>
                </c:pt>
                <c:pt idx="3495">
                  <c:v>36.852999999999994</c:v>
                </c:pt>
                <c:pt idx="3496">
                  <c:v>36.846000000000004</c:v>
                </c:pt>
                <c:pt idx="3497">
                  <c:v>36.843999999999994</c:v>
                </c:pt>
                <c:pt idx="3498">
                  <c:v>36.841999999999999</c:v>
                </c:pt>
                <c:pt idx="3499">
                  <c:v>36.812999999999995</c:v>
                </c:pt>
                <c:pt idx="3500">
                  <c:v>36.808</c:v>
                </c:pt>
                <c:pt idx="3501">
                  <c:v>36.784000000000006</c:v>
                </c:pt>
                <c:pt idx="3502">
                  <c:v>36.776000000000003</c:v>
                </c:pt>
                <c:pt idx="3503">
                  <c:v>36.753</c:v>
                </c:pt>
                <c:pt idx="3504">
                  <c:v>36.742000000000004</c:v>
                </c:pt>
                <c:pt idx="3505">
                  <c:v>36.726000000000013</c:v>
                </c:pt>
                <c:pt idx="3506">
                  <c:v>36.720000000000006</c:v>
                </c:pt>
                <c:pt idx="3507">
                  <c:v>36.719000000000001</c:v>
                </c:pt>
                <c:pt idx="3508">
                  <c:v>36.712000000000003</c:v>
                </c:pt>
                <c:pt idx="3509">
                  <c:v>36.696000000000012</c:v>
                </c:pt>
                <c:pt idx="3510">
                  <c:v>36.691000000000003</c:v>
                </c:pt>
                <c:pt idx="3511">
                  <c:v>36.683</c:v>
                </c:pt>
                <c:pt idx="3512">
                  <c:v>36.665000000000006</c:v>
                </c:pt>
                <c:pt idx="3513">
                  <c:v>36.645000000000003</c:v>
                </c:pt>
                <c:pt idx="3514">
                  <c:v>36.630000000000003</c:v>
                </c:pt>
                <c:pt idx="3515">
                  <c:v>36.623000000000012</c:v>
                </c:pt>
                <c:pt idx="3516">
                  <c:v>36.616</c:v>
                </c:pt>
                <c:pt idx="3517">
                  <c:v>36.616</c:v>
                </c:pt>
                <c:pt idx="3518">
                  <c:v>36.596000000000011</c:v>
                </c:pt>
                <c:pt idx="3519">
                  <c:v>36.568000000000005</c:v>
                </c:pt>
                <c:pt idx="3520">
                  <c:v>36.565000000000005</c:v>
                </c:pt>
                <c:pt idx="3521">
                  <c:v>36.521000000000001</c:v>
                </c:pt>
                <c:pt idx="3522">
                  <c:v>36.516000000000005</c:v>
                </c:pt>
                <c:pt idx="3523">
                  <c:v>36.492000000000004</c:v>
                </c:pt>
                <c:pt idx="3524">
                  <c:v>36.486999999999995</c:v>
                </c:pt>
                <c:pt idx="3525">
                  <c:v>36.480000000000004</c:v>
                </c:pt>
                <c:pt idx="3526">
                  <c:v>36.469000000000001</c:v>
                </c:pt>
                <c:pt idx="3527">
                  <c:v>36.461000000000006</c:v>
                </c:pt>
                <c:pt idx="3528">
                  <c:v>36.454999999999998</c:v>
                </c:pt>
                <c:pt idx="3529">
                  <c:v>36.416999999999994</c:v>
                </c:pt>
                <c:pt idx="3530">
                  <c:v>36.413000000000004</c:v>
                </c:pt>
                <c:pt idx="3531">
                  <c:v>36.410000000000004</c:v>
                </c:pt>
                <c:pt idx="3532">
                  <c:v>36.4</c:v>
                </c:pt>
                <c:pt idx="3533">
                  <c:v>36.384999999999998</c:v>
                </c:pt>
                <c:pt idx="3534">
                  <c:v>36.375</c:v>
                </c:pt>
                <c:pt idx="3535">
                  <c:v>36.372</c:v>
                </c:pt>
                <c:pt idx="3536">
                  <c:v>36.367000000000004</c:v>
                </c:pt>
                <c:pt idx="3537">
                  <c:v>36.339000000000006</c:v>
                </c:pt>
                <c:pt idx="3538">
                  <c:v>36.328000000000003</c:v>
                </c:pt>
                <c:pt idx="3539">
                  <c:v>36.32</c:v>
                </c:pt>
                <c:pt idx="3540">
                  <c:v>36.306000000000004</c:v>
                </c:pt>
                <c:pt idx="3541">
                  <c:v>36.288000000000004</c:v>
                </c:pt>
                <c:pt idx="3542">
                  <c:v>36.28</c:v>
                </c:pt>
                <c:pt idx="3543">
                  <c:v>36.28</c:v>
                </c:pt>
                <c:pt idx="3544">
                  <c:v>36.277000000000001</c:v>
                </c:pt>
                <c:pt idx="3545">
                  <c:v>36.275000000000006</c:v>
                </c:pt>
                <c:pt idx="3546">
                  <c:v>36.230000000000011</c:v>
                </c:pt>
                <c:pt idx="3547">
                  <c:v>36.225000000000009</c:v>
                </c:pt>
                <c:pt idx="3548">
                  <c:v>36.214000000000006</c:v>
                </c:pt>
                <c:pt idx="3549">
                  <c:v>36.205000000000005</c:v>
                </c:pt>
                <c:pt idx="3550">
                  <c:v>36.189</c:v>
                </c:pt>
                <c:pt idx="3551">
                  <c:v>36.150999999999996</c:v>
                </c:pt>
                <c:pt idx="3552">
                  <c:v>36.122000000000007</c:v>
                </c:pt>
                <c:pt idx="3553">
                  <c:v>36.117000000000004</c:v>
                </c:pt>
                <c:pt idx="3554">
                  <c:v>36.111000000000004</c:v>
                </c:pt>
                <c:pt idx="3555">
                  <c:v>36.099000000000011</c:v>
                </c:pt>
                <c:pt idx="3556">
                  <c:v>36.079000000000001</c:v>
                </c:pt>
                <c:pt idx="3557">
                  <c:v>36.065000000000005</c:v>
                </c:pt>
                <c:pt idx="3558">
                  <c:v>36.049000000000007</c:v>
                </c:pt>
                <c:pt idx="3559">
                  <c:v>36.035000000000004</c:v>
                </c:pt>
                <c:pt idx="3560">
                  <c:v>36.03</c:v>
                </c:pt>
                <c:pt idx="3561">
                  <c:v>35.979000000000006</c:v>
                </c:pt>
                <c:pt idx="3562">
                  <c:v>35.971000000000004</c:v>
                </c:pt>
                <c:pt idx="3563">
                  <c:v>35.955999999999996</c:v>
                </c:pt>
                <c:pt idx="3564">
                  <c:v>35.949000000000005</c:v>
                </c:pt>
                <c:pt idx="3565">
                  <c:v>35.943999999999996</c:v>
                </c:pt>
                <c:pt idx="3566">
                  <c:v>35.939</c:v>
                </c:pt>
                <c:pt idx="3567">
                  <c:v>35.936</c:v>
                </c:pt>
                <c:pt idx="3568">
                  <c:v>35.913999999999994</c:v>
                </c:pt>
                <c:pt idx="3569">
                  <c:v>35.896000000000001</c:v>
                </c:pt>
                <c:pt idx="3570">
                  <c:v>35.833999999999996</c:v>
                </c:pt>
                <c:pt idx="3571">
                  <c:v>35.833000000000006</c:v>
                </c:pt>
                <c:pt idx="3572">
                  <c:v>35.810999999999993</c:v>
                </c:pt>
                <c:pt idx="3573">
                  <c:v>35.796000000000014</c:v>
                </c:pt>
                <c:pt idx="3574">
                  <c:v>35.794000000000011</c:v>
                </c:pt>
                <c:pt idx="3575">
                  <c:v>35.771000000000001</c:v>
                </c:pt>
                <c:pt idx="3576">
                  <c:v>35.766000000000012</c:v>
                </c:pt>
                <c:pt idx="3577">
                  <c:v>35.759</c:v>
                </c:pt>
                <c:pt idx="3578">
                  <c:v>35.752000000000002</c:v>
                </c:pt>
                <c:pt idx="3579">
                  <c:v>35.75</c:v>
                </c:pt>
                <c:pt idx="3580">
                  <c:v>35.749000000000002</c:v>
                </c:pt>
                <c:pt idx="3581">
                  <c:v>35.719000000000001</c:v>
                </c:pt>
                <c:pt idx="3582">
                  <c:v>35.706000000000003</c:v>
                </c:pt>
                <c:pt idx="3583">
                  <c:v>35.697000000000003</c:v>
                </c:pt>
                <c:pt idx="3584">
                  <c:v>35.689</c:v>
                </c:pt>
                <c:pt idx="3585">
                  <c:v>35.679000000000002</c:v>
                </c:pt>
                <c:pt idx="3586">
                  <c:v>35.661000000000001</c:v>
                </c:pt>
                <c:pt idx="3587">
                  <c:v>35.660000000000004</c:v>
                </c:pt>
                <c:pt idx="3588">
                  <c:v>35.653000000000006</c:v>
                </c:pt>
                <c:pt idx="3589">
                  <c:v>35.636000000000003</c:v>
                </c:pt>
                <c:pt idx="3590">
                  <c:v>35.631</c:v>
                </c:pt>
                <c:pt idx="3591">
                  <c:v>35.616</c:v>
                </c:pt>
                <c:pt idx="3592">
                  <c:v>35.579000000000001</c:v>
                </c:pt>
                <c:pt idx="3593">
                  <c:v>35.563000000000002</c:v>
                </c:pt>
                <c:pt idx="3594">
                  <c:v>35.548000000000002</c:v>
                </c:pt>
                <c:pt idx="3595">
                  <c:v>35.525000000000006</c:v>
                </c:pt>
                <c:pt idx="3596">
                  <c:v>35.523000000000003</c:v>
                </c:pt>
                <c:pt idx="3597">
                  <c:v>35.504000000000005</c:v>
                </c:pt>
                <c:pt idx="3598">
                  <c:v>35.494</c:v>
                </c:pt>
                <c:pt idx="3599">
                  <c:v>35.488</c:v>
                </c:pt>
                <c:pt idx="3600">
                  <c:v>35.469000000000001</c:v>
                </c:pt>
                <c:pt idx="3601">
                  <c:v>35.455999999999996</c:v>
                </c:pt>
                <c:pt idx="3602">
                  <c:v>35.449999999999996</c:v>
                </c:pt>
                <c:pt idx="3603">
                  <c:v>35.44</c:v>
                </c:pt>
                <c:pt idx="3604">
                  <c:v>35.44</c:v>
                </c:pt>
                <c:pt idx="3605">
                  <c:v>35.432000000000002</c:v>
                </c:pt>
                <c:pt idx="3606">
                  <c:v>35.432000000000002</c:v>
                </c:pt>
                <c:pt idx="3607">
                  <c:v>35.413999999999994</c:v>
                </c:pt>
                <c:pt idx="3608">
                  <c:v>35.409000000000006</c:v>
                </c:pt>
                <c:pt idx="3609">
                  <c:v>35.409000000000006</c:v>
                </c:pt>
                <c:pt idx="3610">
                  <c:v>35.378</c:v>
                </c:pt>
                <c:pt idx="3611">
                  <c:v>35.373999999999995</c:v>
                </c:pt>
                <c:pt idx="3612">
                  <c:v>35.316999999999993</c:v>
                </c:pt>
                <c:pt idx="3613">
                  <c:v>35.283000000000001</c:v>
                </c:pt>
                <c:pt idx="3614">
                  <c:v>35.272000000000006</c:v>
                </c:pt>
                <c:pt idx="3615">
                  <c:v>35.259</c:v>
                </c:pt>
                <c:pt idx="3616">
                  <c:v>35.234000000000002</c:v>
                </c:pt>
                <c:pt idx="3617">
                  <c:v>35.233000000000011</c:v>
                </c:pt>
                <c:pt idx="3618">
                  <c:v>35.218000000000011</c:v>
                </c:pt>
                <c:pt idx="3619">
                  <c:v>35.194000000000003</c:v>
                </c:pt>
                <c:pt idx="3620">
                  <c:v>35.188000000000002</c:v>
                </c:pt>
                <c:pt idx="3621">
                  <c:v>35.186</c:v>
                </c:pt>
                <c:pt idx="3622">
                  <c:v>35.183</c:v>
                </c:pt>
                <c:pt idx="3623">
                  <c:v>35.182000000000002</c:v>
                </c:pt>
                <c:pt idx="3624">
                  <c:v>35.175000000000004</c:v>
                </c:pt>
                <c:pt idx="3625">
                  <c:v>35.17</c:v>
                </c:pt>
                <c:pt idx="3626">
                  <c:v>35.149000000000001</c:v>
                </c:pt>
                <c:pt idx="3627">
                  <c:v>35.141000000000005</c:v>
                </c:pt>
                <c:pt idx="3628">
                  <c:v>35.128000000000007</c:v>
                </c:pt>
                <c:pt idx="3629">
                  <c:v>35.117000000000004</c:v>
                </c:pt>
                <c:pt idx="3630">
                  <c:v>35.095000000000006</c:v>
                </c:pt>
                <c:pt idx="3631">
                  <c:v>35.089000000000006</c:v>
                </c:pt>
                <c:pt idx="3632">
                  <c:v>35.058</c:v>
                </c:pt>
                <c:pt idx="3633">
                  <c:v>35.03</c:v>
                </c:pt>
                <c:pt idx="3634">
                  <c:v>35.025000000000006</c:v>
                </c:pt>
                <c:pt idx="3635">
                  <c:v>35.016999999999996</c:v>
                </c:pt>
                <c:pt idx="3636">
                  <c:v>35.004000000000005</c:v>
                </c:pt>
                <c:pt idx="3637">
                  <c:v>35.004000000000005</c:v>
                </c:pt>
                <c:pt idx="3638">
                  <c:v>34.991</c:v>
                </c:pt>
                <c:pt idx="3639">
                  <c:v>34.983000000000004</c:v>
                </c:pt>
                <c:pt idx="3640">
                  <c:v>34.969000000000001</c:v>
                </c:pt>
                <c:pt idx="3641">
                  <c:v>34.965000000000003</c:v>
                </c:pt>
                <c:pt idx="3642">
                  <c:v>34.964000000000006</c:v>
                </c:pt>
                <c:pt idx="3643">
                  <c:v>34.961000000000006</c:v>
                </c:pt>
                <c:pt idx="3644">
                  <c:v>34.942</c:v>
                </c:pt>
                <c:pt idx="3645">
                  <c:v>34.903999999999996</c:v>
                </c:pt>
                <c:pt idx="3646">
                  <c:v>34.888999999999996</c:v>
                </c:pt>
                <c:pt idx="3647">
                  <c:v>34.870000000000005</c:v>
                </c:pt>
                <c:pt idx="3648">
                  <c:v>34.823</c:v>
                </c:pt>
                <c:pt idx="3649">
                  <c:v>34.792000000000009</c:v>
                </c:pt>
                <c:pt idx="3650">
                  <c:v>34.791000000000011</c:v>
                </c:pt>
                <c:pt idx="3651">
                  <c:v>34.784000000000006</c:v>
                </c:pt>
                <c:pt idx="3652">
                  <c:v>34.776000000000003</c:v>
                </c:pt>
                <c:pt idx="3653">
                  <c:v>34.770000000000003</c:v>
                </c:pt>
                <c:pt idx="3654">
                  <c:v>34.764000000000003</c:v>
                </c:pt>
                <c:pt idx="3655">
                  <c:v>34.734000000000002</c:v>
                </c:pt>
                <c:pt idx="3656">
                  <c:v>34.729000000000013</c:v>
                </c:pt>
                <c:pt idx="3657">
                  <c:v>34.707000000000001</c:v>
                </c:pt>
                <c:pt idx="3658">
                  <c:v>34.698000000000008</c:v>
                </c:pt>
                <c:pt idx="3659">
                  <c:v>34.676000000000002</c:v>
                </c:pt>
                <c:pt idx="3660">
                  <c:v>34.652000000000001</c:v>
                </c:pt>
                <c:pt idx="3661">
                  <c:v>34.639000000000003</c:v>
                </c:pt>
                <c:pt idx="3662">
                  <c:v>34.635000000000005</c:v>
                </c:pt>
                <c:pt idx="3663">
                  <c:v>34.628000000000007</c:v>
                </c:pt>
                <c:pt idx="3664">
                  <c:v>34.627000000000002</c:v>
                </c:pt>
                <c:pt idx="3665">
                  <c:v>34.624000000000002</c:v>
                </c:pt>
                <c:pt idx="3666">
                  <c:v>34.623000000000012</c:v>
                </c:pt>
                <c:pt idx="3667">
                  <c:v>34.605000000000004</c:v>
                </c:pt>
                <c:pt idx="3668">
                  <c:v>34.604000000000006</c:v>
                </c:pt>
                <c:pt idx="3669">
                  <c:v>34.597000000000001</c:v>
                </c:pt>
                <c:pt idx="3670">
                  <c:v>34.549000000000007</c:v>
                </c:pt>
                <c:pt idx="3671">
                  <c:v>34.544000000000004</c:v>
                </c:pt>
                <c:pt idx="3672">
                  <c:v>34.535000000000004</c:v>
                </c:pt>
                <c:pt idx="3673">
                  <c:v>34.512</c:v>
                </c:pt>
                <c:pt idx="3674">
                  <c:v>34.512</c:v>
                </c:pt>
                <c:pt idx="3675">
                  <c:v>34.507000000000005</c:v>
                </c:pt>
                <c:pt idx="3676">
                  <c:v>34.496000000000002</c:v>
                </c:pt>
                <c:pt idx="3677">
                  <c:v>34.486000000000004</c:v>
                </c:pt>
                <c:pt idx="3678">
                  <c:v>34.480999999999995</c:v>
                </c:pt>
                <c:pt idx="3679">
                  <c:v>34.480000000000004</c:v>
                </c:pt>
                <c:pt idx="3680">
                  <c:v>34.474000000000004</c:v>
                </c:pt>
                <c:pt idx="3681">
                  <c:v>34.463000000000001</c:v>
                </c:pt>
                <c:pt idx="3682">
                  <c:v>34.455999999999996</c:v>
                </c:pt>
                <c:pt idx="3683">
                  <c:v>34.449999999999996</c:v>
                </c:pt>
                <c:pt idx="3684">
                  <c:v>34.446000000000005</c:v>
                </c:pt>
                <c:pt idx="3685">
                  <c:v>34.436</c:v>
                </c:pt>
                <c:pt idx="3686">
                  <c:v>34.425000000000004</c:v>
                </c:pt>
                <c:pt idx="3687">
                  <c:v>34.423000000000002</c:v>
                </c:pt>
                <c:pt idx="3688">
                  <c:v>34.391000000000005</c:v>
                </c:pt>
                <c:pt idx="3689">
                  <c:v>34.379000000000005</c:v>
                </c:pt>
                <c:pt idx="3690">
                  <c:v>34.349999999999994</c:v>
                </c:pt>
                <c:pt idx="3691">
                  <c:v>34.327000000000005</c:v>
                </c:pt>
                <c:pt idx="3692">
                  <c:v>34.321000000000005</c:v>
                </c:pt>
                <c:pt idx="3693">
                  <c:v>34.311999999999998</c:v>
                </c:pt>
                <c:pt idx="3694">
                  <c:v>34.300000000000011</c:v>
                </c:pt>
                <c:pt idx="3695">
                  <c:v>34.289000000000001</c:v>
                </c:pt>
                <c:pt idx="3696">
                  <c:v>34.258000000000003</c:v>
                </c:pt>
                <c:pt idx="3697">
                  <c:v>34.246000000000002</c:v>
                </c:pt>
                <c:pt idx="3698">
                  <c:v>34.24</c:v>
                </c:pt>
                <c:pt idx="3699">
                  <c:v>34.234000000000002</c:v>
                </c:pt>
                <c:pt idx="3700">
                  <c:v>34.21</c:v>
                </c:pt>
                <c:pt idx="3701">
                  <c:v>34.193000000000012</c:v>
                </c:pt>
                <c:pt idx="3702">
                  <c:v>34.164000000000001</c:v>
                </c:pt>
                <c:pt idx="3703">
                  <c:v>34.139000000000003</c:v>
                </c:pt>
                <c:pt idx="3704">
                  <c:v>34.127000000000002</c:v>
                </c:pt>
                <c:pt idx="3705">
                  <c:v>34.126000000000012</c:v>
                </c:pt>
                <c:pt idx="3706">
                  <c:v>34.124000000000002</c:v>
                </c:pt>
                <c:pt idx="3707">
                  <c:v>34.115000000000002</c:v>
                </c:pt>
                <c:pt idx="3708">
                  <c:v>34.083000000000006</c:v>
                </c:pt>
                <c:pt idx="3709">
                  <c:v>34.071000000000005</c:v>
                </c:pt>
                <c:pt idx="3710">
                  <c:v>34.062000000000005</c:v>
                </c:pt>
                <c:pt idx="3711">
                  <c:v>34.048000000000002</c:v>
                </c:pt>
                <c:pt idx="3712">
                  <c:v>34.047000000000004</c:v>
                </c:pt>
                <c:pt idx="3713">
                  <c:v>34.037000000000006</c:v>
                </c:pt>
                <c:pt idx="3714">
                  <c:v>34.021000000000001</c:v>
                </c:pt>
                <c:pt idx="3715">
                  <c:v>34.016000000000005</c:v>
                </c:pt>
                <c:pt idx="3716">
                  <c:v>34.009</c:v>
                </c:pt>
                <c:pt idx="3717">
                  <c:v>33.995000000000005</c:v>
                </c:pt>
                <c:pt idx="3718">
                  <c:v>33.995000000000005</c:v>
                </c:pt>
                <c:pt idx="3719">
                  <c:v>33.976000000000006</c:v>
                </c:pt>
                <c:pt idx="3720">
                  <c:v>33.957999999999998</c:v>
                </c:pt>
                <c:pt idx="3721">
                  <c:v>33.955999999999996</c:v>
                </c:pt>
                <c:pt idx="3722">
                  <c:v>33.936</c:v>
                </c:pt>
                <c:pt idx="3723">
                  <c:v>33.926000000000002</c:v>
                </c:pt>
                <c:pt idx="3724">
                  <c:v>33.923000000000002</c:v>
                </c:pt>
                <c:pt idx="3725">
                  <c:v>33.921000000000006</c:v>
                </c:pt>
                <c:pt idx="3726">
                  <c:v>33.921000000000006</c:v>
                </c:pt>
                <c:pt idx="3727">
                  <c:v>33.919000000000004</c:v>
                </c:pt>
                <c:pt idx="3728">
                  <c:v>33.913999999999994</c:v>
                </c:pt>
                <c:pt idx="3729">
                  <c:v>33.89</c:v>
                </c:pt>
                <c:pt idx="3730">
                  <c:v>33.887999999999998</c:v>
                </c:pt>
                <c:pt idx="3731">
                  <c:v>33.879999999999995</c:v>
                </c:pt>
                <c:pt idx="3732">
                  <c:v>33.876999999999995</c:v>
                </c:pt>
                <c:pt idx="3733">
                  <c:v>33.868000000000002</c:v>
                </c:pt>
                <c:pt idx="3734">
                  <c:v>33.850999999999999</c:v>
                </c:pt>
                <c:pt idx="3735">
                  <c:v>33.846000000000004</c:v>
                </c:pt>
                <c:pt idx="3736">
                  <c:v>33.843999999999994</c:v>
                </c:pt>
                <c:pt idx="3737">
                  <c:v>33.835000000000001</c:v>
                </c:pt>
                <c:pt idx="3738">
                  <c:v>33.817999999999998</c:v>
                </c:pt>
                <c:pt idx="3739">
                  <c:v>33.770000000000003</c:v>
                </c:pt>
                <c:pt idx="3740">
                  <c:v>33.75</c:v>
                </c:pt>
                <c:pt idx="3741">
                  <c:v>33.739000000000011</c:v>
                </c:pt>
                <c:pt idx="3742">
                  <c:v>33.723000000000013</c:v>
                </c:pt>
                <c:pt idx="3743">
                  <c:v>33.716000000000001</c:v>
                </c:pt>
                <c:pt idx="3744">
                  <c:v>33.707000000000001</c:v>
                </c:pt>
                <c:pt idx="3745">
                  <c:v>33.699000000000012</c:v>
                </c:pt>
                <c:pt idx="3746">
                  <c:v>33.685000000000002</c:v>
                </c:pt>
                <c:pt idx="3747">
                  <c:v>33.674000000000007</c:v>
                </c:pt>
                <c:pt idx="3748">
                  <c:v>33.673000000000002</c:v>
                </c:pt>
                <c:pt idx="3749">
                  <c:v>33.661000000000001</c:v>
                </c:pt>
                <c:pt idx="3750">
                  <c:v>33.653000000000006</c:v>
                </c:pt>
                <c:pt idx="3751">
                  <c:v>33.649000000000001</c:v>
                </c:pt>
                <c:pt idx="3752">
                  <c:v>33.634</c:v>
                </c:pt>
                <c:pt idx="3753">
                  <c:v>33.630000000000003</c:v>
                </c:pt>
                <c:pt idx="3754">
                  <c:v>33.628000000000007</c:v>
                </c:pt>
                <c:pt idx="3755">
                  <c:v>33.626000000000012</c:v>
                </c:pt>
                <c:pt idx="3756">
                  <c:v>33.626000000000012</c:v>
                </c:pt>
                <c:pt idx="3757">
                  <c:v>33.606000000000002</c:v>
                </c:pt>
                <c:pt idx="3758">
                  <c:v>33.583999999999996</c:v>
                </c:pt>
                <c:pt idx="3759">
                  <c:v>33.579000000000001</c:v>
                </c:pt>
                <c:pt idx="3760">
                  <c:v>33.563000000000002</c:v>
                </c:pt>
                <c:pt idx="3761">
                  <c:v>33.562000000000005</c:v>
                </c:pt>
                <c:pt idx="3762">
                  <c:v>33.549000000000007</c:v>
                </c:pt>
                <c:pt idx="3763">
                  <c:v>33.546000000000006</c:v>
                </c:pt>
                <c:pt idx="3764">
                  <c:v>33.532000000000004</c:v>
                </c:pt>
                <c:pt idx="3765">
                  <c:v>33.525000000000006</c:v>
                </c:pt>
                <c:pt idx="3766">
                  <c:v>33.501000000000005</c:v>
                </c:pt>
                <c:pt idx="3767">
                  <c:v>33.484999999999999</c:v>
                </c:pt>
                <c:pt idx="3768">
                  <c:v>33.483000000000004</c:v>
                </c:pt>
                <c:pt idx="3769">
                  <c:v>33.481999999999999</c:v>
                </c:pt>
                <c:pt idx="3770">
                  <c:v>33.480000000000004</c:v>
                </c:pt>
                <c:pt idx="3771">
                  <c:v>33.475000000000001</c:v>
                </c:pt>
                <c:pt idx="3772">
                  <c:v>33.448</c:v>
                </c:pt>
                <c:pt idx="3773">
                  <c:v>33.424000000000007</c:v>
                </c:pt>
                <c:pt idx="3774">
                  <c:v>33.423000000000002</c:v>
                </c:pt>
                <c:pt idx="3775">
                  <c:v>33.403000000000006</c:v>
                </c:pt>
                <c:pt idx="3776">
                  <c:v>33.403000000000006</c:v>
                </c:pt>
                <c:pt idx="3777">
                  <c:v>33.382999999999996</c:v>
                </c:pt>
                <c:pt idx="3778">
                  <c:v>33.365000000000002</c:v>
                </c:pt>
                <c:pt idx="3779">
                  <c:v>33.333000000000006</c:v>
                </c:pt>
                <c:pt idx="3780">
                  <c:v>33.321000000000005</c:v>
                </c:pt>
                <c:pt idx="3781">
                  <c:v>33.300000000000011</c:v>
                </c:pt>
                <c:pt idx="3782">
                  <c:v>33.293000000000013</c:v>
                </c:pt>
                <c:pt idx="3783">
                  <c:v>33.283000000000001</c:v>
                </c:pt>
                <c:pt idx="3784">
                  <c:v>33.282000000000004</c:v>
                </c:pt>
                <c:pt idx="3785">
                  <c:v>33.28</c:v>
                </c:pt>
                <c:pt idx="3786">
                  <c:v>33.262000000000008</c:v>
                </c:pt>
                <c:pt idx="3787">
                  <c:v>33.262000000000008</c:v>
                </c:pt>
                <c:pt idx="3788">
                  <c:v>33.258000000000003</c:v>
                </c:pt>
                <c:pt idx="3789">
                  <c:v>33.258000000000003</c:v>
                </c:pt>
                <c:pt idx="3790">
                  <c:v>33.252000000000002</c:v>
                </c:pt>
                <c:pt idx="3791">
                  <c:v>33.251000000000005</c:v>
                </c:pt>
                <c:pt idx="3792">
                  <c:v>33.224000000000011</c:v>
                </c:pt>
                <c:pt idx="3793">
                  <c:v>33.21</c:v>
                </c:pt>
                <c:pt idx="3794">
                  <c:v>33.209000000000003</c:v>
                </c:pt>
                <c:pt idx="3795">
                  <c:v>33.197000000000003</c:v>
                </c:pt>
                <c:pt idx="3796">
                  <c:v>33.196000000000012</c:v>
                </c:pt>
                <c:pt idx="3797">
                  <c:v>33.195000000000007</c:v>
                </c:pt>
                <c:pt idx="3798">
                  <c:v>33.175000000000004</c:v>
                </c:pt>
                <c:pt idx="3799">
                  <c:v>33.17</c:v>
                </c:pt>
                <c:pt idx="3800">
                  <c:v>33.164000000000001</c:v>
                </c:pt>
                <c:pt idx="3801">
                  <c:v>33.162000000000006</c:v>
                </c:pt>
                <c:pt idx="3802">
                  <c:v>33.148000000000003</c:v>
                </c:pt>
                <c:pt idx="3803">
                  <c:v>33.142000000000003</c:v>
                </c:pt>
                <c:pt idx="3804">
                  <c:v>33.112000000000002</c:v>
                </c:pt>
                <c:pt idx="3805">
                  <c:v>33.095000000000006</c:v>
                </c:pt>
                <c:pt idx="3806">
                  <c:v>33.090000000000003</c:v>
                </c:pt>
                <c:pt idx="3807">
                  <c:v>33.089000000000006</c:v>
                </c:pt>
                <c:pt idx="3808">
                  <c:v>33.086999999999996</c:v>
                </c:pt>
                <c:pt idx="3809">
                  <c:v>33.066000000000003</c:v>
                </c:pt>
                <c:pt idx="3810">
                  <c:v>33.066000000000003</c:v>
                </c:pt>
                <c:pt idx="3811">
                  <c:v>33.043000000000006</c:v>
                </c:pt>
                <c:pt idx="3812">
                  <c:v>33.019000000000005</c:v>
                </c:pt>
                <c:pt idx="3813">
                  <c:v>32.994</c:v>
                </c:pt>
                <c:pt idx="3814">
                  <c:v>32.981999999999999</c:v>
                </c:pt>
                <c:pt idx="3815">
                  <c:v>32.971000000000004</c:v>
                </c:pt>
                <c:pt idx="3816">
                  <c:v>32.963000000000001</c:v>
                </c:pt>
                <c:pt idx="3817">
                  <c:v>32.949999999999996</c:v>
                </c:pt>
                <c:pt idx="3818">
                  <c:v>32.949999999999996</c:v>
                </c:pt>
                <c:pt idx="3819">
                  <c:v>32.94</c:v>
                </c:pt>
                <c:pt idx="3820">
                  <c:v>32.906000000000006</c:v>
                </c:pt>
                <c:pt idx="3821">
                  <c:v>32.900999999999996</c:v>
                </c:pt>
                <c:pt idx="3822">
                  <c:v>32.9</c:v>
                </c:pt>
                <c:pt idx="3823">
                  <c:v>32.898000000000003</c:v>
                </c:pt>
                <c:pt idx="3824">
                  <c:v>32.887999999999998</c:v>
                </c:pt>
                <c:pt idx="3825">
                  <c:v>32.878</c:v>
                </c:pt>
                <c:pt idx="3826">
                  <c:v>32.876000000000005</c:v>
                </c:pt>
                <c:pt idx="3827">
                  <c:v>32.853999999999999</c:v>
                </c:pt>
                <c:pt idx="3828">
                  <c:v>32.839999999999996</c:v>
                </c:pt>
                <c:pt idx="3829">
                  <c:v>32.832000000000001</c:v>
                </c:pt>
                <c:pt idx="3830">
                  <c:v>32.832000000000001</c:v>
                </c:pt>
                <c:pt idx="3831">
                  <c:v>32.830999999999996</c:v>
                </c:pt>
                <c:pt idx="3832">
                  <c:v>32.827000000000005</c:v>
                </c:pt>
                <c:pt idx="3833">
                  <c:v>32.798000000000009</c:v>
                </c:pt>
                <c:pt idx="3834">
                  <c:v>32.775000000000006</c:v>
                </c:pt>
                <c:pt idx="3835">
                  <c:v>32.766000000000012</c:v>
                </c:pt>
                <c:pt idx="3836">
                  <c:v>32.764000000000003</c:v>
                </c:pt>
                <c:pt idx="3837">
                  <c:v>32.713000000000001</c:v>
                </c:pt>
                <c:pt idx="3838">
                  <c:v>32.682000000000002</c:v>
                </c:pt>
                <c:pt idx="3839">
                  <c:v>32.671000000000006</c:v>
                </c:pt>
                <c:pt idx="3840">
                  <c:v>32.669000000000011</c:v>
                </c:pt>
                <c:pt idx="3841">
                  <c:v>32.667000000000002</c:v>
                </c:pt>
                <c:pt idx="3842">
                  <c:v>32.661000000000001</c:v>
                </c:pt>
                <c:pt idx="3843">
                  <c:v>32.652000000000001</c:v>
                </c:pt>
                <c:pt idx="3844">
                  <c:v>32.648000000000003</c:v>
                </c:pt>
                <c:pt idx="3845">
                  <c:v>32.641000000000005</c:v>
                </c:pt>
                <c:pt idx="3846">
                  <c:v>32.637</c:v>
                </c:pt>
                <c:pt idx="3847">
                  <c:v>32.624000000000002</c:v>
                </c:pt>
                <c:pt idx="3848">
                  <c:v>32.571000000000005</c:v>
                </c:pt>
                <c:pt idx="3849">
                  <c:v>32.556000000000004</c:v>
                </c:pt>
                <c:pt idx="3850">
                  <c:v>32.550000000000004</c:v>
                </c:pt>
                <c:pt idx="3851">
                  <c:v>32.549000000000007</c:v>
                </c:pt>
                <c:pt idx="3852">
                  <c:v>32.513999999999996</c:v>
                </c:pt>
                <c:pt idx="3853">
                  <c:v>32.504000000000005</c:v>
                </c:pt>
                <c:pt idx="3854">
                  <c:v>32.503</c:v>
                </c:pt>
                <c:pt idx="3855">
                  <c:v>32.501000000000005</c:v>
                </c:pt>
                <c:pt idx="3856">
                  <c:v>32.489000000000004</c:v>
                </c:pt>
                <c:pt idx="3857">
                  <c:v>32.486000000000004</c:v>
                </c:pt>
                <c:pt idx="3858">
                  <c:v>32.480000000000004</c:v>
                </c:pt>
                <c:pt idx="3859">
                  <c:v>32.479000000000006</c:v>
                </c:pt>
                <c:pt idx="3860">
                  <c:v>32.472000000000001</c:v>
                </c:pt>
                <c:pt idx="3861">
                  <c:v>32.458999999999996</c:v>
                </c:pt>
                <c:pt idx="3862">
                  <c:v>32.457999999999998</c:v>
                </c:pt>
                <c:pt idx="3863">
                  <c:v>32.440999999999995</c:v>
                </c:pt>
                <c:pt idx="3864">
                  <c:v>32.439</c:v>
                </c:pt>
                <c:pt idx="3865">
                  <c:v>32.42</c:v>
                </c:pt>
                <c:pt idx="3866">
                  <c:v>32.417999999999999</c:v>
                </c:pt>
                <c:pt idx="3867">
                  <c:v>32.417999999999999</c:v>
                </c:pt>
                <c:pt idx="3868">
                  <c:v>32.395000000000003</c:v>
                </c:pt>
                <c:pt idx="3869">
                  <c:v>32.373999999999995</c:v>
                </c:pt>
                <c:pt idx="3870">
                  <c:v>32.366</c:v>
                </c:pt>
                <c:pt idx="3871">
                  <c:v>32.349999999999994</c:v>
                </c:pt>
                <c:pt idx="3872">
                  <c:v>32.341999999999999</c:v>
                </c:pt>
                <c:pt idx="3873">
                  <c:v>32.341999999999999</c:v>
                </c:pt>
                <c:pt idx="3874">
                  <c:v>32.340999999999994</c:v>
                </c:pt>
                <c:pt idx="3875">
                  <c:v>32.325000000000003</c:v>
                </c:pt>
                <c:pt idx="3876">
                  <c:v>32.322000000000003</c:v>
                </c:pt>
                <c:pt idx="3877">
                  <c:v>32.321000000000005</c:v>
                </c:pt>
                <c:pt idx="3878">
                  <c:v>32.315999999999995</c:v>
                </c:pt>
                <c:pt idx="3879">
                  <c:v>32.293000000000013</c:v>
                </c:pt>
                <c:pt idx="3880">
                  <c:v>32.290000000000006</c:v>
                </c:pt>
                <c:pt idx="3881">
                  <c:v>32.287000000000006</c:v>
                </c:pt>
                <c:pt idx="3882">
                  <c:v>32.276000000000003</c:v>
                </c:pt>
                <c:pt idx="3883">
                  <c:v>32.270000000000003</c:v>
                </c:pt>
                <c:pt idx="3884">
                  <c:v>32.249000000000002</c:v>
                </c:pt>
                <c:pt idx="3885">
                  <c:v>32.245000000000005</c:v>
                </c:pt>
                <c:pt idx="3886">
                  <c:v>32.244</c:v>
                </c:pt>
                <c:pt idx="3887">
                  <c:v>32.199000000000012</c:v>
                </c:pt>
                <c:pt idx="3888">
                  <c:v>32.174000000000007</c:v>
                </c:pt>
                <c:pt idx="3889">
                  <c:v>32.167000000000002</c:v>
                </c:pt>
                <c:pt idx="3890">
                  <c:v>32.163000000000011</c:v>
                </c:pt>
                <c:pt idx="3891">
                  <c:v>32.143000000000001</c:v>
                </c:pt>
                <c:pt idx="3892">
                  <c:v>32.122000000000007</c:v>
                </c:pt>
                <c:pt idx="3893">
                  <c:v>32.121000000000002</c:v>
                </c:pt>
                <c:pt idx="3894">
                  <c:v>32.109000000000002</c:v>
                </c:pt>
                <c:pt idx="3895">
                  <c:v>32.048000000000002</c:v>
                </c:pt>
                <c:pt idx="3896">
                  <c:v>32.046000000000006</c:v>
                </c:pt>
                <c:pt idx="3897">
                  <c:v>32.036000000000001</c:v>
                </c:pt>
                <c:pt idx="3898">
                  <c:v>32.01</c:v>
                </c:pt>
                <c:pt idx="3899">
                  <c:v>32.001000000000005</c:v>
                </c:pt>
                <c:pt idx="3900">
                  <c:v>32.001000000000005</c:v>
                </c:pt>
                <c:pt idx="3901">
                  <c:v>31.985999999999997</c:v>
                </c:pt>
                <c:pt idx="3902">
                  <c:v>31.984999999999996</c:v>
                </c:pt>
                <c:pt idx="3903">
                  <c:v>31.971</c:v>
                </c:pt>
                <c:pt idx="3904">
                  <c:v>31.959999999999997</c:v>
                </c:pt>
                <c:pt idx="3905">
                  <c:v>31.944999999999997</c:v>
                </c:pt>
                <c:pt idx="3906">
                  <c:v>31.937000000000001</c:v>
                </c:pt>
                <c:pt idx="3907">
                  <c:v>31.933</c:v>
                </c:pt>
                <c:pt idx="3908">
                  <c:v>31.928999999999991</c:v>
                </c:pt>
                <c:pt idx="3909">
                  <c:v>31.924999999999997</c:v>
                </c:pt>
                <c:pt idx="3910">
                  <c:v>31.916</c:v>
                </c:pt>
                <c:pt idx="3911">
                  <c:v>31.913</c:v>
                </c:pt>
                <c:pt idx="3912">
                  <c:v>31.904999999999998</c:v>
                </c:pt>
                <c:pt idx="3913">
                  <c:v>31.896000000000001</c:v>
                </c:pt>
                <c:pt idx="3914">
                  <c:v>31.89</c:v>
                </c:pt>
                <c:pt idx="3915">
                  <c:v>31.885000000000002</c:v>
                </c:pt>
                <c:pt idx="3916">
                  <c:v>31.875</c:v>
                </c:pt>
                <c:pt idx="3917">
                  <c:v>31.872</c:v>
                </c:pt>
                <c:pt idx="3918">
                  <c:v>31.870999999999999</c:v>
                </c:pt>
                <c:pt idx="3919">
                  <c:v>31.858000000000001</c:v>
                </c:pt>
                <c:pt idx="3920">
                  <c:v>31.844999999999999</c:v>
                </c:pt>
                <c:pt idx="3921">
                  <c:v>31.824000000000005</c:v>
                </c:pt>
                <c:pt idx="3922">
                  <c:v>31.824000000000005</c:v>
                </c:pt>
                <c:pt idx="3923">
                  <c:v>31.8</c:v>
                </c:pt>
                <c:pt idx="3924">
                  <c:v>31.779999999999998</c:v>
                </c:pt>
                <c:pt idx="3925">
                  <c:v>31.777999999999999</c:v>
                </c:pt>
                <c:pt idx="3926">
                  <c:v>31.777000000000001</c:v>
                </c:pt>
                <c:pt idx="3927">
                  <c:v>31.776</c:v>
                </c:pt>
                <c:pt idx="3928">
                  <c:v>31.766999999999996</c:v>
                </c:pt>
                <c:pt idx="3929">
                  <c:v>31.751999999999999</c:v>
                </c:pt>
                <c:pt idx="3930">
                  <c:v>31.739000000000001</c:v>
                </c:pt>
                <c:pt idx="3931">
                  <c:v>31.727</c:v>
                </c:pt>
                <c:pt idx="3932">
                  <c:v>31.701000000000001</c:v>
                </c:pt>
                <c:pt idx="3933">
                  <c:v>31.692</c:v>
                </c:pt>
                <c:pt idx="3934">
                  <c:v>31.675000000000001</c:v>
                </c:pt>
                <c:pt idx="3935">
                  <c:v>31.673999999999999</c:v>
                </c:pt>
                <c:pt idx="3936">
                  <c:v>31.657000000000004</c:v>
                </c:pt>
                <c:pt idx="3937">
                  <c:v>31.654000000000003</c:v>
                </c:pt>
                <c:pt idx="3938">
                  <c:v>31.641999999999999</c:v>
                </c:pt>
                <c:pt idx="3939">
                  <c:v>31.602</c:v>
                </c:pt>
                <c:pt idx="3940">
                  <c:v>31.597000000000001</c:v>
                </c:pt>
                <c:pt idx="3941">
                  <c:v>31.582999999999991</c:v>
                </c:pt>
                <c:pt idx="3942">
                  <c:v>31.576000000000001</c:v>
                </c:pt>
                <c:pt idx="3943">
                  <c:v>31.576000000000001</c:v>
                </c:pt>
                <c:pt idx="3944">
                  <c:v>31.561999999999998</c:v>
                </c:pt>
                <c:pt idx="3945">
                  <c:v>31.559000000000001</c:v>
                </c:pt>
                <c:pt idx="3946">
                  <c:v>31.556000000000001</c:v>
                </c:pt>
                <c:pt idx="3947">
                  <c:v>31.545999999999996</c:v>
                </c:pt>
                <c:pt idx="3948">
                  <c:v>31.52</c:v>
                </c:pt>
                <c:pt idx="3949">
                  <c:v>31.513999999999999</c:v>
                </c:pt>
                <c:pt idx="3950">
                  <c:v>31.507999999999999</c:v>
                </c:pt>
                <c:pt idx="3951">
                  <c:v>31.501000000000001</c:v>
                </c:pt>
                <c:pt idx="3952">
                  <c:v>31.495999999999995</c:v>
                </c:pt>
                <c:pt idx="3953">
                  <c:v>31.472999999999995</c:v>
                </c:pt>
                <c:pt idx="3954">
                  <c:v>31.468999999999998</c:v>
                </c:pt>
                <c:pt idx="3955">
                  <c:v>31.467999999999996</c:v>
                </c:pt>
                <c:pt idx="3956">
                  <c:v>31.462999999999997</c:v>
                </c:pt>
                <c:pt idx="3957">
                  <c:v>31.461999999999996</c:v>
                </c:pt>
                <c:pt idx="3958">
                  <c:v>31.457000000000001</c:v>
                </c:pt>
                <c:pt idx="3959">
                  <c:v>31.431999999999999</c:v>
                </c:pt>
                <c:pt idx="3960">
                  <c:v>31.422999999999991</c:v>
                </c:pt>
                <c:pt idx="3961">
                  <c:v>31.422999999999991</c:v>
                </c:pt>
                <c:pt idx="3962">
                  <c:v>31.419999999999998</c:v>
                </c:pt>
                <c:pt idx="3963">
                  <c:v>31.411000000000001</c:v>
                </c:pt>
                <c:pt idx="3964">
                  <c:v>31.408999999999995</c:v>
                </c:pt>
                <c:pt idx="3965">
                  <c:v>31.407999999999998</c:v>
                </c:pt>
                <c:pt idx="3966">
                  <c:v>31.398</c:v>
                </c:pt>
                <c:pt idx="3967">
                  <c:v>31.352</c:v>
                </c:pt>
                <c:pt idx="3968">
                  <c:v>31.347999999999999</c:v>
                </c:pt>
                <c:pt idx="3969">
                  <c:v>31.34</c:v>
                </c:pt>
                <c:pt idx="3970">
                  <c:v>31.279999999999998</c:v>
                </c:pt>
                <c:pt idx="3971">
                  <c:v>31.274000000000001</c:v>
                </c:pt>
                <c:pt idx="3972">
                  <c:v>31.271000000000001</c:v>
                </c:pt>
                <c:pt idx="3973">
                  <c:v>31.256</c:v>
                </c:pt>
                <c:pt idx="3974">
                  <c:v>31.253</c:v>
                </c:pt>
                <c:pt idx="3975">
                  <c:v>31.247999999999998</c:v>
                </c:pt>
                <c:pt idx="3976">
                  <c:v>31.24</c:v>
                </c:pt>
                <c:pt idx="3977">
                  <c:v>31.238</c:v>
                </c:pt>
                <c:pt idx="3978">
                  <c:v>31.224999999999998</c:v>
                </c:pt>
                <c:pt idx="3979">
                  <c:v>31.216000000000001</c:v>
                </c:pt>
                <c:pt idx="3980">
                  <c:v>31.210999999999999</c:v>
                </c:pt>
                <c:pt idx="3981">
                  <c:v>31.204999999999995</c:v>
                </c:pt>
                <c:pt idx="3982">
                  <c:v>31.204999999999995</c:v>
                </c:pt>
                <c:pt idx="3983">
                  <c:v>31.178999999999995</c:v>
                </c:pt>
                <c:pt idx="3984">
                  <c:v>31.173999999999999</c:v>
                </c:pt>
                <c:pt idx="3985">
                  <c:v>31.158000000000001</c:v>
                </c:pt>
                <c:pt idx="3986">
                  <c:v>31.154000000000003</c:v>
                </c:pt>
                <c:pt idx="3987">
                  <c:v>31.145</c:v>
                </c:pt>
                <c:pt idx="3988">
                  <c:v>31.145</c:v>
                </c:pt>
                <c:pt idx="3989">
                  <c:v>31.143999999999995</c:v>
                </c:pt>
                <c:pt idx="3990">
                  <c:v>31.143999999999995</c:v>
                </c:pt>
                <c:pt idx="3991">
                  <c:v>31.143000000000001</c:v>
                </c:pt>
                <c:pt idx="3992">
                  <c:v>31.138000000000005</c:v>
                </c:pt>
                <c:pt idx="3993">
                  <c:v>31.134000000000004</c:v>
                </c:pt>
                <c:pt idx="3994">
                  <c:v>31.132000000000001</c:v>
                </c:pt>
                <c:pt idx="3995">
                  <c:v>31.129000000000001</c:v>
                </c:pt>
                <c:pt idx="3996">
                  <c:v>31.126000000000001</c:v>
                </c:pt>
                <c:pt idx="3997">
                  <c:v>31.108000000000001</c:v>
                </c:pt>
                <c:pt idx="3998">
                  <c:v>31.091999999999999</c:v>
                </c:pt>
                <c:pt idx="3999">
                  <c:v>31.087999999999997</c:v>
                </c:pt>
                <c:pt idx="4000">
                  <c:v>31.07</c:v>
                </c:pt>
                <c:pt idx="4001">
                  <c:v>31.064999999999998</c:v>
                </c:pt>
                <c:pt idx="4002">
                  <c:v>31.055</c:v>
                </c:pt>
                <c:pt idx="4003">
                  <c:v>31.038</c:v>
                </c:pt>
                <c:pt idx="4004">
                  <c:v>31.036999999999999</c:v>
                </c:pt>
                <c:pt idx="4005">
                  <c:v>31.023</c:v>
                </c:pt>
                <c:pt idx="4006">
                  <c:v>31.01</c:v>
                </c:pt>
                <c:pt idx="4007">
                  <c:v>31.007999999999999</c:v>
                </c:pt>
                <c:pt idx="4008">
                  <c:v>30.998999999999995</c:v>
                </c:pt>
                <c:pt idx="4009">
                  <c:v>30.971</c:v>
                </c:pt>
                <c:pt idx="4010">
                  <c:v>30.965999999999998</c:v>
                </c:pt>
                <c:pt idx="4011">
                  <c:v>30.965999999999998</c:v>
                </c:pt>
                <c:pt idx="4012">
                  <c:v>30.954000000000001</c:v>
                </c:pt>
                <c:pt idx="4013">
                  <c:v>30.95</c:v>
                </c:pt>
                <c:pt idx="4014">
                  <c:v>30.946000000000002</c:v>
                </c:pt>
                <c:pt idx="4015">
                  <c:v>30.913</c:v>
                </c:pt>
                <c:pt idx="4016">
                  <c:v>30.88</c:v>
                </c:pt>
                <c:pt idx="4017">
                  <c:v>30.866</c:v>
                </c:pt>
                <c:pt idx="4018">
                  <c:v>30.856000000000005</c:v>
                </c:pt>
                <c:pt idx="4019">
                  <c:v>30.830000000000002</c:v>
                </c:pt>
                <c:pt idx="4020">
                  <c:v>30.827999999999999</c:v>
                </c:pt>
                <c:pt idx="4021">
                  <c:v>30.814000000000004</c:v>
                </c:pt>
                <c:pt idx="4022">
                  <c:v>30.811000000000003</c:v>
                </c:pt>
                <c:pt idx="4023">
                  <c:v>30.805</c:v>
                </c:pt>
                <c:pt idx="4024">
                  <c:v>30.785999999999998</c:v>
                </c:pt>
                <c:pt idx="4025">
                  <c:v>30.777000000000001</c:v>
                </c:pt>
                <c:pt idx="4026">
                  <c:v>30.771000000000001</c:v>
                </c:pt>
                <c:pt idx="4027">
                  <c:v>30.731000000000005</c:v>
                </c:pt>
                <c:pt idx="4028">
                  <c:v>30.713999999999999</c:v>
                </c:pt>
                <c:pt idx="4029">
                  <c:v>30.684999999999999</c:v>
                </c:pt>
                <c:pt idx="4030">
                  <c:v>30.681999999999999</c:v>
                </c:pt>
                <c:pt idx="4031">
                  <c:v>30.681000000000001</c:v>
                </c:pt>
                <c:pt idx="4032">
                  <c:v>30.651000000000003</c:v>
                </c:pt>
                <c:pt idx="4033">
                  <c:v>30.645</c:v>
                </c:pt>
                <c:pt idx="4034">
                  <c:v>30.638999999999999</c:v>
                </c:pt>
                <c:pt idx="4035">
                  <c:v>30.637000000000004</c:v>
                </c:pt>
                <c:pt idx="4036">
                  <c:v>30.623999999999999</c:v>
                </c:pt>
                <c:pt idx="4037">
                  <c:v>30.62</c:v>
                </c:pt>
                <c:pt idx="4038">
                  <c:v>30.584999999999997</c:v>
                </c:pt>
                <c:pt idx="4039">
                  <c:v>30.564</c:v>
                </c:pt>
                <c:pt idx="4040">
                  <c:v>30.561</c:v>
                </c:pt>
                <c:pt idx="4041">
                  <c:v>30.555</c:v>
                </c:pt>
                <c:pt idx="4042">
                  <c:v>30.536000000000001</c:v>
                </c:pt>
                <c:pt idx="4043">
                  <c:v>30.527999999999999</c:v>
                </c:pt>
                <c:pt idx="4044">
                  <c:v>30.471999999999998</c:v>
                </c:pt>
                <c:pt idx="4045">
                  <c:v>30.433</c:v>
                </c:pt>
                <c:pt idx="4046">
                  <c:v>30.408999999999995</c:v>
                </c:pt>
                <c:pt idx="4047">
                  <c:v>30.408999999999995</c:v>
                </c:pt>
                <c:pt idx="4048">
                  <c:v>30.39</c:v>
                </c:pt>
                <c:pt idx="4049">
                  <c:v>30.373999999999999</c:v>
                </c:pt>
                <c:pt idx="4050">
                  <c:v>30.37</c:v>
                </c:pt>
                <c:pt idx="4051">
                  <c:v>30.36</c:v>
                </c:pt>
                <c:pt idx="4052">
                  <c:v>30.358000000000001</c:v>
                </c:pt>
                <c:pt idx="4053">
                  <c:v>30.355</c:v>
                </c:pt>
                <c:pt idx="4054">
                  <c:v>30.353999999999999</c:v>
                </c:pt>
                <c:pt idx="4055">
                  <c:v>30.353999999999999</c:v>
                </c:pt>
                <c:pt idx="4056">
                  <c:v>30.343</c:v>
                </c:pt>
                <c:pt idx="4057">
                  <c:v>30.335000000000001</c:v>
                </c:pt>
                <c:pt idx="4058">
                  <c:v>30.334000000000003</c:v>
                </c:pt>
                <c:pt idx="4059">
                  <c:v>30.324999999999999</c:v>
                </c:pt>
                <c:pt idx="4060">
                  <c:v>30.321999999999999</c:v>
                </c:pt>
                <c:pt idx="4061">
                  <c:v>30.312000000000001</c:v>
                </c:pt>
                <c:pt idx="4062">
                  <c:v>30.310000000000002</c:v>
                </c:pt>
                <c:pt idx="4063">
                  <c:v>30.303999999999995</c:v>
                </c:pt>
                <c:pt idx="4064">
                  <c:v>30.292000000000002</c:v>
                </c:pt>
                <c:pt idx="4065">
                  <c:v>30.277999999999999</c:v>
                </c:pt>
                <c:pt idx="4066">
                  <c:v>30.253</c:v>
                </c:pt>
                <c:pt idx="4067">
                  <c:v>30.241999999999997</c:v>
                </c:pt>
                <c:pt idx="4068">
                  <c:v>30.236000000000001</c:v>
                </c:pt>
                <c:pt idx="4069">
                  <c:v>30.210999999999999</c:v>
                </c:pt>
                <c:pt idx="4070">
                  <c:v>30.21</c:v>
                </c:pt>
                <c:pt idx="4071">
                  <c:v>30.161000000000001</c:v>
                </c:pt>
                <c:pt idx="4072">
                  <c:v>30.120999999999999</c:v>
                </c:pt>
                <c:pt idx="4073">
                  <c:v>30.117000000000004</c:v>
                </c:pt>
                <c:pt idx="4074">
                  <c:v>30.117000000000004</c:v>
                </c:pt>
                <c:pt idx="4075">
                  <c:v>30.097000000000001</c:v>
                </c:pt>
                <c:pt idx="4076">
                  <c:v>30.094000000000001</c:v>
                </c:pt>
                <c:pt idx="4077">
                  <c:v>30.085999999999995</c:v>
                </c:pt>
                <c:pt idx="4078">
                  <c:v>30.076000000000001</c:v>
                </c:pt>
                <c:pt idx="4079">
                  <c:v>30.064999999999998</c:v>
                </c:pt>
                <c:pt idx="4080">
                  <c:v>30.061999999999998</c:v>
                </c:pt>
                <c:pt idx="4081">
                  <c:v>30.061</c:v>
                </c:pt>
                <c:pt idx="4082">
                  <c:v>30.04</c:v>
                </c:pt>
                <c:pt idx="4083">
                  <c:v>30.030999999999999</c:v>
                </c:pt>
                <c:pt idx="4084">
                  <c:v>30.03</c:v>
                </c:pt>
                <c:pt idx="4085">
                  <c:v>30.010999999999999</c:v>
                </c:pt>
                <c:pt idx="4086">
                  <c:v>29.994</c:v>
                </c:pt>
                <c:pt idx="4087">
                  <c:v>29.986999999999991</c:v>
                </c:pt>
                <c:pt idx="4088">
                  <c:v>29.977</c:v>
                </c:pt>
                <c:pt idx="4089">
                  <c:v>29.954000000000001</c:v>
                </c:pt>
                <c:pt idx="4090">
                  <c:v>29.95</c:v>
                </c:pt>
                <c:pt idx="4091">
                  <c:v>29.936</c:v>
                </c:pt>
                <c:pt idx="4092">
                  <c:v>29.914000000000001</c:v>
                </c:pt>
                <c:pt idx="4093">
                  <c:v>29.893000000000001</c:v>
                </c:pt>
                <c:pt idx="4094">
                  <c:v>29.893000000000001</c:v>
                </c:pt>
                <c:pt idx="4095">
                  <c:v>29.882999999999996</c:v>
                </c:pt>
                <c:pt idx="4096">
                  <c:v>29.832000000000001</c:v>
                </c:pt>
                <c:pt idx="4097">
                  <c:v>29.808</c:v>
                </c:pt>
                <c:pt idx="4098">
                  <c:v>29.779</c:v>
                </c:pt>
                <c:pt idx="4099">
                  <c:v>29.773</c:v>
                </c:pt>
                <c:pt idx="4100">
                  <c:v>29.744999999999997</c:v>
                </c:pt>
                <c:pt idx="4101">
                  <c:v>29.74</c:v>
                </c:pt>
                <c:pt idx="4102">
                  <c:v>29.718</c:v>
                </c:pt>
                <c:pt idx="4103">
                  <c:v>29.702999999999996</c:v>
                </c:pt>
                <c:pt idx="4104">
                  <c:v>29.693999999999999</c:v>
                </c:pt>
                <c:pt idx="4105">
                  <c:v>29.652999999999999</c:v>
                </c:pt>
                <c:pt idx="4106">
                  <c:v>29.650000000000002</c:v>
                </c:pt>
                <c:pt idx="4107">
                  <c:v>29.616000000000003</c:v>
                </c:pt>
                <c:pt idx="4108">
                  <c:v>29.609000000000005</c:v>
                </c:pt>
                <c:pt idx="4109">
                  <c:v>29.606999999999999</c:v>
                </c:pt>
                <c:pt idx="4110">
                  <c:v>29.579000000000001</c:v>
                </c:pt>
                <c:pt idx="4111">
                  <c:v>29.564</c:v>
                </c:pt>
                <c:pt idx="4112">
                  <c:v>29.548999999999996</c:v>
                </c:pt>
                <c:pt idx="4113">
                  <c:v>29.545000000000002</c:v>
                </c:pt>
                <c:pt idx="4114">
                  <c:v>29.521000000000001</c:v>
                </c:pt>
                <c:pt idx="4115">
                  <c:v>29.515999999999995</c:v>
                </c:pt>
                <c:pt idx="4116">
                  <c:v>29.510999999999999</c:v>
                </c:pt>
                <c:pt idx="4117">
                  <c:v>29.488999999999997</c:v>
                </c:pt>
                <c:pt idx="4118">
                  <c:v>29.471</c:v>
                </c:pt>
                <c:pt idx="4119">
                  <c:v>29.468999999999998</c:v>
                </c:pt>
                <c:pt idx="4120">
                  <c:v>29.388999999999996</c:v>
                </c:pt>
                <c:pt idx="4121">
                  <c:v>29.382999999999996</c:v>
                </c:pt>
                <c:pt idx="4122">
                  <c:v>29.350999999999999</c:v>
                </c:pt>
                <c:pt idx="4123">
                  <c:v>29.335000000000001</c:v>
                </c:pt>
                <c:pt idx="4124">
                  <c:v>29.292999999999996</c:v>
                </c:pt>
                <c:pt idx="4125">
                  <c:v>29.287999999999997</c:v>
                </c:pt>
                <c:pt idx="4126">
                  <c:v>29.280999999999995</c:v>
                </c:pt>
                <c:pt idx="4127">
                  <c:v>29.263999999999996</c:v>
                </c:pt>
                <c:pt idx="4128">
                  <c:v>29.247999999999998</c:v>
                </c:pt>
                <c:pt idx="4129">
                  <c:v>29.247999999999998</c:v>
                </c:pt>
                <c:pt idx="4130">
                  <c:v>29.225999999999996</c:v>
                </c:pt>
                <c:pt idx="4131">
                  <c:v>29.187000000000001</c:v>
                </c:pt>
                <c:pt idx="4132">
                  <c:v>29.184999999999999</c:v>
                </c:pt>
                <c:pt idx="4133">
                  <c:v>29.178999999999995</c:v>
                </c:pt>
                <c:pt idx="4134">
                  <c:v>29.178000000000001</c:v>
                </c:pt>
                <c:pt idx="4135">
                  <c:v>29.167000000000005</c:v>
                </c:pt>
                <c:pt idx="4136">
                  <c:v>29.155999999999999</c:v>
                </c:pt>
                <c:pt idx="4137">
                  <c:v>29.143000000000001</c:v>
                </c:pt>
                <c:pt idx="4138">
                  <c:v>29.110000000000003</c:v>
                </c:pt>
                <c:pt idx="4139">
                  <c:v>29.064</c:v>
                </c:pt>
                <c:pt idx="4140">
                  <c:v>29.061999999999998</c:v>
                </c:pt>
                <c:pt idx="4141">
                  <c:v>29.039000000000001</c:v>
                </c:pt>
                <c:pt idx="4142">
                  <c:v>28.994</c:v>
                </c:pt>
                <c:pt idx="4143">
                  <c:v>28.978000000000002</c:v>
                </c:pt>
                <c:pt idx="4144">
                  <c:v>28.927999999999997</c:v>
                </c:pt>
                <c:pt idx="4145">
                  <c:v>28.927999999999997</c:v>
                </c:pt>
                <c:pt idx="4146">
                  <c:v>28.895</c:v>
                </c:pt>
                <c:pt idx="4147">
                  <c:v>28.875</c:v>
                </c:pt>
                <c:pt idx="4148">
                  <c:v>28.872</c:v>
                </c:pt>
                <c:pt idx="4149">
                  <c:v>28.86</c:v>
                </c:pt>
                <c:pt idx="4150">
                  <c:v>28.806999999999999</c:v>
                </c:pt>
                <c:pt idx="4151">
                  <c:v>28.797999999999995</c:v>
                </c:pt>
                <c:pt idx="4152">
                  <c:v>28.787999999999997</c:v>
                </c:pt>
                <c:pt idx="4153">
                  <c:v>28.786999999999995</c:v>
                </c:pt>
                <c:pt idx="4154">
                  <c:v>28.777000000000001</c:v>
                </c:pt>
                <c:pt idx="4155">
                  <c:v>28.71</c:v>
                </c:pt>
                <c:pt idx="4156">
                  <c:v>28.702999999999996</c:v>
                </c:pt>
                <c:pt idx="4157">
                  <c:v>28.699000000000005</c:v>
                </c:pt>
                <c:pt idx="4158">
                  <c:v>28.672000000000001</c:v>
                </c:pt>
                <c:pt idx="4159">
                  <c:v>28.651000000000003</c:v>
                </c:pt>
                <c:pt idx="4160">
                  <c:v>28.629000000000001</c:v>
                </c:pt>
                <c:pt idx="4161">
                  <c:v>28.603999999999999</c:v>
                </c:pt>
                <c:pt idx="4162">
                  <c:v>28.594000000000001</c:v>
                </c:pt>
                <c:pt idx="4163">
                  <c:v>28.558</c:v>
                </c:pt>
                <c:pt idx="4164">
                  <c:v>28.521999999999995</c:v>
                </c:pt>
                <c:pt idx="4165">
                  <c:v>28.497999999999998</c:v>
                </c:pt>
                <c:pt idx="4166">
                  <c:v>28.474999999999998</c:v>
                </c:pt>
                <c:pt idx="4167">
                  <c:v>28.459</c:v>
                </c:pt>
                <c:pt idx="4168">
                  <c:v>28.442999999999998</c:v>
                </c:pt>
                <c:pt idx="4169">
                  <c:v>28.419999999999998</c:v>
                </c:pt>
                <c:pt idx="4170">
                  <c:v>28.4</c:v>
                </c:pt>
                <c:pt idx="4171">
                  <c:v>28.393000000000001</c:v>
                </c:pt>
                <c:pt idx="4172">
                  <c:v>28.376999999999999</c:v>
                </c:pt>
                <c:pt idx="4173">
                  <c:v>28.356999999999999</c:v>
                </c:pt>
                <c:pt idx="4174">
                  <c:v>28.353000000000005</c:v>
                </c:pt>
                <c:pt idx="4175">
                  <c:v>28.349</c:v>
                </c:pt>
                <c:pt idx="4176">
                  <c:v>28.317000000000004</c:v>
                </c:pt>
                <c:pt idx="4177">
                  <c:v>28.314000000000004</c:v>
                </c:pt>
                <c:pt idx="4178">
                  <c:v>28.314000000000004</c:v>
                </c:pt>
                <c:pt idx="4179">
                  <c:v>28.256</c:v>
                </c:pt>
                <c:pt idx="4180">
                  <c:v>28.213000000000001</c:v>
                </c:pt>
                <c:pt idx="4181">
                  <c:v>28.172000000000001</c:v>
                </c:pt>
                <c:pt idx="4182">
                  <c:v>28.164000000000001</c:v>
                </c:pt>
                <c:pt idx="4183">
                  <c:v>28.125</c:v>
                </c:pt>
                <c:pt idx="4184">
                  <c:v>28.110000000000003</c:v>
                </c:pt>
                <c:pt idx="4185">
                  <c:v>28.082999999999991</c:v>
                </c:pt>
                <c:pt idx="4186">
                  <c:v>28.050999999999995</c:v>
                </c:pt>
                <c:pt idx="4187">
                  <c:v>28.010999999999999</c:v>
                </c:pt>
                <c:pt idx="4188">
                  <c:v>28.006</c:v>
                </c:pt>
                <c:pt idx="4189">
                  <c:v>28.001999999999999</c:v>
                </c:pt>
                <c:pt idx="4190">
                  <c:v>27.981000000000002</c:v>
                </c:pt>
                <c:pt idx="4191">
                  <c:v>27.921999999999997</c:v>
                </c:pt>
                <c:pt idx="4192">
                  <c:v>27.919999999999998</c:v>
                </c:pt>
                <c:pt idx="4193">
                  <c:v>27.896000000000001</c:v>
                </c:pt>
                <c:pt idx="4194">
                  <c:v>27.896000000000001</c:v>
                </c:pt>
                <c:pt idx="4195">
                  <c:v>27.806999999999999</c:v>
                </c:pt>
                <c:pt idx="4196">
                  <c:v>27.806999999999999</c:v>
                </c:pt>
                <c:pt idx="4197">
                  <c:v>27.766999999999996</c:v>
                </c:pt>
                <c:pt idx="4198">
                  <c:v>27.754000000000001</c:v>
                </c:pt>
                <c:pt idx="4199">
                  <c:v>27.744</c:v>
                </c:pt>
                <c:pt idx="4200">
                  <c:v>27.741</c:v>
                </c:pt>
                <c:pt idx="4201">
                  <c:v>27.734000000000005</c:v>
                </c:pt>
                <c:pt idx="4202">
                  <c:v>27.713000000000001</c:v>
                </c:pt>
                <c:pt idx="4203">
                  <c:v>27.713000000000001</c:v>
                </c:pt>
                <c:pt idx="4204">
                  <c:v>27.696999999999999</c:v>
                </c:pt>
                <c:pt idx="4205">
                  <c:v>27.695</c:v>
                </c:pt>
                <c:pt idx="4206">
                  <c:v>27.690999999999999</c:v>
                </c:pt>
                <c:pt idx="4207">
                  <c:v>27.683</c:v>
                </c:pt>
                <c:pt idx="4208">
                  <c:v>27.677000000000003</c:v>
                </c:pt>
                <c:pt idx="4209">
                  <c:v>27.637000000000004</c:v>
                </c:pt>
                <c:pt idx="4210">
                  <c:v>27.632999999999999</c:v>
                </c:pt>
                <c:pt idx="4211">
                  <c:v>27.6</c:v>
                </c:pt>
                <c:pt idx="4212">
                  <c:v>27.581</c:v>
                </c:pt>
                <c:pt idx="4213">
                  <c:v>27.542999999999996</c:v>
                </c:pt>
                <c:pt idx="4214">
                  <c:v>27.52</c:v>
                </c:pt>
                <c:pt idx="4215">
                  <c:v>27.515999999999995</c:v>
                </c:pt>
                <c:pt idx="4216">
                  <c:v>27.515000000000001</c:v>
                </c:pt>
                <c:pt idx="4217">
                  <c:v>27.494</c:v>
                </c:pt>
                <c:pt idx="4218">
                  <c:v>27.456</c:v>
                </c:pt>
                <c:pt idx="4219">
                  <c:v>27.441999999999997</c:v>
                </c:pt>
                <c:pt idx="4220">
                  <c:v>27.423999999999996</c:v>
                </c:pt>
                <c:pt idx="4221">
                  <c:v>27.408999999999995</c:v>
                </c:pt>
                <c:pt idx="4222">
                  <c:v>27.393000000000001</c:v>
                </c:pt>
                <c:pt idx="4223">
                  <c:v>27.382999999999996</c:v>
                </c:pt>
                <c:pt idx="4224">
                  <c:v>27.376000000000001</c:v>
                </c:pt>
                <c:pt idx="4225">
                  <c:v>27.373000000000001</c:v>
                </c:pt>
                <c:pt idx="4226">
                  <c:v>27.312999999999999</c:v>
                </c:pt>
                <c:pt idx="4227">
                  <c:v>27.302</c:v>
                </c:pt>
                <c:pt idx="4228">
                  <c:v>27.298999999999996</c:v>
                </c:pt>
                <c:pt idx="4229">
                  <c:v>27.295000000000002</c:v>
                </c:pt>
                <c:pt idx="4230">
                  <c:v>27.282999999999998</c:v>
                </c:pt>
                <c:pt idx="4231">
                  <c:v>27.274000000000001</c:v>
                </c:pt>
                <c:pt idx="4232">
                  <c:v>27.256</c:v>
                </c:pt>
                <c:pt idx="4233">
                  <c:v>27.196000000000005</c:v>
                </c:pt>
                <c:pt idx="4234">
                  <c:v>27.186</c:v>
                </c:pt>
                <c:pt idx="4235">
                  <c:v>27.145</c:v>
                </c:pt>
                <c:pt idx="4236">
                  <c:v>27.143000000000001</c:v>
                </c:pt>
                <c:pt idx="4237">
                  <c:v>27.137000000000004</c:v>
                </c:pt>
                <c:pt idx="4238">
                  <c:v>27.135000000000005</c:v>
                </c:pt>
                <c:pt idx="4239">
                  <c:v>27.123999999999999</c:v>
                </c:pt>
                <c:pt idx="4240">
                  <c:v>27.111999999999998</c:v>
                </c:pt>
                <c:pt idx="4241">
                  <c:v>27.093</c:v>
                </c:pt>
                <c:pt idx="4242">
                  <c:v>27.091000000000001</c:v>
                </c:pt>
                <c:pt idx="4243">
                  <c:v>27.08</c:v>
                </c:pt>
                <c:pt idx="4244">
                  <c:v>27.062999999999995</c:v>
                </c:pt>
                <c:pt idx="4245">
                  <c:v>27.053000000000001</c:v>
                </c:pt>
                <c:pt idx="4246">
                  <c:v>27.027000000000001</c:v>
                </c:pt>
                <c:pt idx="4247">
                  <c:v>27.024999999999999</c:v>
                </c:pt>
                <c:pt idx="4248">
                  <c:v>26.991999999999997</c:v>
                </c:pt>
                <c:pt idx="4249">
                  <c:v>26.981000000000002</c:v>
                </c:pt>
                <c:pt idx="4250">
                  <c:v>26.956</c:v>
                </c:pt>
                <c:pt idx="4251">
                  <c:v>26.951000000000001</c:v>
                </c:pt>
                <c:pt idx="4252">
                  <c:v>26.947999999999997</c:v>
                </c:pt>
                <c:pt idx="4253">
                  <c:v>26.913</c:v>
                </c:pt>
                <c:pt idx="4254">
                  <c:v>26.870999999999999</c:v>
                </c:pt>
                <c:pt idx="4255">
                  <c:v>26.832999999999995</c:v>
                </c:pt>
                <c:pt idx="4256">
                  <c:v>26.774999999999999</c:v>
                </c:pt>
                <c:pt idx="4257">
                  <c:v>26.754999999999999</c:v>
                </c:pt>
                <c:pt idx="4258">
                  <c:v>26.744999999999997</c:v>
                </c:pt>
                <c:pt idx="4259">
                  <c:v>26.731999999999999</c:v>
                </c:pt>
                <c:pt idx="4260">
                  <c:v>26.725999999999996</c:v>
                </c:pt>
                <c:pt idx="4261">
                  <c:v>26.716000000000001</c:v>
                </c:pt>
                <c:pt idx="4262">
                  <c:v>26.710999999999999</c:v>
                </c:pt>
                <c:pt idx="4263">
                  <c:v>26.696000000000005</c:v>
                </c:pt>
                <c:pt idx="4264">
                  <c:v>26.693000000000001</c:v>
                </c:pt>
                <c:pt idx="4265">
                  <c:v>26.622</c:v>
                </c:pt>
                <c:pt idx="4266">
                  <c:v>26.616000000000003</c:v>
                </c:pt>
                <c:pt idx="4267">
                  <c:v>26.576000000000001</c:v>
                </c:pt>
                <c:pt idx="4268">
                  <c:v>26.555</c:v>
                </c:pt>
                <c:pt idx="4269">
                  <c:v>26.544</c:v>
                </c:pt>
                <c:pt idx="4270">
                  <c:v>26.539000000000001</c:v>
                </c:pt>
                <c:pt idx="4271">
                  <c:v>26.521999999999995</c:v>
                </c:pt>
                <c:pt idx="4272">
                  <c:v>26.498999999999995</c:v>
                </c:pt>
                <c:pt idx="4273">
                  <c:v>26.488999999999997</c:v>
                </c:pt>
                <c:pt idx="4274">
                  <c:v>26.484000000000002</c:v>
                </c:pt>
                <c:pt idx="4275">
                  <c:v>26.474</c:v>
                </c:pt>
                <c:pt idx="4276">
                  <c:v>26.467999999999996</c:v>
                </c:pt>
                <c:pt idx="4277">
                  <c:v>26.337000000000003</c:v>
                </c:pt>
                <c:pt idx="4278">
                  <c:v>26.312999999999999</c:v>
                </c:pt>
                <c:pt idx="4279">
                  <c:v>26.3</c:v>
                </c:pt>
                <c:pt idx="4280">
                  <c:v>26.273</c:v>
                </c:pt>
                <c:pt idx="4281">
                  <c:v>26.257000000000001</c:v>
                </c:pt>
                <c:pt idx="4282">
                  <c:v>26.216000000000001</c:v>
                </c:pt>
                <c:pt idx="4283">
                  <c:v>26.193000000000001</c:v>
                </c:pt>
                <c:pt idx="4284">
                  <c:v>26.166</c:v>
                </c:pt>
                <c:pt idx="4285">
                  <c:v>26.164000000000001</c:v>
                </c:pt>
                <c:pt idx="4286">
                  <c:v>26.14</c:v>
                </c:pt>
                <c:pt idx="4287">
                  <c:v>26.135999999999999</c:v>
                </c:pt>
                <c:pt idx="4288">
                  <c:v>26.135000000000005</c:v>
                </c:pt>
                <c:pt idx="4289">
                  <c:v>26.126000000000001</c:v>
                </c:pt>
                <c:pt idx="4290">
                  <c:v>26.113000000000003</c:v>
                </c:pt>
                <c:pt idx="4291">
                  <c:v>26.110000000000003</c:v>
                </c:pt>
                <c:pt idx="4292">
                  <c:v>26.007000000000001</c:v>
                </c:pt>
                <c:pt idx="4293">
                  <c:v>26.004000000000001</c:v>
                </c:pt>
                <c:pt idx="4294">
                  <c:v>26.001000000000001</c:v>
                </c:pt>
                <c:pt idx="4295">
                  <c:v>25.991</c:v>
                </c:pt>
                <c:pt idx="4296">
                  <c:v>25.968999999999998</c:v>
                </c:pt>
                <c:pt idx="4297">
                  <c:v>25.964999999999996</c:v>
                </c:pt>
                <c:pt idx="4298">
                  <c:v>25.954999999999995</c:v>
                </c:pt>
                <c:pt idx="4299">
                  <c:v>25.904</c:v>
                </c:pt>
                <c:pt idx="4300">
                  <c:v>25.888999999999996</c:v>
                </c:pt>
                <c:pt idx="4301">
                  <c:v>25.873000000000001</c:v>
                </c:pt>
                <c:pt idx="4302">
                  <c:v>25.870999999999999</c:v>
                </c:pt>
                <c:pt idx="4303">
                  <c:v>25.87</c:v>
                </c:pt>
                <c:pt idx="4304">
                  <c:v>25.853999999999999</c:v>
                </c:pt>
                <c:pt idx="4305">
                  <c:v>25.852</c:v>
                </c:pt>
                <c:pt idx="4306">
                  <c:v>25.85</c:v>
                </c:pt>
                <c:pt idx="4307">
                  <c:v>25.843</c:v>
                </c:pt>
                <c:pt idx="4308">
                  <c:v>25.827000000000005</c:v>
                </c:pt>
                <c:pt idx="4309">
                  <c:v>25.792000000000002</c:v>
                </c:pt>
                <c:pt idx="4310">
                  <c:v>25.785999999999998</c:v>
                </c:pt>
                <c:pt idx="4311">
                  <c:v>25.783999999999995</c:v>
                </c:pt>
                <c:pt idx="4312">
                  <c:v>25.780999999999995</c:v>
                </c:pt>
                <c:pt idx="4313">
                  <c:v>25.748999999999995</c:v>
                </c:pt>
                <c:pt idx="4314">
                  <c:v>25.728000000000002</c:v>
                </c:pt>
                <c:pt idx="4315">
                  <c:v>25.72</c:v>
                </c:pt>
                <c:pt idx="4316">
                  <c:v>25.707999999999995</c:v>
                </c:pt>
                <c:pt idx="4317">
                  <c:v>25.690999999999999</c:v>
                </c:pt>
                <c:pt idx="4318">
                  <c:v>25.67</c:v>
                </c:pt>
                <c:pt idx="4319">
                  <c:v>25.654000000000003</c:v>
                </c:pt>
                <c:pt idx="4320">
                  <c:v>25.652999999999999</c:v>
                </c:pt>
                <c:pt idx="4321">
                  <c:v>25.646999999999995</c:v>
                </c:pt>
                <c:pt idx="4322">
                  <c:v>25.645</c:v>
                </c:pt>
                <c:pt idx="4323">
                  <c:v>25.643000000000001</c:v>
                </c:pt>
                <c:pt idx="4324">
                  <c:v>25.603000000000005</c:v>
                </c:pt>
                <c:pt idx="4325">
                  <c:v>25.56</c:v>
                </c:pt>
                <c:pt idx="4326">
                  <c:v>25.545999999999996</c:v>
                </c:pt>
                <c:pt idx="4327">
                  <c:v>25.527000000000001</c:v>
                </c:pt>
                <c:pt idx="4328">
                  <c:v>25.515000000000001</c:v>
                </c:pt>
                <c:pt idx="4329">
                  <c:v>25.513000000000005</c:v>
                </c:pt>
                <c:pt idx="4330">
                  <c:v>25.512</c:v>
                </c:pt>
                <c:pt idx="4331">
                  <c:v>25.501999999999999</c:v>
                </c:pt>
                <c:pt idx="4332">
                  <c:v>25.482999999999997</c:v>
                </c:pt>
                <c:pt idx="4333">
                  <c:v>25.444999999999997</c:v>
                </c:pt>
                <c:pt idx="4334">
                  <c:v>25.414999999999999</c:v>
                </c:pt>
                <c:pt idx="4335">
                  <c:v>25.413</c:v>
                </c:pt>
                <c:pt idx="4336">
                  <c:v>25.396000000000001</c:v>
                </c:pt>
                <c:pt idx="4337">
                  <c:v>25.36</c:v>
                </c:pt>
                <c:pt idx="4338">
                  <c:v>25.314000000000004</c:v>
                </c:pt>
                <c:pt idx="4339">
                  <c:v>25.302</c:v>
                </c:pt>
                <c:pt idx="4340">
                  <c:v>25.257999999999999</c:v>
                </c:pt>
                <c:pt idx="4341">
                  <c:v>25.256</c:v>
                </c:pt>
                <c:pt idx="4342">
                  <c:v>25.254999999999999</c:v>
                </c:pt>
                <c:pt idx="4343">
                  <c:v>25.254000000000001</c:v>
                </c:pt>
                <c:pt idx="4344">
                  <c:v>25.245999999999995</c:v>
                </c:pt>
                <c:pt idx="4345">
                  <c:v>25.236999999999995</c:v>
                </c:pt>
                <c:pt idx="4346">
                  <c:v>25.233000000000001</c:v>
                </c:pt>
                <c:pt idx="4347">
                  <c:v>25.224</c:v>
                </c:pt>
                <c:pt idx="4348">
                  <c:v>25.222999999999995</c:v>
                </c:pt>
                <c:pt idx="4349">
                  <c:v>25.207000000000001</c:v>
                </c:pt>
                <c:pt idx="4350">
                  <c:v>25.199000000000005</c:v>
                </c:pt>
                <c:pt idx="4351">
                  <c:v>25.198</c:v>
                </c:pt>
                <c:pt idx="4352">
                  <c:v>25.186</c:v>
                </c:pt>
                <c:pt idx="4353">
                  <c:v>25.183</c:v>
                </c:pt>
                <c:pt idx="4354">
                  <c:v>25.172000000000001</c:v>
                </c:pt>
                <c:pt idx="4355">
                  <c:v>25.138999999999999</c:v>
                </c:pt>
                <c:pt idx="4356">
                  <c:v>25.137000000000004</c:v>
                </c:pt>
                <c:pt idx="4357">
                  <c:v>25.129000000000001</c:v>
                </c:pt>
                <c:pt idx="4358">
                  <c:v>25.100999999999999</c:v>
                </c:pt>
                <c:pt idx="4359">
                  <c:v>25.094000000000001</c:v>
                </c:pt>
                <c:pt idx="4360">
                  <c:v>25.091999999999999</c:v>
                </c:pt>
                <c:pt idx="4361">
                  <c:v>25.065999999999995</c:v>
                </c:pt>
                <c:pt idx="4362">
                  <c:v>25.035</c:v>
                </c:pt>
                <c:pt idx="4363">
                  <c:v>25.024000000000001</c:v>
                </c:pt>
                <c:pt idx="4364">
                  <c:v>25.018999999999995</c:v>
                </c:pt>
                <c:pt idx="4365">
                  <c:v>25.016999999999999</c:v>
                </c:pt>
                <c:pt idx="4366">
                  <c:v>25.010999999999999</c:v>
                </c:pt>
                <c:pt idx="4367">
                  <c:v>24.961999999999996</c:v>
                </c:pt>
                <c:pt idx="4368">
                  <c:v>24.952000000000002</c:v>
                </c:pt>
                <c:pt idx="4369">
                  <c:v>24.941999999999997</c:v>
                </c:pt>
                <c:pt idx="4370">
                  <c:v>24.939999999999998</c:v>
                </c:pt>
                <c:pt idx="4371">
                  <c:v>24.933</c:v>
                </c:pt>
                <c:pt idx="4372">
                  <c:v>24.914000000000001</c:v>
                </c:pt>
                <c:pt idx="4373">
                  <c:v>24.907</c:v>
                </c:pt>
                <c:pt idx="4374">
                  <c:v>24.904999999999998</c:v>
                </c:pt>
                <c:pt idx="4375">
                  <c:v>24.904</c:v>
                </c:pt>
                <c:pt idx="4376">
                  <c:v>24.895</c:v>
                </c:pt>
                <c:pt idx="4377">
                  <c:v>24.888999999999996</c:v>
                </c:pt>
                <c:pt idx="4378">
                  <c:v>24.88</c:v>
                </c:pt>
                <c:pt idx="4379">
                  <c:v>24.818999999999999</c:v>
                </c:pt>
                <c:pt idx="4380">
                  <c:v>24.792999999999996</c:v>
                </c:pt>
                <c:pt idx="4381">
                  <c:v>24.783999999999995</c:v>
                </c:pt>
                <c:pt idx="4382">
                  <c:v>24.77</c:v>
                </c:pt>
                <c:pt idx="4383">
                  <c:v>24.759</c:v>
                </c:pt>
                <c:pt idx="4384">
                  <c:v>24.756</c:v>
                </c:pt>
                <c:pt idx="4385">
                  <c:v>24.724</c:v>
                </c:pt>
                <c:pt idx="4386">
                  <c:v>24.684999999999999</c:v>
                </c:pt>
                <c:pt idx="4387">
                  <c:v>24.675000000000001</c:v>
                </c:pt>
                <c:pt idx="4388">
                  <c:v>24.667999999999999</c:v>
                </c:pt>
                <c:pt idx="4389">
                  <c:v>24.663</c:v>
                </c:pt>
                <c:pt idx="4390">
                  <c:v>24.658000000000001</c:v>
                </c:pt>
                <c:pt idx="4391">
                  <c:v>24.646999999999995</c:v>
                </c:pt>
                <c:pt idx="4392">
                  <c:v>24.635999999999999</c:v>
                </c:pt>
                <c:pt idx="4393">
                  <c:v>24.614999999999998</c:v>
                </c:pt>
                <c:pt idx="4394">
                  <c:v>24.596</c:v>
                </c:pt>
                <c:pt idx="4395">
                  <c:v>24.587999999999997</c:v>
                </c:pt>
                <c:pt idx="4396">
                  <c:v>24.533999999999999</c:v>
                </c:pt>
                <c:pt idx="4397">
                  <c:v>24.515999999999995</c:v>
                </c:pt>
                <c:pt idx="4398">
                  <c:v>24.474999999999998</c:v>
                </c:pt>
                <c:pt idx="4399">
                  <c:v>24.45</c:v>
                </c:pt>
                <c:pt idx="4400">
                  <c:v>24.431000000000001</c:v>
                </c:pt>
                <c:pt idx="4401">
                  <c:v>24.416</c:v>
                </c:pt>
                <c:pt idx="4402">
                  <c:v>24.411999999999999</c:v>
                </c:pt>
                <c:pt idx="4403">
                  <c:v>24.4</c:v>
                </c:pt>
                <c:pt idx="4404">
                  <c:v>24.373999999999999</c:v>
                </c:pt>
                <c:pt idx="4405">
                  <c:v>24.335000000000001</c:v>
                </c:pt>
                <c:pt idx="4406">
                  <c:v>24.3</c:v>
                </c:pt>
                <c:pt idx="4407">
                  <c:v>24.291</c:v>
                </c:pt>
                <c:pt idx="4408">
                  <c:v>24.271999999999995</c:v>
                </c:pt>
                <c:pt idx="4409">
                  <c:v>24.207000000000001</c:v>
                </c:pt>
                <c:pt idx="4410">
                  <c:v>24.195</c:v>
                </c:pt>
                <c:pt idx="4411">
                  <c:v>24.187999999999999</c:v>
                </c:pt>
                <c:pt idx="4412">
                  <c:v>24.170999999999999</c:v>
                </c:pt>
                <c:pt idx="4413">
                  <c:v>24.17</c:v>
                </c:pt>
                <c:pt idx="4414">
                  <c:v>24.164000000000001</c:v>
                </c:pt>
                <c:pt idx="4415">
                  <c:v>24.138999999999999</c:v>
                </c:pt>
                <c:pt idx="4416">
                  <c:v>24.138000000000005</c:v>
                </c:pt>
                <c:pt idx="4417">
                  <c:v>24.138000000000005</c:v>
                </c:pt>
                <c:pt idx="4418">
                  <c:v>24.135000000000005</c:v>
                </c:pt>
                <c:pt idx="4419">
                  <c:v>24.132000000000001</c:v>
                </c:pt>
                <c:pt idx="4420">
                  <c:v>24.100999999999999</c:v>
                </c:pt>
                <c:pt idx="4421">
                  <c:v>24.097999999999999</c:v>
                </c:pt>
                <c:pt idx="4422">
                  <c:v>24.053999999999995</c:v>
                </c:pt>
                <c:pt idx="4423">
                  <c:v>24.052</c:v>
                </c:pt>
                <c:pt idx="4424">
                  <c:v>24.048999999999996</c:v>
                </c:pt>
                <c:pt idx="4425">
                  <c:v>24.038</c:v>
                </c:pt>
                <c:pt idx="4426">
                  <c:v>24.036000000000001</c:v>
                </c:pt>
                <c:pt idx="4427">
                  <c:v>24.021000000000001</c:v>
                </c:pt>
                <c:pt idx="4428">
                  <c:v>24.013999999999999</c:v>
                </c:pt>
                <c:pt idx="4429">
                  <c:v>24.009</c:v>
                </c:pt>
                <c:pt idx="4430">
                  <c:v>23.997999999999998</c:v>
                </c:pt>
                <c:pt idx="4431">
                  <c:v>23.988999999999997</c:v>
                </c:pt>
                <c:pt idx="4432">
                  <c:v>23.971999999999998</c:v>
                </c:pt>
                <c:pt idx="4433">
                  <c:v>23.964999999999996</c:v>
                </c:pt>
                <c:pt idx="4434">
                  <c:v>23.962999999999997</c:v>
                </c:pt>
                <c:pt idx="4435">
                  <c:v>23.946000000000002</c:v>
                </c:pt>
                <c:pt idx="4436">
                  <c:v>23.934999999999999</c:v>
                </c:pt>
                <c:pt idx="4437">
                  <c:v>23.927</c:v>
                </c:pt>
                <c:pt idx="4438">
                  <c:v>23.922999999999991</c:v>
                </c:pt>
                <c:pt idx="4439">
                  <c:v>23.922999999999991</c:v>
                </c:pt>
                <c:pt idx="4440">
                  <c:v>23.911999999999999</c:v>
                </c:pt>
                <c:pt idx="4441">
                  <c:v>23.876999999999999</c:v>
                </c:pt>
                <c:pt idx="4442">
                  <c:v>23.876999999999999</c:v>
                </c:pt>
                <c:pt idx="4443">
                  <c:v>23.864999999999995</c:v>
                </c:pt>
                <c:pt idx="4444">
                  <c:v>23.855</c:v>
                </c:pt>
                <c:pt idx="4445">
                  <c:v>23.843</c:v>
                </c:pt>
                <c:pt idx="4446">
                  <c:v>23.834000000000003</c:v>
                </c:pt>
                <c:pt idx="4447">
                  <c:v>23.829000000000001</c:v>
                </c:pt>
                <c:pt idx="4448">
                  <c:v>23.826000000000001</c:v>
                </c:pt>
                <c:pt idx="4449">
                  <c:v>23.791</c:v>
                </c:pt>
                <c:pt idx="4450">
                  <c:v>23.779</c:v>
                </c:pt>
                <c:pt idx="4451">
                  <c:v>23.767999999999997</c:v>
                </c:pt>
                <c:pt idx="4452">
                  <c:v>23.764999999999997</c:v>
                </c:pt>
                <c:pt idx="4453">
                  <c:v>23.759</c:v>
                </c:pt>
                <c:pt idx="4454">
                  <c:v>23.756</c:v>
                </c:pt>
                <c:pt idx="4455">
                  <c:v>23.739000000000001</c:v>
                </c:pt>
                <c:pt idx="4456">
                  <c:v>23.719000000000001</c:v>
                </c:pt>
                <c:pt idx="4457">
                  <c:v>23.692</c:v>
                </c:pt>
                <c:pt idx="4458">
                  <c:v>23.675000000000001</c:v>
                </c:pt>
                <c:pt idx="4459">
                  <c:v>23.672999999999995</c:v>
                </c:pt>
                <c:pt idx="4460">
                  <c:v>23.670999999999999</c:v>
                </c:pt>
                <c:pt idx="4461">
                  <c:v>23.661000000000001</c:v>
                </c:pt>
                <c:pt idx="4462">
                  <c:v>23.637000000000004</c:v>
                </c:pt>
                <c:pt idx="4463">
                  <c:v>23.630000000000003</c:v>
                </c:pt>
                <c:pt idx="4464">
                  <c:v>23.626000000000001</c:v>
                </c:pt>
                <c:pt idx="4465">
                  <c:v>23.605</c:v>
                </c:pt>
                <c:pt idx="4466">
                  <c:v>23.587</c:v>
                </c:pt>
                <c:pt idx="4467">
                  <c:v>23.584999999999997</c:v>
                </c:pt>
                <c:pt idx="4468">
                  <c:v>23.567999999999998</c:v>
                </c:pt>
                <c:pt idx="4469">
                  <c:v>23.562999999999995</c:v>
                </c:pt>
                <c:pt idx="4470">
                  <c:v>23.533999999999999</c:v>
                </c:pt>
                <c:pt idx="4471">
                  <c:v>23.53</c:v>
                </c:pt>
                <c:pt idx="4472">
                  <c:v>23.515000000000001</c:v>
                </c:pt>
                <c:pt idx="4473">
                  <c:v>23.5</c:v>
                </c:pt>
                <c:pt idx="4474">
                  <c:v>23.49</c:v>
                </c:pt>
                <c:pt idx="4475">
                  <c:v>23.482999999999997</c:v>
                </c:pt>
                <c:pt idx="4476">
                  <c:v>23.436</c:v>
                </c:pt>
                <c:pt idx="4477">
                  <c:v>23.387</c:v>
                </c:pt>
                <c:pt idx="4478">
                  <c:v>23.353999999999999</c:v>
                </c:pt>
                <c:pt idx="4479">
                  <c:v>23.315000000000001</c:v>
                </c:pt>
                <c:pt idx="4480">
                  <c:v>23.306999999999999</c:v>
                </c:pt>
                <c:pt idx="4481">
                  <c:v>23.274000000000001</c:v>
                </c:pt>
                <c:pt idx="4482">
                  <c:v>23.257000000000001</c:v>
                </c:pt>
                <c:pt idx="4483">
                  <c:v>23.253</c:v>
                </c:pt>
                <c:pt idx="4484">
                  <c:v>23.247999999999998</c:v>
                </c:pt>
                <c:pt idx="4485">
                  <c:v>23.218</c:v>
                </c:pt>
                <c:pt idx="4486">
                  <c:v>23.209</c:v>
                </c:pt>
                <c:pt idx="4487">
                  <c:v>23.161000000000001</c:v>
                </c:pt>
                <c:pt idx="4488">
                  <c:v>23.132000000000001</c:v>
                </c:pt>
                <c:pt idx="4489">
                  <c:v>23.100999999999999</c:v>
                </c:pt>
                <c:pt idx="4490">
                  <c:v>23.097000000000001</c:v>
                </c:pt>
                <c:pt idx="4491">
                  <c:v>23.059000000000001</c:v>
                </c:pt>
                <c:pt idx="4492">
                  <c:v>23.015000000000001</c:v>
                </c:pt>
                <c:pt idx="4493">
                  <c:v>22.991999999999997</c:v>
                </c:pt>
                <c:pt idx="4494">
                  <c:v>22.975999999999996</c:v>
                </c:pt>
                <c:pt idx="4495">
                  <c:v>22.962999999999997</c:v>
                </c:pt>
                <c:pt idx="4496">
                  <c:v>22.927</c:v>
                </c:pt>
                <c:pt idx="4497">
                  <c:v>22.887</c:v>
                </c:pt>
                <c:pt idx="4498">
                  <c:v>22.879000000000001</c:v>
                </c:pt>
                <c:pt idx="4499">
                  <c:v>22.866</c:v>
                </c:pt>
                <c:pt idx="4500">
                  <c:v>22.861999999999995</c:v>
                </c:pt>
                <c:pt idx="4501">
                  <c:v>22.837000000000003</c:v>
                </c:pt>
                <c:pt idx="4502">
                  <c:v>22.835999999999999</c:v>
                </c:pt>
                <c:pt idx="4503">
                  <c:v>22.835999999999999</c:v>
                </c:pt>
                <c:pt idx="4504">
                  <c:v>22.832999999999995</c:v>
                </c:pt>
                <c:pt idx="4505">
                  <c:v>22.82</c:v>
                </c:pt>
                <c:pt idx="4506">
                  <c:v>22.817000000000004</c:v>
                </c:pt>
                <c:pt idx="4507">
                  <c:v>22.809000000000001</c:v>
                </c:pt>
                <c:pt idx="4508">
                  <c:v>22.742999999999995</c:v>
                </c:pt>
                <c:pt idx="4509">
                  <c:v>22.734000000000005</c:v>
                </c:pt>
                <c:pt idx="4510">
                  <c:v>22.73</c:v>
                </c:pt>
                <c:pt idx="4511">
                  <c:v>22.689</c:v>
                </c:pt>
                <c:pt idx="4512">
                  <c:v>22.678000000000001</c:v>
                </c:pt>
                <c:pt idx="4513">
                  <c:v>22.649000000000001</c:v>
                </c:pt>
                <c:pt idx="4514">
                  <c:v>22.641999999999999</c:v>
                </c:pt>
                <c:pt idx="4515">
                  <c:v>22.64</c:v>
                </c:pt>
                <c:pt idx="4516">
                  <c:v>22.632000000000001</c:v>
                </c:pt>
                <c:pt idx="4517">
                  <c:v>22.59</c:v>
                </c:pt>
                <c:pt idx="4518">
                  <c:v>22.56</c:v>
                </c:pt>
                <c:pt idx="4519">
                  <c:v>22.56</c:v>
                </c:pt>
                <c:pt idx="4520">
                  <c:v>22.558</c:v>
                </c:pt>
                <c:pt idx="4521">
                  <c:v>22.532</c:v>
                </c:pt>
                <c:pt idx="4522">
                  <c:v>22.485999999999997</c:v>
                </c:pt>
                <c:pt idx="4523">
                  <c:v>22.468999999999998</c:v>
                </c:pt>
                <c:pt idx="4524">
                  <c:v>22.444999999999997</c:v>
                </c:pt>
                <c:pt idx="4525">
                  <c:v>22.441999999999997</c:v>
                </c:pt>
                <c:pt idx="4526">
                  <c:v>22.439999999999998</c:v>
                </c:pt>
                <c:pt idx="4527">
                  <c:v>22.439999999999998</c:v>
                </c:pt>
                <c:pt idx="4528">
                  <c:v>22.437999999999999</c:v>
                </c:pt>
                <c:pt idx="4529">
                  <c:v>22.404999999999998</c:v>
                </c:pt>
                <c:pt idx="4530">
                  <c:v>22.387</c:v>
                </c:pt>
                <c:pt idx="4531">
                  <c:v>22.385999999999996</c:v>
                </c:pt>
                <c:pt idx="4532">
                  <c:v>22.37</c:v>
                </c:pt>
                <c:pt idx="4533">
                  <c:v>22.350999999999999</c:v>
                </c:pt>
                <c:pt idx="4534">
                  <c:v>22.324000000000005</c:v>
                </c:pt>
                <c:pt idx="4535">
                  <c:v>22.312000000000001</c:v>
                </c:pt>
                <c:pt idx="4536">
                  <c:v>22.279</c:v>
                </c:pt>
                <c:pt idx="4537">
                  <c:v>22.271000000000001</c:v>
                </c:pt>
                <c:pt idx="4538">
                  <c:v>22.247999999999998</c:v>
                </c:pt>
                <c:pt idx="4539">
                  <c:v>22.236000000000001</c:v>
                </c:pt>
                <c:pt idx="4540">
                  <c:v>22.222999999999995</c:v>
                </c:pt>
                <c:pt idx="4541">
                  <c:v>22.2</c:v>
                </c:pt>
                <c:pt idx="4542">
                  <c:v>22.177000000000003</c:v>
                </c:pt>
                <c:pt idx="4543">
                  <c:v>22.125</c:v>
                </c:pt>
                <c:pt idx="4544">
                  <c:v>22.100999999999999</c:v>
                </c:pt>
                <c:pt idx="4545">
                  <c:v>22.081999999999997</c:v>
                </c:pt>
                <c:pt idx="4546">
                  <c:v>22.056000000000001</c:v>
                </c:pt>
                <c:pt idx="4547">
                  <c:v>22.024999999999999</c:v>
                </c:pt>
                <c:pt idx="4548">
                  <c:v>21.991999999999997</c:v>
                </c:pt>
                <c:pt idx="4549">
                  <c:v>21.987999999999996</c:v>
                </c:pt>
                <c:pt idx="4550">
                  <c:v>21.978999999999996</c:v>
                </c:pt>
                <c:pt idx="4551">
                  <c:v>21.975999999999996</c:v>
                </c:pt>
                <c:pt idx="4552">
                  <c:v>21.974</c:v>
                </c:pt>
                <c:pt idx="4553">
                  <c:v>21.963999999999995</c:v>
                </c:pt>
                <c:pt idx="4554">
                  <c:v>21.949000000000002</c:v>
                </c:pt>
                <c:pt idx="4555">
                  <c:v>21.943999999999996</c:v>
                </c:pt>
                <c:pt idx="4556">
                  <c:v>21.942999999999998</c:v>
                </c:pt>
                <c:pt idx="4557">
                  <c:v>21.922999999999991</c:v>
                </c:pt>
                <c:pt idx="4558">
                  <c:v>21.919</c:v>
                </c:pt>
                <c:pt idx="4559">
                  <c:v>21.893000000000001</c:v>
                </c:pt>
                <c:pt idx="4560">
                  <c:v>21.864999999999995</c:v>
                </c:pt>
                <c:pt idx="4561">
                  <c:v>21.844999999999999</c:v>
                </c:pt>
                <c:pt idx="4562">
                  <c:v>21.84</c:v>
                </c:pt>
                <c:pt idx="4563">
                  <c:v>21.827999999999999</c:v>
                </c:pt>
                <c:pt idx="4564">
                  <c:v>21.795999999999996</c:v>
                </c:pt>
                <c:pt idx="4565">
                  <c:v>21.77</c:v>
                </c:pt>
                <c:pt idx="4566">
                  <c:v>21.765999999999991</c:v>
                </c:pt>
                <c:pt idx="4567">
                  <c:v>21.759</c:v>
                </c:pt>
                <c:pt idx="4568">
                  <c:v>21.724999999999998</c:v>
                </c:pt>
                <c:pt idx="4569">
                  <c:v>21.716999999999999</c:v>
                </c:pt>
                <c:pt idx="4570">
                  <c:v>21.67</c:v>
                </c:pt>
                <c:pt idx="4571">
                  <c:v>21.66</c:v>
                </c:pt>
                <c:pt idx="4572">
                  <c:v>21.658000000000001</c:v>
                </c:pt>
                <c:pt idx="4573">
                  <c:v>21.634000000000004</c:v>
                </c:pt>
                <c:pt idx="4574">
                  <c:v>21.625</c:v>
                </c:pt>
                <c:pt idx="4575">
                  <c:v>21.611000000000004</c:v>
                </c:pt>
                <c:pt idx="4576">
                  <c:v>21.609000000000005</c:v>
                </c:pt>
                <c:pt idx="4577">
                  <c:v>21.605</c:v>
                </c:pt>
                <c:pt idx="4578">
                  <c:v>21.587999999999997</c:v>
                </c:pt>
                <c:pt idx="4579">
                  <c:v>21.576000000000001</c:v>
                </c:pt>
                <c:pt idx="4580">
                  <c:v>21.574000000000005</c:v>
                </c:pt>
                <c:pt idx="4581">
                  <c:v>21.567</c:v>
                </c:pt>
                <c:pt idx="4582">
                  <c:v>21.548999999999996</c:v>
                </c:pt>
                <c:pt idx="4583">
                  <c:v>21.54</c:v>
                </c:pt>
                <c:pt idx="4584">
                  <c:v>21.536000000000001</c:v>
                </c:pt>
                <c:pt idx="4585">
                  <c:v>21.518000000000001</c:v>
                </c:pt>
                <c:pt idx="4586">
                  <c:v>21.513999999999999</c:v>
                </c:pt>
                <c:pt idx="4587">
                  <c:v>21.513000000000005</c:v>
                </c:pt>
                <c:pt idx="4588">
                  <c:v>21.485999999999997</c:v>
                </c:pt>
                <c:pt idx="4589">
                  <c:v>21.457000000000001</c:v>
                </c:pt>
                <c:pt idx="4590">
                  <c:v>21.45</c:v>
                </c:pt>
                <c:pt idx="4591">
                  <c:v>21.434999999999999</c:v>
                </c:pt>
                <c:pt idx="4592">
                  <c:v>21.407999999999998</c:v>
                </c:pt>
                <c:pt idx="4593">
                  <c:v>21.399000000000001</c:v>
                </c:pt>
                <c:pt idx="4594">
                  <c:v>21.385000000000002</c:v>
                </c:pt>
                <c:pt idx="4595">
                  <c:v>21.376000000000001</c:v>
                </c:pt>
                <c:pt idx="4596">
                  <c:v>21.373000000000001</c:v>
                </c:pt>
                <c:pt idx="4597">
                  <c:v>21.36</c:v>
                </c:pt>
                <c:pt idx="4598">
                  <c:v>21.346</c:v>
                </c:pt>
                <c:pt idx="4599">
                  <c:v>21.317000000000004</c:v>
                </c:pt>
                <c:pt idx="4600">
                  <c:v>21.303999999999995</c:v>
                </c:pt>
                <c:pt idx="4601">
                  <c:v>21.286999999999995</c:v>
                </c:pt>
                <c:pt idx="4602">
                  <c:v>21.207000000000001</c:v>
                </c:pt>
                <c:pt idx="4603">
                  <c:v>21.186</c:v>
                </c:pt>
                <c:pt idx="4604">
                  <c:v>21.183</c:v>
                </c:pt>
                <c:pt idx="4605">
                  <c:v>21.181999999999999</c:v>
                </c:pt>
                <c:pt idx="4606">
                  <c:v>21.175000000000001</c:v>
                </c:pt>
                <c:pt idx="4607">
                  <c:v>21.175000000000001</c:v>
                </c:pt>
                <c:pt idx="4608">
                  <c:v>21.150000000000002</c:v>
                </c:pt>
                <c:pt idx="4609">
                  <c:v>21.138999999999999</c:v>
                </c:pt>
                <c:pt idx="4610">
                  <c:v>21.131000000000004</c:v>
                </c:pt>
                <c:pt idx="4611">
                  <c:v>21.126000000000001</c:v>
                </c:pt>
                <c:pt idx="4612">
                  <c:v>21.103999999999999</c:v>
                </c:pt>
                <c:pt idx="4613">
                  <c:v>21.103000000000005</c:v>
                </c:pt>
                <c:pt idx="4614">
                  <c:v>21.102</c:v>
                </c:pt>
                <c:pt idx="4615">
                  <c:v>21.097000000000001</c:v>
                </c:pt>
                <c:pt idx="4616">
                  <c:v>21.096</c:v>
                </c:pt>
                <c:pt idx="4617">
                  <c:v>21.093</c:v>
                </c:pt>
                <c:pt idx="4618">
                  <c:v>21.073</c:v>
                </c:pt>
                <c:pt idx="4619">
                  <c:v>21.071000000000005</c:v>
                </c:pt>
                <c:pt idx="4620">
                  <c:v>21.058</c:v>
                </c:pt>
                <c:pt idx="4621">
                  <c:v>21.056999999999999</c:v>
                </c:pt>
                <c:pt idx="4622">
                  <c:v>21.055</c:v>
                </c:pt>
                <c:pt idx="4623">
                  <c:v>21.053999999999995</c:v>
                </c:pt>
                <c:pt idx="4624">
                  <c:v>21.047000000000001</c:v>
                </c:pt>
                <c:pt idx="4625">
                  <c:v>21.013999999999999</c:v>
                </c:pt>
                <c:pt idx="4626">
                  <c:v>21.001999999999999</c:v>
                </c:pt>
                <c:pt idx="4627">
                  <c:v>20.956</c:v>
                </c:pt>
                <c:pt idx="4628">
                  <c:v>20.943999999999996</c:v>
                </c:pt>
                <c:pt idx="4629">
                  <c:v>20.89</c:v>
                </c:pt>
                <c:pt idx="4630">
                  <c:v>20.853999999999999</c:v>
                </c:pt>
                <c:pt idx="4631">
                  <c:v>20.841999999999999</c:v>
                </c:pt>
                <c:pt idx="4632">
                  <c:v>20.837000000000003</c:v>
                </c:pt>
                <c:pt idx="4633">
                  <c:v>20.829000000000001</c:v>
                </c:pt>
                <c:pt idx="4634">
                  <c:v>20.805</c:v>
                </c:pt>
                <c:pt idx="4635">
                  <c:v>20.805</c:v>
                </c:pt>
                <c:pt idx="4636">
                  <c:v>20.797999999999995</c:v>
                </c:pt>
                <c:pt idx="4637">
                  <c:v>20.792000000000002</c:v>
                </c:pt>
                <c:pt idx="4638">
                  <c:v>20.786999999999995</c:v>
                </c:pt>
                <c:pt idx="4639">
                  <c:v>20.786999999999995</c:v>
                </c:pt>
                <c:pt idx="4640">
                  <c:v>20.760999999999996</c:v>
                </c:pt>
                <c:pt idx="4641">
                  <c:v>20.747999999999998</c:v>
                </c:pt>
                <c:pt idx="4642">
                  <c:v>20.731000000000005</c:v>
                </c:pt>
                <c:pt idx="4643">
                  <c:v>20.724999999999998</c:v>
                </c:pt>
                <c:pt idx="4644">
                  <c:v>20.721</c:v>
                </c:pt>
                <c:pt idx="4645">
                  <c:v>20.713000000000001</c:v>
                </c:pt>
                <c:pt idx="4646">
                  <c:v>20.701000000000001</c:v>
                </c:pt>
                <c:pt idx="4647">
                  <c:v>20.689</c:v>
                </c:pt>
                <c:pt idx="4648">
                  <c:v>20.681000000000001</c:v>
                </c:pt>
                <c:pt idx="4649">
                  <c:v>20.666</c:v>
                </c:pt>
                <c:pt idx="4650">
                  <c:v>20.646000000000001</c:v>
                </c:pt>
                <c:pt idx="4651">
                  <c:v>20.635999999999999</c:v>
                </c:pt>
                <c:pt idx="4652">
                  <c:v>20.629000000000001</c:v>
                </c:pt>
                <c:pt idx="4653">
                  <c:v>20.613000000000003</c:v>
                </c:pt>
                <c:pt idx="4654">
                  <c:v>20.602</c:v>
                </c:pt>
                <c:pt idx="4655">
                  <c:v>20.588999999999995</c:v>
                </c:pt>
                <c:pt idx="4656">
                  <c:v>20.588999999999995</c:v>
                </c:pt>
                <c:pt idx="4657">
                  <c:v>20.561</c:v>
                </c:pt>
                <c:pt idx="4658">
                  <c:v>20.545000000000002</c:v>
                </c:pt>
                <c:pt idx="4659">
                  <c:v>20.538</c:v>
                </c:pt>
                <c:pt idx="4660">
                  <c:v>20.538</c:v>
                </c:pt>
                <c:pt idx="4661">
                  <c:v>20.533999999999999</c:v>
                </c:pt>
                <c:pt idx="4662">
                  <c:v>20.527999999999999</c:v>
                </c:pt>
                <c:pt idx="4663">
                  <c:v>20.521000000000001</c:v>
                </c:pt>
                <c:pt idx="4664">
                  <c:v>20.513000000000005</c:v>
                </c:pt>
                <c:pt idx="4665">
                  <c:v>20.509</c:v>
                </c:pt>
                <c:pt idx="4666">
                  <c:v>20.504999999999999</c:v>
                </c:pt>
                <c:pt idx="4667">
                  <c:v>20.5</c:v>
                </c:pt>
                <c:pt idx="4668">
                  <c:v>20.488999999999997</c:v>
                </c:pt>
                <c:pt idx="4669">
                  <c:v>20.474</c:v>
                </c:pt>
                <c:pt idx="4670">
                  <c:v>20.471</c:v>
                </c:pt>
                <c:pt idx="4671">
                  <c:v>20.446999999999996</c:v>
                </c:pt>
                <c:pt idx="4672">
                  <c:v>20.431999999999999</c:v>
                </c:pt>
                <c:pt idx="4673">
                  <c:v>20.423999999999996</c:v>
                </c:pt>
                <c:pt idx="4674">
                  <c:v>20.421999999999997</c:v>
                </c:pt>
                <c:pt idx="4675">
                  <c:v>20.398</c:v>
                </c:pt>
                <c:pt idx="4676">
                  <c:v>20.393000000000001</c:v>
                </c:pt>
                <c:pt idx="4677">
                  <c:v>20.347000000000001</c:v>
                </c:pt>
                <c:pt idx="4678">
                  <c:v>20.34</c:v>
                </c:pt>
                <c:pt idx="4679">
                  <c:v>20.335999999999999</c:v>
                </c:pt>
                <c:pt idx="4680">
                  <c:v>20.326000000000001</c:v>
                </c:pt>
                <c:pt idx="4681">
                  <c:v>20.318999999999999</c:v>
                </c:pt>
                <c:pt idx="4682">
                  <c:v>20.318000000000001</c:v>
                </c:pt>
                <c:pt idx="4683">
                  <c:v>20.280999999999995</c:v>
                </c:pt>
                <c:pt idx="4684">
                  <c:v>20.257999999999999</c:v>
                </c:pt>
                <c:pt idx="4685">
                  <c:v>20.224</c:v>
                </c:pt>
                <c:pt idx="4686">
                  <c:v>20.204000000000001</c:v>
                </c:pt>
                <c:pt idx="4687">
                  <c:v>20.167999999999999</c:v>
                </c:pt>
                <c:pt idx="4688">
                  <c:v>20.128</c:v>
                </c:pt>
                <c:pt idx="4689">
                  <c:v>20.12</c:v>
                </c:pt>
                <c:pt idx="4690">
                  <c:v>20.119000000000003</c:v>
                </c:pt>
                <c:pt idx="4691">
                  <c:v>20.106000000000005</c:v>
                </c:pt>
                <c:pt idx="4692">
                  <c:v>20.093</c:v>
                </c:pt>
                <c:pt idx="4693">
                  <c:v>20.087</c:v>
                </c:pt>
                <c:pt idx="4694">
                  <c:v>20.082999999999991</c:v>
                </c:pt>
                <c:pt idx="4695">
                  <c:v>20.074000000000005</c:v>
                </c:pt>
                <c:pt idx="4696">
                  <c:v>20.074000000000005</c:v>
                </c:pt>
                <c:pt idx="4697">
                  <c:v>20.056999999999999</c:v>
                </c:pt>
                <c:pt idx="4698">
                  <c:v>20.047999999999995</c:v>
                </c:pt>
                <c:pt idx="4699">
                  <c:v>19.981000000000002</c:v>
                </c:pt>
                <c:pt idx="4700">
                  <c:v>19.971</c:v>
                </c:pt>
                <c:pt idx="4701">
                  <c:v>19.960999999999995</c:v>
                </c:pt>
                <c:pt idx="4702">
                  <c:v>19.957000000000001</c:v>
                </c:pt>
                <c:pt idx="4703">
                  <c:v>19.95</c:v>
                </c:pt>
                <c:pt idx="4704">
                  <c:v>19.95</c:v>
                </c:pt>
                <c:pt idx="4705">
                  <c:v>19.93</c:v>
                </c:pt>
                <c:pt idx="4706">
                  <c:v>19.920000000000002</c:v>
                </c:pt>
                <c:pt idx="4707">
                  <c:v>19.913</c:v>
                </c:pt>
                <c:pt idx="4708">
                  <c:v>19.91</c:v>
                </c:pt>
                <c:pt idx="4709">
                  <c:v>19.901999999999997</c:v>
                </c:pt>
                <c:pt idx="4710">
                  <c:v>19.901</c:v>
                </c:pt>
                <c:pt idx="4711">
                  <c:v>19.881999999999998</c:v>
                </c:pt>
                <c:pt idx="4712">
                  <c:v>19.876000000000001</c:v>
                </c:pt>
                <c:pt idx="4713">
                  <c:v>19.867000000000001</c:v>
                </c:pt>
                <c:pt idx="4714">
                  <c:v>19.855</c:v>
                </c:pt>
                <c:pt idx="4715">
                  <c:v>19.853999999999999</c:v>
                </c:pt>
                <c:pt idx="4716">
                  <c:v>19.835000000000001</c:v>
                </c:pt>
                <c:pt idx="4717">
                  <c:v>19.829999999999995</c:v>
                </c:pt>
                <c:pt idx="4718">
                  <c:v>19.821999999999999</c:v>
                </c:pt>
                <c:pt idx="4719">
                  <c:v>19.809999999999999</c:v>
                </c:pt>
                <c:pt idx="4720">
                  <c:v>19.797000000000001</c:v>
                </c:pt>
                <c:pt idx="4721">
                  <c:v>19.795000000000002</c:v>
                </c:pt>
                <c:pt idx="4722">
                  <c:v>19.792000000000002</c:v>
                </c:pt>
                <c:pt idx="4723">
                  <c:v>19.781999999999996</c:v>
                </c:pt>
                <c:pt idx="4724">
                  <c:v>19.757000000000001</c:v>
                </c:pt>
                <c:pt idx="4725">
                  <c:v>19.754999999999999</c:v>
                </c:pt>
                <c:pt idx="4726">
                  <c:v>19.754999999999999</c:v>
                </c:pt>
                <c:pt idx="4727">
                  <c:v>19.754000000000001</c:v>
                </c:pt>
                <c:pt idx="4728">
                  <c:v>19.718</c:v>
                </c:pt>
                <c:pt idx="4729">
                  <c:v>19.71</c:v>
                </c:pt>
                <c:pt idx="4730">
                  <c:v>19.702000000000002</c:v>
                </c:pt>
                <c:pt idx="4731">
                  <c:v>19.696999999999999</c:v>
                </c:pt>
                <c:pt idx="4732">
                  <c:v>19.695</c:v>
                </c:pt>
                <c:pt idx="4733">
                  <c:v>19.687000000000001</c:v>
                </c:pt>
                <c:pt idx="4734">
                  <c:v>19.658000000000001</c:v>
                </c:pt>
                <c:pt idx="4735">
                  <c:v>19.646000000000001</c:v>
                </c:pt>
                <c:pt idx="4736">
                  <c:v>19.640999999999995</c:v>
                </c:pt>
                <c:pt idx="4737">
                  <c:v>19.634000000000004</c:v>
                </c:pt>
                <c:pt idx="4738">
                  <c:v>19.630000000000003</c:v>
                </c:pt>
                <c:pt idx="4739">
                  <c:v>19.616000000000003</c:v>
                </c:pt>
                <c:pt idx="4740">
                  <c:v>19.614000000000004</c:v>
                </c:pt>
                <c:pt idx="4741">
                  <c:v>19.552</c:v>
                </c:pt>
                <c:pt idx="4742">
                  <c:v>19.545000000000002</c:v>
                </c:pt>
                <c:pt idx="4743">
                  <c:v>19.53</c:v>
                </c:pt>
                <c:pt idx="4744">
                  <c:v>19.526</c:v>
                </c:pt>
                <c:pt idx="4745">
                  <c:v>19.501000000000001</c:v>
                </c:pt>
                <c:pt idx="4746">
                  <c:v>19.501000000000001</c:v>
                </c:pt>
                <c:pt idx="4747">
                  <c:v>19.479999999999997</c:v>
                </c:pt>
                <c:pt idx="4748">
                  <c:v>19.479999999999997</c:v>
                </c:pt>
                <c:pt idx="4749">
                  <c:v>19.459</c:v>
                </c:pt>
                <c:pt idx="4750">
                  <c:v>19.431000000000001</c:v>
                </c:pt>
                <c:pt idx="4751">
                  <c:v>19.423999999999996</c:v>
                </c:pt>
                <c:pt idx="4752">
                  <c:v>19.407999999999998</c:v>
                </c:pt>
                <c:pt idx="4753">
                  <c:v>19.385999999999996</c:v>
                </c:pt>
                <c:pt idx="4754">
                  <c:v>19.38</c:v>
                </c:pt>
                <c:pt idx="4755">
                  <c:v>19.361999999999995</c:v>
                </c:pt>
                <c:pt idx="4756">
                  <c:v>19.361000000000001</c:v>
                </c:pt>
                <c:pt idx="4757">
                  <c:v>19.353999999999999</c:v>
                </c:pt>
                <c:pt idx="4758">
                  <c:v>19.327000000000005</c:v>
                </c:pt>
                <c:pt idx="4759">
                  <c:v>19.32</c:v>
                </c:pt>
                <c:pt idx="4760">
                  <c:v>19.315000000000001</c:v>
                </c:pt>
                <c:pt idx="4761">
                  <c:v>19.314000000000004</c:v>
                </c:pt>
                <c:pt idx="4762">
                  <c:v>19.274999999999999</c:v>
                </c:pt>
                <c:pt idx="4763">
                  <c:v>19.267999999999997</c:v>
                </c:pt>
                <c:pt idx="4764">
                  <c:v>19.267999999999997</c:v>
                </c:pt>
                <c:pt idx="4765">
                  <c:v>19.266999999999996</c:v>
                </c:pt>
                <c:pt idx="4766">
                  <c:v>19.261999999999997</c:v>
                </c:pt>
                <c:pt idx="4767">
                  <c:v>19.259</c:v>
                </c:pt>
                <c:pt idx="4768">
                  <c:v>19.247</c:v>
                </c:pt>
                <c:pt idx="4769">
                  <c:v>19.216999999999999</c:v>
                </c:pt>
                <c:pt idx="4770">
                  <c:v>19.199000000000005</c:v>
                </c:pt>
                <c:pt idx="4771">
                  <c:v>19.175000000000001</c:v>
                </c:pt>
                <c:pt idx="4772">
                  <c:v>19.172000000000001</c:v>
                </c:pt>
                <c:pt idx="4773">
                  <c:v>19.161000000000001</c:v>
                </c:pt>
                <c:pt idx="4774">
                  <c:v>19.132000000000001</c:v>
                </c:pt>
                <c:pt idx="4775">
                  <c:v>19.120999999999999</c:v>
                </c:pt>
                <c:pt idx="4776">
                  <c:v>19.114000000000004</c:v>
                </c:pt>
                <c:pt idx="4777">
                  <c:v>19.113000000000003</c:v>
                </c:pt>
                <c:pt idx="4778">
                  <c:v>19.111000000000004</c:v>
                </c:pt>
                <c:pt idx="4779">
                  <c:v>19.068999999999996</c:v>
                </c:pt>
                <c:pt idx="4780">
                  <c:v>19.061</c:v>
                </c:pt>
                <c:pt idx="4781">
                  <c:v>19.041</c:v>
                </c:pt>
                <c:pt idx="4782">
                  <c:v>19.027000000000001</c:v>
                </c:pt>
                <c:pt idx="4783">
                  <c:v>19.02</c:v>
                </c:pt>
                <c:pt idx="4784">
                  <c:v>19</c:v>
                </c:pt>
                <c:pt idx="4785">
                  <c:v>18.991999999999997</c:v>
                </c:pt>
                <c:pt idx="4786">
                  <c:v>18.957000000000001</c:v>
                </c:pt>
                <c:pt idx="4787">
                  <c:v>18.954999999999995</c:v>
                </c:pt>
                <c:pt idx="4788">
                  <c:v>18.949000000000002</c:v>
                </c:pt>
                <c:pt idx="4789">
                  <c:v>18.946999999999996</c:v>
                </c:pt>
                <c:pt idx="4790">
                  <c:v>18.914000000000001</c:v>
                </c:pt>
                <c:pt idx="4791">
                  <c:v>18.911000000000001</c:v>
                </c:pt>
                <c:pt idx="4792">
                  <c:v>18.861999999999995</c:v>
                </c:pt>
                <c:pt idx="4793">
                  <c:v>18.844999999999999</c:v>
                </c:pt>
                <c:pt idx="4794">
                  <c:v>18.823</c:v>
                </c:pt>
                <c:pt idx="4795">
                  <c:v>18.808</c:v>
                </c:pt>
                <c:pt idx="4796">
                  <c:v>18.779999999999998</c:v>
                </c:pt>
                <c:pt idx="4797">
                  <c:v>18.779999999999998</c:v>
                </c:pt>
                <c:pt idx="4798">
                  <c:v>18.773</c:v>
                </c:pt>
                <c:pt idx="4799">
                  <c:v>18.763999999999996</c:v>
                </c:pt>
                <c:pt idx="4800">
                  <c:v>18.754000000000001</c:v>
                </c:pt>
                <c:pt idx="4801">
                  <c:v>18.736999999999995</c:v>
                </c:pt>
                <c:pt idx="4802">
                  <c:v>18.709</c:v>
                </c:pt>
                <c:pt idx="4803">
                  <c:v>18.689</c:v>
                </c:pt>
                <c:pt idx="4804">
                  <c:v>18.667000000000005</c:v>
                </c:pt>
                <c:pt idx="4805">
                  <c:v>18.663</c:v>
                </c:pt>
                <c:pt idx="4806">
                  <c:v>18.66</c:v>
                </c:pt>
                <c:pt idx="4807">
                  <c:v>18.651000000000003</c:v>
                </c:pt>
                <c:pt idx="4808">
                  <c:v>18.64</c:v>
                </c:pt>
                <c:pt idx="4809">
                  <c:v>18.635999999999999</c:v>
                </c:pt>
                <c:pt idx="4810">
                  <c:v>18.630000000000003</c:v>
                </c:pt>
                <c:pt idx="4811">
                  <c:v>18.626000000000001</c:v>
                </c:pt>
                <c:pt idx="4812">
                  <c:v>18.623000000000001</c:v>
                </c:pt>
                <c:pt idx="4813">
                  <c:v>18.610000000000003</c:v>
                </c:pt>
                <c:pt idx="4814">
                  <c:v>18.591000000000001</c:v>
                </c:pt>
                <c:pt idx="4815">
                  <c:v>18.558</c:v>
                </c:pt>
                <c:pt idx="4816">
                  <c:v>18.556999999999999</c:v>
                </c:pt>
                <c:pt idx="4817">
                  <c:v>18.523</c:v>
                </c:pt>
                <c:pt idx="4818">
                  <c:v>18.518000000000001</c:v>
                </c:pt>
                <c:pt idx="4819">
                  <c:v>18.516999999999999</c:v>
                </c:pt>
                <c:pt idx="4820">
                  <c:v>18.501999999999999</c:v>
                </c:pt>
                <c:pt idx="4821">
                  <c:v>18.481999999999996</c:v>
                </c:pt>
                <c:pt idx="4822">
                  <c:v>18.479999999999997</c:v>
                </c:pt>
                <c:pt idx="4823">
                  <c:v>18.475999999999996</c:v>
                </c:pt>
                <c:pt idx="4824">
                  <c:v>18.468999999999998</c:v>
                </c:pt>
                <c:pt idx="4825">
                  <c:v>18.461999999999996</c:v>
                </c:pt>
                <c:pt idx="4826">
                  <c:v>18.460999999999995</c:v>
                </c:pt>
                <c:pt idx="4827">
                  <c:v>18.451000000000001</c:v>
                </c:pt>
                <c:pt idx="4828">
                  <c:v>18.431000000000001</c:v>
                </c:pt>
                <c:pt idx="4829">
                  <c:v>18.428999999999991</c:v>
                </c:pt>
                <c:pt idx="4830">
                  <c:v>18.425999999999991</c:v>
                </c:pt>
                <c:pt idx="4831">
                  <c:v>18.417000000000005</c:v>
                </c:pt>
                <c:pt idx="4832">
                  <c:v>18.407</c:v>
                </c:pt>
                <c:pt idx="4833">
                  <c:v>18.376999999999999</c:v>
                </c:pt>
                <c:pt idx="4834">
                  <c:v>18.37</c:v>
                </c:pt>
                <c:pt idx="4835">
                  <c:v>18.369</c:v>
                </c:pt>
                <c:pt idx="4836">
                  <c:v>18.332000000000001</c:v>
                </c:pt>
                <c:pt idx="4837">
                  <c:v>18.332000000000001</c:v>
                </c:pt>
                <c:pt idx="4838">
                  <c:v>18.326000000000001</c:v>
                </c:pt>
                <c:pt idx="4839">
                  <c:v>18.309000000000001</c:v>
                </c:pt>
                <c:pt idx="4840">
                  <c:v>18.306000000000001</c:v>
                </c:pt>
                <c:pt idx="4841">
                  <c:v>18.305</c:v>
                </c:pt>
                <c:pt idx="4842">
                  <c:v>18.303000000000001</c:v>
                </c:pt>
                <c:pt idx="4843">
                  <c:v>18.284999999999997</c:v>
                </c:pt>
                <c:pt idx="4844">
                  <c:v>18.283999999999995</c:v>
                </c:pt>
                <c:pt idx="4845">
                  <c:v>18.279</c:v>
                </c:pt>
                <c:pt idx="4846">
                  <c:v>18.276</c:v>
                </c:pt>
                <c:pt idx="4847">
                  <c:v>18.238</c:v>
                </c:pt>
                <c:pt idx="4848">
                  <c:v>18.192</c:v>
                </c:pt>
                <c:pt idx="4849">
                  <c:v>18.190999999999999</c:v>
                </c:pt>
                <c:pt idx="4850">
                  <c:v>18.16</c:v>
                </c:pt>
                <c:pt idx="4851">
                  <c:v>18.135999999999999</c:v>
                </c:pt>
                <c:pt idx="4852">
                  <c:v>18.125</c:v>
                </c:pt>
                <c:pt idx="4853">
                  <c:v>18.084999999999997</c:v>
                </c:pt>
                <c:pt idx="4854">
                  <c:v>18.058</c:v>
                </c:pt>
                <c:pt idx="4855">
                  <c:v>18.018999999999995</c:v>
                </c:pt>
                <c:pt idx="4856">
                  <c:v>18.016999999999999</c:v>
                </c:pt>
                <c:pt idx="4857">
                  <c:v>18.013999999999999</c:v>
                </c:pt>
                <c:pt idx="4858">
                  <c:v>18.001000000000001</c:v>
                </c:pt>
                <c:pt idx="4859">
                  <c:v>17.978000000000002</c:v>
                </c:pt>
                <c:pt idx="4860">
                  <c:v>17.967999999999996</c:v>
                </c:pt>
                <c:pt idx="4861">
                  <c:v>17.964999999999996</c:v>
                </c:pt>
                <c:pt idx="4862">
                  <c:v>17.961999999999996</c:v>
                </c:pt>
                <c:pt idx="4863">
                  <c:v>17.959999999999997</c:v>
                </c:pt>
                <c:pt idx="4864">
                  <c:v>17.959</c:v>
                </c:pt>
                <c:pt idx="4865">
                  <c:v>17.954000000000001</c:v>
                </c:pt>
                <c:pt idx="4866">
                  <c:v>17.947999999999997</c:v>
                </c:pt>
                <c:pt idx="4867">
                  <c:v>17.913</c:v>
                </c:pt>
                <c:pt idx="4868">
                  <c:v>17.911999999999999</c:v>
                </c:pt>
                <c:pt idx="4869">
                  <c:v>17.887</c:v>
                </c:pt>
                <c:pt idx="4870">
                  <c:v>17.844000000000001</c:v>
                </c:pt>
                <c:pt idx="4871">
                  <c:v>17.84</c:v>
                </c:pt>
                <c:pt idx="4872">
                  <c:v>17.834000000000003</c:v>
                </c:pt>
                <c:pt idx="4873">
                  <c:v>17.829000000000001</c:v>
                </c:pt>
                <c:pt idx="4874">
                  <c:v>17.826000000000001</c:v>
                </c:pt>
                <c:pt idx="4875">
                  <c:v>17.821999999999999</c:v>
                </c:pt>
                <c:pt idx="4876">
                  <c:v>17.803000000000001</c:v>
                </c:pt>
                <c:pt idx="4877">
                  <c:v>17.780999999999995</c:v>
                </c:pt>
                <c:pt idx="4878">
                  <c:v>17.779</c:v>
                </c:pt>
                <c:pt idx="4879">
                  <c:v>17.756</c:v>
                </c:pt>
                <c:pt idx="4880">
                  <c:v>17.734999999999999</c:v>
                </c:pt>
                <c:pt idx="4881">
                  <c:v>17.731999999999999</c:v>
                </c:pt>
                <c:pt idx="4882">
                  <c:v>17.716999999999999</c:v>
                </c:pt>
                <c:pt idx="4883">
                  <c:v>17.716000000000001</c:v>
                </c:pt>
                <c:pt idx="4884">
                  <c:v>17.684999999999999</c:v>
                </c:pt>
                <c:pt idx="4885">
                  <c:v>17.684000000000001</c:v>
                </c:pt>
                <c:pt idx="4886">
                  <c:v>17.677000000000003</c:v>
                </c:pt>
                <c:pt idx="4887">
                  <c:v>17.675000000000001</c:v>
                </c:pt>
                <c:pt idx="4888">
                  <c:v>17.673999999999999</c:v>
                </c:pt>
                <c:pt idx="4889">
                  <c:v>17.670000000000005</c:v>
                </c:pt>
                <c:pt idx="4890">
                  <c:v>17.664999999999999</c:v>
                </c:pt>
                <c:pt idx="4891">
                  <c:v>17.654000000000003</c:v>
                </c:pt>
                <c:pt idx="4892">
                  <c:v>17.643000000000001</c:v>
                </c:pt>
                <c:pt idx="4893">
                  <c:v>17.635999999999999</c:v>
                </c:pt>
                <c:pt idx="4894">
                  <c:v>17.606999999999999</c:v>
                </c:pt>
                <c:pt idx="4895">
                  <c:v>17.597999999999999</c:v>
                </c:pt>
                <c:pt idx="4896">
                  <c:v>17.591000000000001</c:v>
                </c:pt>
                <c:pt idx="4897">
                  <c:v>17.579000000000001</c:v>
                </c:pt>
                <c:pt idx="4898">
                  <c:v>17.577999999999999</c:v>
                </c:pt>
                <c:pt idx="4899">
                  <c:v>17.573</c:v>
                </c:pt>
                <c:pt idx="4900">
                  <c:v>17.533999999999999</c:v>
                </c:pt>
                <c:pt idx="4901">
                  <c:v>17.518999999999995</c:v>
                </c:pt>
                <c:pt idx="4902">
                  <c:v>17.516999999999999</c:v>
                </c:pt>
                <c:pt idx="4903">
                  <c:v>17.513999999999999</c:v>
                </c:pt>
                <c:pt idx="4904">
                  <c:v>17.509</c:v>
                </c:pt>
                <c:pt idx="4905">
                  <c:v>17.509</c:v>
                </c:pt>
                <c:pt idx="4906">
                  <c:v>17.494</c:v>
                </c:pt>
                <c:pt idx="4907">
                  <c:v>17.491999999999997</c:v>
                </c:pt>
                <c:pt idx="4908">
                  <c:v>17.466999999999995</c:v>
                </c:pt>
                <c:pt idx="4909">
                  <c:v>17.457000000000001</c:v>
                </c:pt>
                <c:pt idx="4910">
                  <c:v>17.446999999999996</c:v>
                </c:pt>
                <c:pt idx="4911">
                  <c:v>17.444999999999997</c:v>
                </c:pt>
                <c:pt idx="4912">
                  <c:v>17.427999999999997</c:v>
                </c:pt>
                <c:pt idx="4913">
                  <c:v>17.401999999999997</c:v>
                </c:pt>
                <c:pt idx="4914">
                  <c:v>17.396999999999995</c:v>
                </c:pt>
                <c:pt idx="4915">
                  <c:v>17.375</c:v>
                </c:pt>
                <c:pt idx="4916">
                  <c:v>17.349</c:v>
                </c:pt>
                <c:pt idx="4917">
                  <c:v>17.341999999999999</c:v>
                </c:pt>
                <c:pt idx="4918">
                  <c:v>17.337000000000003</c:v>
                </c:pt>
                <c:pt idx="4919">
                  <c:v>17.335999999999999</c:v>
                </c:pt>
                <c:pt idx="4920">
                  <c:v>17.331000000000003</c:v>
                </c:pt>
                <c:pt idx="4921">
                  <c:v>17.327999999999999</c:v>
                </c:pt>
                <c:pt idx="4922">
                  <c:v>17.308</c:v>
                </c:pt>
                <c:pt idx="4923">
                  <c:v>17.285999999999998</c:v>
                </c:pt>
                <c:pt idx="4924">
                  <c:v>17.282999999999998</c:v>
                </c:pt>
                <c:pt idx="4925">
                  <c:v>17.277000000000001</c:v>
                </c:pt>
                <c:pt idx="4926">
                  <c:v>17.274000000000001</c:v>
                </c:pt>
                <c:pt idx="4927">
                  <c:v>17.263999999999996</c:v>
                </c:pt>
                <c:pt idx="4928">
                  <c:v>17.256</c:v>
                </c:pt>
                <c:pt idx="4929">
                  <c:v>17.254999999999999</c:v>
                </c:pt>
                <c:pt idx="4930">
                  <c:v>17.231000000000005</c:v>
                </c:pt>
                <c:pt idx="4931">
                  <c:v>17.228999999999996</c:v>
                </c:pt>
                <c:pt idx="4932">
                  <c:v>17.215</c:v>
                </c:pt>
                <c:pt idx="4933">
                  <c:v>17.190999999999999</c:v>
                </c:pt>
                <c:pt idx="4934">
                  <c:v>17.190000000000001</c:v>
                </c:pt>
                <c:pt idx="4935">
                  <c:v>17.170000000000005</c:v>
                </c:pt>
                <c:pt idx="4936">
                  <c:v>17.137000000000004</c:v>
                </c:pt>
                <c:pt idx="4937">
                  <c:v>17.130000000000003</c:v>
                </c:pt>
                <c:pt idx="4938">
                  <c:v>17.128</c:v>
                </c:pt>
                <c:pt idx="4939">
                  <c:v>17.123999999999999</c:v>
                </c:pt>
                <c:pt idx="4940">
                  <c:v>17.097000000000001</c:v>
                </c:pt>
                <c:pt idx="4941">
                  <c:v>17.055</c:v>
                </c:pt>
                <c:pt idx="4942">
                  <c:v>17.052</c:v>
                </c:pt>
                <c:pt idx="4943">
                  <c:v>17.047999999999995</c:v>
                </c:pt>
                <c:pt idx="4944">
                  <c:v>17.036000000000001</c:v>
                </c:pt>
                <c:pt idx="4945">
                  <c:v>17.033000000000001</c:v>
                </c:pt>
                <c:pt idx="4946">
                  <c:v>17.030999999999999</c:v>
                </c:pt>
                <c:pt idx="4947">
                  <c:v>17.018999999999995</c:v>
                </c:pt>
                <c:pt idx="4948">
                  <c:v>17</c:v>
                </c:pt>
                <c:pt idx="4949">
                  <c:v>16.998999999999995</c:v>
                </c:pt>
                <c:pt idx="4950">
                  <c:v>16.994999999999997</c:v>
                </c:pt>
                <c:pt idx="4951">
                  <c:v>16.992999999999995</c:v>
                </c:pt>
                <c:pt idx="4952">
                  <c:v>16.989999999999991</c:v>
                </c:pt>
                <c:pt idx="4953">
                  <c:v>16.978000000000002</c:v>
                </c:pt>
                <c:pt idx="4954">
                  <c:v>16.975999999999996</c:v>
                </c:pt>
                <c:pt idx="4955">
                  <c:v>16.974</c:v>
                </c:pt>
                <c:pt idx="4956">
                  <c:v>16.960999999999995</c:v>
                </c:pt>
                <c:pt idx="4957">
                  <c:v>16.95</c:v>
                </c:pt>
                <c:pt idx="4958">
                  <c:v>16.949000000000002</c:v>
                </c:pt>
                <c:pt idx="4959">
                  <c:v>16.895</c:v>
                </c:pt>
                <c:pt idx="4960">
                  <c:v>16.884</c:v>
                </c:pt>
                <c:pt idx="4961">
                  <c:v>16.870999999999999</c:v>
                </c:pt>
                <c:pt idx="4962">
                  <c:v>16.87</c:v>
                </c:pt>
                <c:pt idx="4963">
                  <c:v>16.86</c:v>
                </c:pt>
                <c:pt idx="4964">
                  <c:v>16.850000000000001</c:v>
                </c:pt>
                <c:pt idx="4965">
                  <c:v>16.794</c:v>
                </c:pt>
                <c:pt idx="4966">
                  <c:v>16.777999999999999</c:v>
                </c:pt>
                <c:pt idx="4967">
                  <c:v>16.776</c:v>
                </c:pt>
                <c:pt idx="4968">
                  <c:v>16.751999999999999</c:v>
                </c:pt>
                <c:pt idx="4969">
                  <c:v>16.744</c:v>
                </c:pt>
                <c:pt idx="4970">
                  <c:v>16.721999999999998</c:v>
                </c:pt>
                <c:pt idx="4971">
                  <c:v>16.707999999999995</c:v>
                </c:pt>
                <c:pt idx="4972">
                  <c:v>16.704999999999995</c:v>
                </c:pt>
                <c:pt idx="4973">
                  <c:v>16.7</c:v>
                </c:pt>
                <c:pt idx="4974">
                  <c:v>16.696999999999999</c:v>
                </c:pt>
                <c:pt idx="4975">
                  <c:v>16.690999999999999</c:v>
                </c:pt>
                <c:pt idx="4976">
                  <c:v>16.684000000000001</c:v>
                </c:pt>
                <c:pt idx="4977">
                  <c:v>16.673999999999999</c:v>
                </c:pt>
                <c:pt idx="4978">
                  <c:v>16.649000000000001</c:v>
                </c:pt>
                <c:pt idx="4979">
                  <c:v>16.646000000000001</c:v>
                </c:pt>
                <c:pt idx="4980">
                  <c:v>16.628</c:v>
                </c:pt>
                <c:pt idx="4981">
                  <c:v>16.603999999999999</c:v>
                </c:pt>
                <c:pt idx="4982">
                  <c:v>16.587</c:v>
                </c:pt>
                <c:pt idx="4983">
                  <c:v>16.577000000000005</c:v>
                </c:pt>
                <c:pt idx="4984">
                  <c:v>16.559999999999999</c:v>
                </c:pt>
                <c:pt idx="4985">
                  <c:v>16.556999999999999</c:v>
                </c:pt>
                <c:pt idx="4986">
                  <c:v>16.556000000000001</c:v>
                </c:pt>
                <c:pt idx="4987">
                  <c:v>16.548999999999996</c:v>
                </c:pt>
                <c:pt idx="4988">
                  <c:v>16.542000000000002</c:v>
                </c:pt>
                <c:pt idx="4989">
                  <c:v>16.516999999999999</c:v>
                </c:pt>
                <c:pt idx="4990">
                  <c:v>16.504000000000001</c:v>
                </c:pt>
                <c:pt idx="4991">
                  <c:v>16.498999999999995</c:v>
                </c:pt>
                <c:pt idx="4992">
                  <c:v>16.491</c:v>
                </c:pt>
                <c:pt idx="4993">
                  <c:v>16.486999999999991</c:v>
                </c:pt>
                <c:pt idx="4994">
                  <c:v>16.481000000000002</c:v>
                </c:pt>
                <c:pt idx="4995">
                  <c:v>16.474999999999998</c:v>
                </c:pt>
                <c:pt idx="4996">
                  <c:v>16.474999999999998</c:v>
                </c:pt>
                <c:pt idx="4997">
                  <c:v>16.459999999999997</c:v>
                </c:pt>
                <c:pt idx="4998">
                  <c:v>16.45</c:v>
                </c:pt>
                <c:pt idx="4999">
                  <c:v>16.449000000000002</c:v>
                </c:pt>
                <c:pt idx="5000">
                  <c:v>16.431000000000001</c:v>
                </c:pt>
                <c:pt idx="5001">
                  <c:v>16.419</c:v>
                </c:pt>
                <c:pt idx="5002">
                  <c:v>16.408999999999995</c:v>
                </c:pt>
                <c:pt idx="5003">
                  <c:v>16.395</c:v>
                </c:pt>
                <c:pt idx="5004">
                  <c:v>16.384</c:v>
                </c:pt>
                <c:pt idx="5005">
                  <c:v>16.376999999999999</c:v>
                </c:pt>
                <c:pt idx="5006">
                  <c:v>16.375</c:v>
                </c:pt>
                <c:pt idx="5007">
                  <c:v>16.367000000000001</c:v>
                </c:pt>
                <c:pt idx="5008">
                  <c:v>16.366</c:v>
                </c:pt>
                <c:pt idx="5009">
                  <c:v>16.363</c:v>
                </c:pt>
                <c:pt idx="5010">
                  <c:v>16.363</c:v>
                </c:pt>
                <c:pt idx="5011">
                  <c:v>16.350000000000001</c:v>
                </c:pt>
                <c:pt idx="5012">
                  <c:v>16.344000000000001</c:v>
                </c:pt>
                <c:pt idx="5013">
                  <c:v>16.332999999999995</c:v>
                </c:pt>
                <c:pt idx="5014">
                  <c:v>16.327999999999999</c:v>
                </c:pt>
                <c:pt idx="5015">
                  <c:v>16.323</c:v>
                </c:pt>
                <c:pt idx="5016">
                  <c:v>16.312000000000001</c:v>
                </c:pt>
                <c:pt idx="5017">
                  <c:v>16.306999999999999</c:v>
                </c:pt>
                <c:pt idx="5018">
                  <c:v>16.297999999999995</c:v>
                </c:pt>
                <c:pt idx="5019">
                  <c:v>16.27</c:v>
                </c:pt>
                <c:pt idx="5020">
                  <c:v>16.254000000000001</c:v>
                </c:pt>
                <c:pt idx="5021">
                  <c:v>16.251999999999999</c:v>
                </c:pt>
                <c:pt idx="5022">
                  <c:v>16.244999999999997</c:v>
                </c:pt>
                <c:pt idx="5023">
                  <c:v>16.238</c:v>
                </c:pt>
                <c:pt idx="5024">
                  <c:v>16.213000000000001</c:v>
                </c:pt>
                <c:pt idx="5025">
                  <c:v>16.207999999999995</c:v>
                </c:pt>
                <c:pt idx="5026">
                  <c:v>16.204999999999995</c:v>
                </c:pt>
                <c:pt idx="5027">
                  <c:v>16.195</c:v>
                </c:pt>
                <c:pt idx="5028">
                  <c:v>16.193000000000001</c:v>
                </c:pt>
                <c:pt idx="5029">
                  <c:v>16.187999999999999</c:v>
                </c:pt>
                <c:pt idx="5030">
                  <c:v>16.137000000000004</c:v>
                </c:pt>
                <c:pt idx="5031">
                  <c:v>16.135999999999999</c:v>
                </c:pt>
                <c:pt idx="5032">
                  <c:v>16.109000000000005</c:v>
                </c:pt>
                <c:pt idx="5033">
                  <c:v>16.097999999999999</c:v>
                </c:pt>
                <c:pt idx="5034">
                  <c:v>16.082999999999991</c:v>
                </c:pt>
                <c:pt idx="5035">
                  <c:v>16.07</c:v>
                </c:pt>
                <c:pt idx="5036">
                  <c:v>16.065999999999995</c:v>
                </c:pt>
                <c:pt idx="5037">
                  <c:v>16.064999999999998</c:v>
                </c:pt>
                <c:pt idx="5038">
                  <c:v>16.061</c:v>
                </c:pt>
                <c:pt idx="5039">
                  <c:v>16.058</c:v>
                </c:pt>
                <c:pt idx="5040">
                  <c:v>16.050999999999995</c:v>
                </c:pt>
                <c:pt idx="5041">
                  <c:v>16.030999999999999</c:v>
                </c:pt>
                <c:pt idx="5042">
                  <c:v>16.015000000000001</c:v>
                </c:pt>
                <c:pt idx="5043">
                  <c:v>15.999000000000002</c:v>
                </c:pt>
                <c:pt idx="5044">
                  <c:v>15.995000000000001</c:v>
                </c:pt>
                <c:pt idx="5045">
                  <c:v>15.986000000000002</c:v>
                </c:pt>
                <c:pt idx="5046">
                  <c:v>15.98</c:v>
                </c:pt>
                <c:pt idx="5047">
                  <c:v>15.974</c:v>
                </c:pt>
                <c:pt idx="5048">
                  <c:v>15.969000000000001</c:v>
                </c:pt>
                <c:pt idx="5049">
                  <c:v>15.959000000000001</c:v>
                </c:pt>
                <c:pt idx="5050">
                  <c:v>15.956000000000001</c:v>
                </c:pt>
                <c:pt idx="5051">
                  <c:v>15.955000000000002</c:v>
                </c:pt>
                <c:pt idx="5052">
                  <c:v>15.945</c:v>
                </c:pt>
                <c:pt idx="5053">
                  <c:v>15.938000000000001</c:v>
                </c:pt>
                <c:pt idx="5054">
                  <c:v>15.924000000000001</c:v>
                </c:pt>
                <c:pt idx="5055">
                  <c:v>15.923</c:v>
                </c:pt>
                <c:pt idx="5056">
                  <c:v>15.909000000000002</c:v>
                </c:pt>
                <c:pt idx="5057">
                  <c:v>15.889000000000001</c:v>
                </c:pt>
                <c:pt idx="5058">
                  <c:v>15.868</c:v>
                </c:pt>
                <c:pt idx="5059">
                  <c:v>15.866000000000001</c:v>
                </c:pt>
                <c:pt idx="5060">
                  <c:v>15.814</c:v>
                </c:pt>
                <c:pt idx="5061">
                  <c:v>15.795</c:v>
                </c:pt>
                <c:pt idx="5062">
                  <c:v>15.795</c:v>
                </c:pt>
                <c:pt idx="5063">
                  <c:v>15.790999999999999</c:v>
                </c:pt>
                <c:pt idx="5064">
                  <c:v>15.790999999999999</c:v>
                </c:pt>
                <c:pt idx="5065">
                  <c:v>15.782</c:v>
                </c:pt>
                <c:pt idx="5066">
                  <c:v>15.75</c:v>
                </c:pt>
                <c:pt idx="5067">
                  <c:v>15.747999999999999</c:v>
                </c:pt>
                <c:pt idx="5068">
                  <c:v>15.723000000000001</c:v>
                </c:pt>
                <c:pt idx="5069">
                  <c:v>15.720999999999998</c:v>
                </c:pt>
                <c:pt idx="5070">
                  <c:v>15.704000000000001</c:v>
                </c:pt>
                <c:pt idx="5071">
                  <c:v>15.696</c:v>
                </c:pt>
                <c:pt idx="5072">
                  <c:v>15.683</c:v>
                </c:pt>
                <c:pt idx="5073">
                  <c:v>15.682</c:v>
                </c:pt>
                <c:pt idx="5074">
                  <c:v>15.678000000000001</c:v>
                </c:pt>
                <c:pt idx="5075">
                  <c:v>15.67</c:v>
                </c:pt>
                <c:pt idx="5076">
                  <c:v>15.661</c:v>
                </c:pt>
                <c:pt idx="5077">
                  <c:v>15.654</c:v>
                </c:pt>
                <c:pt idx="5078">
                  <c:v>15.646000000000001</c:v>
                </c:pt>
                <c:pt idx="5079">
                  <c:v>15.638999999999999</c:v>
                </c:pt>
                <c:pt idx="5080">
                  <c:v>15.630999999999998</c:v>
                </c:pt>
                <c:pt idx="5081">
                  <c:v>15.627999999999998</c:v>
                </c:pt>
                <c:pt idx="5082">
                  <c:v>15.615</c:v>
                </c:pt>
                <c:pt idx="5083">
                  <c:v>15.595000000000002</c:v>
                </c:pt>
                <c:pt idx="5084">
                  <c:v>15.585000000000003</c:v>
                </c:pt>
                <c:pt idx="5085">
                  <c:v>15.568</c:v>
                </c:pt>
                <c:pt idx="5086">
                  <c:v>15.540999999999999</c:v>
                </c:pt>
                <c:pt idx="5087">
                  <c:v>15.523</c:v>
                </c:pt>
                <c:pt idx="5088">
                  <c:v>15.52</c:v>
                </c:pt>
                <c:pt idx="5089">
                  <c:v>15.516</c:v>
                </c:pt>
                <c:pt idx="5090">
                  <c:v>15.482000000000001</c:v>
                </c:pt>
                <c:pt idx="5091">
                  <c:v>15.48</c:v>
                </c:pt>
                <c:pt idx="5092">
                  <c:v>15.476000000000003</c:v>
                </c:pt>
                <c:pt idx="5093">
                  <c:v>15.466000000000003</c:v>
                </c:pt>
                <c:pt idx="5094">
                  <c:v>15.459000000000001</c:v>
                </c:pt>
                <c:pt idx="5095">
                  <c:v>15.454000000000002</c:v>
                </c:pt>
                <c:pt idx="5096">
                  <c:v>15.439</c:v>
                </c:pt>
                <c:pt idx="5097">
                  <c:v>15.439</c:v>
                </c:pt>
                <c:pt idx="5098">
                  <c:v>15.435</c:v>
                </c:pt>
                <c:pt idx="5099">
                  <c:v>15.429</c:v>
                </c:pt>
                <c:pt idx="5100">
                  <c:v>15.427</c:v>
                </c:pt>
                <c:pt idx="5101">
                  <c:v>15.421000000000001</c:v>
                </c:pt>
                <c:pt idx="5102">
                  <c:v>15.404</c:v>
                </c:pt>
                <c:pt idx="5103">
                  <c:v>15.403</c:v>
                </c:pt>
                <c:pt idx="5104">
                  <c:v>15.403</c:v>
                </c:pt>
                <c:pt idx="5105">
                  <c:v>15.402000000000001</c:v>
                </c:pt>
                <c:pt idx="5106">
                  <c:v>15.397</c:v>
                </c:pt>
                <c:pt idx="5107">
                  <c:v>15.375000000000002</c:v>
                </c:pt>
                <c:pt idx="5108">
                  <c:v>15.358000000000002</c:v>
                </c:pt>
                <c:pt idx="5109">
                  <c:v>15.343</c:v>
                </c:pt>
                <c:pt idx="5110">
                  <c:v>15.237999999999998</c:v>
                </c:pt>
                <c:pt idx="5111">
                  <c:v>15.236000000000001</c:v>
                </c:pt>
                <c:pt idx="5112">
                  <c:v>15.236000000000001</c:v>
                </c:pt>
                <c:pt idx="5113">
                  <c:v>15.213000000000001</c:v>
                </c:pt>
                <c:pt idx="5114">
                  <c:v>15.210999999999999</c:v>
                </c:pt>
                <c:pt idx="5115">
                  <c:v>15.199</c:v>
                </c:pt>
                <c:pt idx="5116">
                  <c:v>15.194000000000001</c:v>
                </c:pt>
                <c:pt idx="5117">
                  <c:v>15.186</c:v>
                </c:pt>
                <c:pt idx="5118">
                  <c:v>15.185</c:v>
                </c:pt>
                <c:pt idx="5119">
                  <c:v>15.172000000000002</c:v>
                </c:pt>
                <c:pt idx="5120">
                  <c:v>15.136000000000001</c:v>
                </c:pt>
                <c:pt idx="5121">
                  <c:v>15.127000000000001</c:v>
                </c:pt>
                <c:pt idx="5122">
                  <c:v>15.122</c:v>
                </c:pt>
                <c:pt idx="5123">
                  <c:v>15.12</c:v>
                </c:pt>
                <c:pt idx="5124">
                  <c:v>15.114000000000001</c:v>
                </c:pt>
                <c:pt idx="5125">
                  <c:v>15.11</c:v>
                </c:pt>
                <c:pt idx="5126">
                  <c:v>15.105</c:v>
                </c:pt>
                <c:pt idx="5127">
                  <c:v>15.071</c:v>
                </c:pt>
                <c:pt idx="5128">
                  <c:v>15.058</c:v>
                </c:pt>
                <c:pt idx="5129">
                  <c:v>15.048999999999999</c:v>
                </c:pt>
                <c:pt idx="5130">
                  <c:v>15.037999999999998</c:v>
                </c:pt>
                <c:pt idx="5131">
                  <c:v>15.036</c:v>
                </c:pt>
                <c:pt idx="5132">
                  <c:v>15.032</c:v>
                </c:pt>
                <c:pt idx="5133">
                  <c:v>15.03</c:v>
                </c:pt>
                <c:pt idx="5134">
                  <c:v>15.026</c:v>
                </c:pt>
                <c:pt idx="5135">
                  <c:v>14.991</c:v>
                </c:pt>
                <c:pt idx="5136">
                  <c:v>14.976000000000003</c:v>
                </c:pt>
                <c:pt idx="5137">
                  <c:v>14.967000000000002</c:v>
                </c:pt>
                <c:pt idx="5138">
                  <c:v>14.955000000000002</c:v>
                </c:pt>
                <c:pt idx="5139">
                  <c:v>14.932</c:v>
                </c:pt>
                <c:pt idx="5140">
                  <c:v>14.929</c:v>
                </c:pt>
                <c:pt idx="5141">
                  <c:v>14.9</c:v>
                </c:pt>
                <c:pt idx="5142">
                  <c:v>14.888</c:v>
                </c:pt>
                <c:pt idx="5143">
                  <c:v>14.884</c:v>
                </c:pt>
                <c:pt idx="5144">
                  <c:v>14.881</c:v>
                </c:pt>
                <c:pt idx="5145">
                  <c:v>14.857000000000003</c:v>
                </c:pt>
                <c:pt idx="5146">
                  <c:v>14.855000000000002</c:v>
                </c:pt>
                <c:pt idx="5147">
                  <c:v>14.853000000000002</c:v>
                </c:pt>
                <c:pt idx="5148">
                  <c:v>14.849</c:v>
                </c:pt>
                <c:pt idx="5149">
                  <c:v>14.847</c:v>
                </c:pt>
                <c:pt idx="5150">
                  <c:v>14.839</c:v>
                </c:pt>
                <c:pt idx="5151">
                  <c:v>14.831</c:v>
                </c:pt>
                <c:pt idx="5152">
                  <c:v>14.817</c:v>
                </c:pt>
                <c:pt idx="5153">
                  <c:v>14.804</c:v>
                </c:pt>
                <c:pt idx="5154">
                  <c:v>14.8</c:v>
                </c:pt>
                <c:pt idx="5155">
                  <c:v>14.798999999999999</c:v>
                </c:pt>
                <c:pt idx="5156">
                  <c:v>14.795</c:v>
                </c:pt>
                <c:pt idx="5157">
                  <c:v>14.787999999999998</c:v>
                </c:pt>
                <c:pt idx="5158">
                  <c:v>14.787999999999998</c:v>
                </c:pt>
                <c:pt idx="5159">
                  <c:v>14.779</c:v>
                </c:pt>
                <c:pt idx="5160">
                  <c:v>14.755000000000003</c:v>
                </c:pt>
                <c:pt idx="5161">
                  <c:v>14.743999999999998</c:v>
                </c:pt>
                <c:pt idx="5162">
                  <c:v>14.742000000000001</c:v>
                </c:pt>
                <c:pt idx="5163">
                  <c:v>14.715</c:v>
                </c:pt>
                <c:pt idx="5164">
                  <c:v>14.697999999999999</c:v>
                </c:pt>
                <c:pt idx="5165">
                  <c:v>14.696</c:v>
                </c:pt>
                <c:pt idx="5166">
                  <c:v>14.691000000000001</c:v>
                </c:pt>
                <c:pt idx="5167">
                  <c:v>14.69</c:v>
                </c:pt>
                <c:pt idx="5168">
                  <c:v>14.689</c:v>
                </c:pt>
                <c:pt idx="5169">
                  <c:v>14.689</c:v>
                </c:pt>
                <c:pt idx="5170">
                  <c:v>14.68</c:v>
                </c:pt>
                <c:pt idx="5171">
                  <c:v>14.655000000000001</c:v>
                </c:pt>
                <c:pt idx="5172">
                  <c:v>14.609</c:v>
                </c:pt>
                <c:pt idx="5173">
                  <c:v>14.584</c:v>
                </c:pt>
                <c:pt idx="5174">
                  <c:v>14.584</c:v>
                </c:pt>
                <c:pt idx="5175">
                  <c:v>14.58</c:v>
                </c:pt>
                <c:pt idx="5176">
                  <c:v>14.572000000000001</c:v>
                </c:pt>
                <c:pt idx="5177">
                  <c:v>14.565000000000001</c:v>
                </c:pt>
                <c:pt idx="5178">
                  <c:v>14.562000000000001</c:v>
                </c:pt>
                <c:pt idx="5179">
                  <c:v>14.56</c:v>
                </c:pt>
                <c:pt idx="5180">
                  <c:v>14.546000000000001</c:v>
                </c:pt>
                <c:pt idx="5181">
                  <c:v>14.545</c:v>
                </c:pt>
                <c:pt idx="5182">
                  <c:v>14.543999999999999</c:v>
                </c:pt>
                <c:pt idx="5183">
                  <c:v>14.542</c:v>
                </c:pt>
                <c:pt idx="5184">
                  <c:v>14.522</c:v>
                </c:pt>
                <c:pt idx="5185">
                  <c:v>14.513</c:v>
                </c:pt>
                <c:pt idx="5186">
                  <c:v>14.505000000000003</c:v>
                </c:pt>
                <c:pt idx="5187">
                  <c:v>14.492000000000003</c:v>
                </c:pt>
                <c:pt idx="5188">
                  <c:v>14.465000000000002</c:v>
                </c:pt>
                <c:pt idx="5189">
                  <c:v>14.46</c:v>
                </c:pt>
                <c:pt idx="5190">
                  <c:v>14.456000000000001</c:v>
                </c:pt>
                <c:pt idx="5191">
                  <c:v>14.44</c:v>
                </c:pt>
                <c:pt idx="5192">
                  <c:v>14.438000000000001</c:v>
                </c:pt>
                <c:pt idx="5193">
                  <c:v>14.426</c:v>
                </c:pt>
                <c:pt idx="5194">
                  <c:v>14.396000000000003</c:v>
                </c:pt>
                <c:pt idx="5195">
                  <c:v>14.396000000000003</c:v>
                </c:pt>
                <c:pt idx="5196">
                  <c:v>14.396000000000003</c:v>
                </c:pt>
                <c:pt idx="5197">
                  <c:v>14.394</c:v>
                </c:pt>
                <c:pt idx="5198">
                  <c:v>14.388</c:v>
                </c:pt>
                <c:pt idx="5199">
                  <c:v>14.382000000000001</c:v>
                </c:pt>
                <c:pt idx="5200">
                  <c:v>14.38</c:v>
                </c:pt>
                <c:pt idx="5201">
                  <c:v>14.377000000000002</c:v>
                </c:pt>
                <c:pt idx="5202">
                  <c:v>14.374000000000002</c:v>
                </c:pt>
                <c:pt idx="5203">
                  <c:v>14.311</c:v>
                </c:pt>
                <c:pt idx="5204">
                  <c:v>14.290999999999999</c:v>
                </c:pt>
                <c:pt idx="5205">
                  <c:v>14.277999999999999</c:v>
                </c:pt>
                <c:pt idx="5206">
                  <c:v>14.275</c:v>
                </c:pt>
                <c:pt idx="5207">
                  <c:v>14.271000000000001</c:v>
                </c:pt>
                <c:pt idx="5208">
                  <c:v>14.262</c:v>
                </c:pt>
                <c:pt idx="5209">
                  <c:v>14.244999999999999</c:v>
                </c:pt>
                <c:pt idx="5210">
                  <c:v>14.242999999999999</c:v>
                </c:pt>
                <c:pt idx="5211">
                  <c:v>14.237999999999998</c:v>
                </c:pt>
                <c:pt idx="5212">
                  <c:v>14.236999999999998</c:v>
                </c:pt>
                <c:pt idx="5213">
                  <c:v>14.225</c:v>
                </c:pt>
                <c:pt idx="5214">
                  <c:v>14.220999999999998</c:v>
                </c:pt>
                <c:pt idx="5215">
                  <c:v>14.213000000000001</c:v>
                </c:pt>
                <c:pt idx="5216">
                  <c:v>14.197999999999999</c:v>
                </c:pt>
                <c:pt idx="5217">
                  <c:v>14.196</c:v>
                </c:pt>
                <c:pt idx="5218">
                  <c:v>14.182</c:v>
                </c:pt>
                <c:pt idx="5219">
                  <c:v>14.181000000000001</c:v>
                </c:pt>
                <c:pt idx="5220">
                  <c:v>14.176</c:v>
                </c:pt>
                <c:pt idx="5221">
                  <c:v>14.169</c:v>
                </c:pt>
                <c:pt idx="5222">
                  <c:v>14.16</c:v>
                </c:pt>
                <c:pt idx="5223">
                  <c:v>14.155000000000001</c:v>
                </c:pt>
                <c:pt idx="5224">
                  <c:v>14.146999999999998</c:v>
                </c:pt>
                <c:pt idx="5225">
                  <c:v>14.116</c:v>
                </c:pt>
                <c:pt idx="5226">
                  <c:v>14.116</c:v>
                </c:pt>
                <c:pt idx="5227">
                  <c:v>14.094000000000001</c:v>
                </c:pt>
                <c:pt idx="5228">
                  <c:v>14.087</c:v>
                </c:pt>
                <c:pt idx="5229">
                  <c:v>14.07</c:v>
                </c:pt>
                <c:pt idx="5230">
                  <c:v>14.054</c:v>
                </c:pt>
                <c:pt idx="5231">
                  <c:v>14.040999999999999</c:v>
                </c:pt>
                <c:pt idx="5232">
                  <c:v>14.03</c:v>
                </c:pt>
                <c:pt idx="5233">
                  <c:v>14.019</c:v>
                </c:pt>
                <c:pt idx="5234">
                  <c:v>14.018000000000001</c:v>
                </c:pt>
                <c:pt idx="5235">
                  <c:v>14.005000000000003</c:v>
                </c:pt>
                <c:pt idx="5236">
                  <c:v>14.002000000000002</c:v>
                </c:pt>
                <c:pt idx="5237">
                  <c:v>13.995000000000001</c:v>
                </c:pt>
                <c:pt idx="5238">
                  <c:v>13.993</c:v>
                </c:pt>
                <c:pt idx="5239">
                  <c:v>13.989000000000003</c:v>
                </c:pt>
                <c:pt idx="5240">
                  <c:v>13.98</c:v>
                </c:pt>
                <c:pt idx="5241">
                  <c:v>13.972000000000001</c:v>
                </c:pt>
                <c:pt idx="5242">
                  <c:v>13.972000000000001</c:v>
                </c:pt>
                <c:pt idx="5243">
                  <c:v>13.969000000000001</c:v>
                </c:pt>
                <c:pt idx="5244">
                  <c:v>13.955000000000002</c:v>
                </c:pt>
                <c:pt idx="5245">
                  <c:v>13.955000000000002</c:v>
                </c:pt>
                <c:pt idx="5246">
                  <c:v>13.952000000000002</c:v>
                </c:pt>
                <c:pt idx="5247">
                  <c:v>13.949</c:v>
                </c:pt>
                <c:pt idx="5248">
                  <c:v>13.924000000000001</c:v>
                </c:pt>
                <c:pt idx="5249">
                  <c:v>13.913</c:v>
                </c:pt>
                <c:pt idx="5250">
                  <c:v>13.899000000000001</c:v>
                </c:pt>
                <c:pt idx="5251">
                  <c:v>13.883000000000003</c:v>
                </c:pt>
                <c:pt idx="5252">
                  <c:v>13.879000000000001</c:v>
                </c:pt>
                <c:pt idx="5253">
                  <c:v>13.873000000000003</c:v>
                </c:pt>
                <c:pt idx="5254">
                  <c:v>13.870000000000001</c:v>
                </c:pt>
                <c:pt idx="5255">
                  <c:v>13.859000000000002</c:v>
                </c:pt>
                <c:pt idx="5256">
                  <c:v>13.838000000000001</c:v>
                </c:pt>
                <c:pt idx="5257">
                  <c:v>13.836</c:v>
                </c:pt>
                <c:pt idx="5258">
                  <c:v>13.809000000000001</c:v>
                </c:pt>
                <c:pt idx="5259">
                  <c:v>13.793000000000001</c:v>
                </c:pt>
                <c:pt idx="5260">
                  <c:v>13.76</c:v>
                </c:pt>
                <c:pt idx="5261">
                  <c:v>13.743999999999998</c:v>
                </c:pt>
                <c:pt idx="5262">
                  <c:v>13.742999999999999</c:v>
                </c:pt>
                <c:pt idx="5263">
                  <c:v>13.740999999999998</c:v>
                </c:pt>
                <c:pt idx="5264">
                  <c:v>13.733000000000001</c:v>
                </c:pt>
                <c:pt idx="5265">
                  <c:v>13.717999999999998</c:v>
                </c:pt>
                <c:pt idx="5266">
                  <c:v>13.699</c:v>
                </c:pt>
                <c:pt idx="5267">
                  <c:v>13.696</c:v>
                </c:pt>
                <c:pt idx="5268">
                  <c:v>13.685</c:v>
                </c:pt>
                <c:pt idx="5269">
                  <c:v>13.668000000000001</c:v>
                </c:pt>
                <c:pt idx="5270">
                  <c:v>13.667</c:v>
                </c:pt>
                <c:pt idx="5271">
                  <c:v>13.666</c:v>
                </c:pt>
                <c:pt idx="5272">
                  <c:v>13.654</c:v>
                </c:pt>
                <c:pt idx="5273">
                  <c:v>13.613</c:v>
                </c:pt>
                <c:pt idx="5274">
                  <c:v>13.604000000000001</c:v>
                </c:pt>
                <c:pt idx="5275">
                  <c:v>13.603</c:v>
                </c:pt>
                <c:pt idx="5276">
                  <c:v>13.595000000000002</c:v>
                </c:pt>
                <c:pt idx="5277">
                  <c:v>13.581</c:v>
                </c:pt>
                <c:pt idx="5278">
                  <c:v>13.572000000000001</c:v>
                </c:pt>
                <c:pt idx="5279">
                  <c:v>13.566000000000003</c:v>
                </c:pt>
                <c:pt idx="5280">
                  <c:v>13.557</c:v>
                </c:pt>
                <c:pt idx="5281">
                  <c:v>13.554</c:v>
                </c:pt>
                <c:pt idx="5282">
                  <c:v>13.545</c:v>
                </c:pt>
                <c:pt idx="5283">
                  <c:v>13.543999999999999</c:v>
                </c:pt>
                <c:pt idx="5284">
                  <c:v>13.537999999999998</c:v>
                </c:pt>
                <c:pt idx="5285">
                  <c:v>13.532</c:v>
                </c:pt>
                <c:pt idx="5286">
                  <c:v>13.527000000000001</c:v>
                </c:pt>
                <c:pt idx="5287">
                  <c:v>13.522</c:v>
                </c:pt>
                <c:pt idx="5288">
                  <c:v>13.518000000000001</c:v>
                </c:pt>
                <c:pt idx="5289">
                  <c:v>13.516</c:v>
                </c:pt>
                <c:pt idx="5290">
                  <c:v>13.509</c:v>
                </c:pt>
                <c:pt idx="5291">
                  <c:v>13.508000000000001</c:v>
                </c:pt>
                <c:pt idx="5292">
                  <c:v>13.507</c:v>
                </c:pt>
                <c:pt idx="5293">
                  <c:v>13.489000000000003</c:v>
                </c:pt>
                <c:pt idx="5294">
                  <c:v>13.486000000000002</c:v>
                </c:pt>
                <c:pt idx="5295">
                  <c:v>13.481</c:v>
                </c:pt>
                <c:pt idx="5296">
                  <c:v>13.481</c:v>
                </c:pt>
                <c:pt idx="5297">
                  <c:v>13.473000000000003</c:v>
                </c:pt>
                <c:pt idx="5298">
                  <c:v>13.468</c:v>
                </c:pt>
                <c:pt idx="5299">
                  <c:v>13.459000000000001</c:v>
                </c:pt>
                <c:pt idx="5300">
                  <c:v>13.455000000000002</c:v>
                </c:pt>
                <c:pt idx="5301">
                  <c:v>13.434000000000001</c:v>
                </c:pt>
                <c:pt idx="5302">
                  <c:v>13.424000000000001</c:v>
                </c:pt>
                <c:pt idx="5303">
                  <c:v>13.415000000000001</c:v>
                </c:pt>
                <c:pt idx="5304">
                  <c:v>13.379000000000001</c:v>
                </c:pt>
                <c:pt idx="5305">
                  <c:v>13.363000000000001</c:v>
                </c:pt>
                <c:pt idx="5306">
                  <c:v>13.361000000000002</c:v>
                </c:pt>
                <c:pt idx="5307">
                  <c:v>13.356000000000002</c:v>
                </c:pt>
                <c:pt idx="5308">
                  <c:v>13.345000000000002</c:v>
                </c:pt>
                <c:pt idx="5309">
                  <c:v>13.343</c:v>
                </c:pt>
                <c:pt idx="5310">
                  <c:v>13.342000000000002</c:v>
                </c:pt>
                <c:pt idx="5311">
                  <c:v>13.337</c:v>
                </c:pt>
                <c:pt idx="5312">
                  <c:v>13.327</c:v>
                </c:pt>
                <c:pt idx="5313">
                  <c:v>13.324</c:v>
                </c:pt>
                <c:pt idx="5314">
                  <c:v>13.322000000000001</c:v>
                </c:pt>
                <c:pt idx="5315">
                  <c:v>13.286</c:v>
                </c:pt>
                <c:pt idx="5316">
                  <c:v>13.276</c:v>
                </c:pt>
                <c:pt idx="5317">
                  <c:v>13.242999999999999</c:v>
                </c:pt>
                <c:pt idx="5318">
                  <c:v>13.236999999999998</c:v>
                </c:pt>
                <c:pt idx="5319">
                  <c:v>13.227999999999998</c:v>
                </c:pt>
                <c:pt idx="5320">
                  <c:v>13.222</c:v>
                </c:pt>
                <c:pt idx="5321">
                  <c:v>13.204000000000001</c:v>
                </c:pt>
                <c:pt idx="5322">
                  <c:v>13.2</c:v>
                </c:pt>
                <c:pt idx="5323">
                  <c:v>13.197000000000001</c:v>
                </c:pt>
                <c:pt idx="5324">
                  <c:v>13.19</c:v>
                </c:pt>
                <c:pt idx="5325">
                  <c:v>13.182</c:v>
                </c:pt>
                <c:pt idx="5326">
                  <c:v>13.171000000000001</c:v>
                </c:pt>
                <c:pt idx="5327">
                  <c:v>13.164</c:v>
                </c:pt>
                <c:pt idx="5328">
                  <c:v>13.153</c:v>
                </c:pt>
                <c:pt idx="5329">
                  <c:v>13.143000000000001</c:v>
                </c:pt>
                <c:pt idx="5330">
                  <c:v>13.138999999999999</c:v>
                </c:pt>
                <c:pt idx="5331">
                  <c:v>13.12</c:v>
                </c:pt>
                <c:pt idx="5332">
                  <c:v>13.112</c:v>
                </c:pt>
                <c:pt idx="5333">
                  <c:v>13.1</c:v>
                </c:pt>
                <c:pt idx="5334">
                  <c:v>13.095000000000002</c:v>
                </c:pt>
                <c:pt idx="5335">
                  <c:v>13.091000000000001</c:v>
                </c:pt>
                <c:pt idx="5336">
                  <c:v>13.088000000000001</c:v>
                </c:pt>
                <c:pt idx="5337">
                  <c:v>13.081</c:v>
                </c:pt>
                <c:pt idx="5338">
                  <c:v>13.074</c:v>
                </c:pt>
                <c:pt idx="5339">
                  <c:v>13.072000000000001</c:v>
                </c:pt>
                <c:pt idx="5340">
                  <c:v>13.071</c:v>
                </c:pt>
                <c:pt idx="5341">
                  <c:v>13.043000000000001</c:v>
                </c:pt>
                <c:pt idx="5342">
                  <c:v>13.042</c:v>
                </c:pt>
                <c:pt idx="5343">
                  <c:v>13.024000000000001</c:v>
                </c:pt>
                <c:pt idx="5344">
                  <c:v>13.019</c:v>
                </c:pt>
                <c:pt idx="5345">
                  <c:v>13.016</c:v>
                </c:pt>
                <c:pt idx="5346">
                  <c:v>12.998000000000001</c:v>
                </c:pt>
                <c:pt idx="5347">
                  <c:v>12.997</c:v>
                </c:pt>
                <c:pt idx="5348">
                  <c:v>12.997</c:v>
                </c:pt>
                <c:pt idx="5349">
                  <c:v>12.975000000000001</c:v>
                </c:pt>
                <c:pt idx="5350">
                  <c:v>12.962000000000002</c:v>
                </c:pt>
                <c:pt idx="5351">
                  <c:v>12.952000000000002</c:v>
                </c:pt>
                <c:pt idx="5352">
                  <c:v>12.94</c:v>
                </c:pt>
                <c:pt idx="5353">
                  <c:v>12.932</c:v>
                </c:pt>
                <c:pt idx="5354">
                  <c:v>12.916</c:v>
                </c:pt>
                <c:pt idx="5355">
                  <c:v>12.913</c:v>
                </c:pt>
                <c:pt idx="5356">
                  <c:v>12.912000000000003</c:v>
                </c:pt>
                <c:pt idx="5357">
                  <c:v>12.907</c:v>
                </c:pt>
                <c:pt idx="5358">
                  <c:v>12.907</c:v>
                </c:pt>
                <c:pt idx="5359">
                  <c:v>12.897</c:v>
                </c:pt>
                <c:pt idx="5360">
                  <c:v>12.881</c:v>
                </c:pt>
                <c:pt idx="5361">
                  <c:v>12.873000000000003</c:v>
                </c:pt>
                <c:pt idx="5362">
                  <c:v>12.859000000000002</c:v>
                </c:pt>
                <c:pt idx="5363">
                  <c:v>12.852000000000002</c:v>
                </c:pt>
                <c:pt idx="5364">
                  <c:v>12.847</c:v>
                </c:pt>
                <c:pt idx="5365">
                  <c:v>12.844000000000001</c:v>
                </c:pt>
                <c:pt idx="5366">
                  <c:v>12.843</c:v>
                </c:pt>
                <c:pt idx="5367">
                  <c:v>12.839</c:v>
                </c:pt>
                <c:pt idx="5368">
                  <c:v>12.834</c:v>
                </c:pt>
                <c:pt idx="5369">
                  <c:v>12.829000000000002</c:v>
                </c:pt>
                <c:pt idx="5370">
                  <c:v>12.819000000000003</c:v>
                </c:pt>
                <c:pt idx="5371">
                  <c:v>12.817</c:v>
                </c:pt>
                <c:pt idx="5372">
                  <c:v>12.816000000000003</c:v>
                </c:pt>
                <c:pt idx="5373">
                  <c:v>12.8</c:v>
                </c:pt>
                <c:pt idx="5374">
                  <c:v>12.797000000000001</c:v>
                </c:pt>
                <c:pt idx="5375">
                  <c:v>12.785</c:v>
                </c:pt>
                <c:pt idx="5376">
                  <c:v>12.772</c:v>
                </c:pt>
                <c:pt idx="5377">
                  <c:v>12.769</c:v>
                </c:pt>
                <c:pt idx="5378">
                  <c:v>12.768000000000001</c:v>
                </c:pt>
                <c:pt idx="5379">
                  <c:v>12.752000000000002</c:v>
                </c:pt>
                <c:pt idx="5380">
                  <c:v>12.747999999999999</c:v>
                </c:pt>
                <c:pt idx="5381">
                  <c:v>12.742000000000001</c:v>
                </c:pt>
                <c:pt idx="5382">
                  <c:v>12.739999999999998</c:v>
                </c:pt>
                <c:pt idx="5383">
                  <c:v>12.736999999999998</c:v>
                </c:pt>
                <c:pt idx="5384">
                  <c:v>12.728999999999999</c:v>
                </c:pt>
                <c:pt idx="5385">
                  <c:v>12.726999999999999</c:v>
                </c:pt>
                <c:pt idx="5386">
                  <c:v>12.717000000000001</c:v>
                </c:pt>
                <c:pt idx="5387">
                  <c:v>12.715</c:v>
                </c:pt>
                <c:pt idx="5388">
                  <c:v>12.699</c:v>
                </c:pt>
                <c:pt idx="5389">
                  <c:v>12.696</c:v>
                </c:pt>
                <c:pt idx="5390">
                  <c:v>12.686</c:v>
                </c:pt>
                <c:pt idx="5391">
                  <c:v>12.685</c:v>
                </c:pt>
                <c:pt idx="5392">
                  <c:v>12.684000000000001</c:v>
                </c:pt>
                <c:pt idx="5393">
                  <c:v>12.676</c:v>
                </c:pt>
                <c:pt idx="5394">
                  <c:v>12.665000000000001</c:v>
                </c:pt>
                <c:pt idx="5395">
                  <c:v>12.664</c:v>
                </c:pt>
                <c:pt idx="5396">
                  <c:v>12.662000000000003</c:v>
                </c:pt>
                <c:pt idx="5397">
                  <c:v>12.637999999999998</c:v>
                </c:pt>
                <c:pt idx="5398">
                  <c:v>12.636000000000001</c:v>
                </c:pt>
                <c:pt idx="5399">
                  <c:v>12.627999999999998</c:v>
                </c:pt>
                <c:pt idx="5400">
                  <c:v>12.620999999999999</c:v>
                </c:pt>
                <c:pt idx="5401">
                  <c:v>12.608000000000001</c:v>
                </c:pt>
                <c:pt idx="5402">
                  <c:v>12.603</c:v>
                </c:pt>
                <c:pt idx="5403">
                  <c:v>12.602</c:v>
                </c:pt>
                <c:pt idx="5404">
                  <c:v>12.586</c:v>
                </c:pt>
                <c:pt idx="5405">
                  <c:v>12.584</c:v>
                </c:pt>
                <c:pt idx="5406">
                  <c:v>12.577</c:v>
                </c:pt>
                <c:pt idx="5407">
                  <c:v>12.566000000000003</c:v>
                </c:pt>
                <c:pt idx="5408">
                  <c:v>12.563000000000002</c:v>
                </c:pt>
                <c:pt idx="5409">
                  <c:v>12.563000000000002</c:v>
                </c:pt>
                <c:pt idx="5410">
                  <c:v>12.559000000000001</c:v>
                </c:pt>
                <c:pt idx="5411">
                  <c:v>12.556000000000003</c:v>
                </c:pt>
                <c:pt idx="5412">
                  <c:v>12.543999999999999</c:v>
                </c:pt>
                <c:pt idx="5413">
                  <c:v>12.542</c:v>
                </c:pt>
                <c:pt idx="5414">
                  <c:v>12.537999999999998</c:v>
                </c:pt>
                <c:pt idx="5415">
                  <c:v>12.535</c:v>
                </c:pt>
                <c:pt idx="5416">
                  <c:v>12.505000000000003</c:v>
                </c:pt>
                <c:pt idx="5417">
                  <c:v>12.505000000000003</c:v>
                </c:pt>
                <c:pt idx="5418">
                  <c:v>12.501000000000001</c:v>
                </c:pt>
                <c:pt idx="5419">
                  <c:v>12.5</c:v>
                </c:pt>
                <c:pt idx="5420">
                  <c:v>12.494</c:v>
                </c:pt>
                <c:pt idx="5421">
                  <c:v>12.492000000000003</c:v>
                </c:pt>
                <c:pt idx="5422">
                  <c:v>12.485000000000001</c:v>
                </c:pt>
                <c:pt idx="5423">
                  <c:v>12.482000000000001</c:v>
                </c:pt>
                <c:pt idx="5424">
                  <c:v>12.473000000000003</c:v>
                </c:pt>
                <c:pt idx="5425">
                  <c:v>12.472000000000001</c:v>
                </c:pt>
                <c:pt idx="5426">
                  <c:v>12.471</c:v>
                </c:pt>
                <c:pt idx="5427">
                  <c:v>12.47</c:v>
                </c:pt>
                <c:pt idx="5428">
                  <c:v>12.469000000000001</c:v>
                </c:pt>
                <c:pt idx="5429">
                  <c:v>12.462000000000002</c:v>
                </c:pt>
                <c:pt idx="5430">
                  <c:v>12.458</c:v>
                </c:pt>
                <c:pt idx="5431">
                  <c:v>12.452000000000002</c:v>
                </c:pt>
                <c:pt idx="5432">
                  <c:v>12.442</c:v>
                </c:pt>
                <c:pt idx="5433">
                  <c:v>12.429</c:v>
                </c:pt>
                <c:pt idx="5434">
                  <c:v>12.421000000000001</c:v>
                </c:pt>
                <c:pt idx="5435">
                  <c:v>12.42</c:v>
                </c:pt>
                <c:pt idx="5436">
                  <c:v>12.414</c:v>
                </c:pt>
                <c:pt idx="5437">
                  <c:v>12.412000000000003</c:v>
                </c:pt>
                <c:pt idx="5438">
                  <c:v>12.408000000000001</c:v>
                </c:pt>
                <c:pt idx="5439">
                  <c:v>12.407</c:v>
                </c:pt>
                <c:pt idx="5440">
                  <c:v>12.397</c:v>
                </c:pt>
                <c:pt idx="5441">
                  <c:v>12.395000000000001</c:v>
                </c:pt>
                <c:pt idx="5442">
                  <c:v>12.346</c:v>
                </c:pt>
                <c:pt idx="5443">
                  <c:v>12.333</c:v>
                </c:pt>
                <c:pt idx="5444">
                  <c:v>12.331</c:v>
                </c:pt>
                <c:pt idx="5445">
                  <c:v>12.328000000000001</c:v>
                </c:pt>
                <c:pt idx="5446">
                  <c:v>12.306000000000003</c:v>
                </c:pt>
                <c:pt idx="5447">
                  <c:v>12.296000000000001</c:v>
                </c:pt>
                <c:pt idx="5448">
                  <c:v>12.290999999999999</c:v>
                </c:pt>
                <c:pt idx="5449">
                  <c:v>12.284000000000001</c:v>
                </c:pt>
                <c:pt idx="5450">
                  <c:v>12.274000000000001</c:v>
                </c:pt>
                <c:pt idx="5451">
                  <c:v>12.261000000000001</c:v>
                </c:pt>
                <c:pt idx="5452">
                  <c:v>12.259</c:v>
                </c:pt>
                <c:pt idx="5453">
                  <c:v>12.244999999999999</c:v>
                </c:pt>
                <c:pt idx="5454">
                  <c:v>12.223000000000001</c:v>
                </c:pt>
                <c:pt idx="5455">
                  <c:v>12.212</c:v>
                </c:pt>
                <c:pt idx="5456">
                  <c:v>12.210999999999999</c:v>
                </c:pt>
                <c:pt idx="5457">
                  <c:v>12.209</c:v>
                </c:pt>
                <c:pt idx="5458">
                  <c:v>12.204000000000001</c:v>
                </c:pt>
                <c:pt idx="5459">
                  <c:v>12.201000000000001</c:v>
                </c:pt>
                <c:pt idx="5460">
                  <c:v>12.197000000000001</c:v>
                </c:pt>
                <c:pt idx="5461">
                  <c:v>12.18</c:v>
                </c:pt>
                <c:pt idx="5462">
                  <c:v>12.161</c:v>
                </c:pt>
                <c:pt idx="5463">
                  <c:v>12.158000000000001</c:v>
                </c:pt>
                <c:pt idx="5464">
                  <c:v>12.157</c:v>
                </c:pt>
                <c:pt idx="5465">
                  <c:v>12.156000000000002</c:v>
                </c:pt>
                <c:pt idx="5466">
                  <c:v>12.146999999999998</c:v>
                </c:pt>
                <c:pt idx="5467">
                  <c:v>12.143999999999998</c:v>
                </c:pt>
                <c:pt idx="5468">
                  <c:v>12.143000000000001</c:v>
                </c:pt>
                <c:pt idx="5469">
                  <c:v>12.137999999999998</c:v>
                </c:pt>
                <c:pt idx="5470">
                  <c:v>12.111000000000001</c:v>
                </c:pt>
                <c:pt idx="5471">
                  <c:v>12.109</c:v>
                </c:pt>
                <c:pt idx="5472">
                  <c:v>12.106</c:v>
                </c:pt>
                <c:pt idx="5473">
                  <c:v>12.1</c:v>
                </c:pt>
                <c:pt idx="5474">
                  <c:v>12.091000000000001</c:v>
                </c:pt>
                <c:pt idx="5475">
                  <c:v>12.087</c:v>
                </c:pt>
                <c:pt idx="5476">
                  <c:v>12.085000000000003</c:v>
                </c:pt>
                <c:pt idx="5477">
                  <c:v>12.075000000000001</c:v>
                </c:pt>
                <c:pt idx="5478">
                  <c:v>12.075000000000001</c:v>
                </c:pt>
                <c:pt idx="5479">
                  <c:v>12.058</c:v>
                </c:pt>
                <c:pt idx="5480">
                  <c:v>12.052000000000001</c:v>
                </c:pt>
                <c:pt idx="5481">
                  <c:v>12.05</c:v>
                </c:pt>
                <c:pt idx="5482">
                  <c:v>12.042</c:v>
                </c:pt>
                <c:pt idx="5483">
                  <c:v>12.040999999999999</c:v>
                </c:pt>
                <c:pt idx="5484">
                  <c:v>12.04</c:v>
                </c:pt>
                <c:pt idx="5485">
                  <c:v>12.035</c:v>
                </c:pt>
                <c:pt idx="5486">
                  <c:v>12.035</c:v>
                </c:pt>
                <c:pt idx="5487">
                  <c:v>12.031000000000001</c:v>
                </c:pt>
                <c:pt idx="5488">
                  <c:v>12.02</c:v>
                </c:pt>
                <c:pt idx="5489">
                  <c:v>12.012</c:v>
                </c:pt>
                <c:pt idx="5490">
                  <c:v>11.996</c:v>
                </c:pt>
                <c:pt idx="5491">
                  <c:v>11.992000000000003</c:v>
                </c:pt>
                <c:pt idx="5492">
                  <c:v>11.987</c:v>
                </c:pt>
                <c:pt idx="5493">
                  <c:v>11.983000000000002</c:v>
                </c:pt>
                <c:pt idx="5494">
                  <c:v>11.98</c:v>
                </c:pt>
                <c:pt idx="5495">
                  <c:v>11.976000000000003</c:v>
                </c:pt>
                <c:pt idx="5496">
                  <c:v>11.957000000000003</c:v>
                </c:pt>
                <c:pt idx="5497">
                  <c:v>11.957000000000003</c:v>
                </c:pt>
                <c:pt idx="5498">
                  <c:v>11.94</c:v>
                </c:pt>
                <c:pt idx="5499">
                  <c:v>11.938000000000001</c:v>
                </c:pt>
                <c:pt idx="5500">
                  <c:v>11.92</c:v>
                </c:pt>
                <c:pt idx="5501">
                  <c:v>11.917</c:v>
                </c:pt>
                <c:pt idx="5502">
                  <c:v>11.916</c:v>
                </c:pt>
                <c:pt idx="5503">
                  <c:v>11.915000000000001</c:v>
                </c:pt>
                <c:pt idx="5504">
                  <c:v>11.902000000000001</c:v>
                </c:pt>
                <c:pt idx="5505">
                  <c:v>11.9</c:v>
                </c:pt>
                <c:pt idx="5506">
                  <c:v>11.894</c:v>
                </c:pt>
                <c:pt idx="5507">
                  <c:v>11.885000000000002</c:v>
                </c:pt>
                <c:pt idx="5508">
                  <c:v>11.856000000000002</c:v>
                </c:pt>
                <c:pt idx="5509">
                  <c:v>11.853000000000002</c:v>
                </c:pt>
                <c:pt idx="5510">
                  <c:v>11.848000000000001</c:v>
                </c:pt>
                <c:pt idx="5511">
                  <c:v>11.842000000000002</c:v>
                </c:pt>
                <c:pt idx="5512">
                  <c:v>11.837</c:v>
                </c:pt>
                <c:pt idx="5513">
                  <c:v>11.82</c:v>
                </c:pt>
                <c:pt idx="5514">
                  <c:v>11.809000000000001</c:v>
                </c:pt>
                <c:pt idx="5515">
                  <c:v>11.798999999999999</c:v>
                </c:pt>
                <c:pt idx="5516">
                  <c:v>11.797999999999998</c:v>
                </c:pt>
                <c:pt idx="5517">
                  <c:v>11.797999999999998</c:v>
                </c:pt>
                <c:pt idx="5518">
                  <c:v>11.783000000000001</c:v>
                </c:pt>
                <c:pt idx="5519">
                  <c:v>11.782</c:v>
                </c:pt>
                <c:pt idx="5520">
                  <c:v>11.775</c:v>
                </c:pt>
                <c:pt idx="5521">
                  <c:v>11.775</c:v>
                </c:pt>
                <c:pt idx="5522">
                  <c:v>11.772</c:v>
                </c:pt>
                <c:pt idx="5523">
                  <c:v>11.769</c:v>
                </c:pt>
                <c:pt idx="5524">
                  <c:v>11.757</c:v>
                </c:pt>
                <c:pt idx="5525">
                  <c:v>11.757</c:v>
                </c:pt>
                <c:pt idx="5526">
                  <c:v>11.733000000000001</c:v>
                </c:pt>
                <c:pt idx="5527">
                  <c:v>11.731999999999999</c:v>
                </c:pt>
                <c:pt idx="5528">
                  <c:v>11.731999999999999</c:v>
                </c:pt>
                <c:pt idx="5529">
                  <c:v>11.731999999999999</c:v>
                </c:pt>
                <c:pt idx="5530">
                  <c:v>11.726999999999999</c:v>
                </c:pt>
                <c:pt idx="5531">
                  <c:v>11.726000000000001</c:v>
                </c:pt>
                <c:pt idx="5532">
                  <c:v>11.709</c:v>
                </c:pt>
                <c:pt idx="5533">
                  <c:v>11.702</c:v>
                </c:pt>
                <c:pt idx="5534">
                  <c:v>11.701000000000001</c:v>
                </c:pt>
                <c:pt idx="5535">
                  <c:v>11.697000000000001</c:v>
                </c:pt>
                <c:pt idx="5536">
                  <c:v>11.695</c:v>
                </c:pt>
                <c:pt idx="5537">
                  <c:v>11.694000000000001</c:v>
                </c:pt>
                <c:pt idx="5538">
                  <c:v>11.691000000000001</c:v>
                </c:pt>
                <c:pt idx="5539">
                  <c:v>11.688000000000001</c:v>
                </c:pt>
                <c:pt idx="5540">
                  <c:v>11.678000000000001</c:v>
                </c:pt>
                <c:pt idx="5541">
                  <c:v>11.671000000000001</c:v>
                </c:pt>
                <c:pt idx="5542">
                  <c:v>11.658000000000001</c:v>
                </c:pt>
                <c:pt idx="5543">
                  <c:v>11.657</c:v>
                </c:pt>
                <c:pt idx="5544">
                  <c:v>11.652000000000001</c:v>
                </c:pt>
                <c:pt idx="5545">
                  <c:v>11.627000000000001</c:v>
                </c:pt>
                <c:pt idx="5546">
                  <c:v>11.620999999999999</c:v>
                </c:pt>
                <c:pt idx="5547">
                  <c:v>11.619</c:v>
                </c:pt>
                <c:pt idx="5548">
                  <c:v>11.614000000000001</c:v>
                </c:pt>
                <c:pt idx="5549">
                  <c:v>11.61</c:v>
                </c:pt>
                <c:pt idx="5550">
                  <c:v>11.599</c:v>
                </c:pt>
                <c:pt idx="5551">
                  <c:v>11.598000000000001</c:v>
                </c:pt>
                <c:pt idx="5552">
                  <c:v>11.595000000000002</c:v>
                </c:pt>
                <c:pt idx="5553">
                  <c:v>11.582000000000003</c:v>
                </c:pt>
                <c:pt idx="5554">
                  <c:v>11.561</c:v>
                </c:pt>
                <c:pt idx="5555">
                  <c:v>11.556000000000003</c:v>
                </c:pt>
                <c:pt idx="5556">
                  <c:v>11.555000000000001</c:v>
                </c:pt>
                <c:pt idx="5557">
                  <c:v>11.53</c:v>
                </c:pt>
                <c:pt idx="5558">
                  <c:v>11.529</c:v>
                </c:pt>
                <c:pt idx="5559">
                  <c:v>11.527000000000001</c:v>
                </c:pt>
                <c:pt idx="5560">
                  <c:v>11.513</c:v>
                </c:pt>
                <c:pt idx="5561">
                  <c:v>11.512</c:v>
                </c:pt>
                <c:pt idx="5562">
                  <c:v>11.495000000000001</c:v>
                </c:pt>
                <c:pt idx="5563">
                  <c:v>11.494</c:v>
                </c:pt>
                <c:pt idx="5564">
                  <c:v>11.489000000000003</c:v>
                </c:pt>
                <c:pt idx="5565">
                  <c:v>11.488</c:v>
                </c:pt>
                <c:pt idx="5566">
                  <c:v>11.474</c:v>
                </c:pt>
                <c:pt idx="5567">
                  <c:v>11.469000000000001</c:v>
                </c:pt>
                <c:pt idx="5568">
                  <c:v>11.441000000000001</c:v>
                </c:pt>
                <c:pt idx="5569">
                  <c:v>11.441000000000001</c:v>
                </c:pt>
                <c:pt idx="5570">
                  <c:v>11.439</c:v>
                </c:pt>
                <c:pt idx="5571">
                  <c:v>11.42</c:v>
                </c:pt>
                <c:pt idx="5572">
                  <c:v>11.418000000000001</c:v>
                </c:pt>
                <c:pt idx="5573">
                  <c:v>11.417</c:v>
                </c:pt>
                <c:pt idx="5574">
                  <c:v>11.411</c:v>
                </c:pt>
                <c:pt idx="5575">
                  <c:v>11.406000000000002</c:v>
                </c:pt>
                <c:pt idx="5576">
                  <c:v>11.404</c:v>
                </c:pt>
                <c:pt idx="5577">
                  <c:v>11.397</c:v>
                </c:pt>
                <c:pt idx="5578">
                  <c:v>11.392000000000001</c:v>
                </c:pt>
                <c:pt idx="5579">
                  <c:v>11.391</c:v>
                </c:pt>
                <c:pt idx="5580">
                  <c:v>11.38</c:v>
                </c:pt>
                <c:pt idx="5581">
                  <c:v>11.374000000000002</c:v>
                </c:pt>
                <c:pt idx="5582">
                  <c:v>11.371</c:v>
                </c:pt>
                <c:pt idx="5583">
                  <c:v>11.370000000000001</c:v>
                </c:pt>
                <c:pt idx="5584">
                  <c:v>11.358000000000002</c:v>
                </c:pt>
                <c:pt idx="5585">
                  <c:v>11.356000000000002</c:v>
                </c:pt>
                <c:pt idx="5586">
                  <c:v>11.345000000000002</c:v>
                </c:pt>
                <c:pt idx="5587">
                  <c:v>11.339</c:v>
                </c:pt>
                <c:pt idx="5588">
                  <c:v>11.328000000000001</c:v>
                </c:pt>
                <c:pt idx="5589">
                  <c:v>11.322000000000001</c:v>
                </c:pt>
                <c:pt idx="5590">
                  <c:v>11.315000000000001</c:v>
                </c:pt>
                <c:pt idx="5591">
                  <c:v>11.313000000000002</c:v>
                </c:pt>
                <c:pt idx="5592">
                  <c:v>11.306000000000003</c:v>
                </c:pt>
                <c:pt idx="5593">
                  <c:v>11.3</c:v>
                </c:pt>
                <c:pt idx="5594">
                  <c:v>11.283000000000001</c:v>
                </c:pt>
                <c:pt idx="5595">
                  <c:v>11.28</c:v>
                </c:pt>
                <c:pt idx="5596">
                  <c:v>11.274000000000001</c:v>
                </c:pt>
                <c:pt idx="5597">
                  <c:v>11.253</c:v>
                </c:pt>
                <c:pt idx="5598">
                  <c:v>11.251000000000001</c:v>
                </c:pt>
                <c:pt idx="5599">
                  <c:v>11.25</c:v>
                </c:pt>
                <c:pt idx="5600">
                  <c:v>11.245999999999999</c:v>
                </c:pt>
                <c:pt idx="5601">
                  <c:v>11.239000000000001</c:v>
                </c:pt>
                <c:pt idx="5602">
                  <c:v>11.236000000000001</c:v>
                </c:pt>
                <c:pt idx="5603">
                  <c:v>11.233999999999998</c:v>
                </c:pt>
                <c:pt idx="5604">
                  <c:v>11.225</c:v>
                </c:pt>
                <c:pt idx="5605">
                  <c:v>11.217999999999998</c:v>
                </c:pt>
                <c:pt idx="5606">
                  <c:v>11.215</c:v>
                </c:pt>
                <c:pt idx="5607">
                  <c:v>11.210999999999999</c:v>
                </c:pt>
                <c:pt idx="5608">
                  <c:v>11.206</c:v>
                </c:pt>
                <c:pt idx="5609">
                  <c:v>11.201000000000001</c:v>
                </c:pt>
                <c:pt idx="5610">
                  <c:v>11.197999999999999</c:v>
                </c:pt>
                <c:pt idx="5611">
                  <c:v>11.188000000000001</c:v>
                </c:pt>
                <c:pt idx="5612">
                  <c:v>11.187000000000001</c:v>
                </c:pt>
                <c:pt idx="5613">
                  <c:v>11.174000000000001</c:v>
                </c:pt>
                <c:pt idx="5614">
                  <c:v>11.166</c:v>
                </c:pt>
                <c:pt idx="5615">
                  <c:v>11.152000000000001</c:v>
                </c:pt>
                <c:pt idx="5616">
                  <c:v>11.139999999999999</c:v>
                </c:pt>
                <c:pt idx="5617">
                  <c:v>11.129</c:v>
                </c:pt>
                <c:pt idx="5618">
                  <c:v>11.122</c:v>
                </c:pt>
                <c:pt idx="5619">
                  <c:v>11.119</c:v>
                </c:pt>
                <c:pt idx="5620">
                  <c:v>11.085000000000003</c:v>
                </c:pt>
                <c:pt idx="5621">
                  <c:v>11.083</c:v>
                </c:pt>
                <c:pt idx="5622">
                  <c:v>11.078000000000001</c:v>
                </c:pt>
                <c:pt idx="5623">
                  <c:v>11.073</c:v>
                </c:pt>
                <c:pt idx="5624">
                  <c:v>11.066000000000003</c:v>
                </c:pt>
                <c:pt idx="5625">
                  <c:v>11.06</c:v>
                </c:pt>
                <c:pt idx="5626">
                  <c:v>11.043999999999999</c:v>
                </c:pt>
                <c:pt idx="5627">
                  <c:v>11.040999999999999</c:v>
                </c:pt>
                <c:pt idx="5628">
                  <c:v>11.035</c:v>
                </c:pt>
                <c:pt idx="5629">
                  <c:v>11.034000000000001</c:v>
                </c:pt>
                <c:pt idx="5630">
                  <c:v>11.032</c:v>
                </c:pt>
                <c:pt idx="5631">
                  <c:v>11.032</c:v>
                </c:pt>
                <c:pt idx="5632">
                  <c:v>11.025</c:v>
                </c:pt>
                <c:pt idx="5633">
                  <c:v>10.999000000000002</c:v>
                </c:pt>
                <c:pt idx="5634">
                  <c:v>10.995000000000001</c:v>
                </c:pt>
                <c:pt idx="5635">
                  <c:v>10.994</c:v>
                </c:pt>
                <c:pt idx="5636">
                  <c:v>10.99</c:v>
                </c:pt>
                <c:pt idx="5637">
                  <c:v>10.976000000000003</c:v>
                </c:pt>
                <c:pt idx="5638">
                  <c:v>10.943</c:v>
                </c:pt>
                <c:pt idx="5639">
                  <c:v>10.937000000000001</c:v>
                </c:pt>
                <c:pt idx="5640">
                  <c:v>10.933</c:v>
                </c:pt>
                <c:pt idx="5641">
                  <c:v>10.929</c:v>
                </c:pt>
                <c:pt idx="5642">
                  <c:v>10.92</c:v>
                </c:pt>
                <c:pt idx="5643">
                  <c:v>10.918000000000001</c:v>
                </c:pt>
                <c:pt idx="5644">
                  <c:v>10.916</c:v>
                </c:pt>
                <c:pt idx="5645">
                  <c:v>10.909000000000002</c:v>
                </c:pt>
                <c:pt idx="5646">
                  <c:v>10.89</c:v>
                </c:pt>
                <c:pt idx="5647">
                  <c:v>10.887</c:v>
                </c:pt>
                <c:pt idx="5648">
                  <c:v>10.883000000000003</c:v>
                </c:pt>
                <c:pt idx="5649">
                  <c:v>10.872000000000002</c:v>
                </c:pt>
                <c:pt idx="5650">
                  <c:v>10.871</c:v>
                </c:pt>
                <c:pt idx="5651">
                  <c:v>10.871</c:v>
                </c:pt>
                <c:pt idx="5652">
                  <c:v>10.864000000000003</c:v>
                </c:pt>
                <c:pt idx="5653">
                  <c:v>10.838000000000001</c:v>
                </c:pt>
                <c:pt idx="5654">
                  <c:v>10.834</c:v>
                </c:pt>
                <c:pt idx="5655">
                  <c:v>10.822000000000001</c:v>
                </c:pt>
                <c:pt idx="5656">
                  <c:v>10.811</c:v>
                </c:pt>
                <c:pt idx="5657">
                  <c:v>10.783000000000001</c:v>
                </c:pt>
                <c:pt idx="5658">
                  <c:v>10.782</c:v>
                </c:pt>
                <c:pt idx="5659">
                  <c:v>10.777999999999999</c:v>
                </c:pt>
                <c:pt idx="5660">
                  <c:v>10.773</c:v>
                </c:pt>
                <c:pt idx="5661">
                  <c:v>10.753</c:v>
                </c:pt>
                <c:pt idx="5662">
                  <c:v>10.747999999999999</c:v>
                </c:pt>
                <c:pt idx="5663">
                  <c:v>10.747999999999999</c:v>
                </c:pt>
                <c:pt idx="5664">
                  <c:v>10.712</c:v>
                </c:pt>
                <c:pt idx="5665">
                  <c:v>10.704000000000001</c:v>
                </c:pt>
                <c:pt idx="5666">
                  <c:v>10.704000000000001</c:v>
                </c:pt>
                <c:pt idx="5667">
                  <c:v>10.693</c:v>
                </c:pt>
                <c:pt idx="5668">
                  <c:v>10.681000000000001</c:v>
                </c:pt>
                <c:pt idx="5669">
                  <c:v>10.664</c:v>
                </c:pt>
                <c:pt idx="5670">
                  <c:v>10.659000000000002</c:v>
                </c:pt>
                <c:pt idx="5671">
                  <c:v>10.646999999999998</c:v>
                </c:pt>
                <c:pt idx="5672">
                  <c:v>10.633999999999999</c:v>
                </c:pt>
                <c:pt idx="5673">
                  <c:v>10.629</c:v>
                </c:pt>
                <c:pt idx="5674">
                  <c:v>10.622</c:v>
                </c:pt>
                <c:pt idx="5675">
                  <c:v>10.617999999999999</c:v>
                </c:pt>
                <c:pt idx="5676">
                  <c:v>10.617999999999999</c:v>
                </c:pt>
                <c:pt idx="5677">
                  <c:v>10.6</c:v>
                </c:pt>
                <c:pt idx="5678">
                  <c:v>10.598000000000001</c:v>
                </c:pt>
                <c:pt idx="5679">
                  <c:v>10.594000000000001</c:v>
                </c:pt>
                <c:pt idx="5680">
                  <c:v>10.593</c:v>
                </c:pt>
                <c:pt idx="5681">
                  <c:v>10.582000000000003</c:v>
                </c:pt>
                <c:pt idx="5682">
                  <c:v>10.545</c:v>
                </c:pt>
                <c:pt idx="5683">
                  <c:v>10.542</c:v>
                </c:pt>
                <c:pt idx="5684">
                  <c:v>10.535</c:v>
                </c:pt>
                <c:pt idx="5685">
                  <c:v>10.533000000000001</c:v>
                </c:pt>
                <c:pt idx="5686">
                  <c:v>10.531000000000001</c:v>
                </c:pt>
                <c:pt idx="5687">
                  <c:v>10.527000000000001</c:v>
                </c:pt>
                <c:pt idx="5688">
                  <c:v>10.517000000000001</c:v>
                </c:pt>
                <c:pt idx="5689">
                  <c:v>10.512</c:v>
                </c:pt>
                <c:pt idx="5690">
                  <c:v>10.511000000000001</c:v>
                </c:pt>
                <c:pt idx="5691">
                  <c:v>10.507</c:v>
                </c:pt>
                <c:pt idx="5692">
                  <c:v>10.506</c:v>
                </c:pt>
                <c:pt idx="5693">
                  <c:v>10.502000000000002</c:v>
                </c:pt>
                <c:pt idx="5694">
                  <c:v>10.459000000000001</c:v>
                </c:pt>
                <c:pt idx="5695">
                  <c:v>10.450000000000001</c:v>
                </c:pt>
                <c:pt idx="5696">
                  <c:v>10.446</c:v>
                </c:pt>
                <c:pt idx="5697">
                  <c:v>10.44</c:v>
                </c:pt>
                <c:pt idx="5698">
                  <c:v>10.399000000000001</c:v>
                </c:pt>
                <c:pt idx="5699">
                  <c:v>10.397</c:v>
                </c:pt>
                <c:pt idx="5700">
                  <c:v>10.396000000000003</c:v>
                </c:pt>
                <c:pt idx="5701">
                  <c:v>10.395000000000001</c:v>
                </c:pt>
                <c:pt idx="5702">
                  <c:v>10.385000000000002</c:v>
                </c:pt>
                <c:pt idx="5703">
                  <c:v>10.383000000000003</c:v>
                </c:pt>
                <c:pt idx="5704">
                  <c:v>10.374000000000002</c:v>
                </c:pt>
                <c:pt idx="5705">
                  <c:v>10.370000000000001</c:v>
                </c:pt>
                <c:pt idx="5706">
                  <c:v>10.363000000000001</c:v>
                </c:pt>
                <c:pt idx="5707">
                  <c:v>10.363000000000001</c:v>
                </c:pt>
                <c:pt idx="5708">
                  <c:v>10.360000000000001</c:v>
                </c:pt>
                <c:pt idx="5709">
                  <c:v>10.350000000000001</c:v>
                </c:pt>
                <c:pt idx="5710">
                  <c:v>10.345000000000002</c:v>
                </c:pt>
                <c:pt idx="5711">
                  <c:v>10.343</c:v>
                </c:pt>
                <c:pt idx="5712">
                  <c:v>10.343</c:v>
                </c:pt>
                <c:pt idx="5713">
                  <c:v>10.334</c:v>
                </c:pt>
                <c:pt idx="5714">
                  <c:v>10.31</c:v>
                </c:pt>
                <c:pt idx="5715">
                  <c:v>10.306000000000003</c:v>
                </c:pt>
                <c:pt idx="5716">
                  <c:v>10.297000000000001</c:v>
                </c:pt>
                <c:pt idx="5717">
                  <c:v>10.289</c:v>
                </c:pt>
                <c:pt idx="5718">
                  <c:v>10.287000000000001</c:v>
                </c:pt>
                <c:pt idx="5719">
                  <c:v>10.286</c:v>
                </c:pt>
                <c:pt idx="5720">
                  <c:v>10.281000000000001</c:v>
                </c:pt>
                <c:pt idx="5721">
                  <c:v>10.274000000000001</c:v>
                </c:pt>
                <c:pt idx="5722">
                  <c:v>10.242999999999999</c:v>
                </c:pt>
                <c:pt idx="5723">
                  <c:v>10.226999999999999</c:v>
                </c:pt>
                <c:pt idx="5724">
                  <c:v>10.213000000000001</c:v>
                </c:pt>
                <c:pt idx="5725">
                  <c:v>10.213000000000001</c:v>
                </c:pt>
                <c:pt idx="5726">
                  <c:v>10.210999999999999</c:v>
                </c:pt>
                <c:pt idx="5727">
                  <c:v>10.199</c:v>
                </c:pt>
                <c:pt idx="5728">
                  <c:v>10.197999999999999</c:v>
                </c:pt>
                <c:pt idx="5729">
                  <c:v>10.19</c:v>
                </c:pt>
                <c:pt idx="5730">
                  <c:v>10.189</c:v>
                </c:pt>
                <c:pt idx="5731">
                  <c:v>10.185</c:v>
                </c:pt>
                <c:pt idx="5732">
                  <c:v>10.183</c:v>
                </c:pt>
                <c:pt idx="5733">
                  <c:v>10.176</c:v>
                </c:pt>
                <c:pt idx="5734">
                  <c:v>10.175000000000002</c:v>
                </c:pt>
                <c:pt idx="5735">
                  <c:v>10.172000000000002</c:v>
                </c:pt>
                <c:pt idx="5736">
                  <c:v>10.156000000000002</c:v>
                </c:pt>
                <c:pt idx="5737">
                  <c:v>10.155000000000001</c:v>
                </c:pt>
                <c:pt idx="5738">
                  <c:v>10.154</c:v>
                </c:pt>
                <c:pt idx="5739">
                  <c:v>10.145</c:v>
                </c:pt>
                <c:pt idx="5740">
                  <c:v>10.143000000000001</c:v>
                </c:pt>
                <c:pt idx="5741">
                  <c:v>10.143000000000001</c:v>
                </c:pt>
                <c:pt idx="5742">
                  <c:v>10.132</c:v>
                </c:pt>
                <c:pt idx="5743">
                  <c:v>10.126000000000001</c:v>
                </c:pt>
                <c:pt idx="5744">
                  <c:v>10.122</c:v>
                </c:pt>
                <c:pt idx="5745">
                  <c:v>10.117000000000001</c:v>
                </c:pt>
                <c:pt idx="5746">
                  <c:v>10.113</c:v>
                </c:pt>
                <c:pt idx="5747">
                  <c:v>10.112</c:v>
                </c:pt>
                <c:pt idx="5748">
                  <c:v>10.107000000000001</c:v>
                </c:pt>
                <c:pt idx="5749">
                  <c:v>10.104000000000001</c:v>
                </c:pt>
                <c:pt idx="5750">
                  <c:v>10.092000000000002</c:v>
                </c:pt>
                <c:pt idx="5751">
                  <c:v>10.075000000000001</c:v>
                </c:pt>
                <c:pt idx="5752">
                  <c:v>10.043000000000001</c:v>
                </c:pt>
                <c:pt idx="5753">
                  <c:v>10.036</c:v>
                </c:pt>
                <c:pt idx="5754">
                  <c:v>10.036</c:v>
                </c:pt>
                <c:pt idx="5755">
                  <c:v>10.036</c:v>
                </c:pt>
                <c:pt idx="5756">
                  <c:v>10.027999999999999</c:v>
                </c:pt>
                <c:pt idx="5757">
                  <c:v>10.027999999999999</c:v>
                </c:pt>
                <c:pt idx="5758">
                  <c:v>10.025</c:v>
                </c:pt>
                <c:pt idx="5759">
                  <c:v>10.017000000000001</c:v>
                </c:pt>
                <c:pt idx="5760">
                  <c:v>10.017000000000001</c:v>
                </c:pt>
                <c:pt idx="5761">
                  <c:v>10.014000000000001</c:v>
                </c:pt>
                <c:pt idx="5762">
                  <c:v>10.007</c:v>
                </c:pt>
                <c:pt idx="5763">
                  <c:v>9.9960000000000004</c:v>
                </c:pt>
                <c:pt idx="5764">
                  <c:v>9.9910000000000014</c:v>
                </c:pt>
                <c:pt idx="5765">
                  <c:v>9.9890000000000008</c:v>
                </c:pt>
                <c:pt idx="5766">
                  <c:v>9.9760000000000026</c:v>
                </c:pt>
                <c:pt idx="5767">
                  <c:v>9.9690000000000012</c:v>
                </c:pt>
                <c:pt idx="5768">
                  <c:v>9.9670000000000005</c:v>
                </c:pt>
                <c:pt idx="5769">
                  <c:v>9.9590000000000014</c:v>
                </c:pt>
                <c:pt idx="5770">
                  <c:v>9.9540000000000006</c:v>
                </c:pt>
                <c:pt idx="5771">
                  <c:v>9.9450000000000003</c:v>
                </c:pt>
                <c:pt idx="5772">
                  <c:v>9.9420000000000002</c:v>
                </c:pt>
                <c:pt idx="5773">
                  <c:v>9.94</c:v>
                </c:pt>
                <c:pt idx="5774">
                  <c:v>9.9350000000000005</c:v>
                </c:pt>
                <c:pt idx="5775">
                  <c:v>9.9320000000000004</c:v>
                </c:pt>
                <c:pt idx="5776">
                  <c:v>9.9120000000000008</c:v>
                </c:pt>
                <c:pt idx="5777">
                  <c:v>9.91</c:v>
                </c:pt>
                <c:pt idx="5778">
                  <c:v>9.9040000000000035</c:v>
                </c:pt>
                <c:pt idx="5779">
                  <c:v>9.8920000000000012</c:v>
                </c:pt>
                <c:pt idx="5780">
                  <c:v>9.8790000000000013</c:v>
                </c:pt>
                <c:pt idx="5781">
                  <c:v>9.8770000000000007</c:v>
                </c:pt>
                <c:pt idx="5782">
                  <c:v>9.8770000000000007</c:v>
                </c:pt>
                <c:pt idx="5783">
                  <c:v>9.8540000000000028</c:v>
                </c:pt>
                <c:pt idx="5784">
                  <c:v>9.8510000000000026</c:v>
                </c:pt>
                <c:pt idx="5785">
                  <c:v>9.8460000000000001</c:v>
                </c:pt>
                <c:pt idx="5786">
                  <c:v>9.8370000000000015</c:v>
                </c:pt>
                <c:pt idx="5787">
                  <c:v>9.8310000000000013</c:v>
                </c:pt>
                <c:pt idx="5788">
                  <c:v>9.8280000000000012</c:v>
                </c:pt>
                <c:pt idx="5789">
                  <c:v>9.8260000000000005</c:v>
                </c:pt>
                <c:pt idx="5790">
                  <c:v>9.8250000000000011</c:v>
                </c:pt>
                <c:pt idx="5791">
                  <c:v>9.8150000000000013</c:v>
                </c:pt>
                <c:pt idx="5792">
                  <c:v>9.8140000000000001</c:v>
                </c:pt>
                <c:pt idx="5793">
                  <c:v>9.8120000000000012</c:v>
                </c:pt>
                <c:pt idx="5794">
                  <c:v>9.7950000000000017</c:v>
                </c:pt>
                <c:pt idx="5795">
                  <c:v>9.793000000000001</c:v>
                </c:pt>
                <c:pt idx="5796">
                  <c:v>9.7909999999999986</c:v>
                </c:pt>
                <c:pt idx="5797">
                  <c:v>9.782</c:v>
                </c:pt>
                <c:pt idx="5798">
                  <c:v>9.7800000000000011</c:v>
                </c:pt>
                <c:pt idx="5799">
                  <c:v>9.7800000000000011</c:v>
                </c:pt>
                <c:pt idx="5800">
                  <c:v>9.76</c:v>
                </c:pt>
                <c:pt idx="5801">
                  <c:v>9.7489999999999988</c:v>
                </c:pt>
                <c:pt idx="5802">
                  <c:v>9.7459999999999987</c:v>
                </c:pt>
                <c:pt idx="5803">
                  <c:v>9.7449999999999992</c:v>
                </c:pt>
                <c:pt idx="5804">
                  <c:v>9.7439999999999998</c:v>
                </c:pt>
                <c:pt idx="5805">
                  <c:v>9.7369999999999983</c:v>
                </c:pt>
                <c:pt idx="5806">
                  <c:v>9.7349999999999994</c:v>
                </c:pt>
                <c:pt idx="5807">
                  <c:v>9.7319999999999993</c:v>
                </c:pt>
                <c:pt idx="5808">
                  <c:v>9.7289999999999992</c:v>
                </c:pt>
                <c:pt idx="5809">
                  <c:v>9.7260000000000009</c:v>
                </c:pt>
                <c:pt idx="5810">
                  <c:v>9.7209999999999983</c:v>
                </c:pt>
                <c:pt idx="5811">
                  <c:v>9.7169999999999987</c:v>
                </c:pt>
                <c:pt idx="5812">
                  <c:v>9.7109999999999985</c:v>
                </c:pt>
                <c:pt idx="5813">
                  <c:v>9.7109999999999985</c:v>
                </c:pt>
                <c:pt idx="5814">
                  <c:v>9.7089999999999996</c:v>
                </c:pt>
                <c:pt idx="5815">
                  <c:v>9.7030000000000012</c:v>
                </c:pt>
                <c:pt idx="5816">
                  <c:v>9.702</c:v>
                </c:pt>
                <c:pt idx="5817">
                  <c:v>9.6979999999999986</c:v>
                </c:pt>
                <c:pt idx="5818">
                  <c:v>9.6820000000000004</c:v>
                </c:pt>
                <c:pt idx="5819">
                  <c:v>9.6610000000000014</c:v>
                </c:pt>
                <c:pt idx="5820">
                  <c:v>9.66</c:v>
                </c:pt>
                <c:pt idx="5821">
                  <c:v>9.6550000000000011</c:v>
                </c:pt>
                <c:pt idx="5822">
                  <c:v>9.6530000000000005</c:v>
                </c:pt>
                <c:pt idx="5823">
                  <c:v>9.6369999999999987</c:v>
                </c:pt>
                <c:pt idx="5824">
                  <c:v>9.6339999999999986</c:v>
                </c:pt>
                <c:pt idx="5825">
                  <c:v>9.6330000000000009</c:v>
                </c:pt>
                <c:pt idx="5826">
                  <c:v>9.6319999999999997</c:v>
                </c:pt>
                <c:pt idx="5827">
                  <c:v>9.6279999999999983</c:v>
                </c:pt>
                <c:pt idx="5828">
                  <c:v>9.613999999999999</c:v>
                </c:pt>
                <c:pt idx="5829">
                  <c:v>9.6010000000000009</c:v>
                </c:pt>
                <c:pt idx="5830">
                  <c:v>9.5870000000000015</c:v>
                </c:pt>
                <c:pt idx="5831">
                  <c:v>9.5820000000000007</c:v>
                </c:pt>
                <c:pt idx="5832">
                  <c:v>9.5810000000000013</c:v>
                </c:pt>
                <c:pt idx="5833">
                  <c:v>9.5750000000000011</c:v>
                </c:pt>
                <c:pt idx="5834">
                  <c:v>9.5670000000000002</c:v>
                </c:pt>
                <c:pt idx="5835">
                  <c:v>9.5650000000000013</c:v>
                </c:pt>
                <c:pt idx="5836">
                  <c:v>9.5590000000000011</c:v>
                </c:pt>
                <c:pt idx="5837">
                  <c:v>9.5530000000000008</c:v>
                </c:pt>
                <c:pt idx="5838">
                  <c:v>9.5520000000000014</c:v>
                </c:pt>
                <c:pt idx="5839">
                  <c:v>9.5479999999999983</c:v>
                </c:pt>
                <c:pt idx="5840">
                  <c:v>9.5469999999999988</c:v>
                </c:pt>
                <c:pt idx="5841">
                  <c:v>9.5400000000000009</c:v>
                </c:pt>
                <c:pt idx="5842">
                  <c:v>9.5350000000000001</c:v>
                </c:pt>
                <c:pt idx="5843">
                  <c:v>9.52</c:v>
                </c:pt>
                <c:pt idx="5844">
                  <c:v>9.5130000000000035</c:v>
                </c:pt>
                <c:pt idx="5845">
                  <c:v>9.51</c:v>
                </c:pt>
                <c:pt idx="5846">
                  <c:v>9.4960000000000004</c:v>
                </c:pt>
                <c:pt idx="5847">
                  <c:v>9.4940000000000015</c:v>
                </c:pt>
                <c:pt idx="5848">
                  <c:v>9.4930000000000003</c:v>
                </c:pt>
                <c:pt idx="5849">
                  <c:v>9.4910000000000014</c:v>
                </c:pt>
                <c:pt idx="5850">
                  <c:v>9.4890000000000008</c:v>
                </c:pt>
                <c:pt idx="5851">
                  <c:v>9.4830000000000005</c:v>
                </c:pt>
                <c:pt idx="5852">
                  <c:v>9.48</c:v>
                </c:pt>
                <c:pt idx="5853">
                  <c:v>9.479000000000001</c:v>
                </c:pt>
                <c:pt idx="5854">
                  <c:v>9.4780000000000015</c:v>
                </c:pt>
                <c:pt idx="5855">
                  <c:v>9.4740000000000002</c:v>
                </c:pt>
                <c:pt idx="5856">
                  <c:v>9.4730000000000008</c:v>
                </c:pt>
                <c:pt idx="5857">
                  <c:v>9.4730000000000008</c:v>
                </c:pt>
                <c:pt idx="5858">
                  <c:v>9.4700000000000006</c:v>
                </c:pt>
                <c:pt idx="5859">
                  <c:v>9.4540000000000006</c:v>
                </c:pt>
                <c:pt idx="5860">
                  <c:v>9.4450000000000003</c:v>
                </c:pt>
                <c:pt idx="5861">
                  <c:v>9.4390000000000001</c:v>
                </c:pt>
                <c:pt idx="5862">
                  <c:v>9.42</c:v>
                </c:pt>
                <c:pt idx="5863">
                  <c:v>9.407</c:v>
                </c:pt>
                <c:pt idx="5864">
                  <c:v>9.4060000000000006</c:v>
                </c:pt>
                <c:pt idx="5865">
                  <c:v>9.4040000000000035</c:v>
                </c:pt>
                <c:pt idx="5866">
                  <c:v>9.4010000000000016</c:v>
                </c:pt>
                <c:pt idx="5867">
                  <c:v>9.3780000000000001</c:v>
                </c:pt>
                <c:pt idx="5868">
                  <c:v>9.3740000000000006</c:v>
                </c:pt>
                <c:pt idx="5869">
                  <c:v>9.3730000000000029</c:v>
                </c:pt>
                <c:pt idx="5870">
                  <c:v>9.365000000000002</c:v>
                </c:pt>
                <c:pt idx="5871">
                  <c:v>9.3510000000000026</c:v>
                </c:pt>
                <c:pt idx="5872">
                  <c:v>9.3410000000000011</c:v>
                </c:pt>
                <c:pt idx="5873">
                  <c:v>9.338000000000001</c:v>
                </c:pt>
                <c:pt idx="5874">
                  <c:v>9.3330000000000002</c:v>
                </c:pt>
                <c:pt idx="5875">
                  <c:v>9.3260000000000005</c:v>
                </c:pt>
                <c:pt idx="5876">
                  <c:v>9.3180000000000014</c:v>
                </c:pt>
                <c:pt idx="5877">
                  <c:v>9.3140000000000001</c:v>
                </c:pt>
                <c:pt idx="5878">
                  <c:v>9.3110000000000035</c:v>
                </c:pt>
                <c:pt idx="5879">
                  <c:v>9.3070000000000004</c:v>
                </c:pt>
                <c:pt idx="5880">
                  <c:v>9.3050000000000015</c:v>
                </c:pt>
                <c:pt idx="5881">
                  <c:v>9.2979999999999983</c:v>
                </c:pt>
                <c:pt idx="5882">
                  <c:v>9.2939999999999987</c:v>
                </c:pt>
                <c:pt idx="5883">
                  <c:v>9.282</c:v>
                </c:pt>
                <c:pt idx="5884">
                  <c:v>9.2760000000000016</c:v>
                </c:pt>
                <c:pt idx="5885">
                  <c:v>9.2550000000000008</c:v>
                </c:pt>
                <c:pt idx="5886">
                  <c:v>9.2520000000000007</c:v>
                </c:pt>
                <c:pt idx="5887">
                  <c:v>9.2479999999999993</c:v>
                </c:pt>
                <c:pt idx="5888">
                  <c:v>9.2470000000000017</c:v>
                </c:pt>
                <c:pt idx="5889">
                  <c:v>9.2470000000000017</c:v>
                </c:pt>
                <c:pt idx="5890">
                  <c:v>9.2459999999999987</c:v>
                </c:pt>
                <c:pt idx="5891">
                  <c:v>9.2449999999999992</c:v>
                </c:pt>
                <c:pt idx="5892">
                  <c:v>9.2409999999999997</c:v>
                </c:pt>
                <c:pt idx="5893">
                  <c:v>9.2349999999999994</c:v>
                </c:pt>
                <c:pt idx="5894">
                  <c:v>9.2319999999999993</c:v>
                </c:pt>
                <c:pt idx="5895">
                  <c:v>9.2310000000000016</c:v>
                </c:pt>
                <c:pt idx="5896">
                  <c:v>9.2260000000000009</c:v>
                </c:pt>
                <c:pt idx="5897">
                  <c:v>9.2199999999999989</c:v>
                </c:pt>
                <c:pt idx="5898">
                  <c:v>9.2199999999999989</c:v>
                </c:pt>
                <c:pt idx="5899">
                  <c:v>9.2079999999999984</c:v>
                </c:pt>
                <c:pt idx="5900">
                  <c:v>9.2039999999999988</c:v>
                </c:pt>
                <c:pt idx="5901">
                  <c:v>9.1920000000000002</c:v>
                </c:pt>
                <c:pt idx="5902">
                  <c:v>9.1909999999999989</c:v>
                </c:pt>
                <c:pt idx="5903">
                  <c:v>9.19</c:v>
                </c:pt>
                <c:pt idx="5904">
                  <c:v>9.1870000000000012</c:v>
                </c:pt>
                <c:pt idx="5905">
                  <c:v>9.1820000000000004</c:v>
                </c:pt>
                <c:pt idx="5906">
                  <c:v>9.1820000000000004</c:v>
                </c:pt>
                <c:pt idx="5907">
                  <c:v>9.1810000000000009</c:v>
                </c:pt>
                <c:pt idx="5908">
                  <c:v>9.1810000000000009</c:v>
                </c:pt>
                <c:pt idx="5909">
                  <c:v>9.1740000000000013</c:v>
                </c:pt>
                <c:pt idx="5910">
                  <c:v>9.1720000000000006</c:v>
                </c:pt>
                <c:pt idx="5911">
                  <c:v>9.1660000000000004</c:v>
                </c:pt>
                <c:pt idx="5912">
                  <c:v>9.1550000000000011</c:v>
                </c:pt>
                <c:pt idx="5913">
                  <c:v>9.1489999999999991</c:v>
                </c:pt>
                <c:pt idx="5914">
                  <c:v>9.145999999999999</c:v>
                </c:pt>
                <c:pt idx="5915">
                  <c:v>9.1449999999999996</c:v>
                </c:pt>
                <c:pt idx="5916">
                  <c:v>9.1439999999999984</c:v>
                </c:pt>
                <c:pt idx="5917">
                  <c:v>9.1419999999999995</c:v>
                </c:pt>
                <c:pt idx="5918">
                  <c:v>9.1389999999999993</c:v>
                </c:pt>
                <c:pt idx="5919">
                  <c:v>9.1369999999999987</c:v>
                </c:pt>
                <c:pt idx="5920">
                  <c:v>9.1319999999999997</c:v>
                </c:pt>
                <c:pt idx="5921">
                  <c:v>9.1209999999999987</c:v>
                </c:pt>
                <c:pt idx="5922">
                  <c:v>9.1120000000000001</c:v>
                </c:pt>
                <c:pt idx="5923">
                  <c:v>9.1109999999999989</c:v>
                </c:pt>
                <c:pt idx="5924">
                  <c:v>9.11</c:v>
                </c:pt>
                <c:pt idx="5925">
                  <c:v>9.109</c:v>
                </c:pt>
                <c:pt idx="5926">
                  <c:v>9.109</c:v>
                </c:pt>
                <c:pt idx="5927">
                  <c:v>9.1050000000000004</c:v>
                </c:pt>
                <c:pt idx="5928">
                  <c:v>9.1050000000000004</c:v>
                </c:pt>
                <c:pt idx="5929">
                  <c:v>9.097999999999999</c:v>
                </c:pt>
                <c:pt idx="5930">
                  <c:v>9.0940000000000012</c:v>
                </c:pt>
                <c:pt idx="5931">
                  <c:v>9.088000000000001</c:v>
                </c:pt>
                <c:pt idx="5932">
                  <c:v>9.0860000000000003</c:v>
                </c:pt>
                <c:pt idx="5933">
                  <c:v>9.0840000000000014</c:v>
                </c:pt>
                <c:pt idx="5934">
                  <c:v>9.0760000000000005</c:v>
                </c:pt>
                <c:pt idx="5935">
                  <c:v>9.0760000000000005</c:v>
                </c:pt>
                <c:pt idx="5936">
                  <c:v>9.0740000000000016</c:v>
                </c:pt>
                <c:pt idx="5937">
                  <c:v>9.0640000000000001</c:v>
                </c:pt>
                <c:pt idx="5938">
                  <c:v>9.0630000000000006</c:v>
                </c:pt>
                <c:pt idx="5939">
                  <c:v>9.0610000000000035</c:v>
                </c:pt>
                <c:pt idx="5940">
                  <c:v>9.0540000000000003</c:v>
                </c:pt>
                <c:pt idx="5941">
                  <c:v>9.0479999999999983</c:v>
                </c:pt>
                <c:pt idx="5942">
                  <c:v>9.0460000000000012</c:v>
                </c:pt>
                <c:pt idx="5943">
                  <c:v>9.0419999999999998</c:v>
                </c:pt>
                <c:pt idx="5944">
                  <c:v>9.0339999999999989</c:v>
                </c:pt>
                <c:pt idx="5945">
                  <c:v>9.032</c:v>
                </c:pt>
                <c:pt idx="5946">
                  <c:v>9.0309999999999988</c:v>
                </c:pt>
                <c:pt idx="5947">
                  <c:v>9.0290000000000017</c:v>
                </c:pt>
                <c:pt idx="5948">
                  <c:v>9.0170000000000012</c:v>
                </c:pt>
                <c:pt idx="5949">
                  <c:v>9.016</c:v>
                </c:pt>
                <c:pt idx="5950">
                  <c:v>9.01</c:v>
                </c:pt>
                <c:pt idx="5951">
                  <c:v>9.0060000000000002</c:v>
                </c:pt>
                <c:pt idx="5952">
                  <c:v>9.0030000000000001</c:v>
                </c:pt>
                <c:pt idx="5953">
                  <c:v>8.9940000000000015</c:v>
                </c:pt>
                <c:pt idx="5954">
                  <c:v>8.9930000000000003</c:v>
                </c:pt>
                <c:pt idx="5955">
                  <c:v>8.9880000000000013</c:v>
                </c:pt>
                <c:pt idx="5956">
                  <c:v>8.9880000000000013</c:v>
                </c:pt>
                <c:pt idx="5957">
                  <c:v>8.979000000000001</c:v>
                </c:pt>
                <c:pt idx="5958">
                  <c:v>8.979000000000001</c:v>
                </c:pt>
                <c:pt idx="5959">
                  <c:v>8.9780000000000015</c:v>
                </c:pt>
                <c:pt idx="5960">
                  <c:v>8.9700000000000006</c:v>
                </c:pt>
                <c:pt idx="5961">
                  <c:v>8.9660000000000029</c:v>
                </c:pt>
                <c:pt idx="5962">
                  <c:v>8.9650000000000034</c:v>
                </c:pt>
                <c:pt idx="5963">
                  <c:v>8.9620000000000015</c:v>
                </c:pt>
                <c:pt idx="5964">
                  <c:v>8.9560000000000031</c:v>
                </c:pt>
                <c:pt idx="5965">
                  <c:v>8.953000000000003</c:v>
                </c:pt>
                <c:pt idx="5966">
                  <c:v>8.9510000000000005</c:v>
                </c:pt>
                <c:pt idx="5967">
                  <c:v>8.9500000000000011</c:v>
                </c:pt>
                <c:pt idx="5968">
                  <c:v>8.9489999999999998</c:v>
                </c:pt>
                <c:pt idx="5969">
                  <c:v>8.947000000000001</c:v>
                </c:pt>
                <c:pt idx="5970">
                  <c:v>8.9460000000000015</c:v>
                </c:pt>
                <c:pt idx="5971">
                  <c:v>8.94</c:v>
                </c:pt>
                <c:pt idx="5972">
                  <c:v>8.9390000000000001</c:v>
                </c:pt>
                <c:pt idx="5973">
                  <c:v>8.9379999999999988</c:v>
                </c:pt>
                <c:pt idx="5974">
                  <c:v>8.9360000000000035</c:v>
                </c:pt>
                <c:pt idx="5975">
                  <c:v>8.9320000000000004</c:v>
                </c:pt>
                <c:pt idx="5976">
                  <c:v>8.9290000000000003</c:v>
                </c:pt>
                <c:pt idx="5977">
                  <c:v>8.9220000000000006</c:v>
                </c:pt>
                <c:pt idx="5978">
                  <c:v>8.9220000000000006</c:v>
                </c:pt>
                <c:pt idx="5979">
                  <c:v>8.9140000000000015</c:v>
                </c:pt>
                <c:pt idx="5980">
                  <c:v>8.9130000000000003</c:v>
                </c:pt>
                <c:pt idx="5981">
                  <c:v>8.9120000000000008</c:v>
                </c:pt>
                <c:pt idx="5982">
                  <c:v>8.9080000000000013</c:v>
                </c:pt>
                <c:pt idx="5983">
                  <c:v>8.9040000000000035</c:v>
                </c:pt>
                <c:pt idx="5984">
                  <c:v>8.9030000000000005</c:v>
                </c:pt>
                <c:pt idx="5985">
                  <c:v>8.8930000000000007</c:v>
                </c:pt>
                <c:pt idx="5986">
                  <c:v>8.8930000000000007</c:v>
                </c:pt>
                <c:pt idx="5987">
                  <c:v>8.8930000000000007</c:v>
                </c:pt>
                <c:pt idx="5988">
                  <c:v>8.8890000000000011</c:v>
                </c:pt>
                <c:pt idx="5989">
                  <c:v>8.8880000000000035</c:v>
                </c:pt>
                <c:pt idx="5990">
                  <c:v>8.8780000000000001</c:v>
                </c:pt>
                <c:pt idx="5991">
                  <c:v>8.8770000000000007</c:v>
                </c:pt>
                <c:pt idx="5992">
                  <c:v>8.8770000000000007</c:v>
                </c:pt>
                <c:pt idx="5993">
                  <c:v>8.876000000000003</c:v>
                </c:pt>
                <c:pt idx="5994">
                  <c:v>8.8750000000000018</c:v>
                </c:pt>
                <c:pt idx="5995">
                  <c:v>8.8730000000000029</c:v>
                </c:pt>
                <c:pt idx="5996">
                  <c:v>8.8690000000000015</c:v>
                </c:pt>
                <c:pt idx="5997">
                  <c:v>8.8690000000000015</c:v>
                </c:pt>
                <c:pt idx="5998">
                  <c:v>8.8680000000000003</c:v>
                </c:pt>
                <c:pt idx="5999">
                  <c:v>8.8670000000000027</c:v>
                </c:pt>
                <c:pt idx="6000">
                  <c:v>8.8610000000000007</c:v>
                </c:pt>
                <c:pt idx="6001">
                  <c:v>8.8610000000000007</c:v>
                </c:pt>
                <c:pt idx="6002">
                  <c:v>8.8560000000000052</c:v>
                </c:pt>
                <c:pt idx="6003">
                  <c:v>8.8540000000000028</c:v>
                </c:pt>
                <c:pt idx="6004">
                  <c:v>8.8530000000000033</c:v>
                </c:pt>
                <c:pt idx="6005">
                  <c:v>8.8450000000000006</c:v>
                </c:pt>
                <c:pt idx="6006">
                  <c:v>8.8440000000000012</c:v>
                </c:pt>
                <c:pt idx="6007">
                  <c:v>8.843</c:v>
                </c:pt>
                <c:pt idx="6008">
                  <c:v>8.8410000000000011</c:v>
                </c:pt>
                <c:pt idx="6009">
                  <c:v>8.84</c:v>
                </c:pt>
                <c:pt idx="6010">
                  <c:v>8.8370000000000015</c:v>
                </c:pt>
                <c:pt idx="6011">
                  <c:v>8.8360000000000003</c:v>
                </c:pt>
                <c:pt idx="6012">
                  <c:v>8.8340000000000014</c:v>
                </c:pt>
                <c:pt idx="6013">
                  <c:v>8.8330000000000002</c:v>
                </c:pt>
                <c:pt idx="6014">
                  <c:v>8.8330000000000002</c:v>
                </c:pt>
                <c:pt idx="6015">
                  <c:v>8.827</c:v>
                </c:pt>
                <c:pt idx="6016">
                  <c:v>8.822000000000001</c:v>
                </c:pt>
                <c:pt idx="6017">
                  <c:v>8.82</c:v>
                </c:pt>
                <c:pt idx="6018">
                  <c:v>8.8160000000000007</c:v>
                </c:pt>
                <c:pt idx="6019">
                  <c:v>8.8110000000000035</c:v>
                </c:pt>
                <c:pt idx="6020">
                  <c:v>8.8110000000000035</c:v>
                </c:pt>
                <c:pt idx="6021">
                  <c:v>8.8060000000000027</c:v>
                </c:pt>
                <c:pt idx="6022">
                  <c:v>8.8040000000000003</c:v>
                </c:pt>
                <c:pt idx="6023">
                  <c:v>8.8030000000000008</c:v>
                </c:pt>
                <c:pt idx="6024">
                  <c:v>8.7979999999999983</c:v>
                </c:pt>
                <c:pt idx="6025">
                  <c:v>8.7950000000000017</c:v>
                </c:pt>
                <c:pt idx="6026">
                  <c:v>8.7800000000000011</c:v>
                </c:pt>
                <c:pt idx="6027">
                  <c:v>8.7740000000000009</c:v>
                </c:pt>
                <c:pt idx="6028">
                  <c:v>8.7720000000000002</c:v>
                </c:pt>
                <c:pt idx="6029">
                  <c:v>8.7670000000000012</c:v>
                </c:pt>
                <c:pt idx="6030">
                  <c:v>8.7580000000000009</c:v>
                </c:pt>
                <c:pt idx="6031">
                  <c:v>8.7550000000000008</c:v>
                </c:pt>
                <c:pt idx="6032">
                  <c:v>8.7550000000000008</c:v>
                </c:pt>
                <c:pt idx="6033">
                  <c:v>8.75</c:v>
                </c:pt>
                <c:pt idx="6034">
                  <c:v>8.75</c:v>
                </c:pt>
                <c:pt idx="6035">
                  <c:v>8.7409999999999997</c:v>
                </c:pt>
                <c:pt idx="6036">
                  <c:v>8.7399999999999984</c:v>
                </c:pt>
                <c:pt idx="6037">
                  <c:v>8.7369999999999983</c:v>
                </c:pt>
                <c:pt idx="6038">
                  <c:v>8.7339999999999982</c:v>
                </c:pt>
                <c:pt idx="6039">
                  <c:v>8.7310000000000016</c:v>
                </c:pt>
                <c:pt idx="6040">
                  <c:v>8.7289999999999992</c:v>
                </c:pt>
                <c:pt idx="6041">
                  <c:v>8.7239999999999984</c:v>
                </c:pt>
                <c:pt idx="6042">
                  <c:v>8.7219999999999995</c:v>
                </c:pt>
                <c:pt idx="6043">
                  <c:v>8.7209999999999983</c:v>
                </c:pt>
                <c:pt idx="6044">
                  <c:v>8.7139999999999986</c:v>
                </c:pt>
                <c:pt idx="6045">
                  <c:v>8.7079999999999984</c:v>
                </c:pt>
                <c:pt idx="6046">
                  <c:v>8.7079999999999984</c:v>
                </c:pt>
                <c:pt idx="6047">
                  <c:v>8.7009999999999987</c:v>
                </c:pt>
                <c:pt idx="6048">
                  <c:v>8.6979999999999986</c:v>
                </c:pt>
                <c:pt idx="6049">
                  <c:v>8.6939999999999991</c:v>
                </c:pt>
                <c:pt idx="6050">
                  <c:v>8.6920000000000002</c:v>
                </c:pt>
                <c:pt idx="6051">
                  <c:v>8.6860000000000035</c:v>
                </c:pt>
                <c:pt idx="6052">
                  <c:v>8.6840000000000011</c:v>
                </c:pt>
                <c:pt idx="6053">
                  <c:v>8.6840000000000011</c:v>
                </c:pt>
                <c:pt idx="6054">
                  <c:v>8.6830000000000016</c:v>
                </c:pt>
                <c:pt idx="6055">
                  <c:v>8.6820000000000004</c:v>
                </c:pt>
                <c:pt idx="6056">
                  <c:v>8.668000000000001</c:v>
                </c:pt>
                <c:pt idx="6057">
                  <c:v>8.6660000000000004</c:v>
                </c:pt>
                <c:pt idx="6058">
                  <c:v>8.6650000000000009</c:v>
                </c:pt>
                <c:pt idx="6059">
                  <c:v>8.6640000000000015</c:v>
                </c:pt>
                <c:pt idx="6060">
                  <c:v>8.66</c:v>
                </c:pt>
                <c:pt idx="6061">
                  <c:v>8.6590000000000007</c:v>
                </c:pt>
                <c:pt idx="6062">
                  <c:v>8.657</c:v>
                </c:pt>
                <c:pt idx="6063">
                  <c:v>8.6550000000000011</c:v>
                </c:pt>
                <c:pt idx="6064">
                  <c:v>8.652000000000001</c:v>
                </c:pt>
                <c:pt idx="6065">
                  <c:v>8.6339999999999986</c:v>
                </c:pt>
                <c:pt idx="6066">
                  <c:v>8.6269999999999989</c:v>
                </c:pt>
                <c:pt idx="6067">
                  <c:v>8.6220000000000017</c:v>
                </c:pt>
                <c:pt idx="6068">
                  <c:v>8.6179999999999986</c:v>
                </c:pt>
                <c:pt idx="6069">
                  <c:v>8.6160000000000014</c:v>
                </c:pt>
                <c:pt idx="6070">
                  <c:v>8.6120000000000001</c:v>
                </c:pt>
                <c:pt idx="6071">
                  <c:v>8.6070000000000011</c:v>
                </c:pt>
                <c:pt idx="6072">
                  <c:v>8.5990000000000002</c:v>
                </c:pt>
                <c:pt idx="6073">
                  <c:v>8.5970000000000013</c:v>
                </c:pt>
                <c:pt idx="6074">
                  <c:v>8.5950000000000006</c:v>
                </c:pt>
                <c:pt idx="6075">
                  <c:v>8.593</c:v>
                </c:pt>
                <c:pt idx="6076">
                  <c:v>8.5890000000000004</c:v>
                </c:pt>
                <c:pt idx="6077">
                  <c:v>8.5890000000000004</c:v>
                </c:pt>
                <c:pt idx="6078">
                  <c:v>8.588000000000001</c:v>
                </c:pt>
                <c:pt idx="6079">
                  <c:v>8.5870000000000015</c:v>
                </c:pt>
                <c:pt idx="6080">
                  <c:v>8.5870000000000015</c:v>
                </c:pt>
                <c:pt idx="6081">
                  <c:v>8.5750000000000011</c:v>
                </c:pt>
                <c:pt idx="6082">
                  <c:v>8.57</c:v>
                </c:pt>
                <c:pt idx="6083">
                  <c:v>8.57</c:v>
                </c:pt>
                <c:pt idx="6084">
                  <c:v>8.5680000000000014</c:v>
                </c:pt>
                <c:pt idx="6085">
                  <c:v>8.5620000000000012</c:v>
                </c:pt>
                <c:pt idx="6086">
                  <c:v>8.5560000000000027</c:v>
                </c:pt>
                <c:pt idx="6087">
                  <c:v>8.5520000000000014</c:v>
                </c:pt>
                <c:pt idx="6088">
                  <c:v>8.5489999999999995</c:v>
                </c:pt>
                <c:pt idx="6089">
                  <c:v>8.5469999999999988</c:v>
                </c:pt>
                <c:pt idx="6090">
                  <c:v>8.5389999999999997</c:v>
                </c:pt>
                <c:pt idx="6091">
                  <c:v>8.536999999999999</c:v>
                </c:pt>
                <c:pt idx="6092">
                  <c:v>8.5350000000000001</c:v>
                </c:pt>
                <c:pt idx="6093">
                  <c:v>8.5339999999999989</c:v>
                </c:pt>
                <c:pt idx="6094">
                  <c:v>8.5330000000000013</c:v>
                </c:pt>
                <c:pt idx="6095">
                  <c:v>8.5279999999999987</c:v>
                </c:pt>
                <c:pt idx="6096">
                  <c:v>8.5220000000000002</c:v>
                </c:pt>
                <c:pt idx="6097">
                  <c:v>8.5179999999999989</c:v>
                </c:pt>
                <c:pt idx="6098">
                  <c:v>8.5170000000000012</c:v>
                </c:pt>
                <c:pt idx="6099">
                  <c:v>8.5130000000000035</c:v>
                </c:pt>
                <c:pt idx="6100">
                  <c:v>8.5090000000000003</c:v>
                </c:pt>
                <c:pt idx="6101">
                  <c:v>8.5040000000000013</c:v>
                </c:pt>
                <c:pt idx="6102">
                  <c:v>8.4990000000000006</c:v>
                </c:pt>
                <c:pt idx="6103">
                  <c:v>8.4940000000000015</c:v>
                </c:pt>
                <c:pt idx="6104">
                  <c:v>8.48</c:v>
                </c:pt>
                <c:pt idx="6105">
                  <c:v>8.479000000000001</c:v>
                </c:pt>
                <c:pt idx="6106">
                  <c:v>8.4750000000000014</c:v>
                </c:pt>
                <c:pt idx="6107">
                  <c:v>8.4720000000000013</c:v>
                </c:pt>
                <c:pt idx="6108">
                  <c:v>8.4710000000000001</c:v>
                </c:pt>
                <c:pt idx="6109">
                  <c:v>8.4700000000000006</c:v>
                </c:pt>
                <c:pt idx="6110">
                  <c:v>8.4660000000000029</c:v>
                </c:pt>
                <c:pt idx="6111">
                  <c:v>8.4640000000000004</c:v>
                </c:pt>
                <c:pt idx="6112">
                  <c:v>8.4630000000000027</c:v>
                </c:pt>
                <c:pt idx="6113">
                  <c:v>8.4570000000000007</c:v>
                </c:pt>
                <c:pt idx="6114">
                  <c:v>8.453000000000003</c:v>
                </c:pt>
                <c:pt idx="6115">
                  <c:v>8.4489999999999998</c:v>
                </c:pt>
                <c:pt idx="6116">
                  <c:v>8.4430000000000014</c:v>
                </c:pt>
                <c:pt idx="6117">
                  <c:v>8.4379999999999988</c:v>
                </c:pt>
                <c:pt idx="6118">
                  <c:v>8.4350000000000005</c:v>
                </c:pt>
                <c:pt idx="6119">
                  <c:v>8.4330000000000016</c:v>
                </c:pt>
                <c:pt idx="6120">
                  <c:v>8.4330000000000016</c:v>
                </c:pt>
                <c:pt idx="6121">
                  <c:v>8.4290000000000003</c:v>
                </c:pt>
                <c:pt idx="6122">
                  <c:v>8.4220000000000006</c:v>
                </c:pt>
                <c:pt idx="6123">
                  <c:v>8.4160000000000004</c:v>
                </c:pt>
                <c:pt idx="6124">
                  <c:v>8.4140000000000015</c:v>
                </c:pt>
                <c:pt idx="6125">
                  <c:v>8.4140000000000015</c:v>
                </c:pt>
                <c:pt idx="6126">
                  <c:v>8.4120000000000008</c:v>
                </c:pt>
                <c:pt idx="6127">
                  <c:v>8.4080000000000013</c:v>
                </c:pt>
                <c:pt idx="6128">
                  <c:v>8.4050000000000011</c:v>
                </c:pt>
                <c:pt idx="6129">
                  <c:v>8.4030000000000005</c:v>
                </c:pt>
                <c:pt idx="6130">
                  <c:v>8.4</c:v>
                </c:pt>
                <c:pt idx="6131">
                  <c:v>8.4</c:v>
                </c:pt>
                <c:pt idx="6132">
                  <c:v>8.3950000000000014</c:v>
                </c:pt>
                <c:pt idx="6133">
                  <c:v>8.3940000000000001</c:v>
                </c:pt>
                <c:pt idx="6134">
                  <c:v>8.3920000000000012</c:v>
                </c:pt>
                <c:pt idx="6135">
                  <c:v>8.3880000000000035</c:v>
                </c:pt>
                <c:pt idx="6136">
                  <c:v>8.3880000000000035</c:v>
                </c:pt>
                <c:pt idx="6137">
                  <c:v>8.3840000000000003</c:v>
                </c:pt>
                <c:pt idx="6138">
                  <c:v>8.3810000000000002</c:v>
                </c:pt>
                <c:pt idx="6139">
                  <c:v>8.3770000000000007</c:v>
                </c:pt>
                <c:pt idx="6140">
                  <c:v>8.376000000000003</c:v>
                </c:pt>
                <c:pt idx="6141">
                  <c:v>8.3750000000000018</c:v>
                </c:pt>
                <c:pt idx="6142">
                  <c:v>8.3730000000000029</c:v>
                </c:pt>
                <c:pt idx="6143">
                  <c:v>8.3670000000000027</c:v>
                </c:pt>
                <c:pt idx="6144">
                  <c:v>8.3670000000000027</c:v>
                </c:pt>
                <c:pt idx="6145">
                  <c:v>8.3600000000000012</c:v>
                </c:pt>
                <c:pt idx="6146">
                  <c:v>8.3570000000000029</c:v>
                </c:pt>
                <c:pt idx="6147">
                  <c:v>8.3560000000000052</c:v>
                </c:pt>
                <c:pt idx="6148">
                  <c:v>8.3500000000000014</c:v>
                </c:pt>
                <c:pt idx="6149">
                  <c:v>8.3450000000000006</c:v>
                </c:pt>
                <c:pt idx="6150">
                  <c:v>8.343</c:v>
                </c:pt>
                <c:pt idx="6151">
                  <c:v>8.3420000000000005</c:v>
                </c:pt>
                <c:pt idx="6152">
                  <c:v>8.338000000000001</c:v>
                </c:pt>
                <c:pt idx="6153">
                  <c:v>8.3340000000000014</c:v>
                </c:pt>
                <c:pt idx="6154">
                  <c:v>8.3340000000000014</c:v>
                </c:pt>
                <c:pt idx="6155">
                  <c:v>8.3310000000000013</c:v>
                </c:pt>
                <c:pt idx="6156">
                  <c:v>8.3310000000000013</c:v>
                </c:pt>
                <c:pt idx="6157">
                  <c:v>8.33</c:v>
                </c:pt>
                <c:pt idx="6158">
                  <c:v>8.3290000000000006</c:v>
                </c:pt>
                <c:pt idx="6159">
                  <c:v>8.3280000000000012</c:v>
                </c:pt>
                <c:pt idx="6160">
                  <c:v>8.327</c:v>
                </c:pt>
                <c:pt idx="6161">
                  <c:v>8.3240000000000016</c:v>
                </c:pt>
                <c:pt idx="6162">
                  <c:v>8.3230000000000004</c:v>
                </c:pt>
                <c:pt idx="6163">
                  <c:v>8.3160000000000007</c:v>
                </c:pt>
                <c:pt idx="6164">
                  <c:v>8.3160000000000007</c:v>
                </c:pt>
                <c:pt idx="6165">
                  <c:v>8.3140000000000001</c:v>
                </c:pt>
                <c:pt idx="6166">
                  <c:v>8.3130000000000006</c:v>
                </c:pt>
                <c:pt idx="6167">
                  <c:v>8.3120000000000012</c:v>
                </c:pt>
                <c:pt idx="6168">
                  <c:v>8.31</c:v>
                </c:pt>
                <c:pt idx="6169">
                  <c:v>8.3080000000000016</c:v>
                </c:pt>
                <c:pt idx="6170">
                  <c:v>8.3080000000000016</c:v>
                </c:pt>
                <c:pt idx="6171">
                  <c:v>8.3040000000000003</c:v>
                </c:pt>
                <c:pt idx="6172">
                  <c:v>8.3030000000000008</c:v>
                </c:pt>
                <c:pt idx="6173">
                  <c:v>8.3030000000000008</c:v>
                </c:pt>
                <c:pt idx="6174">
                  <c:v>8.3020000000000014</c:v>
                </c:pt>
                <c:pt idx="6175">
                  <c:v>8.2989999999999995</c:v>
                </c:pt>
                <c:pt idx="6176">
                  <c:v>8.2950000000000017</c:v>
                </c:pt>
                <c:pt idx="6177">
                  <c:v>8.2939999999999987</c:v>
                </c:pt>
                <c:pt idx="6178">
                  <c:v>8.293000000000001</c:v>
                </c:pt>
                <c:pt idx="6179">
                  <c:v>8.2909999999999986</c:v>
                </c:pt>
                <c:pt idx="6180">
                  <c:v>8.2730000000000015</c:v>
                </c:pt>
                <c:pt idx="6181">
                  <c:v>8.270999999999999</c:v>
                </c:pt>
                <c:pt idx="6182">
                  <c:v>8.2690000000000001</c:v>
                </c:pt>
                <c:pt idx="6183">
                  <c:v>8.2679999999999989</c:v>
                </c:pt>
                <c:pt idx="6184">
                  <c:v>8.2679999999999989</c:v>
                </c:pt>
                <c:pt idx="6185">
                  <c:v>8.266</c:v>
                </c:pt>
                <c:pt idx="6186">
                  <c:v>8.2650000000000006</c:v>
                </c:pt>
                <c:pt idx="6187">
                  <c:v>8.2630000000000035</c:v>
                </c:pt>
                <c:pt idx="6188">
                  <c:v>8.2620000000000005</c:v>
                </c:pt>
                <c:pt idx="6189">
                  <c:v>8.26</c:v>
                </c:pt>
                <c:pt idx="6190">
                  <c:v>8.2530000000000001</c:v>
                </c:pt>
                <c:pt idx="6191">
                  <c:v>8.2489999999999988</c:v>
                </c:pt>
                <c:pt idx="6192">
                  <c:v>8.2459999999999987</c:v>
                </c:pt>
                <c:pt idx="6193">
                  <c:v>8.2449999999999992</c:v>
                </c:pt>
                <c:pt idx="6194">
                  <c:v>8.2429999999999986</c:v>
                </c:pt>
                <c:pt idx="6195">
                  <c:v>8.2420000000000009</c:v>
                </c:pt>
                <c:pt idx="6196">
                  <c:v>8.238999999999999</c:v>
                </c:pt>
                <c:pt idx="6197">
                  <c:v>8.238999999999999</c:v>
                </c:pt>
                <c:pt idx="6198">
                  <c:v>8.2349999999999994</c:v>
                </c:pt>
                <c:pt idx="6199">
                  <c:v>8.2319999999999993</c:v>
                </c:pt>
                <c:pt idx="6200">
                  <c:v>8.2310000000000016</c:v>
                </c:pt>
                <c:pt idx="6201">
                  <c:v>8.2269999999999985</c:v>
                </c:pt>
                <c:pt idx="6202">
                  <c:v>8.2239999999999984</c:v>
                </c:pt>
                <c:pt idx="6203">
                  <c:v>8.2239999999999984</c:v>
                </c:pt>
                <c:pt idx="6204">
                  <c:v>8.222999999999999</c:v>
                </c:pt>
                <c:pt idx="6205">
                  <c:v>8.2219999999999995</c:v>
                </c:pt>
                <c:pt idx="6206">
                  <c:v>8.2209999999999983</c:v>
                </c:pt>
                <c:pt idx="6207">
                  <c:v>8.2179999999999982</c:v>
                </c:pt>
                <c:pt idx="6208">
                  <c:v>8.213000000000001</c:v>
                </c:pt>
                <c:pt idx="6209">
                  <c:v>8.213000000000001</c:v>
                </c:pt>
                <c:pt idx="6210">
                  <c:v>8.2089999999999996</c:v>
                </c:pt>
                <c:pt idx="6211">
                  <c:v>8.2079999999999984</c:v>
                </c:pt>
                <c:pt idx="6212">
                  <c:v>8.2039999999999988</c:v>
                </c:pt>
                <c:pt idx="6213">
                  <c:v>8.2030000000000012</c:v>
                </c:pt>
                <c:pt idx="6214">
                  <c:v>8.2009999999999987</c:v>
                </c:pt>
                <c:pt idx="6215">
                  <c:v>8.1989999999999998</c:v>
                </c:pt>
                <c:pt idx="6216">
                  <c:v>8.1989999999999998</c:v>
                </c:pt>
                <c:pt idx="6217">
                  <c:v>8.1979999999999986</c:v>
                </c:pt>
                <c:pt idx="6218">
                  <c:v>8.1960000000000015</c:v>
                </c:pt>
                <c:pt idx="6219">
                  <c:v>8.1960000000000015</c:v>
                </c:pt>
                <c:pt idx="6220">
                  <c:v>8.1939999999999991</c:v>
                </c:pt>
                <c:pt idx="6221">
                  <c:v>8.1909999999999989</c:v>
                </c:pt>
                <c:pt idx="6222">
                  <c:v>8.19</c:v>
                </c:pt>
                <c:pt idx="6223">
                  <c:v>8.1850000000000005</c:v>
                </c:pt>
                <c:pt idx="6224">
                  <c:v>8.1820000000000004</c:v>
                </c:pt>
                <c:pt idx="6225">
                  <c:v>8.1790000000000003</c:v>
                </c:pt>
                <c:pt idx="6226">
                  <c:v>8.1770000000000014</c:v>
                </c:pt>
                <c:pt idx="6227">
                  <c:v>8.1760000000000002</c:v>
                </c:pt>
                <c:pt idx="6228">
                  <c:v>8.1710000000000012</c:v>
                </c:pt>
                <c:pt idx="6229">
                  <c:v>8.17</c:v>
                </c:pt>
                <c:pt idx="6230">
                  <c:v>8.17</c:v>
                </c:pt>
                <c:pt idx="6231">
                  <c:v>8.168000000000001</c:v>
                </c:pt>
                <c:pt idx="6232">
                  <c:v>8.1610000000000014</c:v>
                </c:pt>
                <c:pt idx="6233">
                  <c:v>8.1590000000000007</c:v>
                </c:pt>
                <c:pt idx="6234">
                  <c:v>8.1510000000000016</c:v>
                </c:pt>
                <c:pt idx="6235">
                  <c:v>8.15</c:v>
                </c:pt>
                <c:pt idx="6236">
                  <c:v>8.1469999999999985</c:v>
                </c:pt>
                <c:pt idx="6237">
                  <c:v>8.1449999999999996</c:v>
                </c:pt>
                <c:pt idx="6238">
                  <c:v>8.1439999999999984</c:v>
                </c:pt>
                <c:pt idx="6239">
                  <c:v>8.1429999999999989</c:v>
                </c:pt>
                <c:pt idx="6240">
                  <c:v>8.1419999999999995</c:v>
                </c:pt>
                <c:pt idx="6241">
                  <c:v>8.1419999999999995</c:v>
                </c:pt>
                <c:pt idx="6242">
                  <c:v>8.1369999999999987</c:v>
                </c:pt>
                <c:pt idx="6243">
                  <c:v>8.136000000000001</c:v>
                </c:pt>
                <c:pt idx="6244">
                  <c:v>8.1330000000000009</c:v>
                </c:pt>
                <c:pt idx="6245">
                  <c:v>8.1319999999999997</c:v>
                </c:pt>
                <c:pt idx="6246">
                  <c:v>8.1269999999999989</c:v>
                </c:pt>
                <c:pt idx="6247">
                  <c:v>8.125</c:v>
                </c:pt>
                <c:pt idx="6248">
                  <c:v>8.1239999999999988</c:v>
                </c:pt>
                <c:pt idx="6249">
                  <c:v>8.1230000000000011</c:v>
                </c:pt>
                <c:pt idx="6250">
                  <c:v>8.1189999999999998</c:v>
                </c:pt>
                <c:pt idx="6251">
                  <c:v>8.1130000000000013</c:v>
                </c:pt>
                <c:pt idx="6252">
                  <c:v>8.1109999999999989</c:v>
                </c:pt>
                <c:pt idx="6253">
                  <c:v>8.11</c:v>
                </c:pt>
                <c:pt idx="6254">
                  <c:v>8.104000000000001</c:v>
                </c:pt>
                <c:pt idx="6255">
                  <c:v>8.1020000000000003</c:v>
                </c:pt>
                <c:pt idx="6256">
                  <c:v>8.0990000000000002</c:v>
                </c:pt>
                <c:pt idx="6257">
                  <c:v>8.0910000000000011</c:v>
                </c:pt>
                <c:pt idx="6258">
                  <c:v>8.09</c:v>
                </c:pt>
                <c:pt idx="6259">
                  <c:v>8.088000000000001</c:v>
                </c:pt>
                <c:pt idx="6260">
                  <c:v>8.088000000000001</c:v>
                </c:pt>
                <c:pt idx="6261">
                  <c:v>8.0850000000000026</c:v>
                </c:pt>
                <c:pt idx="6262">
                  <c:v>8.0810000000000013</c:v>
                </c:pt>
                <c:pt idx="6263">
                  <c:v>8.0810000000000013</c:v>
                </c:pt>
                <c:pt idx="6264">
                  <c:v>8.08</c:v>
                </c:pt>
                <c:pt idx="6265">
                  <c:v>8.0750000000000011</c:v>
                </c:pt>
                <c:pt idx="6266">
                  <c:v>8.0690000000000008</c:v>
                </c:pt>
                <c:pt idx="6267">
                  <c:v>8.0640000000000001</c:v>
                </c:pt>
                <c:pt idx="6268">
                  <c:v>8.0580000000000016</c:v>
                </c:pt>
                <c:pt idx="6269">
                  <c:v>8.0560000000000027</c:v>
                </c:pt>
                <c:pt idx="6270">
                  <c:v>8.0540000000000003</c:v>
                </c:pt>
                <c:pt idx="6271">
                  <c:v>8.0520000000000014</c:v>
                </c:pt>
                <c:pt idx="6272">
                  <c:v>8.0510000000000002</c:v>
                </c:pt>
                <c:pt idx="6273">
                  <c:v>8.0500000000000007</c:v>
                </c:pt>
                <c:pt idx="6274">
                  <c:v>8.0500000000000007</c:v>
                </c:pt>
                <c:pt idx="6275">
                  <c:v>8.0489999999999995</c:v>
                </c:pt>
                <c:pt idx="6276">
                  <c:v>8.0489999999999995</c:v>
                </c:pt>
                <c:pt idx="6277">
                  <c:v>8.0460000000000012</c:v>
                </c:pt>
                <c:pt idx="6278">
                  <c:v>8.0439999999999987</c:v>
                </c:pt>
                <c:pt idx="6279">
                  <c:v>8.0439999999999987</c:v>
                </c:pt>
                <c:pt idx="6280">
                  <c:v>8.043000000000001</c:v>
                </c:pt>
                <c:pt idx="6281">
                  <c:v>8.0419999999999998</c:v>
                </c:pt>
                <c:pt idx="6282">
                  <c:v>8.036999999999999</c:v>
                </c:pt>
                <c:pt idx="6283">
                  <c:v>8.0339999999999989</c:v>
                </c:pt>
                <c:pt idx="6284">
                  <c:v>8.0330000000000013</c:v>
                </c:pt>
                <c:pt idx="6285">
                  <c:v>8.032</c:v>
                </c:pt>
                <c:pt idx="6286">
                  <c:v>8.0290000000000017</c:v>
                </c:pt>
                <c:pt idx="6287">
                  <c:v>8.0290000000000017</c:v>
                </c:pt>
                <c:pt idx="6288">
                  <c:v>8.0260000000000016</c:v>
                </c:pt>
                <c:pt idx="6289">
                  <c:v>8.0230000000000015</c:v>
                </c:pt>
                <c:pt idx="6290">
                  <c:v>8.02</c:v>
                </c:pt>
                <c:pt idx="6291">
                  <c:v>8.02</c:v>
                </c:pt>
                <c:pt idx="6292">
                  <c:v>8.02</c:v>
                </c:pt>
                <c:pt idx="6293">
                  <c:v>8.0179999999999989</c:v>
                </c:pt>
                <c:pt idx="6294">
                  <c:v>8.0179999999999989</c:v>
                </c:pt>
                <c:pt idx="6295">
                  <c:v>8.016</c:v>
                </c:pt>
                <c:pt idx="6296">
                  <c:v>8.0140000000000011</c:v>
                </c:pt>
                <c:pt idx="6297">
                  <c:v>8.0120000000000005</c:v>
                </c:pt>
                <c:pt idx="6298">
                  <c:v>8.01</c:v>
                </c:pt>
                <c:pt idx="6299">
                  <c:v>8.0090000000000003</c:v>
                </c:pt>
                <c:pt idx="6300">
                  <c:v>8.0060000000000002</c:v>
                </c:pt>
                <c:pt idx="6301">
                  <c:v>8.0060000000000002</c:v>
                </c:pt>
                <c:pt idx="6302">
                  <c:v>8.0040000000000013</c:v>
                </c:pt>
                <c:pt idx="6303">
                  <c:v>8.0020000000000007</c:v>
                </c:pt>
                <c:pt idx="6304">
                  <c:v>7.992</c:v>
                </c:pt>
                <c:pt idx="6305">
                  <c:v>7.99</c:v>
                </c:pt>
                <c:pt idx="6306">
                  <c:v>7.9889999999999999</c:v>
                </c:pt>
                <c:pt idx="6307">
                  <c:v>7.9859999999999998</c:v>
                </c:pt>
                <c:pt idx="6308">
                  <c:v>7.9859999999999998</c:v>
                </c:pt>
                <c:pt idx="6309">
                  <c:v>7.984</c:v>
                </c:pt>
                <c:pt idx="6310">
                  <c:v>7.9829999999999997</c:v>
                </c:pt>
                <c:pt idx="6311">
                  <c:v>7.9829999999999997</c:v>
                </c:pt>
                <c:pt idx="6312">
                  <c:v>7.9820000000000002</c:v>
                </c:pt>
                <c:pt idx="6313">
                  <c:v>7.9820000000000002</c:v>
                </c:pt>
                <c:pt idx="6314">
                  <c:v>7.9809999999999999</c:v>
                </c:pt>
                <c:pt idx="6315">
                  <c:v>7.9760000000000009</c:v>
                </c:pt>
                <c:pt idx="6316">
                  <c:v>7.9760000000000009</c:v>
                </c:pt>
                <c:pt idx="6317">
                  <c:v>7.9720000000000004</c:v>
                </c:pt>
                <c:pt idx="6318">
                  <c:v>7.9720000000000004</c:v>
                </c:pt>
                <c:pt idx="6319">
                  <c:v>7.9700000000000006</c:v>
                </c:pt>
                <c:pt idx="6320">
                  <c:v>7.9669999999999996</c:v>
                </c:pt>
                <c:pt idx="6321">
                  <c:v>7.964999999999999</c:v>
                </c:pt>
                <c:pt idx="6322">
                  <c:v>7.9589999999999996</c:v>
                </c:pt>
                <c:pt idx="6323">
                  <c:v>7.9589999999999996</c:v>
                </c:pt>
                <c:pt idx="6324">
                  <c:v>7.9560000000000004</c:v>
                </c:pt>
                <c:pt idx="6325">
                  <c:v>7.9550000000000001</c:v>
                </c:pt>
                <c:pt idx="6326">
                  <c:v>7.9539999999999997</c:v>
                </c:pt>
                <c:pt idx="6327">
                  <c:v>7.9470000000000001</c:v>
                </c:pt>
                <c:pt idx="6328">
                  <c:v>7.9390000000000009</c:v>
                </c:pt>
                <c:pt idx="6329">
                  <c:v>7.9379999999999997</c:v>
                </c:pt>
                <c:pt idx="6330">
                  <c:v>7.9349999999999996</c:v>
                </c:pt>
                <c:pt idx="6331">
                  <c:v>7.9329999999999998</c:v>
                </c:pt>
                <c:pt idx="6332">
                  <c:v>7.9260000000000002</c:v>
                </c:pt>
                <c:pt idx="6333">
                  <c:v>7.9249999999999989</c:v>
                </c:pt>
                <c:pt idx="6334">
                  <c:v>7.9249999999999989</c:v>
                </c:pt>
                <c:pt idx="6335">
                  <c:v>7.9249999999999989</c:v>
                </c:pt>
                <c:pt idx="6336">
                  <c:v>7.923</c:v>
                </c:pt>
                <c:pt idx="6337">
                  <c:v>7.92</c:v>
                </c:pt>
                <c:pt idx="6338">
                  <c:v>7.9169999999999998</c:v>
                </c:pt>
                <c:pt idx="6339">
                  <c:v>7.915</c:v>
                </c:pt>
                <c:pt idx="6340">
                  <c:v>7.915</c:v>
                </c:pt>
                <c:pt idx="6341">
                  <c:v>7.91</c:v>
                </c:pt>
                <c:pt idx="6342">
                  <c:v>7.9080000000000004</c:v>
                </c:pt>
                <c:pt idx="6343">
                  <c:v>7.9059999999999997</c:v>
                </c:pt>
                <c:pt idx="6344">
                  <c:v>7.9009999999999998</c:v>
                </c:pt>
                <c:pt idx="6345">
                  <c:v>7.8979999999999988</c:v>
                </c:pt>
                <c:pt idx="6346">
                  <c:v>7.8979999999999988</c:v>
                </c:pt>
                <c:pt idx="6347">
                  <c:v>7.8979999999999988</c:v>
                </c:pt>
                <c:pt idx="6348">
                  <c:v>7.8929999999999989</c:v>
                </c:pt>
                <c:pt idx="6349">
                  <c:v>7.8929999999999989</c:v>
                </c:pt>
                <c:pt idx="6350">
                  <c:v>7.8929999999999989</c:v>
                </c:pt>
                <c:pt idx="6351">
                  <c:v>7.89</c:v>
                </c:pt>
                <c:pt idx="6352">
                  <c:v>7.887999999999999</c:v>
                </c:pt>
                <c:pt idx="6353">
                  <c:v>7.8849999999999989</c:v>
                </c:pt>
                <c:pt idx="6354">
                  <c:v>7.8839999999999995</c:v>
                </c:pt>
                <c:pt idx="6355">
                  <c:v>7.8819999999999997</c:v>
                </c:pt>
                <c:pt idx="6356">
                  <c:v>7.8810000000000002</c:v>
                </c:pt>
                <c:pt idx="6357">
                  <c:v>7.8810000000000002</c:v>
                </c:pt>
                <c:pt idx="6358">
                  <c:v>7.88</c:v>
                </c:pt>
                <c:pt idx="6359">
                  <c:v>7.8719999999999999</c:v>
                </c:pt>
                <c:pt idx="6360">
                  <c:v>7.8659999999999988</c:v>
                </c:pt>
                <c:pt idx="6361">
                  <c:v>7.8659999999999988</c:v>
                </c:pt>
                <c:pt idx="6362">
                  <c:v>7.8649999999999993</c:v>
                </c:pt>
                <c:pt idx="6363">
                  <c:v>7.8609999999999989</c:v>
                </c:pt>
                <c:pt idx="6364">
                  <c:v>7.8599999999999994</c:v>
                </c:pt>
                <c:pt idx="6365">
                  <c:v>7.8599999999999994</c:v>
                </c:pt>
                <c:pt idx="6366">
                  <c:v>7.8569999999999993</c:v>
                </c:pt>
                <c:pt idx="6367">
                  <c:v>7.8569999999999993</c:v>
                </c:pt>
                <c:pt idx="6368">
                  <c:v>7.8529999999999989</c:v>
                </c:pt>
                <c:pt idx="6369">
                  <c:v>7.8519999999999994</c:v>
                </c:pt>
                <c:pt idx="6370">
                  <c:v>7.8460000000000001</c:v>
                </c:pt>
                <c:pt idx="6371">
                  <c:v>7.8449999999999989</c:v>
                </c:pt>
                <c:pt idx="6372">
                  <c:v>7.8419999999999996</c:v>
                </c:pt>
                <c:pt idx="6373">
                  <c:v>7.8410000000000002</c:v>
                </c:pt>
                <c:pt idx="6374">
                  <c:v>7.8369999999999997</c:v>
                </c:pt>
                <c:pt idx="6375">
                  <c:v>7.8360000000000003</c:v>
                </c:pt>
                <c:pt idx="6376">
                  <c:v>7.835</c:v>
                </c:pt>
                <c:pt idx="6377">
                  <c:v>7.835</c:v>
                </c:pt>
                <c:pt idx="6378">
                  <c:v>7.8330000000000002</c:v>
                </c:pt>
                <c:pt idx="6379">
                  <c:v>7.8289999999999988</c:v>
                </c:pt>
                <c:pt idx="6380">
                  <c:v>7.8269999999999991</c:v>
                </c:pt>
                <c:pt idx="6381">
                  <c:v>7.8249999999999993</c:v>
                </c:pt>
                <c:pt idx="6382">
                  <c:v>7.8169999999999993</c:v>
                </c:pt>
                <c:pt idx="6383">
                  <c:v>7.8159999999999989</c:v>
                </c:pt>
                <c:pt idx="6384">
                  <c:v>7.8159999999999989</c:v>
                </c:pt>
                <c:pt idx="6385">
                  <c:v>7.8139999999999992</c:v>
                </c:pt>
                <c:pt idx="6386">
                  <c:v>7.8119999999999994</c:v>
                </c:pt>
                <c:pt idx="6387">
                  <c:v>7.8069999999999995</c:v>
                </c:pt>
                <c:pt idx="6388">
                  <c:v>7.806</c:v>
                </c:pt>
                <c:pt idx="6389">
                  <c:v>7.8019999999999996</c:v>
                </c:pt>
                <c:pt idx="6390">
                  <c:v>7.8019999999999996</c:v>
                </c:pt>
                <c:pt idx="6391">
                  <c:v>7.7990000000000004</c:v>
                </c:pt>
                <c:pt idx="6392">
                  <c:v>7.7990000000000004</c:v>
                </c:pt>
                <c:pt idx="6393">
                  <c:v>7.794999999999999</c:v>
                </c:pt>
                <c:pt idx="6394">
                  <c:v>7.794999999999999</c:v>
                </c:pt>
                <c:pt idx="6395">
                  <c:v>7.7850000000000001</c:v>
                </c:pt>
                <c:pt idx="6396">
                  <c:v>7.782</c:v>
                </c:pt>
                <c:pt idx="6397">
                  <c:v>7.782</c:v>
                </c:pt>
                <c:pt idx="6398">
                  <c:v>7.7809999999999997</c:v>
                </c:pt>
                <c:pt idx="6399">
                  <c:v>7.7809999999999997</c:v>
                </c:pt>
                <c:pt idx="6400">
                  <c:v>7.78</c:v>
                </c:pt>
                <c:pt idx="6401">
                  <c:v>7.7779999999999996</c:v>
                </c:pt>
                <c:pt idx="6402">
                  <c:v>7.7770000000000001</c:v>
                </c:pt>
                <c:pt idx="6403">
                  <c:v>7.7770000000000001</c:v>
                </c:pt>
                <c:pt idx="6404">
                  <c:v>7.7770000000000001</c:v>
                </c:pt>
                <c:pt idx="6405">
                  <c:v>7.774</c:v>
                </c:pt>
                <c:pt idx="6406">
                  <c:v>7.7720000000000002</c:v>
                </c:pt>
                <c:pt idx="6407">
                  <c:v>7.7720000000000002</c:v>
                </c:pt>
                <c:pt idx="6408">
                  <c:v>7.7720000000000002</c:v>
                </c:pt>
                <c:pt idx="6409">
                  <c:v>7.7669999999999995</c:v>
                </c:pt>
                <c:pt idx="6410">
                  <c:v>7.754999999999999</c:v>
                </c:pt>
                <c:pt idx="6411">
                  <c:v>7.7539999999999996</c:v>
                </c:pt>
                <c:pt idx="6412">
                  <c:v>7.7530000000000001</c:v>
                </c:pt>
                <c:pt idx="6413">
                  <c:v>7.7510000000000003</c:v>
                </c:pt>
                <c:pt idx="6414">
                  <c:v>7.7510000000000003</c:v>
                </c:pt>
                <c:pt idx="6415">
                  <c:v>7.7480000000000002</c:v>
                </c:pt>
                <c:pt idx="6416">
                  <c:v>7.7460000000000004</c:v>
                </c:pt>
                <c:pt idx="6417">
                  <c:v>7.7460000000000004</c:v>
                </c:pt>
                <c:pt idx="6418">
                  <c:v>7.7430000000000003</c:v>
                </c:pt>
                <c:pt idx="6419">
                  <c:v>7.7320000000000002</c:v>
                </c:pt>
                <c:pt idx="6420">
                  <c:v>7.7269999999999994</c:v>
                </c:pt>
                <c:pt idx="6421">
                  <c:v>7.7249999999999988</c:v>
                </c:pt>
                <c:pt idx="6422">
                  <c:v>7.7239999999999993</c:v>
                </c:pt>
                <c:pt idx="6423">
                  <c:v>7.7239999999999993</c:v>
                </c:pt>
                <c:pt idx="6424">
                  <c:v>7.7190000000000003</c:v>
                </c:pt>
                <c:pt idx="6425">
                  <c:v>7.7130000000000001</c:v>
                </c:pt>
                <c:pt idx="6426">
                  <c:v>7.7119999999999997</c:v>
                </c:pt>
                <c:pt idx="6427">
                  <c:v>7.7119999999999997</c:v>
                </c:pt>
                <c:pt idx="6428">
                  <c:v>7.71</c:v>
                </c:pt>
                <c:pt idx="6429">
                  <c:v>7.7069999999999999</c:v>
                </c:pt>
                <c:pt idx="6430">
                  <c:v>7.7069999999999999</c:v>
                </c:pt>
                <c:pt idx="6431">
                  <c:v>7.7039999999999997</c:v>
                </c:pt>
                <c:pt idx="6432">
                  <c:v>7.7039999999999997</c:v>
                </c:pt>
                <c:pt idx="6433">
                  <c:v>7.7</c:v>
                </c:pt>
                <c:pt idx="6434">
                  <c:v>7.6979999999999995</c:v>
                </c:pt>
                <c:pt idx="6435">
                  <c:v>7.6939999999999991</c:v>
                </c:pt>
                <c:pt idx="6436">
                  <c:v>7.6919999999999993</c:v>
                </c:pt>
                <c:pt idx="6437">
                  <c:v>7.6909999999999989</c:v>
                </c:pt>
                <c:pt idx="6438">
                  <c:v>7.6909999999999989</c:v>
                </c:pt>
                <c:pt idx="6439">
                  <c:v>7.6909999999999989</c:v>
                </c:pt>
                <c:pt idx="6440">
                  <c:v>7.6869999999999994</c:v>
                </c:pt>
                <c:pt idx="6441">
                  <c:v>7.68</c:v>
                </c:pt>
                <c:pt idx="6442">
                  <c:v>7.6769999999999996</c:v>
                </c:pt>
                <c:pt idx="6443">
                  <c:v>7.6760000000000002</c:v>
                </c:pt>
                <c:pt idx="6444">
                  <c:v>7.6749999999999989</c:v>
                </c:pt>
                <c:pt idx="6445">
                  <c:v>7.6739999999999995</c:v>
                </c:pt>
                <c:pt idx="6446">
                  <c:v>7.673</c:v>
                </c:pt>
                <c:pt idx="6447">
                  <c:v>7.6710000000000003</c:v>
                </c:pt>
                <c:pt idx="6448">
                  <c:v>7.6710000000000003</c:v>
                </c:pt>
                <c:pt idx="6449">
                  <c:v>7.6710000000000003</c:v>
                </c:pt>
                <c:pt idx="6450">
                  <c:v>7.6669999999999989</c:v>
                </c:pt>
                <c:pt idx="6451">
                  <c:v>7.6649999999999991</c:v>
                </c:pt>
                <c:pt idx="6452">
                  <c:v>7.6599999999999993</c:v>
                </c:pt>
                <c:pt idx="6453">
                  <c:v>7.6569999999999991</c:v>
                </c:pt>
                <c:pt idx="6454">
                  <c:v>7.6549999999999994</c:v>
                </c:pt>
                <c:pt idx="6455">
                  <c:v>7.653999999999999</c:v>
                </c:pt>
                <c:pt idx="6456">
                  <c:v>7.653999999999999</c:v>
                </c:pt>
                <c:pt idx="6457">
                  <c:v>7.6499999999999995</c:v>
                </c:pt>
                <c:pt idx="6458">
                  <c:v>7.649</c:v>
                </c:pt>
                <c:pt idx="6459">
                  <c:v>7.6479999999999988</c:v>
                </c:pt>
                <c:pt idx="6460">
                  <c:v>7.6469999999999994</c:v>
                </c:pt>
                <c:pt idx="6461">
                  <c:v>7.645999999999999</c:v>
                </c:pt>
                <c:pt idx="6462">
                  <c:v>7.6429999999999989</c:v>
                </c:pt>
                <c:pt idx="6463">
                  <c:v>7.6369999999999996</c:v>
                </c:pt>
                <c:pt idx="6464">
                  <c:v>7.6339999999999995</c:v>
                </c:pt>
                <c:pt idx="6465">
                  <c:v>7.6310000000000002</c:v>
                </c:pt>
                <c:pt idx="6466">
                  <c:v>7.6310000000000002</c:v>
                </c:pt>
                <c:pt idx="6467">
                  <c:v>7.6289999999999987</c:v>
                </c:pt>
                <c:pt idx="6468">
                  <c:v>7.6279999999999992</c:v>
                </c:pt>
                <c:pt idx="6469">
                  <c:v>7.6249999999999991</c:v>
                </c:pt>
                <c:pt idx="6470">
                  <c:v>7.6249999999999991</c:v>
                </c:pt>
                <c:pt idx="6471">
                  <c:v>7.621999999999999</c:v>
                </c:pt>
                <c:pt idx="6472">
                  <c:v>7.6199999999999992</c:v>
                </c:pt>
                <c:pt idx="6473">
                  <c:v>7.6179999999999994</c:v>
                </c:pt>
                <c:pt idx="6474">
                  <c:v>7.6119999999999992</c:v>
                </c:pt>
                <c:pt idx="6475">
                  <c:v>7.6119999999999992</c:v>
                </c:pt>
                <c:pt idx="6476">
                  <c:v>7.6069999999999993</c:v>
                </c:pt>
                <c:pt idx="6477">
                  <c:v>7.6</c:v>
                </c:pt>
                <c:pt idx="6478">
                  <c:v>7.597999999999999</c:v>
                </c:pt>
                <c:pt idx="6479">
                  <c:v>7.5969999999999995</c:v>
                </c:pt>
                <c:pt idx="6480">
                  <c:v>7.593</c:v>
                </c:pt>
                <c:pt idx="6481">
                  <c:v>7.593</c:v>
                </c:pt>
                <c:pt idx="6482">
                  <c:v>7.593</c:v>
                </c:pt>
                <c:pt idx="6483">
                  <c:v>7.5910000000000002</c:v>
                </c:pt>
                <c:pt idx="6484">
                  <c:v>7.5910000000000002</c:v>
                </c:pt>
                <c:pt idx="6485">
                  <c:v>7.5890000000000004</c:v>
                </c:pt>
                <c:pt idx="6486">
                  <c:v>7.5880000000000001</c:v>
                </c:pt>
                <c:pt idx="6487">
                  <c:v>7.5869999999999997</c:v>
                </c:pt>
                <c:pt idx="6488">
                  <c:v>7.585</c:v>
                </c:pt>
                <c:pt idx="6489">
                  <c:v>7.5830000000000002</c:v>
                </c:pt>
                <c:pt idx="6490">
                  <c:v>7.58</c:v>
                </c:pt>
                <c:pt idx="6491">
                  <c:v>7.5780000000000003</c:v>
                </c:pt>
                <c:pt idx="6492">
                  <c:v>7.5720000000000001</c:v>
                </c:pt>
                <c:pt idx="6493">
                  <c:v>7.5709999999999997</c:v>
                </c:pt>
                <c:pt idx="6494">
                  <c:v>7.5659999999999989</c:v>
                </c:pt>
                <c:pt idx="6495">
                  <c:v>7.5539999999999994</c:v>
                </c:pt>
                <c:pt idx="6496">
                  <c:v>7.552999999999999</c:v>
                </c:pt>
                <c:pt idx="6497">
                  <c:v>7.5519999999999996</c:v>
                </c:pt>
                <c:pt idx="6498">
                  <c:v>7.55</c:v>
                </c:pt>
                <c:pt idx="6499">
                  <c:v>7.5419999999999998</c:v>
                </c:pt>
                <c:pt idx="6500">
                  <c:v>7.5389999999999997</c:v>
                </c:pt>
                <c:pt idx="6501">
                  <c:v>7.5369999999999999</c:v>
                </c:pt>
                <c:pt idx="6502">
                  <c:v>7.5339999999999998</c:v>
                </c:pt>
                <c:pt idx="6503">
                  <c:v>7.5330000000000004</c:v>
                </c:pt>
                <c:pt idx="6504">
                  <c:v>7.528999999999999</c:v>
                </c:pt>
                <c:pt idx="6505">
                  <c:v>7.5259999999999989</c:v>
                </c:pt>
                <c:pt idx="6506">
                  <c:v>7.520999999999999</c:v>
                </c:pt>
                <c:pt idx="6507">
                  <c:v>7.520999999999999</c:v>
                </c:pt>
                <c:pt idx="6508">
                  <c:v>7.516</c:v>
                </c:pt>
                <c:pt idx="6509">
                  <c:v>7.5149999999999988</c:v>
                </c:pt>
                <c:pt idx="6510">
                  <c:v>7.5110000000000001</c:v>
                </c:pt>
                <c:pt idx="6511">
                  <c:v>7.504999999999999</c:v>
                </c:pt>
                <c:pt idx="6512">
                  <c:v>7.5030000000000001</c:v>
                </c:pt>
                <c:pt idx="6513">
                  <c:v>7.4989999999999997</c:v>
                </c:pt>
                <c:pt idx="6514">
                  <c:v>7.4969999999999999</c:v>
                </c:pt>
                <c:pt idx="6515">
                  <c:v>7.4930000000000003</c:v>
                </c:pt>
                <c:pt idx="6516">
                  <c:v>7.4930000000000003</c:v>
                </c:pt>
                <c:pt idx="6517">
                  <c:v>7.4909999999999997</c:v>
                </c:pt>
                <c:pt idx="6518">
                  <c:v>7.4889999999999999</c:v>
                </c:pt>
                <c:pt idx="6519">
                  <c:v>7.4870000000000001</c:v>
                </c:pt>
                <c:pt idx="6520">
                  <c:v>7.4870000000000001</c:v>
                </c:pt>
                <c:pt idx="6521">
                  <c:v>7.4850000000000003</c:v>
                </c:pt>
                <c:pt idx="6522">
                  <c:v>7.4779999999999998</c:v>
                </c:pt>
                <c:pt idx="6523">
                  <c:v>7.4760000000000009</c:v>
                </c:pt>
                <c:pt idx="6524">
                  <c:v>7.4749999999999996</c:v>
                </c:pt>
                <c:pt idx="6525">
                  <c:v>7.4749999999999996</c:v>
                </c:pt>
                <c:pt idx="6526">
                  <c:v>7.4740000000000002</c:v>
                </c:pt>
                <c:pt idx="6527">
                  <c:v>7.4729999999999999</c:v>
                </c:pt>
                <c:pt idx="6528">
                  <c:v>7.4720000000000004</c:v>
                </c:pt>
                <c:pt idx="6529">
                  <c:v>7.4700000000000006</c:v>
                </c:pt>
                <c:pt idx="6530">
                  <c:v>7.4690000000000003</c:v>
                </c:pt>
                <c:pt idx="6531">
                  <c:v>7.468</c:v>
                </c:pt>
                <c:pt idx="6532">
                  <c:v>7.4660000000000002</c:v>
                </c:pt>
                <c:pt idx="6533">
                  <c:v>7.4630000000000001</c:v>
                </c:pt>
                <c:pt idx="6534">
                  <c:v>7.4569999999999999</c:v>
                </c:pt>
                <c:pt idx="6535">
                  <c:v>7.4569999999999999</c:v>
                </c:pt>
                <c:pt idx="6536">
                  <c:v>7.4470000000000001</c:v>
                </c:pt>
                <c:pt idx="6537">
                  <c:v>7.4459999999999997</c:v>
                </c:pt>
                <c:pt idx="6538">
                  <c:v>7.4450000000000003</c:v>
                </c:pt>
                <c:pt idx="6539">
                  <c:v>7.444</c:v>
                </c:pt>
                <c:pt idx="6540">
                  <c:v>7.444</c:v>
                </c:pt>
                <c:pt idx="6541">
                  <c:v>7.4379999999999997</c:v>
                </c:pt>
                <c:pt idx="6542">
                  <c:v>7.4340000000000002</c:v>
                </c:pt>
                <c:pt idx="6543">
                  <c:v>7.4320000000000004</c:v>
                </c:pt>
                <c:pt idx="6544">
                  <c:v>7.4310000000000009</c:v>
                </c:pt>
                <c:pt idx="6545">
                  <c:v>7.4310000000000009</c:v>
                </c:pt>
                <c:pt idx="6546">
                  <c:v>7.4290000000000003</c:v>
                </c:pt>
                <c:pt idx="6547">
                  <c:v>7.4249999999999989</c:v>
                </c:pt>
                <c:pt idx="6548">
                  <c:v>7.423</c:v>
                </c:pt>
                <c:pt idx="6549">
                  <c:v>7.423</c:v>
                </c:pt>
                <c:pt idx="6550">
                  <c:v>7.4219999999999997</c:v>
                </c:pt>
                <c:pt idx="6551">
                  <c:v>7.42</c:v>
                </c:pt>
                <c:pt idx="6552">
                  <c:v>7.4180000000000001</c:v>
                </c:pt>
                <c:pt idx="6553">
                  <c:v>7.4180000000000001</c:v>
                </c:pt>
                <c:pt idx="6554">
                  <c:v>7.4169999999999998</c:v>
                </c:pt>
                <c:pt idx="6555">
                  <c:v>7.4160000000000004</c:v>
                </c:pt>
                <c:pt idx="6556">
                  <c:v>7.4160000000000004</c:v>
                </c:pt>
                <c:pt idx="6557">
                  <c:v>7.4130000000000003</c:v>
                </c:pt>
                <c:pt idx="6558">
                  <c:v>7.4119999999999999</c:v>
                </c:pt>
                <c:pt idx="6559">
                  <c:v>7.4109999999999996</c:v>
                </c:pt>
                <c:pt idx="6560">
                  <c:v>7.41</c:v>
                </c:pt>
                <c:pt idx="6561">
                  <c:v>7.4080000000000004</c:v>
                </c:pt>
                <c:pt idx="6562">
                  <c:v>7.4080000000000004</c:v>
                </c:pt>
                <c:pt idx="6563">
                  <c:v>7.4039999999999999</c:v>
                </c:pt>
                <c:pt idx="6564">
                  <c:v>7.4029999999999996</c:v>
                </c:pt>
                <c:pt idx="6565">
                  <c:v>7.4029999999999996</c:v>
                </c:pt>
                <c:pt idx="6566">
                  <c:v>7.4029999999999996</c:v>
                </c:pt>
                <c:pt idx="6567">
                  <c:v>7.4009999999999998</c:v>
                </c:pt>
                <c:pt idx="6568">
                  <c:v>7.4</c:v>
                </c:pt>
                <c:pt idx="6569">
                  <c:v>7.3949999999999987</c:v>
                </c:pt>
                <c:pt idx="6570">
                  <c:v>7.3890000000000002</c:v>
                </c:pt>
                <c:pt idx="6571">
                  <c:v>7.387999999999999</c:v>
                </c:pt>
                <c:pt idx="6572">
                  <c:v>7.3839999999999995</c:v>
                </c:pt>
                <c:pt idx="6573">
                  <c:v>7.3780000000000001</c:v>
                </c:pt>
                <c:pt idx="6574">
                  <c:v>7.3780000000000001</c:v>
                </c:pt>
                <c:pt idx="6575">
                  <c:v>7.3780000000000001</c:v>
                </c:pt>
                <c:pt idx="6576">
                  <c:v>7.3769999999999998</c:v>
                </c:pt>
                <c:pt idx="6577">
                  <c:v>7.3760000000000003</c:v>
                </c:pt>
                <c:pt idx="6578">
                  <c:v>7.37</c:v>
                </c:pt>
                <c:pt idx="6579">
                  <c:v>7.3689999999999989</c:v>
                </c:pt>
                <c:pt idx="6580">
                  <c:v>7.363999999999999</c:v>
                </c:pt>
                <c:pt idx="6581">
                  <c:v>7.3629999999999995</c:v>
                </c:pt>
                <c:pt idx="6582">
                  <c:v>7.3619999999999992</c:v>
                </c:pt>
                <c:pt idx="6583">
                  <c:v>7.3609999999999989</c:v>
                </c:pt>
                <c:pt idx="6584">
                  <c:v>7.359</c:v>
                </c:pt>
                <c:pt idx="6585">
                  <c:v>7.3579999999999988</c:v>
                </c:pt>
                <c:pt idx="6586">
                  <c:v>7.3579999999999988</c:v>
                </c:pt>
                <c:pt idx="6587">
                  <c:v>7.355999999999999</c:v>
                </c:pt>
                <c:pt idx="6588">
                  <c:v>7.3539999999999992</c:v>
                </c:pt>
                <c:pt idx="6589">
                  <c:v>7.351</c:v>
                </c:pt>
                <c:pt idx="6590">
                  <c:v>7.351</c:v>
                </c:pt>
                <c:pt idx="6591">
                  <c:v>7.351</c:v>
                </c:pt>
                <c:pt idx="6592">
                  <c:v>7.3469999999999995</c:v>
                </c:pt>
                <c:pt idx="6593">
                  <c:v>7.3469999999999995</c:v>
                </c:pt>
                <c:pt idx="6594">
                  <c:v>7.3469999999999995</c:v>
                </c:pt>
                <c:pt idx="6595">
                  <c:v>7.3460000000000001</c:v>
                </c:pt>
                <c:pt idx="6596">
                  <c:v>7.3439999999999994</c:v>
                </c:pt>
                <c:pt idx="6597">
                  <c:v>7.3419999999999996</c:v>
                </c:pt>
                <c:pt idx="6598">
                  <c:v>7.3410000000000002</c:v>
                </c:pt>
                <c:pt idx="6599">
                  <c:v>7.3369999999999997</c:v>
                </c:pt>
                <c:pt idx="6600">
                  <c:v>7.3360000000000003</c:v>
                </c:pt>
                <c:pt idx="6601">
                  <c:v>7.3289999999999988</c:v>
                </c:pt>
                <c:pt idx="6602">
                  <c:v>7.3279999999999994</c:v>
                </c:pt>
                <c:pt idx="6603">
                  <c:v>7.3259999999999987</c:v>
                </c:pt>
                <c:pt idx="6604">
                  <c:v>7.3219999999999992</c:v>
                </c:pt>
                <c:pt idx="6605">
                  <c:v>7.319</c:v>
                </c:pt>
                <c:pt idx="6606">
                  <c:v>7.3149999999999995</c:v>
                </c:pt>
                <c:pt idx="6607">
                  <c:v>7.306</c:v>
                </c:pt>
                <c:pt idx="6608">
                  <c:v>7.3039999999999994</c:v>
                </c:pt>
                <c:pt idx="6609">
                  <c:v>7.3019999999999996</c:v>
                </c:pt>
                <c:pt idx="6610">
                  <c:v>7.3010000000000002</c:v>
                </c:pt>
                <c:pt idx="6611">
                  <c:v>7.2990000000000004</c:v>
                </c:pt>
                <c:pt idx="6612">
                  <c:v>7.2960000000000003</c:v>
                </c:pt>
                <c:pt idx="6613">
                  <c:v>7.2960000000000003</c:v>
                </c:pt>
                <c:pt idx="6614">
                  <c:v>7.294999999999999</c:v>
                </c:pt>
                <c:pt idx="6615">
                  <c:v>7.2910000000000004</c:v>
                </c:pt>
                <c:pt idx="6616">
                  <c:v>7.29</c:v>
                </c:pt>
                <c:pt idx="6617">
                  <c:v>7.2839999999999998</c:v>
                </c:pt>
                <c:pt idx="6618">
                  <c:v>7.282</c:v>
                </c:pt>
                <c:pt idx="6619">
                  <c:v>7.282</c:v>
                </c:pt>
                <c:pt idx="6620">
                  <c:v>7.2809999999999997</c:v>
                </c:pt>
                <c:pt idx="6621">
                  <c:v>7.2809999999999997</c:v>
                </c:pt>
                <c:pt idx="6622">
                  <c:v>7.2759999999999998</c:v>
                </c:pt>
                <c:pt idx="6623">
                  <c:v>7.2759999999999998</c:v>
                </c:pt>
                <c:pt idx="6624">
                  <c:v>7.2750000000000004</c:v>
                </c:pt>
                <c:pt idx="6625">
                  <c:v>7.2750000000000004</c:v>
                </c:pt>
                <c:pt idx="6626">
                  <c:v>7.2700000000000005</c:v>
                </c:pt>
                <c:pt idx="6627">
                  <c:v>7.2690000000000001</c:v>
                </c:pt>
                <c:pt idx="6628">
                  <c:v>7.2649999999999988</c:v>
                </c:pt>
                <c:pt idx="6629">
                  <c:v>7.2590000000000003</c:v>
                </c:pt>
                <c:pt idx="6630">
                  <c:v>7.254999999999999</c:v>
                </c:pt>
                <c:pt idx="6631">
                  <c:v>7.2539999999999996</c:v>
                </c:pt>
                <c:pt idx="6632">
                  <c:v>7.2460000000000004</c:v>
                </c:pt>
                <c:pt idx="6633">
                  <c:v>7.2450000000000001</c:v>
                </c:pt>
                <c:pt idx="6634">
                  <c:v>7.2389999999999999</c:v>
                </c:pt>
                <c:pt idx="6635">
                  <c:v>7.2370000000000001</c:v>
                </c:pt>
                <c:pt idx="6636">
                  <c:v>7.2359999999999998</c:v>
                </c:pt>
                <c:pt idx="6637">
                  <c:v>7.2359999999999998</c:v>
                </c:pt>
                <c:pt idx="6638">
                  <c:v>7.2290000000000001</c:v>
                </c:pt>
                <c:pt idx="6639">
                  <c:v>7.2249999999999988</c:v>
                </c:pt>
                <c:pt idx="6640">
                  <c:v>7.22</c:v>
                </c:pt>
                <c:pt idx="6641">
                  <c:v>7.2139999999999995</c:v>
                </c:pt>
                <c:pt idx="6642">
                  <c:v>7.2139999999999995</c:v>
                </c:pt>
                <c:pt idx="6643">
                  <c:v>7.2119999999999997</c:v>
                </c:pt>
                <c:pt idx="6644">
                  <c:v>7.2119999999999997</c:v>
                </c:pt>
                <c:pt idx="6645">
                  <c:v>7.2110000000000003</c:v>
                </c:pt>
                <c:pt idx="6646">
                  <c:v>7.2110000000000003</c:v>
                </c:pt>
                <c:pt idx="6647">
                  <c:v>7.2089999999999996</c:v>
                </c:pt>
                <c:pt idx="6648">
                  <c:v>7.2089999999999996</c:v>
                </c:pt>
                <c:pt idx="6649">
                  <c:v>7.2089999999999996</c:v>
                </c:pt>
                <c:pt idx="6650">
                  <c:v>7.2080000000000002</c:v>
                </c:pt>
                <c:pt idx="6651">
                  <c:v>7.2039999999999997</c:v>
                </c:pt>
                <c:pt idx="6652">
                  <c:v>7.2030000000000003</c:v>
                </c:pt>
                <c:pt idx="6653">
                  <c:v>7.2030000000000003</c:v>
                </c:pt>
                <c:pt idx="6654">
                  <c:v>7.2</c:v>
                </c:pt>
                <c:pt idx="6655">
                  <c:v>7.2</c:v>
                </c:pt>
                <c:pt idx="6656">
                  <c:v>7.198999999999999</c:v>
                </c:pt>
                <c:pt idx="6657">
                  <c:v>7.1979999999999995</c:v>
                </c:pt>
                <c:pt idx="6658">
                  <c:v>7.1959999999999988</c:v>
                </c:pt>
                <c:pt idx="6659">
                  <c:v>7.1899999999999995</c:v>
                </c:pt>
                <c:pt idx="6660">
                  <c:v>7.1899999999999995</c:v>
                </c:pt>
                <c:pt idx="6661">
                  <c:v>7.1890000000000001</c:v>
                </c:pt>
                <c:pt idx="6662">
                  <c:v>7.1869999999999994</c:v>
                </c:pt>
                <c:pt idx="6663">
                  <c:v>7.1859999999999991</c:v>
                </c:pt>
                <c:pt idx="6664">
                  <c:v>7.1859999999999991</c:v>
                </c:pt>
                <c:pt idx="6665">
                  <c:v>7.1859999999999991</c:v>
                </c:pt>
                <c:pt idx="6666">
                  <c:v>7.177999999999999</c:v>
                </c:pt>
                <c:pt idx="6667">
                  <c:v>7.177999999999999</c:v>
                </c:pt>
                <c:pt idx="6668">
                  <c:v>7.1749999999999989</c:v>
                </c:pt>
                <c:pt idx="6669">
                  <c:v>7.1719999999999997</c:v>
                </c:pt>
                <c:pt idx="6670">
                  <c:v>7.17</c:v>
                </c:pt>
                <c:pt idx="6671">
                  <c:v>7.1689999999999987</c:v>
                </c:pt>
                <c:pt idx="6672">
                  <c:v>7.1659999999999995</c:v>
                </c:pt>
                <c:pt idx="6673">
                  <c:v>7.1609999999999987</c:v>
                </c:pt>
                <c:pt idx="6674">
                  <c:v>7.1609999999999987</c:v>
                </c:pt>
                <c:pt idx="6675">
                  <c:v>7.1609999999999987</c:v>
                </c:pt>
                <c:pt idx="6676">
                  <c:v>7.1589999999999989</c:v>
                </c:pt>
                <c:pt idx="6677">
                  <c:v>7.1549999999999994</c:v>
                </c:pt>
                <c:pt idx="6678">
                  <c:v>7.1549999999999994</c:v>
                </c:pt>
                <c:pt idx="6679">
                  <c:v>7.149</c:v>
                </c:pt>
                <c:pt idx="6680">
                  <c:v>7.145999999999999</c:v>
                </c:pt>
                <c:pt idx="6681">
                  <c:v>7.1449999999999987</c:v>
                </c:pt>
                <c:pt idx="6682">
                  <c:v>7.1439999999999992</c:v>
                </c:pt>
                <c:pt idx="6683">
                  <c:v>7.1439999999999992</c:v>
                </c:pt>
                <c:pt idx="6684">
                  <c:v>7.1419999999999995</c:v>
                </c:pt>
                <c:pt idx="6685">
                  <c:v>7.141</c:v>
                </c:pt>
                <c:pt idx="6686">
                  <c:v>7.1369999999999996</c:v>
                </c:pt>
                <c:pt idx="6687">
                  <c:v>7.1289999999999987</c:v>
                </c:pt>
                <c:pt idx="6688">
                  <c:v>7.1279999999999992</c:v>
                </c:pt>
                <c:pt idx="6689">
                  <c:v>7.1249999999999991</c:v>
                </c:pt>
                <c:pt idx="6690">
                  <c:v>7.1239999999999988</c:v>
                </c:pt>
                <c:pt idx="6691">
                  <c:v>7.1229999999999993</c:v>
                </c:pt>
                <c:pt idx="6692">
                  <c:v>7.1209999999999996</c:v>
                </c:pt>
                <c:pt idx="6693">
                  <c:v>7.1189999999999989</c:v>
                </c:pt>
                <c:pt idx="6694">
                  <c:v>7.1189999999999989</c:v>
                </c:pt>
                <c:pt idx="6695">
                  <c:v>7.113999999999999</c:v>
                </c:pt>
                <c:pt idx="6696">
                  <c:v>7.1069999999999993</c:v>
                </c:pt>
                <c:pt idx="6697">
                  <c:v>7.1039999999999992</c:v>
                </c:pt>
                <c:pt idx="6698">
                  <c:v>7.1029999999999989</c:v>
                </c:pt>
                <c:pt idx="6699">
                  <c:v>7.1019999999999994</c:v>
                </c:pt>
                <c:pt idx="6700">
                  <c:v>7.1</c:v>
                </c:pt>
                <c:pt idx="6701">
                  <c:v>7.1</c:v>
                </c:pt>
                <c:pt idx="6702">
                  <c:v>7.093</c:v>
                </c:pt>
                <c:pt idx="6703">
                  <c:v>7.093</c:v>
                </c:pt>
                <c:pt idx="6704">
                  <c:v>7.0910000000000002</c:v>
                </c:pt>
                <c:pt idx="6705">
                  <c:v>7.0910000000000002</c:v>
                </c:pt>
                <c:pt idx="6706">
                  <c:v>7.0890000000000004</c:v>
                </c:pt>
                <c:pt idx="6707">
                  <c:v>7.0839999999999996</c:v>
                </c:pt>
                <c:pt idx="6708">
                  <c:v>7.0839999999999996</c:v>
                </c:pt>
                <c:pt idx="6709">
                  <c:v>7.0810000000000004</c:v>
                </c:pt>
                <c:pt idx="6710">
                  <c:v>7.0810000000000004</c:v>
                </c:pt>
                <c:pt idx="6711">
                  <c:v>7.0810000000000004</c:v>
                </c:pt>
                <c:pt idx="6712">
                  <c:v>7.08</c:v>
                </c:pt>
                <c:pt idx="6713">
                  <c:v>7.0750000000000002</c:v>
                </c:pt>
                <c:pt idx="6714">
                  <c:v>7.0720000000000001</c:v>
                </c:pt>
                <c:pt idx="6715">
                  <c:v>7.069</c:v>
                </c:pt>
                <c:pt idx="6716">
                  <c:v>7.0659999999999989</c:v>
                </c:pt>
                <c:pt idx="6717">
                  <c:v>7.0649999999999995</c:v>
                </c:pt>
                <c:pt idx="6718">
                  <c:v>7.0629999999999988</c:v>
                </c:pt>
                <c:pt idx="6719">
                  <c:v>7.0609999999999991</c:v>
                </c:pt>
                <c:pt idx="6720">
                  <c:v>7.0590000000000002</c:v>
                </c:pt>
                <c:pt idx="6721">
                  <c:v>7.0579999999999989</c:v>
                </c:pt>
                <c:pt idx="6722">
                  <c:v>7.0569999999999995</c:v>
                </c:pt>
                <c:pt idx="6723">
                  <c:v>7.0549999999999988</c:v>
                </c:pt>
                <c:pt idx="6724">
                  <c:v>7.0539999999999994</c:v>
                </c:pt>
                <c:pt idx="6725">
                  <c:v>7.0510000000000002</c:v>
                </c:pt>
                <c:pt idx="6726">
                  <c:v>7.048</c:v>
                </c:pt>
                <c:pt idx="6727">
                  <c:v>7.0469999999999997</c:v>
                </c:pt>
                <c:pt idx="6728">
                  <c:v>7.0419999999999998</c:v>
                </c:pt>
                <c:pt idx="6729">
                  <c:v>7.0369999999999999</c:v>
                </c:pt>
                <c:pt idx="6730">
                  <c:v>7.0359999999999996</c:v>
                </c:pt>
                <c:pt idx="6731">
                  <c:v>7.0350000000000001</c:v>
                </c:pt>
                <c:pt idx="6732">
                  <c:v>7.0339999999999998</c:v>
                </c:pt>
                <c:pt idx="6733">
                  <c:v>7.0330000000000004</c:v>
                </c:pt>
                <c:pt idx="6734">
                  <c:v>7.032</c:v>
                </c:pt>
                <c:pt idx="6735">
                  <c:v>7.0269999999999992</c:v>
                </c:pt>
                <c:pt idx="6736">
                  <c:v>7.020999999999999</c:v>
                </c:pt>
                <c:pt idx="6737">
                  <c:v>7.02</c:v>
                </c:pt>
                <c:pt idx="6738">
                  <c:v>7.0190000000000001</c:v>
                </c:pt>
                <c:pt idx="6739">
                  <c:v>7.0179999999999989</c:v>
                </c:pt>
                <c:pt idx="6740">
                  <c:v>7.016</c:v>
                </c:pt>
                <c:pt idx="6741">
                  <c:v>7.0149999999999988</c:v>
                </c:pt>
                <c:pt idx="6742">
                  <c:v>7.0139999999999993</c:v>
                </c:pt>
                <c:pt idx="6743">
                  <c:v>7.0110000000000001</c:v>
                </c:pt>
                <c:pt idx="6744">
                  <c:v>7.0110000000000001</c:v>
                </c:pt>
                <c:pt idx="6745">
                  <c:v>7.01</c:v>
                </c:pt>
                <c:pt idx="6746">
                  <c:v>7.008</c:v>
                </c:pt>
                <c:pt idx="6747">
                  <c:v>7.0069999999999997</c:v>
                </c:pt>
                <c:pt idx="6748">
                  <c:v>7.0069999999999997</c:v>
                </c:pt>
                <c:pt idx="6749">
                  <c:v>7.0039999999999996</c:v>
                </c:pt>
                <c:pt idx="6750">
                  <c:v>7.0039999999999996</c:v>
                </c:pt>
                <c:pt idx="6751">
                  <c:v>7.0019999999999998</c:v>
                </c:pt>
                <c:pt idx="6752">
                  <c:v>7.0010000000000003</c:v>
                </c:pt>
                <c:pt idx="6753">
                  <c:v>7</c:v>
                </c:pt>
                <c:pt idx="6754">
                  <c:v>6.9950000000000001</c:v>
                </c:pt>
                <c:pt idx="6755">
                  <c:v>6.9930000000000003</c:v>
                </c:pt>
                <c:pt idx="6756">
                  <c:v>6.9909999999999997</c:v>
                </c:pt>
                <c:pt idx="6757">
                  <c:v>6.99</c:v>
                </c:pt>
                <c:pt idx="6758">
                  <c:v>6.9870000000000001</c:v>
                </c:pt>
                <c:pt idx="6759">
                  <c:v>6.9859999999999998</c:v>
                </c:pt>
                <c:pt idx="6760">
                  <c:v>6.9850000000000003</c:v>
                </c:pt>
                <c:pt idx="6761">
                  <c:v>6.9829999999999997</c:v>
                </c:pt>
                <c:pt idx="6762">
                  <c:v>6.9829999999999997</c:v>
                </c:pt>
                <c:pt idx="6763">
                  <c:v>6.9809999999999999</c:v>
                </c:pt>
                <c:pt idx="6764">
                  <c:v>6.9779999999999998</c:v>
                </c:pt>
                <c:pt idx="6765">
                  <c:v>6.9770000000000003</c:v>
                </c:pt>
                <c:pt idx="6766">
                  <c:v>6.9770000000000003</c:v>
                </c:pt>
                <c:pt idx="6767">
                  <c:v>6.9749999999999996</c:v>
                </c:pt>
                <c:pt idx="6768">
                  <c:v>6.9740000000000002</c:v>
                </c:pt>
                <c:pt idx="6769">
                  <c:v>6.9729999999999999</c:v>
                </c:pt>
                <c:pt idx="6770">
                  <c:v>6.971000000000001</c:v>
                </c:pt>
                <c:pt idx="6771">
                  <c:v>6.968</c:v>
                </c:pt>
                <c:pt idx="6772">
                  <c:v>6.96</c:v>
                </c:pt>
                <c:pt idx="6773">
                  <c:v>6.9580000000000002</c:v>
                </c:pt>
                <c:pt idx="6774">
                  <c:v>6.9580000000000002</c:v>
                </c:pt>
                <c:pt idx="6775">
                  <c:v>6.9569999999999999</c:v>
                </c:pt>
                <c:pt idx="6776">
                  <c:v>6.95</c:v>
                </c:pt>
                <c:pt idx="6777">
                  <c:v>6.9480000000000004</c:v>
                </c:pt>
                <c:pt idx="6778">
                  <c:v>6.944</c:v>
                </c:pt>
                <c:pt idx="6779">
                  <c:v>6.944</c:v>
                </c:pt>
                <c:pt idx="6780">
                  <c:v>6.9420000000000002</c:v>
                </c:pt>
                <c:pt idx="6781">
                  <c:v>6.9409999999999998</c:v>
                </c:pt>
                <c:pt idx="6782">
                  <c:v>6.9390000000000009</c:v>
                </c:pt>
                <c:pt idx="6783">
                  <c:v>6.9370000000000003</c:v>
                </c:pt>
                <c:pt idx="6784">
                  <c:v>6.9349999999999996</c:v>
                </c:pt>
                <c:pt idx="6785">
                  <c:v>6.9329999999999998</c:v>
                </c:pt>
                <c:pt idx="6786">
                  <c:v>6.9260000000000002</c:v>
                </c:pt>
                <c:pt idx="6787">
                  <c:v>6.9249999999999989</c:v>
                </c:pt>
                <c:pt idx="6788">
                  <c:v>6.923</c:v>
                </c:pt>
                <c:pt idx="6789">
                  <c:v>6.923</c:v>
                </c:pt>
                <c:pt idx="6790">
                  <c:v>6.9219999999999997</c:v>
                </c:pt>
                <c:pt idx="6791">
                  <c:v>6.9210000000000003</c:v>
                </c:pt>
                <c:pt idx="6792">
                  <c:v>6.9210000000000003</c:v>
                </c:pt>
                <c:pt idx="6793">
                  <c:v>6.92</c:v>
                </c:pt>
                <c:pt idx="6794">
                  <c:v>6.9180000000000001</c:v>
                </c:pt>
                <c:pt idx="6795">
                  <c:v>6.9169999999999998</c:v>
                </c:pt>
                <c:pt idx="6796">
                  <c:v>6.915</c:v>
                </c:pt>
                <c:pt idx="6797">
                  <c:v>6.9139999999999997</c:v>
                </c:pt>
                <c:pt idx="6798">
                  <c:v>6.9130000000000003</c:v>
                </c:pt>
                <c:pt idx="6799">
                  <c:v>6.91</c:v>
                </c:pt>
                <c:pt idx="6800">
                  <c:v>6.9089999999999998</c:v>
                </c:pt>
                <c:pt idx="6801">
                  <c:v>6.9080000000000004</c:v>
                </c:pt>
                <c:pt idx="6802">
                  <c:v>6.907</c:v>
                </c:pt>
                <c:pt idx="6803">
                  <c:v>6.9050000000000002</c:v>
                </c:pt>
                <c:pt idx="6804">
                  <c:v>6.9009999999999998</c:v>
                </c:pt>
                <c:pt idx="6805">
                  <c:v>6.9009999999999998</c:v>
                </c:pt>
                <c:pt idx="6806">
                  <c:v>6.8939999999999992</c:v>
                </c:pt>
                <c:pt idx="6807">
                  <c:v>6.89</c:v>
                </c:pt>
                <c:pt idx="6808">
                  <c:v>6.887999999999999</c:v>
                </c:pt>
                <c:pt idx="6809">
                  <c:v>6.8860000000000001</c:v>
                </c:pt>
                <c:pt idx="6810">
                  <c:v>6.8860000000000001</c:v>
                </c:pt>
                <c:pt idx="6811">
                  <c:v>6.8860000000000001</c:v>
                </c:pt>
                <c:pt idx="6812">
                  <c:v>6.8849999999999989</c:v>
                </c:pt>
                <c:pt idx="6813">
                  <c:v>6.883</c:v>
                </c:pt>
                <c:pt idx="6814">
                  <c:v>6.8810000000000002</c:v>
                </c:pt>
                <c:pt idx="6815">
                  <c:v>6.88</c:v>
                </c:pt>
                <c:pt idx="6816">
                  <c:v>6.8789999999999996</c:v>
                </c:pt>
                <c:pt idx="6817">
                  <c:v>6.8780000000000001</c:v>
                </c:pt>
                <c:pt idx="6818">
                  <c:v>6.8780000000000001</c:v>
                </c:pt>
                <c:pt idx="6819">
                  <c:v>6.8769999999999998</c:v>
                </c:pt>
                <c:pt idx="6820">
                  <c:v>6.8760000000000003</c:v>
                </c:pt>
                <c:pt idx="6821">
                  <c:v>6.8719999999999999</c:v>
                </c:pt>
                <c:pt idx="6822">
                  <c:v>6.863999999999999</c:v>
                </c:pt>
                <c:pt idx="6823">
                  <c:v>6.863999999999999</c:v>
                </c:pt>
                <c:pt idx="6824">
                  <c:v>6.863999999999999</c:v>
                </c:pt>
                <c:pt idx="6825">
                  <c:v>6.863999999999999</c:v>
                </c:pt>
                <c:pt idx="6826">
                  <c:v>6.8619999999999992</c:v>
                </c:pt>
                <c:pt idx="6827">
                  <c:v>6.8619999999999992</c:v>
                </c:pt>
                <c:pt idx="6828">
                  <c:v>6.8539999999999992</c:v>
                </c:pt>
                <c:pt idx="6829">
                  <c:v>6.8529999999999989</c:v>
                </c:pt>
                <c:pt idx="6830">
                  <c:v>6.8519999999999994</c:v>
                </c:pt>
                <c:pt idx="6831">
                  <c:v>6.85</c:v>
                </c:pt>
                <c:pt idx="6832">
                  <c:v>6.8490000000000002</c:v>
                </c:pt>
                <c:pt idx="6833">
                  <c:v>6.847999999999999</c:v>
                </c:pt>
                <c:pt idx="6834">
                  <c:v>6.8469999999999995</c:v>
                </c:pt>
                <c:pt idx="6835">
                  <c:v>6.8449999999999989</c:v>
                </c:pt>
                <c:pt idx="6836">
                  <c:v>6.8390000000000004</c:v>
                </c:pt>
                <c:pt idx="6837">
                  <c:v>6.8390000000000004</c:v>
                </c:pt>
                <c:pt idx="6838">
                  <c:v>6.8380000000000001</c:v>
                </c:pt>
                <c:pt idx="6839">
                  <c:v>6.835</c:v>
                </c:pt>
                <c:pt idx="6840">
                  <c:v>6.8330000000000002</c:v>
                </c:pt>
                <c:pt idx="6841">
                  <c:v>6.83</c:v>
                </c:pt>
                <c:pt idx="6842">
                  <c:v>6.8269999999999991</c:v>
                </c:pt>
                <c:pt idx="6843">
                  <c:v>6.8269999999999991</c:v>
                </c:pt>
                <c:pt idx="6844">
                  <c:v>6.8269999999999991</c:v>
                </c:pt>
                <c:pt idx="6845">
                  <c:v>6.8259999999999987</c:v>
                </c:pt>
                <c:pt idx="6846">
                  <c:v>6.8249999999999993</c:v>
                </c:pt>
                <c:pt idx="6847">
                  <c:v>6.8219999999999992</c:v>
                </c:pt>
                <c:pt idx="6848">
                  <c:v>6.8179999999999987</c:v>
                </c:pt>
                <c:pt idx="6849">
                  <c:v>6.8169999999999993</c:v>
                </c:pt>
                <c:pt idx="6850">
                  <c:v>6.8109999999999991</c:v>
                </c:pt>
                <c:pt idx="6851">
                  <c:v>6.8079999999999989</c:v>
                </c:pt>
                <c:pt idx="6852">
                  <c:v>6.8069999999999995</c:v>
                </c:pt>
                <c:pt idx="6853">
                  <c:v>6.7990000000000004</c:v>
                </c:pt>
                <c:pt idx="6854">
                  <c:v>6.7960000000000003</c:v>
                </c:pt>
                <c:pt idx="6855">
                  <c:v>6.7930000000000001</c:v>
                </c:pt>
                <c:pt idx="6856">
                  <c:v>6.7919999999999998</c:v>
                </c:pt>
                <c:pt idx="6857">
                  <c:v>6.7919999999999998</c:v>
                </c:pt>
                <c:pt idx="6858">
                  <c:v>6.7919999999999998</c:v>
                </c:pt>
                <c:pt idx="6859">
                  <c:v>6.7880000000000003</c:v>
                </c:pt>
                <c:pt idx="6860">
                  <c:v>6.7869999999999999</c:v>
                </c:pt>
                <c:pt idx="6861">
                  <c:v>6.7859999999999996</c:v>
                </c:pt>
                <c:pt idx="6862">
                  <c:v>6.7850000000000001</c:v>
                </c:pt>
                <c:pt idx="6863">
                  <c:v>6.7830000000000004</c:v>
                </c:pt>
                <c:pt idx="6864">
                  <c:v>6.782</c:v>
                </c:pt>
                <c:pt idx="6865">
                  <c:v>6.7770000000000001</c:v>
                </c:pt>
                <c:pt idx="6866">
                  <c:v>6.7750000000000004</c:v>
                </c:pt>
                <c:pt idx="6867">
                  <c:v>6.7720000000000002</c:v>
                </c:pt>
                <c:pt idx="6868">
                  <c:v>6.7700000000000005</c:v>
                </c:pt>
                <c:pt idx="6869">
                  <c:v>6.7690000000000001</c:v>
                </c:pt>
                <c:pt idx="6870">
                  <c:v>6.7679999999999989</c:v>
                </c:pt>
                <c:pt idx="6871">
                  <c:v>6.7669999999999995</c:v>
                </c:pt>
                <c:pt idx="6872">
                  <c:v>6.7649999999999988</c:v>
                </c:pt>
                <c:pt idx="6873">
                  <c:v>6.7639999999999993</c:v>
                </c:pt>
                <c:pt idx="6874">
                  <c:v>6.7619999999999996</c:v>
                </c:pt>
                <c:pt idx="6875">
                  <c:v>6.7619999999999996</c:v>
                </c:pt>
                <c:pt idx="6876">
                  <c:v>6.76</c:v>
                </c:pt>
                <c:pt idx="6877">
                  <c:v>6.7539999999999996</c:v>
                </c:pt>
                <c:pt idx="6878">
                  <c:v>6.7510000000000003</c:v>
                </c:pt>
                <c:pt idx="6879">
                  <c:v>6.75</c:v>
                </c:pt>
                <c:pt idx="6880">
                  <c:v>6.7460000000000004</c:v>
                </c:pt>
                <c:pt idx="6881">
                  <c:v>6.7430000000000003</c:v>
                </c:pt>
                <c:pt idx="6882">
                  <c:v>6.742</c:v>
                </c:pt>
                <c:pt idx="6883">
                  <c:v>6.74</c:v>
                </c:pt>
                <c:pt idx="6884">
                  <c:v>6.7370000000000001</c:v>
                </c:pt>
                <c:pt idx="6885">
                  <c:v>6.734</c:v>
                </c:pt>
                <c:pt idx="6886">
                  <c:v>6.7320000000000002</c:v>
                </c:pt>
                <c:pt idx="6887">
                  <c:v>6.7290000000000001</c:v>
                </c:pt>
                <c:pt idx="6888">
                  <c:v>6.722999999999999</c:v>
                </c:pt>
                <c:pt idx="6889">
                  <c:v>6.7219999999999995</c:v>
                </c:pt>
                <c:pt idx="6890">
                  <c:v>6.7210000000000001</c:v>
                </c:pt>
                <c:pt idx="6891">
                  <c:v>6.72</c:v>
                </c:pt>
                <c:pt idx="6892">
                  <c:v>6.718</c:v>
                </c:pt>
                <c:pt idx="6893">
                  <c:v>6.718</c:v>
                </c:pt>
                <c:pt idx="6894">
                  <c:v>6.7160000000000002</c:v>
                </c:pt>
                <c:pt idx="6895">
                  <c:v>6.7160000000000002</c:v>
                </c:pt>
                <c:pt idx="6896">
                  <c:v>6.714999999999999</c:v>
                </c:pt>
                <c:pt idx="6897">
                  <c:v>6.7130000000000001</c:v>
                </c:pt>
                <c:pt idx="6898">
                  <c:v>6.7119999999999997</c:v>
                </c:pt>
                <c:pt idx="6899">
                  <c:v>6.7089999999999996</c:v>
                </c:pt>
                <c:pt idx="6900">
                  <c:v>6.7080000000000002</c:v>
                </c:pt>
                <c:pt idx="6901">
                  <c:v>6.7069999999999999</c:v>
                </c:pt>
                <c:pt idx="6902">
                  <c:v>6.7060000000000004</c:v>
                </c:pt>
                <c:pt idx="6903">
                  <c:v>6.7039999999999997</c:v>
                </c:pt>
                <c:pt idx="6904">
                  <c:v>6.698999999999999</c:v>
                </c:pt>
                <c:pt idx="6905">
                  <c:v>6.6979999999999995</c:v>
                </c:pt>
                <c:pt idx="6906">
                  <c:v>6.6949999999999994</c:v>
                </c:pt>
                <c:pt idx="6907">
                  <c:v>6.6929999999999987</c:v>
                </c:pt>
                <c:pt idx="6908">
                  <c:v>6.6919999999999993</c:v>
                </c:pt>
                <c:pt idx="6909">
                  <c:v>6.6899999999999995</c:v>
                </c:pt>
                <c:pt idx="6910">
                  <c:v>6.6829999999999989</c:v>
                </c:pt>
                <c:pt idx="6911">
                  <c:v>6.68</c:v>
                </c:pt>
                <c:pt idx="6912">
                  <c:v>6.6790000000000003</c:v>
                </c:pt>
                <c:pt idx="6913">
                  <c:v>6.6769999999999996</c:v>
                </c:pt>
                <c:pt idx="6914">
                  <c:v>6.6769999999999996</c:v>
                </c:pt>
                <c:pt idx="6915">
                  <c:v>6.6749999999999989</c:v>
                </c:pt>
                <c:pt idx="6916">
                  <c:v>6.6739999999999995</c:v>
                </c:pt>
                <c:pt idx="6917">
                  <c:v>6.6739999999999995</c:v>
                </c:pt>
                <c:pt idx="6918">
                  <c:v>6.6659999999999995</c:v>
                </c:pt>
                <c:pt idx="6919">
                  <c:v>6.6649999999999991</c:v>
                </c:pt>
                <c:pt idx="6920">
                  <c:v>6.6639999999999988</c:v>
                </c:pt>
                <c:pt idx="6921">
                  <c:v>6.6579999999999995</c:v>
                </c:pt>
                <c:pt idx="6922">
                  <c:v>6.6559999999999988</c:v>
                </c:pt>
                <c:pt idx="6923">
                  <c:v>6.653999999999999</c:v>
                </c:pt>
                <c:pt idx="6924">
                  <c:v>6.6529999999999987</c:v>
                </c:pt>
                <c:pt idx="6925">
                  <c:v>6.6499999999999995</c:v>
                </c:pt>
                <c:pt idx="6926">
                  <c:v>6.6429999999999989</c:v>
                </c:pt>
                <c:pt idx="6927">
                  <c:v>6.6419999999999995</c:v>
                </c:pt>
                <c:pt idx="6928">
                  <c:v>6.6360000000000001</c:v>
                </c:pt>
                <c:pt idx="6929">
                  <c:v>6.6339999999999995</c:v>
                </c:pt>
                <c:pt idx="6930">
                  <c:v>6.633</c:v>
                </c:pt>
                <c:pt idx="6931">
                  <c:v>6.6319999999999997</c:v>
                </c:pt>
                <c:pt idx="6932">
                  <c:v>6.6310000000000002</c:v>
                </c:pt>
                <c:pt idx="6933">
                  <c:v>6.6249999999999991</c:v>
                </c:pt>
                <c:pt idx="6934">
                  <c:v>6.6239999999999988</c:v>
                </c:pt>
                <c:pt idx="6935">
                  <c:v>6.6209999999999996</c:v>
                </c:pt>
                <c:pt idx="6936">
                  <c:v>6.6209999999999996</c:v>
                </c:pt>
                <c:pt idx="6937">
                  <c:v>6.6189999999999989</c:v>
                </c:pt>
                <c:pt idx="6938">
                  <c:v>6.6159999999999988</c:v>
                </c:pt>
                <c:pt idx="6939">
                  <c:v>6.6159999999999988</c:v>
                </c:pt>
                <c:pt idx="6940">
                  <c:v>6.609</c:v>
                </c:pt>
                <c:pt idx="6941">
                  <c:v>6.609</c:v>
                </c:pt>
                <c:pt idx="6942">
                  <c:v>6.6029999999999989</c:v>
                </c:pt>
                <c:pt idx="6943">
                  <c:v>6.601</c:v>
                </c:pt>
                <c:pt idx="6944">
                  <c:v>6.5990000000000002</c:v>
                </c:pt>
                <c:pt idx="6945">
                  <c:v>6.597999999999999</c:v>
                </c:pt>
                <c:pt idx="6946">
                  <c:v>6.59</c:v>
                </c:pt>
                <c:pt idx="6947">
                  <c:v>6.585</c:v>
                </c:pt>
                <c:pt idx="6948">
                  <c:v>6.585</c:v>
                </c:pt>
                <c:pt idx="6949">
                  <c:v>6.585</c:v>
                </c:pt>
                <c:pt idx="6950">
                  <c:v>6.5839999999999996</c:v>
                </c:pt>
                <c:pt idx="6951">
                  <c:v>6.5830000000000002</c:v>
                </c:pt>
                <c:pt idx="6952">
                  <c:v>6.5819999999999999</c:v>
                </c:pt>
                <c:pt idx="6953">
                  <c:v>6.58</c:v>
                </c:pt>
                <c:pt idx="6954">
                  <c:v>6.5780000000000003</c:v>
                </c:pt>
                <c:pt idx="6955">
                  <c:v>6.5739999999999998</c:v>
                </c:pt>
                <c:pt idx="6956">
                  <c:v>6.5730000000000004</c:v>
                </c:pt>
                <c:pt idx="6957">
                  <c:v>6.5720000000000001</c:v>
                </c:pt>
                <c:pt idx="6958">
                  <c:v>6.5709999999999997</c:v>
                </c:pt>
                <c:pt idx="6959">
                  <c:v>6.5709999999999997</c:v>
                </c:pt>
                <c:pt idx="6960">
                  <c:v>6.5679999999999987</c:v>
                </c:pt>
                <c:pt idx="6961">
                  <c:v>6.5649999999999995</c:v>
                </c:pt>
                <c:pt idx="6962">
                  <c:v>6.5639999999999992</c:v>
                </c:pt>
                <c:pt idx="6963">
                  <c:v>6.5639999999999992</c:v>
                </c:pt>
                <c:pt idx="6964">
                  <c:v>6.5639999999999992</c:v>
                </c:pt>
                <c:pt idx="6965">
                  <c:v>6.5569999999999995</c:v>
                </c:pt>
                <c:pt idx="6966">
                  <c:v>6.5569999999999995</c:v>
                </c:pt>
                <c:pt idx="6967">
                  <c:v>6.5510000000000002</c:v>
                </c:pt>
                <c:pt idx="6968">
                  <c:v>6.55</c:v>
                </c:pt>
                <c:pt idx="6969">
                  <c:v>6.5490000000000004</c:v>
                </c:pt>
                <c:pt idx="6970">
                  <c:v>6.548</c:v>
                </c:pt>
                <c:pt idx="6971">
                  <c:v>6.5469999999999997</c:v>
                </c:pt>
                <c:pt idx="6972">
                  <c:v>6.5439999999999996</c:v>
                </c:pt>
                <c:pt idx="6973">
                  <c:v>6.5419999999999998</c:v>
                </c:pt>
                <c:pt idx="6974">
                  <c:v>6.5380000000000003</c:v>
                </c:pt>
                <c:pt idx="6975">
                  <c:v>6.532</c:v>
                </c:pt>
                <c:pt idx="6976">
                  <c:v>6.5279999999999987</c:v>
                </c:pt>
                <c:pt idx="6977">
                  <c:v>6.5269999999999992</c:v>
                </c:pt>
                <c:pt idx="6978">
                  <c:v>6.5269999999999992</c:v>
                </c:pt>
                <c:pt idx="6979">
                  <c:v>6.5259999999999989</c:v>
                </c:pt>
                <c:pt idx="6980">
                  <c:v>6.5249999999999995</c:v>
                </c:pt>
                <c:pt idx="6981">
                  <c:v>6.5249999999999995</c:v>
                </c:pt>
                <c:pt idx="6982">
                  <c:v>6.5249999999999995</c:v>
                </c:pt>
                <c:pt idx="6983">
                  <c:v>6.5249999999999995</c:v>
                </c:pt>
                <c:pt idx="6984">
                  <c:v>6.5239999999999991</c:v>
                </c:pt>
                <c:pt idx="6985">
                  <c:v>6.5239999999999991</c:v>
                </c:pt>
                <c:pt idx="6986">
                  <c:v>6.52</c:v>
                </c:pt>
                <c:pt idx="6987">
                  <c:v>6.5190000000000001</c:v>
                </c:pt>
                <c:pt idx="6988">
                  <c:v>6.5149999999999988</c:v>
                </c:pt>
                <c:pt idx="6989">
                  <c:v>6.5149999999999988</c:v>
                </c:pt>
                <c:pt idx="6990">
                  <c:v>6.512999999999999</c:v>
                </c:pt>
                <c:pt idx="6991">
                  <c:v>6.5069999999999997</c:v>
                </c:pt>
                <c:pt idx="6992">
                  <c:v>6.504999999999999</c:v>
                </c:pt>
                <c:pt idx="6993">
                  <c:v>6.5039999999999996</c:v>
                </c:pt>
                <c:pt idx="6994">
                  <c:v>6.5019999999999998</c:v>
                </c:pt>
                <c:pt idx="6995">
                  <c:v>6.5019999999999998</c:v>
                </c:pt>
                <c:pt idx="6996">
                  <c:v>6.5010000000000003</c:v>
                </c:pt>
                <c:pt idx="6997">
                  <c:v>6.5</c:v>
                </c:pt>
                <c:pt idx="6998">
                  <c:v>6.4960000000000004</c:v>
                </c:pt>
                <c:pt idx="6999">
                  <c:v>6.492</c:v>
                </c:pt>
                <c:pt idx="7000">
                  <c:v>6.492</c:v>
                </c:pt>
                <c:pt idx="7001">
                  <c:v>6.4889999999999999</c:v>
                </c:pt>
                <c:pt idx="7002">
                  <c:v>6.4870000000000001</c:v>
                </c:pt>
                <c:pt idx="7003">
                  <c:v>6.4820000000000002</c:v>
                </c:pt>
                <c:pt idx="7004">
                  <c:v>6.48</c:v>
                </c:pt>
                <c:pt idx="7005">
                  <c:v>6.4760000000000009</c:v>
                </c:pt>
                <c:pt idx="7006">
                  <c:v>6.464999999999999</c:v>
                </c:pt>
                <c:pt idx="7007">
                  <c:v>6.4589999999999996</c:v>
                </c:pt>
                <c:pt idx="7008">
                  <c:v>6.4560000000000004</c:v>
                </c:pt>
                <c:pt idx="7009">
                  <c:v>6.4550000000000001</c:v>
                </c:pt>
                <c:pt idx="7010">
                  <c:v>6.4509999999999996</c:v>
                </c:pt>
                <c:pt idx="7011">
                  <c:v>6.4470000000000001</c:v>
                </c:pt>
                <c:pt idx="7012">
                  <c:v>6.4459999999999997</c:v>
                </c:pt>
                <c:pt idx="7013">
                  <c:v>6.4459999999999997</c:v>
                </c:pt>
                <c:pt idx="7014">
                  <c:v>6.4429999999999996</c:v>
                </c:pt>
                <c:pt idx="7015">
                  <c:v>6.4420000000000002</c:v>
                </c:pt>
                <c:pt idx="7016">
                  <c:v>6.4409999999999998</c:v>
                </c:pt>
                <c:pt idx="7017">
                  <c:v>6.4390000000000009</c:v>
                </c:pt>
                <c:pt idx="7018">
                  <c:v>6.4349999999999996</c:v>
                </c:pt>
                <c:pt idx="7019">
                  <c:v>6.4300000000000006</c:v>
                </c:pt>
                <c:pt idx="7020">
                  <c:v>6.427999999999999</c:v>
                </c:pt>
                <c:pt idx="7021">
                  <c:v>6.4269999999999996</c:v>
                </c:pt>
                <c:pt idx="7022">
                  <c:v>6.4269999999999996</c:v>
                </c:pt>
                <c:pt idx="7023">
                  <c:v>6.4239999999999995</c:v>
                </c:pt>
                <c:pt idx="7024">
                  <c:v>6.4239999999999995</c:v>
                </c:pt>
                <c:pt idx="7025">
                  <c:v>6.4210000000000003</c:v>
                </c:pt>
                <c:pt idx="7026">
                  <c:v>6.4180000000000001</c:v>
                </c:pt>
                <c:pt idx="7027">
                  <c:v>6.4160000000000004</c:v>
                </c:pt>
                <c:pt idx="7028">
                  <c:v>6.4130000000000003</c:v>
                </c:pt>
                <c:pt idx="7029">
                  <c:v>6.41</c:v>
                </c:pt>
                <c:pt idx="7030">
                  <c:v>6.41</c:v>
                </c:pt>
                <c:pt idx="7031">
                  <c:v>6.4089999999999998</c:v>
                </c:pt>
                <c:pt idx="7032">
                  <c:v>6.3949999999999987</c:v>
                </c:pt>
                <c:pt idx="7033">
                  <c:v>6.3939999999999992</c:v>
                </c:pt>
                <c:pt idx="7034">
                  <c:v>6.391</c:v>
                </c:pt>
                <c:pt idx="7035">
                  <c:v>6.39</c:v>
                </c:pt>
                <c:pt idx="7036">
                  <c:v>6.3890000000000002</c:v>
                </c:pt>
                <c:pt idx="7037">
                  <c:v>6.3869999999999996</c:v>
                </c:pt>
                <c:pt idx="7038">
                  <c:v>6.3860000000000001</c:v>
                </c:pt>
                <c:pt idx="7039">
                  <c:v>6.3849999999999989</c:v>
                </c:pt>
                <c:pt idx="7040">
                  <c:v>6.3849999999999989</c:v>
                </c:pt>
                <c:pt idx="7041">
                  <c:v>6.3810000000000002</c:v>
                </c:pt>
                <c:pt idx="7042">
                  <c:v>6.3789999999999996</c:v>
                </c:pt>
                <c:pt idx="7043">
                  <c:v>6.3760000000000003</c:v>
                </c:pt>
                <c:pt idx="7044">
                  <c:v>6.37</c:v>
                </c:pt>
                <c:pt idx="7045">
                  <c:v>6.37</c:v>
                </c:pt>
                <c:pt idx="7046">
                  <c:v>6.3669999999999991</c:v>
                </c:pt>
                <c:pt idx="7047">
                  <c:v>6.3649999999999993</c:v>
                </c:pt>
                <c:pt idx="7048">
                  <c:v>6.3609999999999989</c:v>
                </c:pt>
                <c:pt idx="7049">
                  <c:v>6.359</c:v>
                </c:pt>
                <c:pt idx="7050">
                  <c:v>6.3569999999999993</c:v>
                </c:pt>
                <c:pt idx="7051">
                  <c:v>6.355999999999999</c:v>
                </c:pt>
                <c:pt idx="7052">
                  <c:v>6.3549999999999995</c:v>
                </c:pt>
                <c:pt idx="7053">
                  <c:v>6.3490000000000002</c:v>
                </c:pt>
                <c:pt idx="7054">
                  <c:v>6.3469999999999995</c:v>
                </c:pt>
                <c:pt idx="7055">
                  <c:v>6.3460000000000001</c:v>
                </c:pt>
                <c:pt idx="7056">
                  <c:v>6.3449999999999989</c:v>
                </c:pt>
                <c:pt idx="7057">
                  <c:v>6.3439999999999994</c:v>
                </c:pt>
                <c:pt idx="7058">
                  <c:v>6.3419999999999996</c:v>
                </c:pt>
                <c:pt idx="7059">
                  <c:v>6.3380000000000001</c:v>
                </c:pt>
                <c:pt idx="7060">
                  <c:v>6.3369999999999997</c:v>
                </c:pt>
                <c:pt idx="7061">
                  <c:v>6.3369999999999997</c:v>
                </c:pt>
                <c:pt idx="7062">
                  <c:v>6.3369999999999997</c:v>
                </c:pt>
                <c:pt idx="7063">
                  <c:v>6.3339999999999996</c:v>
                </c:pt>
                <c:pt idx="7064">
                  <c:v>6.3319999999999999</c:v>
                </c:pt>
                <c:pt idx="7065">
                  <c:v>6.3279999999999994</c:v>
                </c:pt>
                <c:pt idx="7066">
                  <c:v>6.3219999999999992</c:v>
                </c:pt>
                <c:pt idx="7067">
                  <c:v>6.3209999999999988</c:v>
                </c:pt>
                <c:pt idx="7068">
                  <c:v>6.3179999999999987</c:v>
                </c:pt>
                <c:pt idx="7069">
                  <c:v>6.3159999999999989</c:v>
                </c:pt>
                <c:pt idx="7070">
                  <c:v>6.3149999999999995</c:v>
                </c:pt>
                <c:pt idx="7071">
                  <c:v>6.3119999999999994</c:v>
                </c:pt>
                <c:pt idx="7072">
                  <c:v>6.306</c:v>
                </c:pt>
                <c:pt idx="7073">
                  <c:v>6.2990000000000004</c:v>
                </c:pt>
                <c:pt idx="7074">
                  <c:v>6.298</c:v>
                </c:pt>
                <c:pt idx="7075">
                  <c:v>6.298</c:v>
                </c:pt>
                <c:pt idx="7076">
                  <c:v>6.2960000000000003</c:v>
                </c:pt>
                <c:pt idx="7077">
                  <c:v>6.2930000000000001</c:v>
                </c:pt>
                <c:pt idx="7078">
                  <c:v>6.2930000000000001</c:v>
                </c:pt>
                <c:pt idx="7079">
                  <c:v>6.29</c:v>
                </c:pt>
                <c:pt idx="7080">
                  <c:v>6.2889999999999997</c:v>
                </c:pt>
                <c:pt idx="7081">
                  <c:v>6.2869999999999999</c:v>
                </c:pt>
                <c:pt idx="7082">
                  <c:v>6.2850000000000001</c:v>
                </c:pt>
                <c:pt idx="7083">
                  <c:v>6.2850000000000001</c:v>
                </c:pt>
                <c:pt idx="7084">
                  <c:v>6.2830000000000004</c:v>
                </c:pt>
                <c:pt idx="7085">
                  <c:v>6.2830000000000004</c:v>
                </c:pt>
                <c:pt idx="7086">
                  <c:v>6.2809999999999997</c:v>
                </c:pt>
                <c:pt idx="7087">
                  <c:v>6.2779999999999996</c:v>
                </c:pt>
                <c:pt idx="7088">
                  <c:v>6.2750000000000004</c:v>
                </c:pt>
                <c:pt idx="7089">
                  <c:v>6.2709999999999999</c:v>
                </c:pt>
                <c:pt idx="7090">
                  <c:v>6.2690000000000001</c:v>
                </c:pt>
                <c:pt idx="7091">
                  <c:v>6.2639999999999993</c:v>
                </c:pt>
                <c:pt idx="7092">
                  <c:v>6.2639999999999993</c:v>
                </c:pt>
                <c:pt idx="7093">
                  <c:v>6.262999999999999</c:v>
                </c:pt>
                <c:pt idx="7094">
                  <c:v>6.262999999999999</c:v>
                </c:pt>
                <c:pt idx="7095">
                  <c:v>6.2610000000000001</c:v>
                </c:pt>
                <c:pt idx="7096">
                  <c:v>6.2569999999999997</c:v>
                </c:pt>
                <c:pt idx="7097">
                  <c:v>6.2560000000000002</c:v>
                </c:pt>
                <c:pt idx="7098">
                  <c:v>6.2510000000000003</c:v>
                </c:pt>
                <c:pt idx="7099">
                  <c:v>6.2480000000000002</c:v>
                </c:pt>
                <c:pt idx="7100">
                  <c:v>6.2409999999999997</c:v>
                </c:pt>
                <c:pt idx="7101">
                  <c:v>6.2380000000000004</c:v>
                </c:pt>
                <c:pt idx="7102">
                  <c:v>6.2380000000000004</c:v>
                </c:pt>
                <c:pt idx="7103">
                  <c:v>6.2359999999999998</c:v>
                </c:pt>
                <c:pt idx="7104">
                  <c:v>6.23</c:v>
                </c:pt>
                <c:pt idx="7105">
                  <c:v>6.2279999999999989</c:v>
                </c:pt>
                <c:pt idx="7106">
                  <c:v>6.2219999999999995</c:v>
                </c:pt>
                <c:pt idx="7107">
                  <c:v>6.2210000000000001</c:v>
                </c:pt>
                <c:pt idx="7108">
                  <c:v>6.22</c:v>
                </c:pt>
                <c:pt idx="7109">
                  <c:v>6.22</c:v>
                </c:pt>
                <c:pt idx="7110">
                  <c:v>6.2190000000000003</c:v>
                </c:pt>
                <c:pt idx="7111">
                  <c:v>6.214999999999999</c:v>
                </c:pt>
                <c:pt idx="7112">
                  <c:v>6.2139999999999995</c:v>
                </c:pt>
                <c:pt idx="7113">
                  <c:v>6.2119999999999997</c:v>
                </c:pt>
                <c:pt idx="7114">
                  <c:v>6.2110000000000003</c:v>
                </c:pt>
                <c:pt idx="7115">
                  <c:v>6.2110000000000003</c:v>
                </c:pt>
                <c:pt idx="7116">
                  <c:v>6.2039999999999997</c:v>
                </c:pt>
                <c:pt idx="7117">
                  <c:v>6.2030000000000003</c:v>
                </c:pt>
                <c:pt idx="7118">
                  <c:v>6.2009999999999996</c:v>
                </c:pt>
                <c:pt idx="7119">
                  <c:v>6.198999999999999</c:v>
                </c:pt>
                <c:pt idx="7120">
                  <c:v>6.1979999999999995</c:v>
                </c:pt>
                <c:pt idx="7121">
                  <c:v>6.1979999999999995</c:v>
                </c:pt>
                <c:pt idx="7122">
                  <c:v>6.1959999999999988</c:v>
                </c:pt>
                <c:pt idx="7123">
                  <c:v>6.1819999999999995</c:v>
                </c:pt>
                <c:pt idx="7124">
                  <c:v>6.1819999999999995</c:v>
                </c:pt>
                <c:pt idx="7125">
                  <c:v>6.1790000000000003</c:v>
                </c:pt>
                <c:pt idx="7126">
                  <c:v>6.177999999999999</c:v>
                </c:pt>
                <c:pt idx="7127">
                  <c:v>6.173</c:v>
                </c:pt>
                <c:pt idx="7128">
                  <c:v>6.17</c:v>
                </c:pt>
                <c:pt idx="7129">
                  <c:v>6.1679999999999993</c:v>
                </c:pt>
                <c:pt idx="7130">
                  <c:v>6.1599999999999993</c:v>
                </c:pt>
                <c:pt idx="7131">
                  <c:v>6.1579999999999995</c:v>
                </c:pt>
                <c:pt idx="7132">
                  <c:v>6.1549999999999994</c:v>
                </c:pt>
                <c:pt idx="7133">
                  <c:v>6.1529999999999987</c:v>
                </c:pt>
                <c:pt idx="7134">
                  <c:v>6.1479999999999988</c:v>
                </c:pt>
                <c:pt idx="7135">
                  <c:v>6.1439999999999992</c:v>
                </c:pt>
                <c:pt idx="7136">
                  <c:v>6.1429999999999989</c:v>
                </c:pt>
                <c:pt idx="7137">
                  <c:v>6.14</c:v>
                </c:pt>
                <c:pt idx="7138">
                  <c:v>6.133</c:v>
                </c:pt>
                <c:pt idx="7139">
                  <c:v>6.1319999999999997</c:v>
                </c:pt>
                <c:pt idx="7140">
                  <c:v>6.13</c:v>
                </c:pt>
                <c:pt idx="7141">
                  <c:v>6.1289999999999987</c:v>
                </c:pt>
                <c:pt idx="7142">
                  <c:v>6.1279999999999992</c:v>
                </c:pt>
                <c:pt idx="7143">
                  <c:v>6.1259999999999994</c:v>
                </c:pt>
                <c:pt idx="7144">
                  <c:v>6.121999999999999</c:v>
                </c:pt>
                <c:pt idx="7145">
                  <c:v>6.1209999999999996</c:v>
                </c:pt>
                <c:pt idx="7146">
                  <c:v>6.1179999999999994</c:v>
                </c:pt>
                <c:pt idx="7147">
                  <c:v>6.1129999999999995</c:v>
                </c:pt>
                <c:pt idx="7148">
                  <c:v>6.1109999999999989</c:v>
                </c:pt>
                <c:pt idx="7149">
                  <c:v>6.1079999999999988</c:v>
                </c:pt>
                <c:pt idx="7150">
                  <c:v>6.1079999999999988</c:v>
                </c:pt>
                <c:pt idx="7151">
                  <c:v>6.1069999999999993</c:v>
                </c:pt>
                <c:pt idx="7152">
                  <c:v>6.1049999999999995</c:v>
                </c:pt>
                <c:pt idx="7153">
                  <c:v>6.1039999999999992</c:v>
                </c:pt>
                <c:pt idx="7154">
                  <c:v>6.1019999999999994</c:v>
                </c:pt>
                <c:pt idx="7155">
                  <c:v>6.101</c:v>
                </c:pt>
                <c:pt idx="7156">
                  <c:v>6.101</c:v>
                </c:pt>
                <c:pt idx="7157">
                  <c:v>6.0990000000000002</c:v>
                </c:pt>
                <c:pt idx="7158">
                  <c:v>6.097999999999999</c:v>
                </c:pt>
                <c:pt idx="7159">
                  <c:v>6.0949999999999989</c:v>
                </c:pt>
                <c:pt idx="7160">
                  <c:v>6.0910000000000002</c:v>
                </c:pt>
                <c:pt idx="7161">
                  <c:v>6.085</c:v>
                </c:pt>
                <c:pt idx="7162">
                  <c:v>6.0830000000000002</c:v>
                </c:pt>
                <c:pt idx="7163">
                  <c:v>6.08</c:v>
                </c:pt>
                <c:pt idx="7164">
                  <c:v>6.08</c:v>
                </c:pt>
                <c:pt idx="7165">
                  <c:v>6.08</c:v>
                </c:pt>
                <c:pt idx="7166">
                  <c:v>6.0789999999999997</c:v>
                </c:pt>
                <c:pt idx="7167">
                  <c:v>6.0759999999999996</c:v>
                </c:pt>
                <c:pt idx="7168">
                  <c:v>6.0730000000000004</c:v>
                </c:pt>
                <c:pt idx="7169">
                  <c:v>6.069</c:v>
                </c:pt>
                <c:pt idx="7170">
                  <c:v>6.069</c:v>
                </c:pt>
                <c:pt idx="7171">
                  <c:v>6.0669999999999993</c:v>
                </c:pt>
                <c:pt idx="7172">
                  <c:v>6.0639999999999992</c:v>
                </c:pt>
                <c:pt idx="7173">
                  <c:v>6.0609999999999991</c:v>
                </c:pt>
                <c:pt idx="7174">
                  <c:v>6.0609999999999991</c:v>
                </c:pt>
                <c:pt idx="7175">
                  <c:v>6.0590000000000002</c:v>
                </c:pt>
                <c:pt idx="7176">
                  <c:v>6.0439999999999996</c:v>
                </c:pt>
                <c:pt idx="7177">
                  <c:v>6.0439999999999996</c:v>
                </c:pt>
                <c:pt idx="7178">
                  <c:v>6.0430000000000001</c:v>
                </c:pt>
                <c:pt idx="7179">
                  <c:v>6.0419999999999998</c:v>
                </c:pt>
                <c:pt idx="7180">
                  <c:v>6.04</c:v>
                </c:pt>
                <c:pt idx="7181">
                  <c:v>6.0330000000000004</c:v>
                </c:pt>
                <c:pt idx="7182">
                  <c:v>6.0330000000000004</c:v>
                </c:pt>
                <c:pt idx="7183">
                  <c:v>6.03</c:v>
                </c:pt>
                <c:pt idx="7184">
                  <c:v>6.03</c:v>
                </c:pt>
                <c:pt idx="7185">
                  <c:v>6.028999999999999</c:v>
                </c:pt>
                <c:pt idx="7186">
                  <c:v>6.0249999999999995</c:v>
                </c:pt>
                <c:pt idx="7187">
                  <c:v>6.0239999999999991</c:v>
                </c:pt>
                <c:pt idx="7188">
                  <c:v>6.020999999999999</c:v>
                </c:pt>
                <c:pt idx="7189">
                  <c:v>6.0190000000000001</c:v>
                </c:pt>
                <c:pt idx="7190">
                  <c:v>6.0179999999999989</c:v>
                </c:pt>
                <c:pt idx="7191">
                  <c:v>6.0179999999999989</c:v>
                </c:pt>
                <c:pt idx="7192">
                  <c:v>6.016</c:v>
                </c:pt>
                <c:pt idx="7193">
                  <c:v>6.0119999999999996</c:v>
                </c:pt>
                <c:pt idx="7194">
                  <c:v>6.0110000000000001</c:v>
                </c:pt>
                <c:pt idx="7195">
                  <c:v>6.01</c:v>
                </c:pt>
                <c:pt idx="7196">
                  <c:v>6.0090000000000003</c:v>
                </c:pt>
                <c:pt idx="7197">
                  <c:v>6.0090000000000003</c:v>
                </c:pt>
                <c:pt idx="7198">
                  <c:v>6.004999999999999</c:v>
                </c:pt>
                <c:pt idx="7199">
                  <c:v>6.0030000000000001</c:v>
                </c:pt>
                <c:pt idx="7200">
                  <c:v>6.0030000000000001</c:v>
                </c:pt>
                <c:pt idx="7201">
                  <c:v>6.0019999999999998</c:v>
                </c:pt>
                <c:pt idx="7202">
                  <c:v>5.9989999999999997</c:v>
                </c:pt>
                <c:pt idx="7203">
                  <c:v>5.9989999999999997</c:v>
                </c:pt>
                <c:pt idx="7204">
                  <c:v>5.9989999999999997</c:v>
                </c:pt>
                <c:pt idx="7205">
                  <c:v>5.9960000000000004</c:v>
                </c:pt>
                <c:pt idx="7206">
                  <c:v>5.9950000000000001</c:v>
                </c:pt>
                <c:pt idx="7207">
                  <c:v>5.9939999999999998</c:v>
                </c:pt>
                <c:pt idx="7208">
                  <c:v>5.9870000000000001</c:v>
                </c:pt>
                <c:pt idx="7209">
                  <c:v>5.9859999999999998</c:v>
                </c:pt>
                <c:pt idx="7210">
                  <c:v>5.9820000000000002</c:v>
                </c:pt>
                <c:pt idx="7211">
                  <c:v>5.9809999999999999</c:v>
                </c:pt>
                <c:pt idx="7212">
                  <c:v>5.9779999999999998</c:v>
                </c:pt>
                <c:pt idx="7213">
                  <c:v>5.9770000000000003</c:v>
                </c:pt>
                <c:pt idx="7214">
                  <c:v>5.9749999999999996</c:v>
                </c:pt>
                <c:pt idx="7215">
                  <c:v>5.9729999999999999</c:v>
                </c:pt>
                <c:pt idx="7216">
                  <c:v>5.971000000000001</c:v>
                </c:pt>
                <c:pt idx="7217">
                  <c:v>5.971000000000001</c:v>
                </c:pt>
                <c:pt idx="7218">
                  <c:v>5.9700000000000006</c:v>
                </c:pt>
                <c:pt idx="7219">
                  <c:v>5.9690000000000003</c:v>
                </c:pt>
                <c:pt idx="7220">
                  <c:v>5.9639999999999995</c:v>
                </c:pt>
                <c:pt idx="7221">
                  <c:v>5.9630000000000001</c:v>
                </c:pt>
                <c:pt idx="7222">
                  <c:v>5.9619999999999997</c:v>
                </c:pt>
                <c:pt idx="7223">
                  <c:v>5.9550000000000001</c:v>
                </c:pt>
                <c:pt idx="7224">
                  <c:v>5.9539999999999997</c:v>
                </c:pt>
                <c:pt idx="7225">
                  <c:v>5.9539999999999997</c:v>
                </c:pt>
                <c:pt idx="7226">
                  <c:v>5.952</c:v>
                </c:pt>
                <c:pt idx="7227">
                  <c:v>5.9509999999999996</c:v>
                </c:pt>
                <c:pt idx="7228">
                  <c:v>5.95</c:v>
                </c:pt>
                <c:pt idx="7229">
                  <c:v>5.9480000000000004</c:v>
                </c:pt>
                <c:pt idx="7230">
                  <c:v>5.9450000000000003</c:v>
                </c:pt>
                <c:pt idx="7231">
                  <c:v>5.9420000000000002</c:v>
                </c:pt>
                <c:pt idx="7232">
                  <c:v>5.9390000000000009</c:v>
                </c:pt>
                <c:pt idx="7233">
                  <c:v>5.9390000000000009</c:v>
                </c:pt>
                <c:pt idx="7234">
                  <c:v>5.9370000000000003</c:v>
                </c:pt>
                <c:pt idx="7235">
                  <c:v>5.9359999999999999</c:v>
                </c:pt>
                <c:pt idx="7236">
                  <c:v>5.9329999999999998</c:v>
                </c:pt>
                <c:pt idx="7237">
                  <c:v>5.9320000000000004</c:v>
                </c:pt>
                <c:pt idx="7238">
                  <c:v>5.9269999999999996</c:v>
                </c:pt>
                <c:pt idx="7239">
                  <c:v>5.9260000000000002</c:v>
                </c:pt>
                <c:pt idx="7240">
                  <c:v>5.9260000000000002</c:v>
                </c:pt>
                <c:pt idx="7241">
                  <c:v>5.9249999999999989</c:v>
                </c:pt>
                <c:pt idx="7242">
                  <c:v>5.923</c:v>
                </c:pt>
                <c:pt idx="7243">
                  <c:v>5.9219999999999997</c:v>
                </c:pt>
                <c:pt idx="7244">
                  <c:v>5.92</c:v>
                </c:pt>
                <c:pt idx="7245">
                  <c:v>5.92</c:v>
                </c:pt>
                <c:pt idx="7246">
                  <c:v>5.9180000000000001</c:v>
                </c:pt>
                <c:pt idx="7247">
                  <c:v>5.9180000000000001</c:v>
                </c:pt>
                <c:pt idx="7248">
                  <c:v>5.9089999999999998</c:v>
                </c:pt>
                <c:pt idx="7249">
                  <c:v>5.9050000000000002</c:v>
                </c:pt>
                <c:pt idx="7250">
                  <c:v>5.9</c:v>
                </c:pt>
                <c:pt idx="7251">
                  <c:v>5.8979999999999988</c:v>
                </c:pt>
                <c:pt idx="7252">
                  <c:v>5.8919999999999995</c:v>
                </c:pt>
                <c:pt idx="7253">
                  <c:v>5.8890000000000002</c:v>
                </c:pt>
                <c:pt idx="7254">
                  <c:v>5.8849999999999989</c:v>
                </c:pt>
                <c:pt idx="7255">
                  <c:v>5.8839999999999995</c:v>
                </c:pt>
                <c:pt idx="7256">
                  <c:v>5.8819999999999997</c:v>
                </c:pt>
                <c:pt idx="7257">
                  <c:v>5.8819999999999997</c:v>
                </c:pt>
                <c:pt idx="7258">
                  <c:v>5.8819999999999997</c:v>
                </c:pt>
                <c:pt idx="7259">
                  <c:v>5.8810000000000002</c:v>
                </c:pt>
                <c:pt idx="7260">
                  <c:v>5.8810000000000002</c:v>
                </c:pt>
                <c:pt idx="7261">
                  <c:v>5.875</c:v>
                </c:pt>
                <c:pt idx="7262">
                  <c:v>5.8739999999999997</c:v>
                </c:pt>
                <c:pt idx="7263">
                  <c:v>5.8719999999999999</c:v>
                </c:pt>
                <c:pt idx="7264">
                  <c:v>5.8719999999999999</c:v>
                </c:pt>
                <c:pt idx="7265">
                  <c:v>5.8710000000000004</c:v>
                </c:pt>
                <c:pt idx="7266">
                  <c:v>5.87</c:v>
                </c:pt>
                <c:pt idx="7267">
                  <c:v>5.8659999999999988</c:v>
                </c:pt>
                <c:pt idx="7268">
                  <c:v>5.8629999999999995</c:v>
                </c:pt>
                <c:pt idx="7269">
                  <c:v>5.8619999999999992</c:v>
                </c:pt>
                <c:pt idx="7270">
                  <c:v>5.8579999999999988</c:v>
                </c:pt>
                <c:pt idx="7271">
                  <c:v>5.8569999999999993</c:v>
                </c:pt>
                <c:pt idx="7272">
                  <c:v>5.8549999999999995</c:v>
                </c:pt>
                <c:pt idx="7273">
                  <c:v>5.8549999999999995</c:v>
                </c:pt>
                <c:pt idx="7274">
                  <c:v>5.8490000000000002</c:v>
                </c:pt>
                <c:pt idx="7275">
                  <c:v>5.8439999999999994</c:v>
                </c:pt>
                <c:pt idx="7276">
                  <c:v>5.8439999999999994</c:v>
                </c:pt>
                <c:pt idx="7277">
                  <c:v>5.843</c:v>
                </c:pt>
                <c:pt idx="7278">
                  <c:v>5.8410000000000002</c:v>
                </c:pt>
                <c:pt idx="7279">
                  <c:v>5.8390000000000004</c:v>
                </c:pt>
                <c:pt idx="7280">
                  <c:v>5.8360000000000003</c:v>
                </c:pt>
                <c:pt idx="7281">
                  <c:v>5.835</c:v>
                </c:pt>
                <c:pt idx="7282">
                  <c:v>5.835</c:v>
                </c:pt>
                <c:pt idx="7283">
                  <c:v>5.8339999999999996</c:v>
                </c:pt>
                <c:pt idx="7284">
                  <c:v>5.8319999999999999</c:v>
                </c:pt>
                <c:pt idx="7285">
                  <c:v>5.8319999999999999</c:v>
                </c:pt>
                <c:pt idx="7286">
                  <c:v>5.8310000000000004</c:v>
                </c:pt>
                <c:pt idx="7287">
                  <c:v>5.83</c:v>
                </c:pt>
                <c:pt idx="7288">
                  <c:v>5.8289999999999988</c:v>
                </c:pt>
                <c:pt idx="7289">
                  <c:v>5.8249999999999993</c:v>
                </c:pt>
                <c:pt idx="7290">
                  <c:v>5.8219999999999992</c:v>
                </c:pt>
                <c:pt idx="7291">
                  <c:v>5.8209999999999988</c:v>
                </c:pt>
                <c:pt idx="7292">
                  <c:v>5.8139999999999992</c:v>
                </c:pt>
                <c:pt idx="7293">
                  <c:v>5.81</c:v>
                </c:pt>
                <c:pt idx="7294">
                  <c:v>5.8079999999999989</c:v>
                </c:pt>
                <c:pt idx="7295">
                  <c:v>5.8039999999999994</c:v>
                </c:pt>
                <c:pt idx="7296">
                  <c:v>5.8019999999999996</c:v>
                </c:pt>
                <c:pt idx="7297">
                  <c:v>5.8</c:v>
                </c:pt>
                <c:pt idx="7298">
                  <c:v>5.7969999999999997</c:v>
                </c:pt>
                <c:pt idx="7299">
                  <c:v>5.7969999999999997</c:v>
                </c:pt>
                <c:pt idx="7300">
                  <c:v>5.7939999999999996</c:v>
                </c:pt>
                <c:pt idx="7301">
                  <c:v>5.7919999999999998</c:v>
                </c:pt>
                <c:pt idx="7302">
                  <c:v>5.7910000000000004</c:v>
                </c:pt>
                <c:pt idx="7303">
                  <c:v>5.79</c:v>
                </c:pt>
                <c:pt idx="7304">
                  <c:v>5.782</c:v>
                </c:pt>
                <c:pt idx="7305">
                  <c:v>5.7809999999999997</c:v>
                </c:pt>
                <c:pt idx="7306">
                  <c:v>5.7789999999999999</c:v>
                </c:pt>
                <c:pt idx="7307">
                  <c:v>5.7720000000000002</c:v>
                </c:pt>
                <c:pt idx="7308">
                  <c:v>5.7720000000000002</c:v>
                </c:pt>
                <c:pt idx="7309">
                  <c:v>5.7700000000000005</c:v>
                </c:pt>
                <c:pt idx="7310">
                  <c:v>5.7669999999999995</c:v>
                </c:pt>
                <c:pt idx="7311">
                  <c:v>5.7669999999999995</c:v>
                </c:pt>
                <c:pt idx="7312">
                  <c:v>5.7649999999999988</c:v>
                </c:pt>
                <c:pt idx="7313">
                  <c:v>5.762999999999999</c:v>
                </c:pt>
                <c:pt idx="7314">
                  <c:v>5.762999999999999</c:v>
                </c:pt>
                <c:pt idx="7315">
                  <c:v>5.7590000000000003</c:v>
                </c:pt>
                <c:pt idx="7316">
                  <c:v>5.7590000000000003</c:v>
                </c:pt>
                <c:pt idx="7317">
                  <c:v>5.758</c:v>
                </c:pt>
                <c:pt idx="7318">
                  <c:v>5.758</c:v>
                </c:pt>
                <c:pt idx="7319">
                  <c:v>5.7560000000000002</c:v>
                </c:pt>
                <c:pt idx="7320">
                  <c:v>5.7539999999999996</c:v>
                </c:pt>
                <c:pt idx="7321">
                  <c:v>5.7539999999999996</c:v>
                </c:pt>
                <c:pt idx="7322">
                  <c:v>5.7530000000000001</c:v>
                </c:pt>
                <c:pt idx="7323">
                  <c:v>5.7510000000000003</c:v>
                </c:pt>
                <c:pt idx="7324">
                  <c:v>5.75</c:v>
                </c:pt>
                <c:pt idx="7325">
                  <c:v>5.75</c:v>
                </c:pt>
                <c:pt idx="7326">
                  <c:v>5.7480000000000002</c:v>
                </c:pt>
                <c:pt idx="7327">
                  <c:v>5.7469999999999999</c:v>
                </c:pt>
                <c:pt idx="7328">
                  <c:v>5.7469999999999999</c:v>
                </c:pt>
                <c:pt idx="7329">
                  <c:v>5.7460000000000004</c:v>
                </c:pt>
                <c:pt idx="7330">
                  <c:v>5.7439999999999998</c:v>
                </c:pt>
                <c:pt idx="7331">
                  <c:v>5.7439999999999998</c:v>
                </c:pt>
                <c:pt idx="7332">
                  <c:v>5.7430000000000003</c:v>
                </c:pt>
                <c:pt idx="7333">
                  <c:v>5.7409999999999997</c:v>
                </c:pt>
                <c:pt idx="7334">
                  <c:v>5.7329999999999997</c:v>
                </c:pt>
                <c:pt idx="7335">
                  <c:v>5.7320000000000002</c:v>
                </c:pt>
                <c:pt idx="7336">
                  <c:v>5.73</c:v>
                </c:pt>
                <c:pt idx="7337">
                  <c:v>5.73</c:v>
                </c:pt>
                <c:pt idx="7338">
                  <c:v>5.726</c:v>
                </c:pt>
                <c:pt idx="7339">
                  <c:v>5.7239999999999993</c:v>
                </c:pt>
                <c:pt idx="7340">
                  <c:v>5.7219999999999995</c:v>
                </c:pt>
                <c:pt idx="7341">
                  <c:v>5.7219999999999995</c:v>
                </c:pt>
                <c:pt idx="7342">
                  <c:v>5.7210000000000001</c:v>
                </c:pt>
                <c:pt idx="7343">
                  <c:v>5.72</c:v>
                </c:pt>
                <c:pt idx="7344">
                  <c:v>5.7190000000000003</c:v>
                </c:pt>
                <c:pt idx="7345">
                  <c:v>5.718</c:v>
                </c:pt>
                <c:pt idx="7346">
                  <c:v>5.714999999999999</c:v>
                </c:pt>
                <c:pt idx="7347">
                  <c:v>5.714999999999999</c:v>
                </c:pt>
                <c:pt idx="7348">
                  <c:v>5.7139999999999995</c:v>
                </c:pt>
                <c:pt idx="7349">
                  <c:v>5.7139999999999995</c:v>
                </c:pt>
                <c:pt idx="7350">
                  <c:v>5.7130000000000001</c:v>
                </c:pt>
                <c:pt idx="7351">
                  <c:v>5.7119999999999997</c:v>
                </c:pt>
                <c:pt idx="7352">
                  <c:v>5.7110000000000003</c:v>
                </c:pt>
                <c:pt idx="7353">
                  <c:v>5.71</c:v>
                </c:pt>
                <c:pt idx="7354">
                  <c:v>5.71</c:v>
                </c:pt>
                <c:pt idx="7355">
                  <c:v>5.71</c:v>
                </c:pt>
                <c:pt idx="7356">
                  <c:v>5.7080000000000002</c:v>
                </c:pt>
                <c:pt idx="7357">
                  <c:v>5.7039999999999997</c:v>
                </c:pt>
                <c:pt idx="7358">
                  <c:v>5.7030000000000003</c:v>
                </c:pt>
                <c:pt idx="7359">
                  <c:v>5.7030000000000003</c:v>
                </c:pt>
                <c:pt idx="7360">
                  <c:v>5.6959999999999988</c:v>
                </c:pt>
                <c:pt idx="7361">
                  <c:v>5.6929999999999987</c:v>
                </c:pt>
                <c:pt idx="7362">
                  <c:v>5.6929999999999987</c:v>
                </c:pt>
                <c:pt idx="7363">
                  <c:v>5.6929999999999987</c:v>
                </c:pt>
                <c:pt idx="7364">
                  <c:v>5.6899999999999995</c:v>
                </c:pt>
                <c:pt idx="7365">
                  <c:v>5.6890000000000001</c:v>
                </c:pt>
                <c:pt idx="7366">
                  <c:v>5.6859999999999991</c:v>
                </c:pt>
                <c:pt idx="7367">
                  <c:v>5.6829999999999989</c:v>
                </c:pt>
                <c:pt idx="7368">
                  <c:v>5.6819999999999995</c:v>
                </c:pt>
                <c:pt idx="7369">
                  <c:v>5.6819999999999995</c:v>
                </c:pt>
                <c:pt idx="7370">
                  <c:v>5.6769999999999996</c:v>
                </c:pt>
                <c:pt idx="7371">
                  <c:v>5.6749999999999989</c:v>
                </c:pt>
                <c:pt idx="7372">
                  <c:v>5.6739999999999995</c:v>
                </c:pt>
                <c:pt idx="7373">
                  <c:v>5.6739999999999995</c:v>
                </c:pt>
                <c:pt idx="7374">
                  <c:v>5.673</c:v>
                </c:pt>
                <c:pt idx="7375">
                  <c:v>5.6710000000000003</c:v>
                </c:pt>
                <c:pt idx="7376">
                  <c:v>5.6679999999999993</c:v>
                </c:pt>
                <c:pt idx="7377">
                  <c:v>5.6639999999999988</c:v>
                </c:pt>
                <c:pt idx="7378">
                  <c:v>5.661999999999999</c:v>
                </c:pt>
                <c:pt idx="7379">
                  <c:v>5.6599999999999993</c:v>
                </c:pt>
                <c:pt idx="7380">
                  <c:v>5.6599999999999993</c:v>
                </c:pt>
                <c:pt idx="7381">
                  <c:v>5.6589999999999989</c:v>
                </c:pt>
                <c:pt idx="7382">
                  <c:v>5.6589999999999989</c:v>
                </c:pt>
                <c:pt idx="7383">
                  <c:v>5.6589999999999989</c:v>
                </c:pt>
                <c:pt idx="7384">
                  <c:v>5.6559999999999988</c:v>
                </c:pt>
                <c:pt idx="7385">
                  <c:v>5.6529999999999987</c:v>
                </c:pt>
                <c:pt idx="7386">
                  <c:v>5.6499999999999995</c:v>
                </c:pt>
                <c:pt idx="7387">
                  <c:v>5.6479999999999988</c:v>
                </c:pt>
                <c:pt idx="7388">
                  <c:v>5.6479999999999988</c:v>
                </c:pt>
                <c:pt idx="7389">
                  <c:v>5.6469999999999994</c:v>
                </c:pt>
                <c:pt idx="7390">
                  <c:v>5.645999999999999</c:v>
                </c:pt>
                <c:pt idx="7391">
                  <c:v>5.6449999999999987</c:v>
                </c:pt>
                <c:pt idx="7392">
                  <c:v>5.6439999999999992</c:v>
                </c:pt>
                <c:pt idx="7393">
                  <c:v>5.6439999999999992</c:v>
                </c:pt>
                <c:pt idx="7394">
                  <c:v>5.6419999999999995</c:v>
                </c:pt>
                <c:pt idx="7395">
                  <c:v>5.6419999999999995</c:v>
                </c:pt>
                <c:pt idx="7396">
                  <c:v>5.6419999999999995</c:v>
                </c:pt>
                <c:pt idx="7397">
                  <c:v>5.641</c:v>
                </c:pt>
                <c:pt idx="7398">
                  <c:v>5.641</c:v>
                </c:pt>
                <c:pt idx="7399">
                  <c:v>5.6369999999999996</c:v>
                </c:pt>
                <c:pt idx="7400">
                  <c:v>5.6360000000000001</c:v>
                </c:pt>
                <c:pt idx="7401">
                  <c:v>5.6339999999999995</c:v>
                </c:pt>
                <c:pt idx="7402">
                  <c:v>5.6319999999999997</c:v>
                </c:pt>
                <c:pt idx="7403">
                  <c:v>5.6319999999999997</c:v>
                </c:pt>
                <c:pt idx="7404">
                  <c:v>5.6310000000000002</c:v>
                </c:pt>
                <c:pt idx="7405">
                  <c:v>5.6289999999999987</c:v>
                </c:pt>
                <c:pt idx="7406">
                  <c:v>5.6269999999999989</c:v>
                </c:pt>
                <c:pt idx="7407">
                  <c:v>5.6229999999999993</c:v>
                </c:pt>
                <c:pt idx="7408">
                  <c:v>5.6149999999999993</c:v>
                </c:pt>
                <c:pt idx="7409">
                  <c:v>5.6109999999999989</c:v>
                </c:pt>
                <c:pt idx="7410">
                  <c:v>5.6069999999999993</c:v>
                </c:pt>
                <c:pt idx="7411">
                  <c:v>5.605999999999999</c:v>
                </c:pt>
                <c:pt idx="7412">
                  <c:v>5.605999999999999</c:v>
                </c:pt>
                <c:pt idx="7413">
                  <c:v>5.6039999999999992</c:v>
                </c:pt>
                <c:pt idx="7414">
                  <c:v>5.6029999999999989</c:v>
                </c:pt>
                <c:pt idx="7415">
                  <c:v>5.6</c:v>
                </c:pt>
                <c:pt idx="7416">
                  <c:v>5.6</c:v>
                </c:pt>
                <c:pt idx="7417">
                  <c:v>5.5990000000000002</c:v>
                </c:pt>
                <c:pt idx="7418">
                  <c:v>5.5960000000000001</c:v>
                </c:pt>
                <c:pt idx="7419">
                  <c:v>5.593</c:v>
                </c:pt>
                <c:pt idx="7420">
                  <c:v>5.5919999999999996</c:v>
                </c:pt>
                <c:pt idx="7421">
                  <c:v>5.585</c:v>
                </c:pt>
                <c:pt idx="7422">
                  <c:v>5.585</c:v>
                </c:pt>
                <c:pt idx="7423">
                  <c:v>5.5819999999999999</c:v>
                </c:pt>
                <c:pt idx="7424">
                  <c:v>5.58</c:v>
                </c:pt>
                <c:pt idx="7425">
                  <c:v>5.5780000000000003</c:v>
                </c:pt>
                <c:pt idx="7426">
                  <c:v>5.5750000000000002</c:v>
                </c:pt>
                <c:pt idx="7427">
                  <c:v>5.5730000000000004</c:v>
                </c:pt>
                <c:pt idx="7428">
                  <c:v>5.5709999999999997</c:v>
                </c:pt>
                <c:pt idx="7429">
                  <c:v>5.569</c:v>
                </c:pt>
                <c:pt idx="7430">
                  <c:v>5.5669999999999993</c:v>
                </c:pt>
                <c:pt idx="7431">
                  <c:v>5.5669999999999993</c:v>
                </c:pt>
                <c:pt idx="7432">
                  <c:v>5.5659999999999989</c:v>
                </c:pt>
                <c:pt idx="7433">
                  <c:v>5.5649999999999995</c:v>
                </c:pt>
                <c:pt idx="7434">
                  <c:v>5.5629999999999988</c:v>
                </c:pt>
                <c:pt idx="7435">
                  <c:v>5.5629999999999988</c:v>
                </c:pt>
                <c:pt idx="7436">
                  <c:v>5.5609999999999991</c:v>
                </c:pt>
                <c:pt idx="7437">
                  <c:v>5.5590000000000002</c:v>
                </c:pt>
                <c:pt idx="7438">
                  <c:v>5.5590000000000002</c:v>
                </c:pt>
                <c:pt idx="7439">
                  <c:v>5.5549999999999988</c:v>
                </c:pt>
                <c:pt idx="7440">
                  <c:v>5.552999999999999</c:v>
                </c:pt>
                <c:pt idx="7441">
                  <c:v>5.5510000000000002</c:v>
                </c:pt>
                <c:pt idx="7442">
                  <c:v>5.5510000000000002</c:v>
                </c:pt>
                <c:pt idx="7443">
                  <c:v>5.5510000000000002</c:v>
                </c:pt>
                <c:pt idx="7444">
                  <c:v>5.5510000000000002</c:v>
                </c:pt>
                <c:pt idx="7445">
                  <c:v>5.5490000000000004</c:v>
                </c:pt>
                <c:pt idx="7446">
                  <c:v>5.5469999999999997</c:v>
                </c:pt>
                <c:pt idx="7447">
                  <c:v>5.5460000000000003</c:v>
                </c:pt>
                <c:pt idx="7448">
                  <c:v>5.5460000000000003</c:v>
                </c:pt>
                <c:pt idx="7449">
                  <c:v>5.5430000000000001</c:v>
                </c:pt>
                <c:pt idx="7450">
                  <c:v>5.5430000000000001</c:v>
                </c:pt>
                <c:pt idx="7451">
                  <c:v>5.54</c:v>
                </c:pt>
                <c:pt idx="7452">
                  <c:v>5.5380000000000003</c:v>
                </c:pt>
                <c:pt idx="7453">
                  <c:v>5.5369999999999999</c:v>
                </c:pt>
                <c:pt idx="7454">
                  <c:v>5.5359999999999996</c:v>
                </c:pt>
                <c:pt idx="7455">
                  <c:v>5.5359999999999996</c:v>
                </c:pt>
                <c:pt idx="7456">
                  <c:v>5.5350000000000001</c:v>
                </c:pt>
                <c:pt idx="7457">
                  <c:v>5.53</c:v>
                </c:pt>
                <c:pt idx="7458">
                  <c:v>5.528999999999999</c:v>
                </c:pt>
                <c:pt idx="7459">
                  <c:v>5.5269999999999992</c:v>
                </c:pt>
                <c:pt idx="7460">
                  <c:v>5.5269999999999992</c:v>
                </c:pt>
                <c:pt idx="7461">
                  <c:v>5.5259999999999989</c:v>
                </c:pt>
                <c:pt idx="7462">
                  <c:v>5.5259999999999989</c:v>
                </c:pt>
                <c:pt idx="7463">
                  <c:v>5.5249999999999995</c:v>
                </c:pt>
                <c:pt idx="7464">
                  <c:v>5.5239999999999991</c:v>
                </c:pt>
                <c:pt idx="7465">
                  <c:v>5.5229999999999988</c:v>
                </c:pt>
                <c:pt idx="7466">
                  <c:v>5.5229999999999988</c:v>
                </c:pt>
                <c:pt idx="7467">
                  <c:v>5.5229999999999988</c:v>
                </c:pt>
                <c:pt idx="7468">
                  <c:v>5.520999999999999</c:v>
                </c:pt>
                <c:pt idx="7469">
                  <c:v>5.5190000000000001</c:v>
                </c:pt>
                <c:pt idx="7470">
                  <c:v>5.5190000000000001</c:v>
                </c:pt>
                <c:pt idx="7471">
                  <c:v>5.5149999999999988</c:v>
                </c:pt>
                <c:pt idx="7472">
                  <c:v>5.5139999999999993</c:v>
                </c:pt>
                <c:pt idx="7473">
                  <c:v>5.51</c:v>
                </c:pt>
                <c:pt idx="7474">
                  <c:v>5.5090000000000003</c:v>
                </c:pt>
                <c:pt idx="7475">
                  <c:v>5.5090000000000003</c:v>
                </c:pt>
                <c:pt idx="7476">
                  <c:v>5.508</c:v>
                </c:pt>
                <c:pt idx="7477">
                  <c:v>5.508</c:v>
                </c:pt>
                <c:pt idx="7478">
                  <c:v>5.504999999999999</c:v>
                </c:pt>
                <c:pt idx="7479">
                  <c:v>5.5019999999999998</c:v>
                </c:pt>
                <c:pt idx="7480">
                  <c:v>5.5</c:v>
                </c:pt>
                <c:pt idx="7481">
                  <c:v>5.4969999999999999</c:v>
                </c:pt>
                <c:pt idx="7482">
                  <c:v>5.4939999999999998</c:v>
                </c:pt>
                <c:pt idx="7483">
                  <c:v>5.4909999999999997</c:v>
                </c:pt>
                <c:pt idx="7484">
                  <c:v>5.4909999999999997</c:v>
                </c:pt>
                <c:pt idx="7485">
                  <c:v>5.4909999999999997</c:v>
                </c:pt>
                <c:pt idx="7486">
                  <c:v>5.4909999999999997</c:v>
                </c:pt>
                <c:pt idx="7487">
                  <c:v>5.4909999999999997</c:v>
                </c:pt>
                <c:pt idx="7488">
                  <c:v>5.49</c:v>
                </c:pt>
                <c:pt idx="7489">
                  <c:v>5.49</c:v>
                </c:pt>
                <c:pt idx="7490">
                  <c:v>5.4889999999999999</c:v>
                </c:pt>
                <c:pt idx="7491">
                  <c:v>5.4880000000000004</c:v>
                </c:pt>
                <c:pt idx="7492">
                  <c:v>5.4880000000000004</c:v>
                </c:pt>
                <c:pt idx="7493">
                  <c:v>5.4880000000000004</c:v>
                </c:pt>
                <c:pt idx="7494">
                  <c:v>5.4870000000000001</c:v>
                </c:pt>
                <c:pt idx="7495">
                  <c:v>5.4859999999999998</c:v>
                </c:pt>
                <c:pt idx="7496">
                  <c:v>5.4850000000000003</c:v>
                </c:pt>
                <c:pt idx="7497">
                  <c:v>5.484</c:v>
                </c:pt>
                <c:pt idx="7498">
                  <c:v>5.4820000000000002</c:v>
                </c:pt>
                <c:pt idx="7499">
                  <c:v>5.4809999999999999</c:v>
                </c:pt>
                <c:pt idx="7500">
                  <c:v>5.4809999999999999</c:v>
                </c:pt>
                <c:pt idx="7501">
                  <c:v>5.479000000000001</c:v>
                </c:pt>
                <c:pt idx="7502">
                  <c:v>5.479000000000001</c:v>
                </c:pt>
                <c:pt idx="7503">
                  <c:v>5.4770000000000003</c:v>
                </c:pt>
                <c:pt idx="7504">
                  <c:v>5.4749999999999996</c:v>
                </c:pt>
                <c:pt idx="7505">
                  <c:v>5.4749999999999996</c:v>
                </c:pt>
                <c:pt idx="7506">
                  <c:v>5.4690000000000003</c:v>
                </c:pt>
                <c:pt idx="7507">
                  <c:v>5.468</c:v>
                </c:pt>
                <c:pt idx="7508">
                  <c:v>5.46</c:v>
                </c:pt>
                <c:pt idx="7509">
                  <c:v>5.4589999999999996</c:v>
                </c:pt>
                <c:pt idx="7510">
                  <c:v>5.4550000000000001</c:v>
                </c:pt>
                <c:pt idx="7511">
                  <c:v>5.4539999999999997</c:v>
                </c:pt>
                <c:pt idx="7512">
                  <c:v>5.4509999999999996</c:v>
                </c:pt>
                <c:pt idx="7513">
                  <c:v>5.4509999999999996</c:v>
                </c:pt>
                <c:pt idx="7514">
                  <c:v>5.4489999999999998</c:v>
                </c:pt>
                <c:pt idx="7515">
                  <c:v>5.4470000000000001</c:v>
                </c:pt>
                <c:pt idx="7516">
                  <c:v>5.4470000000000001</c:v>
                </c:pt>
                <c:pt idx="7517">
                  <c:v>5.4470000000000001</c:v>
                </c:pt>
                <c:pt idx="7518">
                  <c:v>5.4459999999999997</c:v>
                </c:pt>
                <c:pt idx="7519">
                  <c:v>5.4450000000000003</c:v>
                </c:pt>
                <c:pt idx="7520">
                  <c:v>5.444</c:v>
                </c:pt>
                <c:pt idx="7521">
                  <c:v>5.444</c:v>
                </c:pt>
                <c:pt idx="7522">
                  <c:v>5.4429999999999996</c:v>
                </c:pt>
                <c:pt idx="7523">
                  <c:v>5.4409999999999998</c:v>
                </c:pt>
                <c:pt idx="7524">
                  <c:v>5.44</c:v>
                </c:pt>
                <c:pt idx="7525">
                  <c:v>5.4390000000000009</c:v>
                </c:pt>
                <c:pt idx="7526">
                  <c:v>5.4390000000000009</c:v>
                </c:pt>
                <c:pt idx="7527">
                  <c:v>5.4390000000000009</c:v>
                </c:pt>
                <c:pt idx="7528">
                  <c:v>5.4390000000000009</c:v>
                </c:pt>
                <c:pt idx="7529">
                  <c:v>5.4349999999999996</c:v>
                </c:pt>
                <c:pt idx="7530">
                  <c:v>5.4329999999999998</c:v>
                </c:pt>
                <c:pt idx="7531">
                  <c:v>5.4320000000000004</c:v>
                </c:pt>
                <c:pt idx="7532">
                  <c:v>5.4320000000000004</c:v>
                </c:pt>
                <c:pt idx="7533">
                  <c:v>5.4310000000000009</c:v>
                </c:pt>
                <c:pt idx="7534">
                  <c:v>5.4310000000000009</c:v>
                </c:pt>
                <c:pt idx="7535">
                  <c:v>5.4310000000000009</c:v>
                </c:pt>
                <c:pt idx="7536">
                  <c:v>5.4300000000000006</c:v>
                </c:pt>
                <c:pt idx="7537">
                  <c:v>5.4290000000000003</c:v>
                </c:pt>
                <c:pt idx="7538">
                  <c:v>5.427999999999999</c:v>
                </c:pt>
                <c:pt idx="7539">
                  <c:v>5.427999999999999</c:v>
                </c:pt>
                <c:pt idx="7540">
                  <c:v>5.4269999999999996</c:v>
                </c:pt>
                <c:pt idx="7541">
                  <c:v>5.4249999999999989</c:v>
                </c:pt>
                <c:pt idx="7542">
                  <c:v>5.4239999999999995</c:v>
                </c:pt>
                <c:pt idx="7543">
                  <c:v>5.42</c:v>
                </c:pt>
                <c:pt idx="7544">
                  <c:v>5.42</c:v>
                </c:pt>
                <c:pt idx="7545">
                  <c:v>5.4189999999999996</c:v>
                </c:pt>
                <c:pt idx="7546">
                  <c:v>5.4189999999999996</c:v>
                </c:pt>
                <c:pt idx="7547">
                  <c:v>5.4139999999999997</c:v>
                </c:pt>
                <c:pt idx="7548">
                  <c:v>5.4139999999999997</c:v>
                </c:pt>
                <c:pt idx="7549">
                  <c:v>5.4130000000000003</c:v>
                </c:pt>
                <c:pt idx="7550">
                  <c:v>5.4119999999999999</c:v>
                </c:pt>
                <c:pt idx="7551">
                  <c:v>5.4119999999999999</c:v>
                </c:pt>
                <c:pt idx="7552">
                  <c:v>5.4109999999999996</c:v>
                </c:pt>
                <c:pt idx="7553">
                  <c:v>5.4089999999999998</c:v>
                </c:pt>
                <c:pt idx="7554">
                  <c:v>5.4080000000000004</c:v>
                </c:pt>
                <c:pt idx="7555">
                  <c:v>5.4050000000000002</c:v>
                </c:pt>
                <c:pt idx="7556">
                  <c:v>5.4029999999999996</c:v>
                </c:pt>
                <c:pt idx="7557">
                  <c:v>5.4029999999999996</c:v>
                </c:pt>
                <c:pt idx="7558">
                  <c:v>5.4</c:v>
                </c:pt>
                <c:pt idx="7559">
                  <c:v>5.399</c:v>
                </c:pt>
                <c:pt idx="7560">
                  <c:v>5.399</c:v>
                </c:pt>
                <c:pt idx="7561">
                  <c:v>5.3969999999999994</c:v>
                </c:pt>
                <c:pt idx="7562">
                  <c:v>5.3969999999999994</c:v>
                </c:pt>
                <c:pt idx="7563">
                  <c:v>5.395999999999999</c:v>
                </c:pt>
                <c:pt idx="7564">
                  <c:v>5.3949999999999987</c:v>
                </c:pt>
                <c:pt idx="7565">
                  <c:v>5.3949999999999987</c:v>
                </c:pt>
                <c:pt idx="7566">
                  <c:v>5.3949999999999987</c:v>
                </c:pt>
                <c:pt idx="7567">
                  <c:v>5.3939999999999992</c:v>
                </c:pt>
                <c:pt idx="7568">
                  <c:v>5.3929999999999989</c:v>
                </c:pt>
                <c:pt idx="7569">
                  <c:v>5.3919999999999995</c:v>
                </c:pt>
                <c:pt idx="7570">
                  <c:v>5.391</c:v>
                </c:pt>
                <c:pt idx="7571">
                  <c:v>5.391</c:v>
                </c:pt>
                <c:pt idx="7572">
                  <c:v>5.391</c:v>
                </c:pt>
                <c:pt idx="7573">
                  <c:v>5.39</c:v>
                </c:pt>
                <c:pt idx="7574">
                  <c:v>5.387999999999999</c:v>
                </c:pt>
                <c:pt idx="7575">
                  <c:v>5.387999999999999</c:v>
                </c:pt>
                <c:pt idx="7576">
                  <c:v>5.387999999999999</c:v>
                </c:pt>
                <c:pt idx="7577">
                  <c:v>5.3839999999999995</c:v>
                </c:pt>
                <c:pt idx="7578">
                  <c:v>5.3819999999999997</c:v>
                </c:pt>
                <c:pt idx="7579">
                  <c:v>5.3819999999999997</c:v>
                </c:pt>
                <c:pt idx="7580">
                  <c:v>5.3819999999999997</c:v>
                </c:pt>
                <c:pt idx="7581">
                  <c:v>5.3810000000000002</c:v>
                </c:pt>
                <c:pt idx="7582">
                  <c:v>5.3810000000000002</c:v>
                </c:pt>
                <c:pt idx="7583">
                  <c:v>5.3810000000000002</c:v>
                </c:pt>
                <c:pt idx="7584">
                  <c:v>5.38</c:v>
                </c:pt>
                <c:pt idx="7585">
                  <c:v>5.3769999999999998</c:v>
                </c:pt>
                <c:pt idx="7586">
                  <c:v>5.3739999999999997</c:v>
                </c:pt>
                <c:pt idx="7587">
                  <c:v>5.3730000000000002</c:v>
                </c:pt>
                <c:pt idx="7588">
                  <c:v>5.3719999999999999</c:v>
                </c:pt>
                <c:pt idx="7589">
                  <c:v>5.3710000000000004</c:v>
                </c:pt>
                <c:pt idx="7590">
                  <c:v>5.3689999999999989</c:v>
                </c:pt>
                <c:pt idx="7591">
                  <c:v>5.3669999999999991</c:v>
                </c:pt>
                <c:pt idx="7592">
                  <c:v>5.3659999999999988</c:v>
                </c:pt>
                <c:pt idx="7593">
                  <c:v>5.363999999999999</c:v>
                </c:pt>
                <c:pt idx="7594">
                  <c:v>5.363999999999999</c:v>
                </c:pt>
                <c:pt idx="7595">
                  <c:v>5.3619999999999992</c:v>
                </c:pt>
                <c:pt idx="7596">
                  <c:v>5.3619999999999992</c:v>
                </c:pt>
                <c:pt idx="7597">
                  <c:v>5.3609999999999989</c:v>
                </c:pt>
                <c:pt idx="7598">
                  <c:v>5.359</c:v>
                </c:pt>
                <c:pt idx="7599">
                  <c:v>5.359</c:v>
                </c:pt>
                <c:pt idx="7600">
                  <c:v>5.3569999999999993</c:v>
                </c:pt>
                <c:pt idx="7601">
                  <c:v>5.3569999999999993</c:v>
                </c:pt>
                <c:pt idx="7602">
                  <c:v>5.3549999999999995</c:v>
                </c:pt>
                <c:pt idx="7603">
                  <c:v>5.3539999999999992</c:v>
                </c:pt>
                <c:pt idx="7604">
                  <c:v>5.3539999999999992</c:v>
                </c:pt>
                <c:pt idx="7605">
                  <c:v>5.3529999999999989</c:v>
                </c:pt>
                <c:pt idx="7606">
                  <c:v>5.3519999999999994</c:v>
                </c:pt>
                <c:pt idx="7607">
                  <c:v>5.3519999999999994</c:v>
                </c:pt>
                <c:pt idx="7608">
                  <c:v>5.3519999999999994</c:v>
                </c:pt>
                <c:pt idx="7609">
                  <c:v>5.3519999999999994</c:v>
                </c:pt>
                <c:pt idx="7610">
                  <c:v>5.351</c:v>
                </c:pt>
                <c:pt idx="7611">
                  <c:v>5.351</c:v>
                </c:pt>
                <c:pt idx="7612">
                  <c:v>5.35</c:v>
                </c:pt>
                <c:pt idx="7613">
                  <c:v>5.347999999999999</c:v>
                </c:pt>
                <c:pt idx="7614">
                  <c:v>5.3469999999999995</c:v>
                </c:pt>
                <c:pt idx="7615">
                  <c:v>5.3439999999999994</c:v>
                </c:pt>
                <c:pt idx="7616">
                  <c:v>5.3439999999999994</c:v>
                </c:pt>
                <c:pt idx="7617">
                  <c:v>5.3380000000000001</c:v>
                </c:pt>
                <c:pt idx="7618">
                  <c:v>5.3369999999999997</c:v>
                </c:pt>
                <c:pt idx="7619">
                  <c:v>5.335</c:v>
                </c:pt>
                <c:pt idx="7620">
                  <c:v>5.3319999999999999</c:v>
                </c:pt>
                <c:pt idx="7621">
                  <c:v>5.33</c:v>
                </c:pt>
                <c:pt idx="7622">
                  <c:v>5.3289999999999988</c:v>
                </c:pt>
                <c:pt idx="7623">
                  <c:v>5.3289999999999988</c:v>
                </c:pt>
                <c:pt idx="7624">
                  <c:v>5.3269999999999991</c:v>
                </c:pt>
                <c:pt idx="7625">
                  <c:v>5.3269999999999991</c:v>
                </c:pt>
                <c:pt idx="7626">
                  <c:v>5.3249999999999993</c:v>
                </c:pt>
                <c:pt idx="7627">
                  <c:v>5.3249999999999993</c:v>
                </c:pt>
                <c:pt idx="7628">
                  <c:v>5.323999999999999</c:v>
                </c:pt>
                <c:pt idx="7629">
                  <c:v>5.3229999999999995</c:v>
                </c:pt>
                <c:pt idx="7630">
                  <c:v>5.3229999999999995</c:v>
                </c:pt>
                <c:pt idx="7631">
                  <c:v>5.3219999999999992</c:v>
                </c:pt>
                <c:pt idx="7632">
                  <c:v>5.3199999999999994</c:v>
                </c:pt>
                <c:pt idx="7633">
                  <c:v>5.3179999999999987</c:v>
                </c:pt>
                <c:pt idx="7634">
                  <c:v>5.3169999999999993</c:v>
                </c:pt>
                <c:pt idx="7635">
                  <c:v>5.3169999999999993</c:v>
                </c:pt>
                <c:pt idx="7636">
                  <c:v>5.3159999999999989</c:v>
                </c:pt>
                <c:pt idx="7637">
                  <c:v>5.3159999999999989</c:v>
                </c:pt>
                <c:pt idx="7638">
                  <c:v>5.3149999999999995</c:v>
                </c:pt>
                <c:pt idx="7639">
                  <c:v>5.3119999999999994</c:v>
                </c:pt>
                <c:pt idx="7640">
                  <c:v>5.31</c:v>
                </c:pt>
                <c:pt idx="7641">
                  <c:v>5.3079999999999989</c:v>
                </c:pt>
                <c:pt idx="7642">
                  <c:v>5.306</c:v>
                </c:pt>
                <c:pt idx="7643">
                  <c:v>5.306</c:v>
                </c:pt>
                <c:pt idx="7644">
                  <c:v>5.3049999999999988</c:v>
                </c:pt>
                <c:pt idx="7645">
                  <c:v>5.3039999999999994</c:v>
                </c:pt>
                <c:pt idx="7646">
                  <c:v>5.3010000000000002</c:v>
                </c:pt>
                <c:pt idx="7647">
                  <c:v>5.3010000000000002</c:v>
                </c:pt>
                <c:pt idx="7648">
                  <c:v>5.3</c:v>
                </c:pt>
                <c:pt idx="7649">
                  <c:v>5.2969999999999997</c:v>
                </c:pt>
                <c:pt idx="7650">
                  <c:v>5.2960000000000003</c:v>
                </c:pt>
                <c:pt idx="7651">
                  <c:v>5.294999999999999</c:v>
                </c:pt>
                <c:pt idx="7652">
                  <c:v>5.294999999999999</c:v>
                </c:pt>
                <c:pt idx="7653">
                  <c:v>5.294999999999999</c:v>
                </c:pt>
                <c:pt idx="7654">
                  <c:v>5.2939999999999996</c:v>
                </c:pt>
                <c:pt idx="7655">
                  <c:v>5.2919999999999998</c:v>
                </c:pt>
                <c:pt idx="7656">
                  <c:v>5.2910000000000004</c:v>
                </c:pt>
                <c:pt idx="7657">
                  <c:v>5.29</c:v>
                </c:pt>
                <c:pt idx="7658">
                  <c:v>5.2880000000000003</c:v>
                </c:pt>
                <c:pt idx="7659">
                  <c:v>5.2869999999999999</c:v>
                </c:pt>
                <c:pt idx="7660">
                  <c:v>5.2869999999999999</c:v>
                </c:pt>
                <c:pt idx="7661">
                  <c:v>5.2850000000000001</c:v>
                </c:pt>
                <c:pt idx="7662">
                  <c:v>5.2830000000000004</c:v>
                </c:pt>
                <c:pt idx="7663">
                  <c:v>5.2809999999999997</c:v>
                </c:pt>
                <c:pt idx="7664">
                  <c:v>5.2789999999999999</c:v>
                </c:pt>
                <c:pt idx="7665">
                  <c:v>5.2779999999999996</c:v>
                </c:pt>
                <c:pt idx="7666">
                  <c:v>5.2779999999999996</c:v>
                </c:pt>
                <c:pt idx="7667">
                  <c:v>5.2770000000000001</c:v>
                </c:pt>
                <c:pt idx="7668">
                  <c:v>5.2759999999999998</c:v>
                </c:pt>
                <c:pt idx="7669">
                  <c:v>5.2750000000000004</c:v>
                </c:pt>
                <c:pt idx="7670">
                  <c:v>5.2750000000000004</c:v>
                </c:pt>
                <c:pt idx="7671">
                  <c:v>5.2750000000000004</c:v>
                </c:pt>
                <c:pt idx="7672">
                  <c:v>5.274</c:v>
                </c:pt>
                <c:pt idx="7673">
                  <c:v>5.274</c:v>
                </c:pt>
                <c:pt idx="7674">
                  <c:v>5.2729999999999997</c:v>
                </c:pt>
                <c:pt idx="7675">
                  <c:v>5.2720000000000002</c:v>
                </c:pt>
                <c:pt idx="7676">
                  <c:v>5.2709999999999999</c:v>
                </c:pt>
                <c:pt idx="7677">
                  <c:v>5.2709999999999999</c:v>
                </c:pt>
                <c:pt idx="7678">
                  <c:v>5.2709999999999999</c:v>
                </c:pt>
                <c:pt idx="7679">
                  <c:v>5.2709999999999999</c:v>
                </c:pt>
                <c:pt idx="7680">
                  <c:v>5.2700000000000005</c:v>
                </c:pt>
                <c:pt idx="7681">
                  <c:v>5.2700000000000005</c:v>
                </c:pt>
                <c:pt idx="7682">
                  <c:v>5.2690000000000001</c:v>
                </c:pt>
                <c:pt idx="7683">
                  <c:v>5.2669999999999995</c:v>
                </c:pt>
                <c:pt idx="7684">
                  <c:v>5.2669999999999995</c:v>
                </c:pt>
                <c:pt idx="7685">
                  <c:v>5.2669999999999995</c:v>
                </c:pt>
                <c:pt idx="7686">
                  <c:v>5.266</c:v>
                </c:pt>
                <c:pt idx="7687">
                  <c:v>5.266</c:v>
                </c:pt>
                <c:pt idx="7688">
                  <c:v>5.2649999999999988</c:v>
                </c:pt>
                <c:pt idx="7689">
                  <c:v>5.2649999999999988</c:v>
                </c:pt>
                <c:pt idx="7690">
                  <c:v>5.2649999999999988</c:v>
                </c:pt>
                <c:pt idx="7691">
                  <c:v>5.2649999999999988</c:v>
                </c:pt>
                <c:pt idx="7692">
                  <c:v>5.2639999999999993</c:v>
                </c:pt>
                <c:pt idx="7693">
                  <c:v>5.2610000000000001</c:v>
                </c:pt>
                <c:pt idx="7694">
                  <c:v>5.2610000000000001</c:v>
                </c:pt>
                <c:pt idx="7695">
                  <c:v>5.2610000000000001</c:v>
                </c:pt>
                <c:pt idx="7696">
                  <c:v>5.26</c:v>
                </c:pt>
                <c:pt idx="7697">
                  <c:v>5.26</c:v>
                </c:pt>
                <c:pt idx="7698">
                  <c:v>5.26</c:v>
                </c:pt>
                <c:pt idx="7699">
                  <c:v>5.2560000000000002</c:v>
                </c:pt>
                <c:pt idx="7700">
                  <c:v>5.2560000000000002</c:v>
                </c:pt>
                <c:pt idx="7701">
                  <c:v>5.254999999999999</c:v>
                </c:pt>
                <c:pt idx="7702">
                  <c:v>5.2539999999999996</c:v>
                </c:pt>
                <c:pt idx="7703">
                  <c:v>5.2530000000000001</c:v>
                </c:pt>
                <c:pt idx="7704">
                  <c:v>5.2519999999999998</c:v>
                </c:pt>
                <c:pt idx="7705">
                  <c:v>5.2510000000000003</c:v>
                </c:pt>
                <c:pt idx="7706">
                  <c:v>5.2510000000000003</c:v>
                </c:pt>
                <c:pt idx="7707">
                  <c:v>5.25</c:v>
                </c:pt>
                <c:pt idx="7708">
                  <c:v>5.2489999999999997</c:v>
                </c:pt>
                <c:pt idx="7709">
                  <c:v>5.2489999999999997</c:v>
                </c:pt>
                <c:pt idx="7710">
                  <c:v>5.2489999999999997</c:v>
                </c:pt>
                <c:pt idx="7711">
                  <c:v>5.2489999999999997</c:v>
                </c:pt>
                <c:pt idx="7712">
                  <c:v>5.2480000000000002</c:v>
                </c:pt>
                <c:pt idx="7713">
                  <c:v>5.2480000000000002</c:v>
                </c:pt>
                <c:pt idx="7714">
                  <c:v>5.2480000000000002</c:v>
                </c:pt>
                <c:pt idx="7715">
                  <c:v>5.2480000000000002</c:v>
                </c:pt>
                <c:pt idx="7716">
                  <c:v>5.2460000000000004</c:v>
                </c:pt>
                <c:pt idx="7717">
                  <c:v>5.2450000000000001</c:v>
                </c:pt>
                <c:pt idx="7718">
                  <c:v>5.2450000000000001</c:v>
                </c:pt>
                <c:pt idx="7719">
                  <c:v>5.2450000000000001</c:v>
                </c:pt>
                <c:pt idx="7720">
                  <c:v>5.2450000000000001</c:v>
                </c:pt>
                <c:pt idx="7721">
                  <c:v>5.2439999999999998</c:v>
                </c:pt>
                <c:pt idx="7722">
                  <c:v>5.2430000000000003</c:v>
                </c:pt>
                <c:pt idx="7723">
                  <c:v>5.24</c:v>
                </c:pt>
                <c:pt idx="7724">
                  <c:v>5.2389999999999999</c:v>
                </c:pt>
                <c:pt idx="7725">
                  <c:v>5.2380000000000004</c:v>
                </c:pt>
                <c:pt idx="7726">
                  <c:v>5.2380000000000004</c:v>
                </c:pt>
                <c:pt idx="7727">
                  <c:v>5.2370000000000001</c:v>
                </c:pt>
                <c:pt idx="7728">
                  <c:v>5.2370000000000001</c:v>
                </c:pt>
                <c:pt idx="7729">
                  <c:v>5.2370000000000001</c:v>
                </c:pt>
                <c:pt idx="7730">
                  <c:v>5.2359999999999998</c:v>
                </c:pt>
                <c:pt idx="7731">
                  <c:v>5.2350000000000003</c:v>
                </c:pt>
                <c:pt idx="7732">
                  <c:v>5.2350000000000003</c:v>
                </c:pt>
                <c:pt idx="7733">
                  <c:v>5.234</c:v>
                </c:pt>
                <c:pt idx="7734">
                  <c:v>5.234</c:v>
                </c:pt>
                <c:pt idx="7735">
                  <c:v>5.2329999999999997</c:v>
                </c:pt>
                <c:pt idx="7736">
                  <c:v>5.2329999999999997</c:v>
                </c:pt>
                <c:pt idx="7737">
                  <c:v>5.2329999999999997</c:v>
                </c:pt>
                <c:pt idx="7738">
                  <c:v>5.2320000000000002</c:v>
                </c:pt>
                <c:pt idx="7739">
                  <c:v>5.2320000000000002</c:v>
                </c:pt>
                <c:pt idx="7740">
                  <c:v>5.2309999999999999</c:v>
                </c:pt>
                <c:pt idx="7741">
                  <c:v>5.23</c:v>
                </c:pt>
                <c:pt idx="7742">
                  <c:v>5.23</c:v>
                </c:pt>
                <c:pt idx="7743">
                  <c:v>5.2290000000000001</c:v>
                </c:pt>
                <c:pt idx="7744">
                  <c:v>5.2269999999999994</c:v>
                </c:pt>
                <c:pt idx="7745">
                  <c:v>5.2269999999999994</c:v>
                </c:pt>
                <c:pt idx="7746">
                  <c:v>5.226</c:v>
                </c:pt>
                <c:pt idx="7747">
                  <c:v>5.226</c:v>
                </c:pt>
                <c:pt idx="7748">
                  <c:v>5.226</c:v>
                </c:pt>
                <c:pt idx="7749">
                  <c:v>5.2239999999999993</c:v>
                </c:pt>
                <c:pt idx="7750">
                  <c:v>5.2239999999999993</c:v>
                </c:pt>
                <c:pt idx="7751">
                  <c:v>5.222999999999999</c:v>
                </c:pt>
                <c:pt idx="7752">
                  <c:v>5.2219999999999995</c:v>
                </c:pt>
                <c:pt idx="7753">
                  <c:v>5.2210000000000001</c:v>
                </c:pt>
                <c:pt idx="7754">
                  <c:v>5.218</c:v>
                </c:pt>
                <c:pt idx="7755">
                  <c:v>5.218</c:v>
                </c:pt>
                <c:pt idx="7756">
                  <c:v>5.214999999999999</c:v>
                </c:pt>
                <c:pt idx="7757">
                  <c:v>5.2139999999999995</c:v>
                </c:pt>
                <c:pt idx="7758">
                  <c:v>5.2139999999999995</c:v>
                </c:pt>
                <c:pt idx="7759">
                  <c:v>5.2130000000000001</c:v>
                </c:pt>
                <c:pt idx="7760">
                  <c:v>5.2119999999999997</c:v>
                </c:pt>
                <c:pt idx="7761">
                  <c:v>5.2119999999999997</c:v>
                </c:pt>
                <c:pt idx="7762">
                  <c:v>5.2119999999999997</c:v>
                </c:pt>
                <c:pt idx="7763">
                  <c:v>5.2119999999999997</c:v>
                </c:pt>
                <c:pt idx="7764">
                  <c:v>5.2110000000000003</c:v>
                </c:pt>
                <c:pt idx="7765">
                  <c:v>5.2110000000000003</c:v>
                </c:pt>
                <c:pt idx="7766">
                  <c:v>5.2089999999999996</c:v>
                </c:pt>
                <c:pt idx="7767">
                  <c:v>5.2080000000000002</c:v>
                </c:pt>
                <c:pt idx="7768">
                  <c:v>5.2060000000000004</c:v>
                </c:pt>
                <c:pt idx="7769">
                  <c:v>5.2060000000000004</c:v>
                </c:pt>
                <c:pt idx="7770">
                  <c:v>5.2050000000000001</c:v>
                </c:pt>
                <c:pt idx="7771">
                  <c:v>5.2030000000000003</c:v>
                </c:pt>
                <c:pt idx="7772">
                  <c:v>5.2030000000000003</c:v>
                </c:pt>
                <c:pt idx="7773">
                  <c:v>5.202</c:v>
                </c:pt>
                <c:pt idx="7774">
                  <c:v>5.202</c:v>
                </c:pt>
                <c:pt idx="7775">
                  <c:v>5.198999999999999</c:v>
                </c:pt>
                <c:pt idx="7776">
                  <c:v>5.198999999999999</c:v>
                </c:pt>
                <c:pt idx="7777">
                  <c:v>5.198999999999999</c:v>
                </c:pt>
                <c:pt idx="7778">
                  <c:v>5.1959999999999988</c:v>
                </c:pt>
                <c:pt idx="7779">
                  <c:v>5.1959999999999988</c:v>
                </c:pt>
                <c:pt idx="7780">
                  <c:v>5.1949999999999994</c:v>
                </c:pt>
                <c:pt idx="7781">
                  <c:v>5.1949999999999994</c:v>
                </c:pt>
                <c:pt idx="7782">
                  <c:v>5.1939999999999991</c:v>
                </c:pt>
                <c:pt idx="7783">
                  <c:v>5.1909999999999989</c:v>
                </c:pt>
                <c:pt idx="7784">
                  <c:v>5.1909999999999989</c:v>
                </c:pt>
                <c:pt idx="7785">
                  <c:v>5.1909999999999989</c:v>
                </c:pt>
                <c:pt idx="7786">
                  <c:v>5.1890000000000001</c:v>
                </c:pt>
                <c:pt idx="7787">
                  <c:v>5.1890000000000001</c:v>
                </c:pt>
                <c:pt idx="7788">
                  <c:v>5.1890000000000001</c:v>
                </c:pt>
                <c:pt idx="7789">
                  <c:v>5.181</c:v>
                </c:pt>
                <c:pt idx="7790">
                  <c:v>5.177999999999999</c:v>
                </c:pt>
                <c:pt idx="7791">
                  <c:v>5.1769999999999996</c:v>
                </c:pt>
                <c:pt idx="7792">
                  <c:v>5.1769999999999996</c:v>
                </c:pt>
                <c:pt idx="7793">
                  <c:v>5.1760000000000002</c:v>
                </c:pt>
                <c:pt idx="7794">
                  <c:v>5.1749999999999989</c:v>
                </c:pt>
                <c:pt idx="7795">
                  <c:v>5.173</c:v>
                </c:pt>
                <c:pt idx="7796">
                  <c:v>5.173</c:v>
                </c:pt>
                <c:pt idx="7797">
                  <c:v>5.1719999999999997</c:v>
                </c:pt>
                <c:pt idx="7798">
                  <c:v>5.1710000000000003</c:v>
                </c:pt>
                <c:pt idx="7799">
                  <c:v>5.17</c:v>
                </c:pt>
                <c:pt idx="7800">
                  <c:v>5.1689999999999987</c:v>
                </c:pt>
                <c:pt idx="7801">
                  <c:v>5.1689999999999987</c:v>
                </c:pt>
                <c:pt idx="7802">
                  <c:v>5.1689999999999987</c:v>
                </c:pt>
                <c:pt idx="7803">
                  <c:v>5.1679999999999993</c:v>
                </c:pt>
                <c:pt idx="7804">
                  <c:v>5.1669999999999989</c:v>
                </c:pt>
                <c:pt idx="7805">
                  <c:v>5.1649999999999991</c:v>
                </c:pt>
                <c:pt idx="7806">
                  <c:v>5.1649999999999991</c:v>
                </c:pt>
                <c:pt idx="7807">
                  <c:v>5.1639999999999988</c:v>
                </c:pt>
                <c:pt idx="7808">
                  <c:v>5.1629999999999994</c:v>
                </c:pt>
                <c:pt idx="7809">
                  <c:v>5.1629999999999994</c:v>
                </c:pt>
                <c:pt idx="7810">
                  <c:v>5.161999999999999</c:v>
                </c:pt>
                <c:pt idx="7811">
                  <c:v>5.1609999999999987</c:v>
                </c:pt>
                <c:pt idx="7812">
                  <c:v>5.1599999999999993</c:v>
                </c:pt>
                <c:pt idx="7813">
                  <c:v>5.1599999999999993</c:v>
                </c:pt>
                <c:pt idx="7814">
                  <c:v>5.1599999999999993</c:v>
                </c:pt>
                <c:pt idx="7815">
                  <c:v>5.1589999999999989</c:v>
                </c:pt>
                <c:pt idx="7816">
                  <c:v>5.1569999999999991</c:v>
                </c:pt>
                <c:pt idx="7817">
                  <c:v>5.1559999999999988</c:v>
                </c:pt>
                <c:pt idx="7818">
                  <c:v>5.1529999999999987</c:v>
                </c:pt>
                <c:pt idx="7819">
                  <c:v>5.1529999999999987</c:v>
                </c:pt>
                <c:pt idx="7820">
                  <c:v>5.1519999999999992</c:v>
                </c:pt>
                <c:pt idx="7821">
                  <c:v>5.1509999999999989</c:v>
                </c:pt>
                <c:pt idx="7822">
                  <c:v>5.1499999999999995</c:v>
                </c:pt>
                <c:pt idx="7823">
                  <c:v>5.149</c:v>
                </c:pt>
                <c:pt idx="7824">
                  <c:v>5.149</c:v>
                </c:pt>
                <c:pt idx="7825">
                  <c:v>5.149</c:v>
                </c:pt>
                <c:pt idx="7826">
                  <c:v>5.1479999999999988</c:v>
                </c:pt>
                <c:pt idx="7827">
                  <c:v>5.1479999999999988</c:v>
                </c:pt>
                <c:pt idx="7828">
                  <c:v>5.1479999999999988</c:v>
                </c:pt>
                <c:pt idx="7829">
                  <c:v>5.145999999999999</c:v>
                </c:pt>
                <c:pt idx="7830">
                  <c:v>5.145999999999999</c:v>
                </c:pt>
                <c:pt idx="7831">
                  <c:v>5.1429999999999989</c:v>
                </c:pt>
                <c:pt idx="7832">
                  <c:v>5.1419999999999995</c:v>
                </c:pt>
                <c:pt idx="7833">
                  <c:v>5.141</c:v>
                </c:pt>
                <c:pt idx="7834">
                  <c:v>5.14</c:v>
                </c:pt>
                <c:pt idx="7835">
                  <c:v>5.1390000000000002</c:v>
                </c:pt>
                <c:pt idx="7836">
                  <c:v>5.1390000000000002</c:v>
                </c:pt>
                <c:pt idx="7837">
                  <c:v>5.137999999999999</c:v>
                </c:pt>
                <c:pt idx="7838">
                  <c:v>5.137999999999999</c:v>
                </c:pt>
                <c:pt idx="7839">
                  <c:v>5.137999999999999</c:v>
                </c:pt>
                <c:pt idx="7840">
                  <c:v>5.137999999999999</c:v>
                </c:pt>
                <c:pt idx="7841">
                  <c:v>5.1369999999999996</c:v>
                </c:pt>
                <c:pt idx="7842">
                  <c:v>5.1369999999999996</c:v>
                </c:pt>
                <c:pt idx="7843">
                  <c:v>5.1369999999999996</c:v>
                </c:pt>
                <c:pt idx="7844">
                  <c:v>5.1360000000000001</c:v>
                </c:pt>
                <c:pt idx="7845">
                  <c:v>5.1349999999999989</c:v>
                </c:pt>
                <c:pt idx="7846">
                  <c:v>5.1339999999999995</c:v>
                </c:pt>
                <c:pt idx="7847">
                  <c:v>5.1339999999999995</c:v>
                </c:pt>
                <c:pt idx="7848">
                  <c:v>5.1339999999999995</c:v>
                </c:pt>
                <c:pt idx="7849">
                  <c:v>5.1339999999999995</c:v>
                </c:pt>
                <c:pt idx="7850">
                  <c:v>5.133</c:v>
                </c:pt>
                <c:pt idx="7851">
                  <c:v>5.1319999999999997</c:v>
                </c:pt>
                <c:pt idx="7852">
                  <c:v>5.1319999999999997</c:v>
                </c:pt>
                <c:pt idx="7853">
                  <c:v>5.1310000000000002</c:v>
                </c:pt>
                <c:pt idx="7854">
                  <c:v>5.1310000000000002</c:v>
                </c:pt>
                <c:pt idx="7855">
                  <c:v>5.13</c:v>
                </c:pt>
                <c:pt idx="7856">
                  <c:v>5.13</c:v>
                </c:pt>
                <c:pt idx="7857">
                  <c:v>5.1279999999999992</c:v>
                </c:pt>
                <c:pt idx="7858">
                  <c:v>5.1269999999999989</c:v>
                </c:pt>
                <c:pt idx="7859">
                  <c:v>5.1259999999999994</c:v>
                </c:pt>
                <c:pt idx="7860">
                  <c:v>5.1259999999999994</c:v>
                </c:pt>
                <c:pt idx="7861">
                  <c:v>5.1249999999999991</c:v>
                </c:pt>
                <c:pt idx="7862">
                  <c:v>5.1239999999999988</c:v>
                </c:pt>
                <c:pt idx="7863">
                  <c:v>5.1239999999999988</c:v>
                </c:pt>
                <c:pt idx="7864">
                  <c:v>5.1229999999999993</c:v>
                </c:pt>
                <c:pt idx="7865">
                  <c:v>5.121999999999999</c:v>
                </c:pt>
                <c:pt idx="7866">
                  <c:v>5.121999999999999</c:v>
                </c:pt>
                <c:pt idx="7867">
                  <c:v>5.1209999999999996</c:v>
                </c:pt>
                <c:pt idx="7868">
                  <c:v>5.1209999999999996</c:v>
                </c:pt>
                <c:pt idx="7869">
                  <c:v>5.1199999999999992</c:v>
                </c:pt>
                <c:pt idx="7870">
                  <c:v>5.1199999999999992</c:v>
                </c:pt>
                <c:pt idx="7871">
                  <c:v>5.1199999999999992</c:v>
                </c:pt>
                <c:pt idx="7872">
                  <c:v>5.1189999999999989</c:v>
                </c:pt>
                <c:pt idx="7873">
                  <c:v>5.1189999999999989</c:v>
                </c:pt>
                <c:pt idx="7874">
                  <c:v>5.1179999999999994</c:v>
                </c:pt>
                <c:pt idx="7875">
                  <c:v>5.1169999999999991</c:v>
                </c:pt>
                <c:pt idx="7876">
                  <c:v>5.1169999999999991</c:v>
                </c:pt>
                <c:pt idx="7877">
                  <c:v>5.1169999999999991</c:v>
                </c:pt>
                <c:pt idx="7878">
                  <c:v>5.1149999999999993</c:v>
                </c:pt>
                <c:pt idx="7879">
                  <c:v>5.1149999999999993</c:v>
                </c:pt>
                <c:pt idx="7880">
                  <c:v>5.1149999999999993</c:v>
                </c:pt>
                <c:pt idx="7881">
                  <c:v>5.113999999999999</c:v>
                </c:pt>
                <c:pt idx="7882">
                  <c:v>5.1129999999999995</c:v>
                </c:pt>
                <c:pt idx="7883">
                  <c:v>5.1119999999999992</c:v>
                </c:pt>
                <c:pt idx="7884">
                  <c:v>5.1109999999999989</c:v>
                </c:pt>
                <c:pt idx="7885">
                  <c:v>5.1099999999999994</c:v>
                </c:pt>
                <c:pt idx="7886">
                  <c:v>5.1099999999999994</c:v>
                </c:pt>
                <c:pt idx="7887">
                  <c:v>5.1099999999999994</c:v>
                </c:pt>
                <c:pt idx="7888">
                  <c:v>5.109</c:v>
                </c:pt>
                <c:pt idx="7889">
                  <c:v>5.1079999999999988</c:v>
                </c:pt>
                <c:pt idx="7890">
                  <c:v>5.1069999999999993</c:v>
                </c:pt>
                <c:pt idx="7891">
                  <c:v>5.1069999999999993</c:v>
                </c:pt>
                <c:pt idx="7892">
                  <c:v>5.105999999999999</c:v>
                </c:pt>
                <c:pt idx="7893">
                  <c:v>5.105999999999999</c:v>
                </c:pt>
                <c:pt idx="7894">
                  <c:v>5.105999999999999</c:v>
                </c:pt>
                <c:pt idx="7895">
                  <c:v>5.105999999999999</c:v>
                </c:pt>
                <c:pt idx="7896">
                  <c:v>5.105999999999999</c:v>
                </c:pt>
                <c:pt idx="7897">
                  <c:v>5.105999999999999</c:v>
                </c:pt>
                <c:pt idx="7898">
                  <c:v>5.105999999999999</c:v>
                </c:pt>
                <c:pt idx="7899">
                  <c:v>5.1049999999999995</c:v>
                </c:pt>
                <c:pt idx="7900">
                  <c:v>5.1049999999999995</c:v>
                </c:pt>
                <c:pt idx="7901">
                  <c:v>5.1039999999999992</c:v>
                </c:pt>
                <c:pt idx="7902">
                  <c:v>5.1039999999999992</c:v>
                </c:pt>
                <c:pt idx="7903">
                  <c:v>5.1029999999999989</c:v>
                </c:pt>
                <c:pt idx="7904">
                  <c:v>5.1029999999999989</c:v>
                </c:pt>
                <c:pt idx="7905">
                  <c:v>5.1019999999999994</c:v>
                </c:pt>
                <c:pt idx="7906">
                  <c:v>5.1019999999999994</c:v>
                </c:pt>
                <c:pt idx="7907">
                  <c:v>5.101</c:v>
                </c:pt>
                <c:pt idx="7908">
                  <c:v>5.101</c:v>
                </c:pt>
                <c:pt idx="7909">
                  <c:v>5.0999999999999996</c:v>
                </c:pt>
                <c:pt idx="7910">
                  <c:v>5.0999999999999996</c:v>
                </c:pt>
                <c:pt idx="7911">
                  <c:v>5.0990000000000002</c:v>
                </c:pt>
                <c:pt idx="7912">
                  <c:v>5.097999999999999</c:v>
                </c:pt>
                <c:pt idx="7913">
                  <c:v>5.0969999999999995</c:v>
                </c:pt>
                <c:pt idx="7914">
                  <c:v>5.0939999999999994</c:v>
                </c:pt>
                <c:pt idx="7915">
                  <c:v>5.0939999999999994</c:v>
                </c:pt>
                <c:pt idx="7916">
                  <c:v>5.093</c:v>
                </c:pt>
                <c:pt idx="7917">
                  <c:v>5.093</c:v>
                </c:pt>
                <c:pt idx="7918">
                  <c:v>5.0919999999999996</c:v>
                </c:pt>
                <c:pt idx="7919">
                  <c:v>5.09</c:v>
                </c:pt>
                <c:pt idx="7920">
                  <c:v>5.0880000000000001</c:v>
                </c:pt>
                <c:pt idx="7921">
                  <c:v>5.0869999999999997</c:v>
                </c:pt>
                <c:pt idx="7922">
                  <c:v>5.0860000000000003</c:v>
                </c:pt>
                <c:pt idx="7923">
                  <c:v>5.0860000000000003</c:v>
                </c:pt>
                <c:pt idx="7924">
                  <c:v>5.0860000000000003</c:v>
                </c:pt>
                <c:pt idx="7925">
                  <c:v>5.085</c:v>
                </c:pt>
                <c:pt idx="7926">
                  <c:v>5.0830000000000002</c:v>
                </c:pt>
                <c:pt idx="7927">
                  <c:v>5.0819999999999999</c:v>
                </c:pt>
                <c:pt idx="7928">
                  <c:v>5.0810000000000004</c:v>
                </c:pt>
                <c:pt idx="7929">
                  <c:v>5.08</c:v>
                </c:pt>
                <c:pt idx="7930">
                  <c:v>5.0789999999999997</c:v>
                </c:pt>
                <c:pt idx="7931">
                  <c:v>5.0780000000000003</c:v>
                </c:pt>
                <c:pt idx="7932">
                  <c:v>5.077</c:v>
                </c:pt>
                <c:pt idx="7933">
                  <c:v>5.077</c:v>
                </c:pt>
                <c:pt idx="7934">
                  <c:v>5.077</c:v>
                </c:pt>
                <c:pt idx="7935">
                  <c:v>5.0759999999999996</c:v>
                </c:pt>
                <c:pt idx="7936">
                  <c:v>5.0759999999999996</c:v>
                </c:pt>
                <c:pt idx="7937">
                  <c:v>5.0759999999999996</c:v>
                </c:pt>
                <c:pt idx="7938">
                  <c:v>5.0739999999999998</c:v>
                </c:pt>
                <c:pt idx="7939">
                  <c:v>5.0720000000000001</c:v>
                </c:pt>
                <c:pt idx="7940">
                  <c:v>5.0720000000000001</c:v>
                </c:pt>
                <c:pt idx="7941">
                  <c:v>5.0709999999999997</c:v>
                </c:pt>
                <c:pt idx="7942">
                  <c:v>5.07</c:v>
                </c:pt>
                <c:pt idx="7943">
                  <c:v>5.07</c:v>
                </c:pt>
                <c:pt idx="7944">
                  <c:v>5.07</c:v>
                </c:pt>
                <c:pt idx="7945">
                  <c:v>5.07</c:v>
                </c:pt>
                <c:pt idx="7946">
                  <c:v>5.0679999999999987</c:v>
                </c:pt>
                <c:pt idx="7947">
                  <c:v>5.0679999999999987</c:v>
                </c:pt>
                <c:pt idx="7948">
                  <c:v>5.0669999999999993</c:v>
                </c:pt>
                <c:pt idx="7949">
                  <c:v>5.0669999999999993</c:v>
                </c:pt>
                <c:pt idx="7950">
                  <c:v>5.0669999999999993</c:v>
                </c:pt>
                <c:pt idx="7951">
                  <c:v>5.0659999999999989</c:v>
                </c:pt>
                <c:pt idx="7952">
                  <c:v>5.0639999999999992</c:v>
                </c:pt>
                <c:pt idx="7953">
                  <c:v>5.0639999999999992</c:v>
                </c:pt>
                <c:pt idx="7954">
                  <c:v>5.0629999999999988</c:v>
                </c:pt>
                <c:pt idx="7955">
                  <c:v>5.0629999999999988</c:v>
                </c:pt>
                <c:pt idx="7956">
                  <c:v>5.0619999999999994</c:v>
                </c:pt>
                <c:pt idx="7957">
                  <c:v>5.0599999999999996</c:v>
                </c:pt>
                <c:pt idx="7958">
                  <c:v>5.0590000000000002</c:v>
                </c:pt>
                <c:pt idx="7959">
                  <c:v>5.0590000000000002</c:v>
                </c:pt>
                <c:pt idx="7960">
                  <c:v>5.0590000000000002</c:v>
                </c:pt>
                <c:pt idx="7961">
                  <c:v>5.0579999999999989</c:v>
                </c:pt>
                <c:pt idx="7962">
                  <c:v>5.0579999999999989</c:v>
                </c:pt>
                <c:pt idx="7963">
                  <c:v>5.056</c:v>
                </c:pt>
                <c:pt idx="7964">
                  <c:v>5.0549999999999988</c:v>
                </c:pt>
                <c:pt idx="7965">
                  <c:v>5.0539999999999994</c:v>
                </c:pt>
                <c:pt idx="7966">
                  <c:v>5.0539999999999994</c:v>
                </c:pt>
                <c:pt idx="7967">
                  <c:v>5.052999999999999</c:v>
                </c:pt>
                <c:pt idx="7968">
                  <c:v>5.052999999999999</c:v>
                </c:pt>
                <c:pt idx="7969">
                  <c:v>5.052999999999999</c:v>
                </c:pt>
                <c:pt idx="7970">
                  <c:v>5.052999999999999</c:v>
                </c:pt>
                <c:pt idx="7971">
                  <c:v>5.0519999999999996</c:v>
                </c:pt>
                <c:pt idx="7972">
                  <c:v>5.0519999999999996</c:v>
                </c:pt>
                <c:pt idx="7973">
                  <c:v>5.0510000000000002</c:v>
                </c:pt>
                <c:pt idx="7974">
                  <c:v>5.0490000000000004</c:v>
                </c:pt>
                <c:pt idx="7975">
                  <c:v>5.0490000000000004</c:v>
                </c:pt>
                <c:pt idx="7976">
                  <c:v>5.048</c:v>
                </c:pt>
                <c:pt idx="7977">
                  <c:v>5.0469999999999997</c:v>
                </c:pt>
                <c:pt idx="7978">
                  <c:v>5.0469999999999997</c:v>
                </c:pt>
                <c:pt idx="7979">
                  <c:v>5.0460000000000003</c:v>
                </c:pt>
                <c:pt idx="7980">
                  <c:v>5.044999999999999</c:v>
                </c:pt>
                <c:pt idx="7981">
                  <c:v>5.0419999999999998</c:v>
                </c:pt>
                <c:pt idx="7982">
                  <c:v>5.0410000000000004</c:v>
                </c:pt>
                <c:pt idx="7983">
                  <c:v>5.04</c:v>
                </c:pt>
                <c:pt idx="7984">
                  <c:v>5.04</c:v>
                </c:pt>
                <c:pt idx="7985">
                  <c:v>5.0380000000000003</c:v>
                </c:pt>
                <c:pt idx="7986">
                  <c:v>5.0369999999999999</c:v>
                </c:pt>
                <c:pt idx="7987">
                  <c:v>5.0369999999999999</c:v>
                </c:pt>
                <c:pt idx="7988">
                  <c:v>5.0359999999999996</c:v>
                </c:pt>
                <c:pt idx="7989">
                  <c:v>5.0359999999999996</c:v>
                </c:pt>
                <c:pt idx="7990">
                  <c:v>5.0350000000000001</c:v>
                </c:pt>
                <c:pt idx="7991">
                  <c:v>5.0350000000000001</c:v>
                </c:pt>
                <c:pt idx="7992">
                  <c:v>5.0339999999999998</c:v>
                </c:pt>
                <c:pt idx="7993">
                  <c:v>5.0330000000000004</c:v>
                </c:pt>
                <c:pt idx="7994">
                  <c:v>5.032</c:v>
                </c:pt>
                <c:pt idx="7995">
                  <c:v>5.0309999999999997</c:v>
                </c:pt>
                <c:pt idx="7996">
                  <c:v>5.0309999999999997</c:v>
                </c:pt>
                <c:pt idx="7997">
                  <c:v>5.03</c:v>
                </c:pt>
                <c:pt idx="7998">
                  <c:v>5.028999999999999</c:v>
                </c:pt>
                <c:pt idx="7999">
                  <c:v>5.028999999999999</c:v>
                </c:pt>
                <c:pt idx="8000">
                  <c:v>5.028999999999999</c:v>
                </c:pt>
                <c:pt idx="8001">
                  <c:v>5.028999999999999</c:v>
                </c:pt>
                <c:pt idx="8002">
                  <c:v>5.028999999999999</c:v>
                </c:pt>
                <c:pt idx="8003">
                  <c:v>5.0279999999999987</c:v>
                </c:pt>
                <c:pt idx="8004">
                  <c:v>5.0279999999999987</c:v>
                </c:pt>
                <c:pt idx="8005">
                  <c:v>5.0279999999999987</c:v>
                </c:pt>
                <c:pt idx="8006">
                  <c:v>5.0269999999999992</c:v>
                </c:pt>
                <c:pt idx="8007">
                  <c:v>5.0269999999999992</c:v>
                </c:pt>
                <c:pt idx="8008">
                  <c:v>5.0269999999999992</c:v>
                </c:pt>
                <c:pt idx="8009">
                  <c:v>5.0259999999999989</c:v>
                </c:pt>
                <c:pt idx="8010">
                  <c:v>5.0249999999999995</c:v>
                </c:pt>
                <c:pt idx="8011">
                  <c:v>5.0249999999999995</c:v>
                </c:pt>
                <c:pt idx="8012">
                  <c:v>5.0219999999999994</c:v>
                </c:pt>
                <c:pt idx="8013">
                  <c:v>5.020999999999999</c:v>
                </c:pt>
                <c:pt idx="8014">
                  <c:v>5.020999999999999</c:v>
                </c:pt>
                <c:pt idx="8015">
                  <c:v>5.020999999999999</c:v>
                </c:pt>
                <c:pt idx="8016">
                  <c:v>5.0190000000000001</c:v>
                </c:pt>
                <c:pt idx="8017">
                  <c:v>5.0190000000000001</c:v>
                </c:pt>
                <c:pt idx="8018">
                  <c:v>5.0190000000000001</c:v>
                </c:pt>
                <c:pt idx="8019">
                  <c:v>5.0179999999999989</c:v>
                </c:pt>
                <c:pt idx="8020">
                  <c:v>5.0179999999999989</c:v>
                </c:pt>
                <c:pt idx="8021">
                  <c:v>5.0179999999999989</c:v>
                </c:pt>
                <c:pt idx="8022">
                  <c:v>5.0169999999999995</c:v>
                </c:pt>
                <c:pt idx="8023">
                  <c:v>5.0169999999999995</c:v>
                </c:pt>
                <c:pt idx="8024">
                  <c:v>5.0169999999999995</c:v>
                </c:pt>
                <c:pt idx="8025">
                  <c:v>5.016</c:v>
                </c:pt>
                <c:pt idx="8026">
                  <c:v>5.0149999999999988</c:v>
                </c:pt>
                <c:pt idx="8027">
                  <c:v>5.0149999999999988</c:v>
                </c:pt>
                <c:pt idx="8028">
                  <c:v>5.0149999999999988</c:v>
                </c:pt>
                <c:pt idx="8029">
                  <c:v>5.0139999999999993</c:v>
                </c:pt>
                <c:pt idx="8030">
                  <c:v>5.0139999999999993</c:v>
                </c:pt>
                <c:pt idx="8031">
                  <c:v>5.0139999999999993</c:v>
                </c:pt>
                <c:pt idx="8032">
                  <c:v>5.012999999999999</c:v>
                </c:pt>
                <c:pt idx="8033">
                  <c:v>5.0119999999999996</c:v>
                </c:pt>
                <c:pt idx="8034">
                  <c:v>5.0110000000000001</c:v>
                </c:pt>
                <c:pt idx="8035">
                  <c:v>5.0110000000000001</c:v>
                </c:pt>
                <c:pt idx="8036">
                  <c:v>5.01</c:v>
                </c:pt>
                <c:pt idx="8037">
                  <c:v>5.0090000000000003</c:v>
                </c:pt>
                <c:pt idx="8038">
                  <c:v>5.0090000000000003</c:v>
                </c:pt>
                <c:pt idx="8039">
                  <c:v>5.008</c:v>
                </c:pt>
                <c:pt idx="8040">
                  <c:v>5.008</c:v>
                </c:pt>
                <c:pt idx="8041">
                  <c:v>5.008</c:v>
                </c:pt>
                <c:pt idx="8042">
                  <c:v>5.0069999999999997</c:v>
                </c:pt>
                <c:pt idx="8043">
                  <c:v>5.0060000000000002</c:v>
                </c:pt>
                <c:pt idx="8044">
                  <c:v>5.004999999999999</c:v>
                </c:pt>
                <c:pt idx="8045">
                  <c:v>5.0039999999999996</c:v>
                </c:pt>
                <c:pt idx="8046">
                  <c:v>5.0039999999999996</c:v>
                </c:pt>
                <c:pt idx="8047">
                  <c:v>5.0030000000000001</c:v>
                </c:pt>
                <c:pt idx="8048">
                  <c:v>5.0030000000000001</c:v>
                </c:pt>
                <c:pt idx="8049">
                  <c:v>5.0030000000000001</c:v>
                </c:pt>
                <c:pt idx="8050">
                  <c:v>5.0030000000000001</c:v>
                </c:pt>
                <c:pt idx="8051">
                  <c:v>5.0030000000000001</c:v>
                </c:pt>
                <c:pt idx="8052">
                  <c:v>5.0010000000000003</c:v>
                </c:pt>
                <c:pt idx="8053">
                  <c:v>5</c:v>
                </c:pt>
                <c:pt idx="8054">
                  <c:v>4.9989999999999997</c:v>
                </c:pt>
                <c:pt idx="8055">
                  <c:v>4.9969999999999999</c:v>
                </c:pt>
                <c:pt idx="8056">
                  <c:v>4.9960000000000004</c:v>
                </c:pt>
                <c:pt idx="8057">
                  <c:v>4.9960000000000004</c:v>
                </c:pt>
                <c:pt idx="8058">
                  <c:v>4.9950000000000001</c:v>
                </c:pt>
                <c:pt idx="8059">
                  <c:v>4.9950000000000001</c:v>
                </c:pt>
                <c:pt idx="8060">
                  <c:v>4.9939999999999998</c:v>
                </c:pt>
                <c:pt idx="8061">
                  <c:v>4.9930000000000003</c:v>
                </c:pt>
                <c:pt idx="8062">
                  <c:v>4.9930000000000003</c:v>
                </c:pt>
                <c:pt idx="8063">
                  <c:v>4.992</c:v>
                </c:pt>
                <c:pt idx="8064">
                  <c:v>4.992</c:v>
                </c:pt>
                <c:pt idx="8065">
                  <c:v>4.992</c:v>
                </c:pt>
                <c:pt idx="8066">
                  <c:v>4.9909999999999997</c:v>
                </c:pt>
                <c:pt idx="8067">
                  <c:v>4.9909999999999997</c:v>
                </c:pt>
                <c:pt idx="8068">
                  <c:v>4.99</c:v>
                </c:pt>
                <c:pt idx="8069">
                  <c:v>4.9889999999999999</c:v>
                </c:pt>
                <c:pt idx="8070">
                  <c:v>4.9889999999999999</c:v>
                </c:pt>
                <c:pt idx="8071">
                  <c:v>4.9880000000000004</c:v>
                </c:pt>
                <c:pt idx="8072">
                  <c:v>4.9880000000000004</c:v>
                </c:pt>
                <c:pt idx="8073">
                  <c:v>4.9880000000000004</c:v>
                </c:pt>
                <c:pt idx="8074">
                  <c:v>4.9870000000000001</c:v>
                </c:pt>
                <c:pt idx="8075">
                  <c:v>4.9870000000000001</c:v>
                </c:pt>
                <c:pt idx="8076">
                  <c:v>4.9850000000000003</c:v>
                </c:pt>
                <c:pt idx="8077">
                  <c:v>4.9850000000000003</c:v>
                </c:pt>
                <c:pt idx="8078">
                  <c:v>4.984</c:v>
                </c:pt>
                <c:pt idx="8079">
                  <c:v>4.9829999999999997</c:v>
                </c:pt>
                <c:pt idx="8080">
                  <c:v>4.9829999999999997</c:v>
                </c:pt>
                <c:pt idx="8081">
                  <c:v>4.9809999999999999</c:v>
                </c:pt>
                <c:pt idx="8082">
                  <c:v>4.9800000000000004</c:v>
                </c:pt>
                <c:pt idx="8083">
                  <c:v>4.9800000000000004</c:v>
                </c:pt>
                <c:pt idx="8084">
                  <c:v>4.9800000000000004</c:v>
                </c:pt>
                <c:pt idx="8085">
                  <c:v>4.9800000000000004</c:v>
                </c:pt>
                <c:pt idx="8086">
                  <c:v>4.979000000000001</c:v>
                </c:pt>
                <c:pt idx="8087">
                  <c:v>4.9779999999999998</c:v>
                </c:pt>
                <c:pt idx="8088">
                  <c:v>4.9779999999999998</c:v>
                </c:pt>
                <c:pt idx="8089">
                  <c:v>4.9760000000000009</c:v>
                </c:pt>
                <c:pt idx="8090">
                  <c:v>4.9760000000000009</c:v>
                </c:pt>
                <c:pt idx="8091">
                  <c:v>4.9740000000000002</c:v>
                </c:pt>
                <c:pt idx="8092">
                  <c:v>4.9729999999999999</c:v>
                </c:pt>
                <c:pt idx="8093">
                  <c:v>4.9720000000000004</c:v>
                </c:pt>
                <c:pt idx="8094">
                  <c:v>4.9700000000000006</c:v>
                </c:pt>
                <c:pt idx="8095">
                  <c:v>4.9700000000000006</c:v>
                </c:pt>
                <c:pt idx="8096">
                  <c:v>4.9690000000000003</c:v>
                </c:pt>
                <c:pt idx="8097">
                  <c:v>4.968</c:v>
                </c:pt>
                <c:pt idx="8098">
                  <c:v>4.9669999999999996</c:v>
                </c:pt>
                <c:pt idx="8099">
                  <c:v>4.9660000000000002</c:v>
                </c:pt>
                <c:pt idx="8100">
                  <c:v>4.964999999999999</c:v>
                </c:pt>
                <c:pt idx="8101">
                  <c:v>4.964999999999999</c:v>
                </c:pt>
                <c:pt idx="8102">
                  <c:v>4.964999999999999</c:v>
                </c:pt>
                <c:pt idx="8103">
                  <c:v>4.9639999999999995</c:v>
                </c:pt>
                <c:pt idx="8104">
                  <c:v>4.9630000000000001</c:v>
                </c:pt>
                <c:pt idx="8105">
                  <c:v>4.96</c:v>
                </c:pt>
                <c:pt idx="8106">
                  <c:v>4.96</c:v>
                </c:pt>
                <c:pt idx="8107">
                  <c:v>4.9589999999999996</c:v>
                </c:pt>
                <c:pt idx="8108">
                  <c:v>4.9580000000000002</c:v>
                </c:pt>
                <c:pt idx="8109">
                  <c:v>4.9580000000000002</c:v>
                </c:pt>
                <c:pt idx="8110">
                  <c:v>4.9569999999999999</c:v>
                </c:pt>
                <c:pt idx="8111">
                  <c:v>4.9569999999999999</c:v>
                </c:pt>
                <c:pt idx="8112">
                  <c:v>4.9569999999999999</c:v>
                </c:pt>
                <c:pt idx="8113">
                  <c:v>4.9560000000000004</c:v>
                </c:pt>
                <c:pt idx="8114">
                  <c:v>4.9560000000000004</c:v>
                </c:pt>
                <c:pt idx="8115">
                  <c:v>4.9550000000000001</c:v>
                </c:pt>
                <c:pt idx="8116">
                  <c:v>4.9550000000000001</c:v>
                </c:pt>
                <c:pt idx="8117">
                  <c:v>4.9550000000000001</c:v>
                </c:pt>
                <c:pt idx="8118">
                  <c:v>4.9539999999999997</c:v>
                </c:pt>
                <c:pt idx="8119">
                  <c:v>4.9539999999999997</c:v>
                </c:pt>
                <c:pt idx="8120">
                  <c:v>4.9539999999999997</c:v>
                </c:pt>
                <c:pt idx="8121">
                  <c:v>4.9539999999999997</c:v>
                </c:pt>
                <c:pt idx="8122">
                  <c:v>4.9530000000000003</c:v>
                </c:pt>
                <c:pt idx="8123">
                  <c:v>4.9530000000000003</c:v>
                </c:pt>
                <c:pt idx="8124">
                  <c:v>4.9530000000000003</c:v>
                </c:pt>
                <c:pt idx="8125">
                  <c:v>4.95</c:v>
                </c:pt>
                <c:pt idx="8126">
                  <c:v>4.9489999999999998</c:v>
                </c:pt>
                <c:pt idx="8127">
                  <c:v>4.9489999999999998</c:v>
                </c:pt>
                <c:pt idx="8128">
                  <c:v>4.9480000000000004</c:v>
                </c:pt>
                <c:pt idx="8129">
                  <c:v>4.9480000000000004</c:v>
                </c:pt>
                <c:pt idx="8130">
                  <c:v>4.9480000000000004</c:v>
                </c:pt>
                <c:pt idx="8131">
                  <c:v>4.9480000000000004</c:v>
                </c:pt>
                <c:pt idx="8132">
                  <c:v>4.9470000000000001</c:v>
                </c:pt>
                <c:pt idx="8133">
                  <c:v>4.9470000000000001</c:v>
                </c:pt>
                <c:pt idx="8134">
                  <c:v>4.9470000000000001</c:v>
                </c:pt>
                <c:pt idx="8135">
                  <c:v>4.9459999999999997</c:v>
                </c:pt>
                <c:pt idx="8136">
                  <c:v>4.944</c:v>
                </c:pt>
                <c:pt idx="8137">
                  <c:v>4.9429999999999996</c:v>
                </c:pt>
                <c:pt idx="8138">
                  <c:v>4.9429999999999996</c:v>
                </c:pt>
                <c:pt idx="8139">
                  <c:v>4.9429999999999996</c:v>
                </c:pt>
                <c:pt idx="8140">
                  <c:v>4.9420000000000002</c:v>
                </c:pt>
                <c:pt idx="8141">
                  <c:v>4.9420000000000002</c:v>
                </c:pt>
                <c:pt idx="8142">
                  <c:v>4.9409999999999998</c:v>
                </c:pt>
                <c:pt idx="8143">
                  <c:v>4.9409999999999998</c:v>
                </c:pt>
                <c:pt idx="8144">
                  <c:v>4.9409999999999998</c:v>
                </c:pt>
                <c:pt idx="8145">
                  <c:v>4.9400000000000004</c:v>
                </c:pt>
                <c:pt idx="8146">
                  <c:v>4.9400000000000004</c:v>
                </c:pt>
                <c:pt idx="8147">
                  <c:v>4.9400000000000004</c:v>
                </c:pt>
                <c:pt idx="8148">
                  <c:v>4.9400000000000004</c:v>
                </c:pt>
                <c:pt idx="8149">
                  <c:v>4.9390000000000009</c:v>
                </c:pt>
                <c:pt idx="8150">
                  <c:v>4.9390000000000009</c:v>
                </c:pt>
                <c:pt idx="8151">
                  <c:v>4.9390000000000009</c:v>
                </c:pt>
                <c:pt idx="8152">
                  <c:v>4.9379999999999997</c:v>
                </c:pt>
                <c:pt idx="8153">
                  <c:v>4.9379999999999997</c:v>
                </c:pt>
                <c:pt idx="8154">
                  <c:v>4.9370000000000003</c:v>
                </c:pt>
                <c:pt idx="8155">
                  <c:v>4.9370000000000003</c:v>
                </c:pt>
                <c:pt idx="8156">
                  <c:v>4.9370000000000003</c:v>
                </c:pt>
                <c:pt idx="8157">
                  <c:v>4.9359999999999999</c:v>
                </c:pt>
                <c:pt idx="8158">
                  <c:v>4.9349999999999996</c:v>
                </c:pt>
                <c:pt idx="8159">
                  <c:v>4.9349999999999996</c:v>
                </c:pt>
                <c:pt idx="8160">
                  <c:v>4.9340000000000002</c:v>
                </c:pt>
                <c:pt idx="8161">
                  <c:v>4.9340000000000002</c:v>
                </c:pt>
                <c:pt idx="8162">
                  <c:v>4.9340000000000002</c:v>
                </c:pt>
                <c:pt idx="8163">
                  <c:v>4.9320000000000004</c:v>
                </c:pt>
                <c:pt idx="8164">
                  <c:v>4.9320000000000004</c:v>
                </c:pt>
                <c:pt idx="8165">
                  <c:v>4.9310000000000009</c:v>
                </c:pt>
                <c:pt idx="8166">
                  <c:v>4.9300000000000006</c:v>
                </c:pt>
                <c:pt idx="8167">
                  <c:v>4.9290000000000003</c:v>
                </c:pt>
                <c:pt idx="8168">
                  <c:v>4.9290000000000003</c:v>
                </c:pt>
                <c:pt idx="8169">
                  <c:v>4.9290000000000003</c:v>
                </c:pt>
                <c:pt idx="8170">
                  <c:v>4.927999999999999</c:v>
                </c:pt>
                <c:pt idx="8171">
                  <c:v>4.927999999999999</c:v>
                </c:pt>
                <c:pt idx="8172">
                  <c:v>4.927999999999999</c:v>
                </c:pt>
                <c:pt idx="8173">
                  <c:v>4.9269999999999996</c:v>
                </c:pt>
                <c:pt idx="8174">
                  <c:v>4.9269999999999996</c:v>
                </c:pt>
                <c:pt idx="8175">
                  <c:v>4.9269999999999996</c:v>
                </c:pt>
                <c:pt idx="8176">
                  <c:v>4.9260000000000002</c:v>
                </c:pt>
                <c:pt idx="8177">
                  <c:v>4.9249999999999989</c:v>
                </c:pt>
                <c:pt idx="8178">
                  <c:v>4.9249999999999989</c:v>
                </c:pt>
                <c:pt idx="8179">
                  <c:v>4.923</c:v>
                </c:pt>
                <c:pt idx="8180">
                  <c:v>4.923</c:v>
                </c:pt>
                <c:pt idx="8181">
                  <c:v>4.9219999999999997</c:v>
                </c:pt>
                <c:pt idx="8182">
                  <c:v>4.9210000000000003</c:v>
                </c:pt>
                <c:pt idx="8183">
                  <c:v>4.9210000000000003</c:v>
                </c:pt>
                <c:pt idx="8184">
                  <c:v>4.92</c:v>
                </c:pt>
                <c:pt idx="8185">
                  <c:v>4.9189999999999996</c:v>
                </c:pt>
                <c:pt idx="8186">
                  <c:v>4.9189999999999996</c:v>
                </c:pt>
                <c:pt idx="8187">
                  <c:v>4.9180000000000001</c:v>
                </c:pt>
                <c:pt idx="8188">
                  <c:v>4.9169999999999998</c:v>
                </c:pt>
                <c:pt idx="8189">
                  <c:v>4.9169999999999998</c:v>
                </c:pt>
                <c:pt idx="8190">
                  <c:v>4.9169999999999998</c:v>
                </c:pt>
                <c:pt idx="8191">
                  <c:v>4.9169999999999998</c:v>
                </c:pt>
                <c:pt idx="8192">
                  <c:v>4.915</c:v>
                </c:pt>
                <c:pt idx="8193">
                  <c:v>4.9139999999999997</c:v>
                </c:pt>
                <c:pt idx="8194">
                  <c:v>4.9119999999999999</c:v>
                </c:pt>
                <c:pt idx="8195">
                  <c:v>4.9109999999999996</c:v>
                </c:pt>
                <c:pt idx="8196">
                  <c:v>4.9109999999999996</c:v>
                </c:pt>
                <c:pt idx="8197">
                  <c:v>4.91</c:v>
                </c:pt>
                <c:pt idx="8198">
                  <c:v>4.91</c:v>
                </c:pt>
                <c:pt idx="8199">
                  <c:v>4.9080000000000004</c:v>
                </c:pt>
                <c:pt idx="8200">
                  <c:v>4.9080000000000004</c:v>
                </c:pt>
                <c:pt idx="8201">
                  <c:v>4.907</c:v>
                </c:pt>
                <c:pt idx="8202">
                  <c:v>4.907</c:v>
                </c:pt>
                <c:pt idx="8203">
                  <c:v>4.907</c:v>
                </c:pt>
                <c:pt idx="8204">
                  <c:v>4.9059999999999997</c:v>
                </c:pt>
                <c:pt idx="8205">
                  <c:v>4.9050000000000002</c:v>
                </c:pt>
                <c:pt idx="8206">
                  <c:v>4.9039999999999999</c:v>
                </c:pt>
                <c:pt idx="8207">
                  <c:v>4.9029999999999996</c:v>
                </c:pt>
                <c:pt idx="8208">
                  <c:v>4.9020000000000001</c:v>
                </c:pt>
                <c:pt idx="8209">
                  <c:v>4.9009999999999998</c:v>
                </c:pt>
                <c:pt idx="8210">
                  <c:v>4.9000000000000004</c:v>
                </c:pt>
                <c:pt idx="8211">
                  <c:v>4.9000000000000004</c:v>
                </c:pt>
                <c:pt idx="8212">
                  <c:v>4.9000000000000004</c:v>
                </c:pt>
                <c:pt idx="8213">
                  <c:v>4.9000000000000004</c:v>
                </c:pt>
                <c:pt idx="8214">
                  <c:v>4.899</c:v>
                </c:pt>
                <c:pt idx="8215">
                  <c:v>4.899</c:v>
                </c:pt>
                <c:pt idx="8216">
                  <c:v>4.8979999999999988</c:v>
                </c:pt>
                <c:pt idx="8217">
                  <c:v>4.8929999999999989</c:v>
                </c:pt>
                <c:pt idx="8218">
                  <c:v>4.8919999999999995</c:v>
                </c:pt>
                <c:pt idx="8219">
                  <c:v>4.8919999999999995</c:v>
                </c:pt>
                <c:pt idx="8220">
                  <c:v>4.891</c:v>
                </c:pt>
                <c:pt idx="8221">
                  <c:v>4.891</c:v>
                </c:pt>
                <c:pt idx="8222">
                  <c:v>4.8899999999999997</c:v>
                </c:pt>
                <c:pt idx="8223">
                  <c:v>4.8890000000000002</c:v>
                </c:pt>
                <c:pt idx="8224">
                  <c:v>4.8890000000000002</c:v>
                </c:pt>
                <c:pt idx="8225">
                  <c:v>4.887999999999999</c:v>
                </c:pt>
                <c:pt idx="8226">
                  <c:v>4.8869999999999996</c:v>
                </c:pt>
                <c:pt idx="8227">
                  <c:v>4.8860000000000001</c:v>
                </c:pt>
                <c:pt idx="8228">
                  <c:v>4.8849999999999989</c:v>
                </c:pt>
                <c:pt idx="8229">
                  <c:v>4.8839999999999995</c:v>
                </c:pt>
                <c:pt idx="8230">
                  <c:v>4.883</c:v>
                </c:pt>
                <c:pt idx="8231">
                  <c:v>4.8819999999999997</c:v>
                </c:pt>
                <c:pt idx="8232">
                  <c:v>4.8810000000000002</c:v>
                </c:pt>
                <c:pt idx="8233">
                  <c:v>4.88</c:v>
                </c:pt>
                <c:pt idx="8234">
                  <c:v>4.8780000000000001</c:v>
                </c:pt>
                <c:pt idx="8235">
                  <c:v>4.8780000000000001</c:v>
                </c:pt>
                <c:pt idx="8236">
                  <c:v>4.8780000000000001</c:v>
                </c:pt>
                <c:pt idx="8237">
                  <c:v>4.8769999999999998</c:v>
                </c:pt>
                <c:pt idx="8238">
                  <c:v>4.8769999999999998</c:v>
                </c:pt>
                <c:pt idx="8239">
                  <c:v>4.8769999999999998</c:v>
                </c:pt>
                <c:pt idx="8240">
                  <c:v>4.8760000000000003</c:v>
                </c:pt>
                <c:pt idx="8241">
                  <c:v>4.8760000000000003</c:v>
                </c:pt>
                <c:pt idx="8242">
                  <c:v>4.875</c:v>
                </c:pt>
                <c:pt idx="8243">
                  <c:v>4.875</c:v>
                </c:pt>
                <c:pt idx="8244">
                  <c:v>4.8739999999999997</c:v>
                </c:pt>
                <c:pt idx="8245">
                  <c:v>4.8739999999999997</c:v>
                </c:pt>
                <c:pt idx="8246">
                  <c:v>4.8730000000000002</c:v>
                </c:pt>
                <c:pt idx="8247">
                  <c:v>4.8719999999999999</c:v>
                </c:pt>
                <c:pt idx="8248">
                  <c:v>4.8719999999999999</c:v>
                </c:pt>
                <c:pt idx="8249">
                  <c:v>4.8710000000000004</c:v>
                </c:pt>
                <c:pt idx="8250">
                  <c:v>4.8710000000000004</c:v>
                </c:pt>
                <c:pt idx="8251">
                  <c:v>4.8710000000000004</c:v>
                </c:pt>
                <c:pt idx="8252">
                  <c:v>4.87</c:v>
                </c:pt>
                <c:pt idx="8253">
                  <c:v>4.87</c:v>
                </c:pt>
                <c:pt idx="8254">
                  <c:v>4.87</c:v>
                </c:pt>
                <c:pt idx="8255">
                  <c:v>4.8679999999999994</c:v>
                </c:pt>
                <c:pt idx="8256">
                  <c:v>4.8679999999999994</c:v>
                </c:pt>
                <c:pt idx="8257">
                  <c:v>4.8669999999999991</c:v>
                </c:pt>
                <c:pt idx="8258">
                  <c:v>4.8669999999999991</c:v>
                </c:pt>
                <c:pt idx="8259">
                  <c:v>4.8649999999999993</c:v>
                </c:pt>
                <c:pt idx="8260">
                  <c:v>4.8649999999999993</c:v>
                </c:pt>
                <c:pt idx="8261">
                  <c:v>4.863999999999999</c:v>
                </c:pt>
                <c:pt idx="8262">
                  <c:v>4.863999999999999</c:v>
                </c:pt>
                <c:pt idx="8263">
                  <c:v>4.863999999999999</c:v>
                </c:pt>
                <c:pt idx="8264">
                  <c:v>4.863999999999999</c:v>
                </c:pt>
                <c:pt idx="8265">
                  <c:v>4.8619999999999992</c:v>
                </c:pt>
                <c:pt idx="8266">
                  <c:v>4.8619999999999992</c:v>
                </c:pt>
                <c:pt idx="8267">
                  <c:v>4.8609999999999989</c:v>
                </c:pt>
                <c:pt idx="8268">
                  <c:v>4.8599999999999994</c:v>
                </c:pt>
                <c:pt idx="8269">
                  <c:v>4.859</c:v>
                </c:pt>
                <c:pt idx="8270">
                  <c:v>4.859</c:v>
                </c:pt>
                <c:pt idx="8271">
                  <c:v>4.8579999999999988</c:v>
                </c:pt>
                <c:pt idx="8272">
                  <c:v>4.855999999999999</c:v>
                </c:pt>
                <c:pt idx="8273">
                  <c:v>4.8539999999999992</c:v>
                </c:pt>
                <c:pt idx="8274">
                  <c:v>4.8539999999999992</c:v>
                </c:pt>
                <c:pt idx="8275">
                  <c:v>4.8529999999999989</c:v>
                </c:pt>
                <c:pt idx="8276">
                  <c:v>4.8529999999999989</c:v>
                </c:pt>
                <c:pt idx="8277">
                  <c:v>4.8529999999999989</c:v>
                </c:pt>
                <c:pt idx="8278">
                  <c:v>4.851</c:v>
                </c:pt>
                <c:pt idx="8279">
                  <c:v>4.8499999999999996</c:v>
                </c:pt>
                <c:pt idx="8280">
                  <c:v>4.8499999999999996</c:v>
                </c:pt>
                <c:pt idx="8281">
                  <c:v>4.8490000000000002</c:v>
                </c:pt>
                <c:pt idx="8282">
                  <c:v>4.8469999999999995</c:v>
                </c:pt>
                <c:pt idx="8283">
                  <c:v>4.8469999999999995</c:v>
                </c:pt>
                <c:pt idx="8284">
                  <c:v>4.8469999999999995</c:v>
                </c:pt>
                <c:pt idx="8285">
                  <c:v>4.8449999999999989</c:v>
                </c:pt>
                <c:pt idx="8286">
                  <c:v>4.8439999999999994</c:v>
                </c:pt>
                <c:pt idx="8287">
                  <c:v>4.8419999999999996</c:v>
                </c:pt>
                <c:pt idx="8288">
                  <c:v>4.8419999999999996</c:v>
                </c:pt>
                <c:pt idx="8289">
                  <c:v>4.8419999999999996</c:v>
                </c:pt>
                <c:pt idx="8290">
                  <c:v>4.8410000000000002</c:v>
                </c:pt>
                <c:pt idx="8291">
                  <c:v>4.8390000000000004</c:v>
                </c:pt>
                <c:pt idx="8292">
                  <c:v>4.8380000000000001</c:v>
                </c:pt>
                <c:pt idx="8293">
                  <c:v>4.8369999999999997</c:v>
                </c:pt>
                <c:pt idx="8294">
                  <c:v>4.8360000000000003</c:v>
                </c:pt>
                <c:pt idx="8295">
                  <c:v>4.8360000000000003</c:v>
                </c:pt>
                <c:pt idx="8296">
                  <c:v>4.835</c:v>
                </c:pt>
                <c:pt idx="8297">
                  <c:v>4.8339999999999996</c:v>
                </c:pt>
                <c:pt idx="8298">
                  <c:v>4.8339999999999996</c:v>
                </c:pt>
                <c:pt idx="8299">
                  <c:v>4.8339999999999996</c:v>
                </c:pt>
                <c:pt idx="8300">
                  <c:v>4.8310000000000004</c:v>
                </c:pt>
                <c:pt idx="8301">
                  <c:v>4.83</c:v>
                </c:pt>
                <c:pt idx="8302">
                  <c:v>4.8289999999999988</c:v>
                </c:pt>
                <c:pt idx="8303">
                  <c:v>4.8279999999999994</c:v>
                </c:pt>
                <c:pt idx="8304">
                  <c:v>4.8279999999999994</c:v>
                </c:pt>
                <c:pt idx="8305">
                  <c:v>4.8279999999999994</c:v>
                </c:pt>
                <c:pt idx="8306">
                  <c:v>4.8259999999999987</c:v>
                </c:pt>
                <c:pt idx="8307">
                  <c:v>4.8249999999999993</c:v>
                </c:pt>
                <c:pt idx="8308">
                  <c:v>4.823999999999999</c:v>
                </c:pt>
                <c:pt idx="8309">
                  <c:v>4.823999999999999</c:v>
                </c:pt>
                <c:pt idx="8310">
                  <c:v>4.8229999999999995</c:v>
                </c:pt>
                <c:pt idx="8311">
                  <c:v>4.8219999999999992</c:v>
                </c:pt>
                <c:pt idx="8312">
                  <c:v>4.8209999999999988</c:v>
                </c:pt>
                <c:pt idx="8313">
                  <c:v>4.8169999999999993</c:v>
                </c:pt>
                <c:pt idx="8314">
                  <c:v>4.8159999999999989</c:v>
                </c:pt>
                <c:pt idx="8315">
                  <c:v>4.8159999999999989</c:v>
                </c:pt>
                <c:pt idx="8316">
                  <c:v>4.8129999999999988</c:v>
                </c:pt>
                <c:pt idx="8317">
                  <c:v>4.8109999999999991</c:v>
                </c:pt>
                <c:pt idx="8318">
                  <c:v>4.8109999999999991</c:v>
                </c:pt>
                <c:pt idx="8319">
                  <c:v>4.8099999999999996</c:v>
                </c:pt>
                <c:pt idx="8320">
                  <c:v>4.8099999999999996</c:v>
                </c:pt>
                <c:pt idx="8321">
                  <c:v>4.8099999999999996</c:v>
                </c:pt>
                <c:pt idx="8322">
                  <c:v>4.8099999999999996</c:v>
                </c:pt>
                <c:pt idx="8323">
                  <c:v>4.8079999999999989</c:v>
                </c:pt>
                <c:pt idx="8324">
                  <c:v>4.8079999999999989</c:v>
                </c:pt>
                <c:pt idx="8325">
                  <c:v>4.8069999999999995</c:v>
                </c:pt>
                <c:pt idx="8326">
                  <c:v>4.8049999999999988</c:v>
                </c:pt>
                <c:pt idx="8327">
                  <c:v>4.8039999999999994</c:v>
                </c:pt>
                <c:pt idx="8328">
                  <c:v>4.8</c:v>
                </c:pt>
                <c:pt idx="8329">
                  <c:v>4.7990000000000004</c:v>
                </c:pt>
                <c:pt idx="8330">
                  <c:v>4.7990000000000004</c:v>
                </c:pt>
                <c:pt idx="8331">
                  <c:v>4.798</c:v>
                </c:pt>
                <c:pt idx="8332">
                  <c:v>4.794999999999999</c:v>
                </c:pt>
                <c:pt idx="8333">
                  <c:v>4.7919999999999998</c:v>
                </c:pt>
                <c:pt idx="8334">
                  <c:v>4.7910000000000004</c:v>
                </c:pt>
                <c:pt idx="8335">
                  <c:v>4.7910000000000004</c:v>
                </c:pt>
                <c:pt idx="8336">
                  <c:v>4.79</c:v>
                </c:pt>
                <c:pt idx="8337">
                  <c:v>4.7839999999999998</c:v>
                </c:pt>
                <c:pt idx="8338">
                  <c:v>4.782</c:v>
                </c:pt>
                <c:pt idx="8339">
                  <c:v>4.7779999999999996</c:v>
                </c:pt>
                <c:pt idx="8340">
                  <c:v>4.7770000000000001</c:v>
                </c:pt>
                <c:pt idx="8341">
                  <c:v>4.7759999999999998</c:v>
                </c:pt>
                <c:pt idx="8342">
                  <c:v>4.7750000000000004</c:v>
                </c:pt>
                <c:pt idx="8343">
                  <c:v>4.7750000000000004</c:v>
                </c:pt>
                <c:pt idx="8344">
                  <c:v>4.774</c:v>
                </c:pt>
                <c:pt idx="8345">
                  <c:v>4.7729999999999997</c:v>
                </c:pt>
                <c:pt idx="8346">
                  <c:v>4.7729999999999997</c:v>
                </c:pt>
                <c:pt idx="8347">
                  <c:v>4.7729999999999997</c:v>
                </c:pt>
                <c:pt idx="8348">
                  <c:v>4.7720000000000002</c:v>
                </c:pt>
                <c:pt idx="8349">
                  <c:v>4.7699999999999996</c:v>
                </c:pt>
                <c:pt idx="8350">
                  <c:v>4.7690000000000001</c:v>
                </c:pt>
                <c:pt idx="8351">
                  <c:v>4.766</c:v>
                </c:pt>
                <c:pt idx="8352">
                  <c:v>4.766</c:v>
                </c:pt>
                <c:pt idx="8353">
                  <c:v>4.7649999999999988</c:v>
                </c:pt>
                <c:pt idx="8354">
                  <c:v>4.7639999999999993</c:v>
                </c:pt>
                <c:pt idx="8355">
                  <c:v>4.7610000000000001</c:v>
                </c:pt>
                <c:pt idx="8356">
                  <c:v>4.76</c:v>
                </c:pt>
                <c:pt idx="8357">
                  <c:v>4.76</c:v>
                </c:pt>
                <c:pt idx="8358">
                  <c:v>4.76</c:v>
                </c:pt>
                <c:pt idx="8359">
                  <c:v>4.7590000000000003</c:v>
                </c:pt>
                <c:pt idx="8360">
                  <c:v>4.7590000000000003</c:v>
                </c:pt>
                <c:pt idx="8361">
                  <c:v>4.7560000000000002</c:v>
                </c:pt>
                <c:pt idx="8362">
                  <c:v>4.7530000000000001</c:v>
                </c:pt>
                <c:pt idx="8363">
                  <c:v>4.7530000000000001</c:v>
                </c:pt>
                <c:pt idx="8364">
                  <c:v>4.75</c:v>
                </c:pt>
                <c:pt idx="8365">
                  <c:v>4.75</c:v>
                </c:pt>
                <c:pt idx="8366">
                  <c:v>4.75</c:v>
                </c:pt>
                <c:pt idx="8367">
                  <c:v>4.7489999999999997</c:v>
                </c:pt>
                <c:pt idx="8368">
                  <c:v>4.7489999999999997</c:v>
                </c:pt>
                <c:pt idx="8369">
                  <c:v>4.7450000000000001</c:v>
                </c:pt>
                <c:pt idx="8370">
                  <c:v>4.7430000000000003</c:v>
                </c:pt>
                <c:pt idx="8371">
                  <c:v>4.742</c:v>
                </c:pt>
                <c:pt idx="8372">
                  <c:v>4.7409999999999997</c:v>
                </c:pt>
                <c:pt idx="8373">
                  <c:v>4.7389999999999999</c:v>
                </c:pt>
                <c:pt idx="8374">
                  <c:v>4.7389999999999999</c:v>
                </c:pt>
                <c:pt idx="8375">
                  <c:v>4.7389999999999999</c:v>
                </c:pt>
                <c:pt idx="8376">
                  <c:v>4.7359999999999998</c:v>
                </c:pt>
                <c:pt idx="8377">
                  <c:v>4.7359999999999998</c:v>
                </c:pt>
                <c:pt idx="8378">
                  <c:v>4.7359999999999998</c:v>
                </c:pt>
                <c:pt idx="8379">
                  <c:v>4.7320000000000002</c:v>
                </c:pt>
                <c:pt idx="8380">
                  <c:v>4.7300000000000004</c:v>
                </c:pt>
                <c:pt idx="8381">
                  <c:v>4.7279999999999989</c:v>
                </c:pt>
                <c:pt idx="8382">
                  <c:v>4.7279999999999989</c:v>
                </c:pt>
                <c:pt idx="8383">
                  <c:v>4.726</c:v>
                </c:pt>
                <c:pt idx="8384">
                  <c:v>4.7249999999999988</c:v>
                </c:pt>
                <c:pt idx="8385">
                  <c:v>4.7249999999999988</c:v>
                </c:pt>
                <c:pt idx="8386">
                  <c:v>4.7239999999999993</c:v>
                </c:pt>
                <c:pt idx="8387">
                  <c:v>4.722999999999999</c:v>
                </c:pt>
                <c:pt idx="8388">
                  <c:v>4.7219999999999995</c:v>
                </c:pt>
                <c:pt idx="8389">
                  <c:v>4.7210000000000001</c:v>
                </c:pt>
                <c:pt idx="8390">
                  <c:v>4.72</c:v>
                </c:pt>
                <c:pt idx="8391">
                  <c:v>4.7190000000000003</c:v>
                </c:pt>
                <c:pt idx="8392">
                  <c:v>4.7169999999999996</c:v>
                </c:pt>
                <c:pt idx="8393">
                  <c:v>4.714999999999999</c:v>
                </c:pt>
                <c:pt idx="8394">
                  <c:v>4.7139999999999995</c:v>
                </c:pt>
                <c:pt idx="8395">
                  <c:v>4.7139999999999995</c:v>
                </c:pt>
                <c:pt idx="8396">
                  <c:v>4.7130000000000001</c:v>
                </c:pt>
                <c:pt idx="8397">
                  <c:v>4.7110000000000003</c:v>
                </c:pt>
                <c:pt idx="8398">
                  <c:v>4.71</c:v>
                </c:pt>
                <c:pt idx="8399">
                  <c:v>4.7080000000000002</c:v>
                </c:pt>
                <c:pt idx="8400">
                  <c:v>4.7069999999999999</c:v>
                </c:pt>
                <c:pt idx="8401">
                  <c:v>4.7050000000000001</c:v>
                </c:pt>
                <c:pt idx="8402">
                  <c:v>4.7039999999999997</c:v>
                </c:pt>
                <c:pt idx="8403">
                  <c:v>4.7009999999999996</c:v>
                </c:pt>
                <c:pt idx="8404">
                  <c:v>4.7009999999999996</c:v>
                </c:pt>
                <c:pt idx="8405">
                  <c:v>4.7</c:v>
                </c:pt>
                <c:pt idx="8406">
                  <c:v>4.6979999999999995</c:v>
                </c:pt>
                <c:pt idx="8407">
                  <c:v>4.6969999999999992</c:v>
                </c:pt>
                <c:pt idx="8408">
                  <c:v>4.6969999999999992</c:v>
                </c:pt>
                <c:pt idx="8409">
                  <c:v>4.6929999999999987</c:v>
                </c:pt>
                <c:pt idx="8410">
                  <c:v>4.6929999999999987</c:v>
                </c:pt>
                <c:pt idx="8411">
                  <c:v>4.6919999999999993</c:v>
                </c:pt>
                <c:pt idx="8412">
                  <c:v>4.6909999999999989</c:v>
                </c:pt>
                <c:pt idx="8413">
                  <c:v>4.6890000000000001</c:v>
                </c:pt>
                <c:pt idx="8414">
                  <c:v>4.6890000000000001</c:v>
                </c:pt>
                <c:pt idx="8415">
                  <c:v>4.6890000000000001</c:v>
                </c:pt>
                <c:pt idx="8416">
                  <c:v>4.6890000000000001</c:v>
                </c:pt>
                <c:pt idx="8417">
                  <c:v>4.6879999999999988</c:v>
                </c:pt>
                <c:pt idx="8418">
                  <c:v>4.6879999999999988</c:v>
                </c:pt>
                <c:pt idx="8419">
                  <c:v>4.6879999999999988</c:v>
                </c:pt>
                <c:pt idx="8420">
                  <c:v>4.6869999999999994</c:v>
                </c:pt>
                <c:pt idx="8421">
                  <c:v>4.6869999999999994</c:v>
                </c:pt>
                <c:pt idx="8422">
                  <c:v>4.6859999999999991</c:v>
                </c:pt>
                <c:pt idx="8423">
                  <c:v>4.6859999999999991</c:v>
                </c:pt>
                <c:pt idx="8424">
                  <c:v>4.6859999999999991</c:v>
                </c:pt>
                <c:pt idx="8425">
                  <c:v>4.6839999999999993</c:v>
                </c:pt>
                <c:pt idx="8426">
                  <c:v>4.6839999999999993</c:v>
                </c:pt>
                <c:pt idx="8427">
                  <c:v>4.6829999999999989</c:v>
                </c:pt>
                <c:pt idx="8428">
                  <c:v>4.6819999999999995</c:v>
                </c:pt>
                <c:pt idx="8429">
                  <c:v>4.6769999999999996</c:v>
                </c:pt>
                <c:pt idx="8430">
                  <c:v>4.6760000000000002</c:v>
                </c:pt>
                <c:pt idx="8431">
                  <c:v>4.6760000000000002</c:v>
                </c:pt>
                <c:pt idx="8432">
                  <c:v>4.6749999999999989</c:v>
                </c:pt>
                <c:pt idx="8433">
                  <c:v>4.6739999999999995</c:v>
                </c:pt>
                <c:pt idx="8434">
                  <c:v>4.6739999999999995</c:v>
                </c:pt>
                <c:pt idx="8435">
                  <c:v>4.6739999999999995</c:v>
                </c:pt>
                <c:pt idx="8436">
                  <c:v>4.673</c:v>
                </c:pt>
                <c:pt idx="8437">
                  <c:v>4.673</c:v>
                </c:pt>
                <c:pt idx="8438">
                  <c:v>4.6710000000000003</c:v>
                </c:pt>
                <c:pt idx="8439">
                  <c:v>4.67</c:v>
                </c:pt>
                <c:pt idx="8440">
                  <c:v>4.6689999999999987</c:v>
                </c:pt>
                <c:pt idx="8441">
                  <c:v>4.6659999999999995</c:v>
                </c:pt>
                <c:pt idx="8442">
                  <c:v>4.6649999999999991</c:v>
                </c:pt>
                <c:pt idx="8443">
                  <c:v>4.6609999999999987</c:v>
                </c:pt>
                <c:pt idx="8444">
                  <c:v>4.6559999999999988</c:v>
                </c:pt>
                <c:pt idx="8445">
                  <c:v>4.6549999999999994</c:v>
                </c:pt>
                <c:pt idx="8446">
                  <c:v>4.6549999999999994</c:v>
                </c:pt>
                <c:pt idx="8447">
                  <c:v>4.653999999999999</c:v>
                </c:pt>
                <c:pt idx="8448">
                  <c:v>4.6529999999999987</c:v>
                </c:pt>
                <c:pt idx="8449">
                  <c:v>4.6519999999999992</c:v>
                </c:pt>
                <c:pt idx="8450">
                  <c:v>4.6509999999999989</c:v>
                </c:pt>
                <c:pt idx="8451">
                  <c:v>4.6499999999999995</c:v>
                </c:pt>
                <c:pt idx="8452">
                  <c:v>4.649</c:v>
                </c:pt>
                <c:pt idx="8453">
                  <c:v>4.6479999999999988</c:v>
                </c:pt>
                <c:pt idx="8454">
                  <c:v>4.6479999999999988</c:v>
                </c:pt>
                <c:pt idx="8455">
                  <c:v>4.6469999999999994</c:v>
                </c:pt>
                <c:pt idx="8456">
                  <c:v>4.6469999999999994</c:v>
                </c:pt>
                <c:pt idx="8457">
                  <c:v>4.645999999999999</c:v>
                </c:pt>
                <c:pt idx="8458">
                  <c:v>4.6439999999999992</c:v>
                </c:pt>
                <c:pt idx="8459">
                  <c:v>4.6399999999999997</c:v>
                </c:pt>
                <c:pt idx="8460">
                  <c:v>4.6390000000000002</c:v>
                </c:pt>
                <c:pt idx="8461">
                  <c:v>4.6369999999999996</c:v>
                </c:pt>
                <c:pt idx="8462">
                  <c:v>4.6360000000000001</c:v>
                </c:pt>
                <c:pt idx="8463">
                  <c:v>4.6349999999999989</c:v>
                </c:pt>
                <c:pt idx="8464">
                  <c:v>4.6349999999999989</c:v>
                </c:pt>
                <c:pt idx="8465">
                  <c:v>4.6310000000000002</c:v>
                </c:pt>
                <c:pt idx="8466">
                  <c:v>4.63</c:v>
                </c:pt>
                <c:pt idx="8467">
                  <c:v>4.63</c:v>
                </c:pt>
                <c:pt idx="8468">
                  <c:v>4.6289999999999987</c:v>
                </c:pt>
                <c:pt idx="8469">
                  <c:v>4.6289999999999987</c:v>
                </c:pt>
                <c:pt idx="8470">
                  <c:v>4.6289999999999987</c:v>
                </c:pt>
                <c:pt idx="8471">
                  <c:v>4.6279999999999992</c:v>
                </c:pt>
                <c:pt idx="8472">
                  <c:v>4.6279999999999992</c:v>
                </c:pt>
                <c:pt idx="8473">
                  <c:v>4.6249999999999991</c:v>
                </c:pt>
                <c:pt idx="8474">
                  <c:v>4.6249999999999991</c:v>
                </c:pt>
                <c:pt idx="8475">
                  <c:v>4.6239999999999988</c:v>
                </c:pt>
                <c:pt idx="8476">
                  <c:v>4.6229999999999993</c:v>
                </c:pt>
                <c:pt idx="8477">
                  <c:v>4.621999999999999</c:v>
                </c:pt>
                <c:pt idx="8478">
                  <c:v>4.621999999999999</c:v>
                </c:pt>
                <c:pt idx="8479">
                  <c:v>4.6209999999999996</c:v>
                </c:pt>
                <c:pt idx="8480">
                  <c:v>4.6199999999999992</c:v>
                </c:pt>
                <c:pt idx="8481">
                  <c:v>4.6189999999999989</c:v>
                </c:pt>
                <c:pt idx="8482">
                  <c:v>4.6189999999999989</c:v>
                </c:pt>
                <c:pt idx="8483">
                  <c:v>4.6179999999999994</c:v>
                </c:pt>
                <c:pt idx="8484">
                  <c:v>4.6119999999999992</c:v>
                </c:pt>
                <c:pt idx="8485">
                  <c:v>4.6109999999999989</c:v>
                </c:pt>
                <c:pt idx="8486">
                  <c:v>4.609</c:v>
                </c:pt>
                <c:pt idx="8487">
                  <c:v>4.6069999999999993</c:v>
                </c:pt>
                <c:pt idx="8488">
                  <c:v>4.6049999999999995</c:v>
                </c:pt>
                <c:pt idx="8489">
                  <c:v>4.6039999999999992</c:v>
                </c:pt>
                <c:pt idx="8490">
                  <c:v>4.6039999999999992</c:v>
                </c:pt>
                <c:pt idx="8491">
                  <c:v>4.6029999999999989</c:v>
                </c:pt>
                <c:pt idx="8492">
                  <c:v>4.6029999999999989</c:v>
                </c:pt>
                <c:pt idx="8493">
                  <c:v>4.6029999999999989</c:v>
                </c:pt>
                <c:pt idx="8494">
                  <c:v>4.6029999999999989</c:v>
                </c:pt>
                <c:pt idx="8495">
                  <c:v>4.601</c:v>
                </c:pt>
                <c:pt idx="8496">
                  <c:v>4.5999999999999996</c:v>
                </c:pt>
                <c:pt idx="8497">
                  <c:v>4.5990000000000002</c:v>
                </c:pt>
                <c:pt idx="8498">
                  <c:v>4.5960000000000001</c:v>
                </c:pt>
                <c:pt idx="8499">
                  <c:v>4.5960000000000001</c:v>
                </c:pt>
                <c:pt idx="8500">
                  <c:v>4.5949999999999989</c:v>
                </c:pt>
                <c:pt idx="8501">
                  <c:v>4.5949999999999989</c:v>
                </c:pt>
                <c:pt idx="8502">
                  <c:v>4.5949999999999989</c:v>
                </c:pt>
                <c:pt idx="8503">
                  <c:v>4.5939999999999994</c:v>
                </c:pt>
                <c:pt idx="8504">
                  <c:v>4.5939999999999994</c:v>
                </c:pt>
                <c:pt idx="8505">
                  <c:v>4.5939999999999994</c:v>
                </c:pt>
                <c:pt idx="8506">
                  <c:v>4.593</c:v>
                </c:pt>
                <c:pt idx="8507">
                  <c:v>4.5880000000000001</c:v>
                </c:pt>
                <c:pt idx="8508">
                  <c:v>4.5880000000000001</c:v>
                </c:pt>
                <c:pt idx="8509">
                  <c:v>4.5860000000000003</c:v>
                </c:pt>
                <c:pt idx="8510">
                  <c:v>4.5819999999999999</c:v>
                </c:pt>
                <c:pt idx="8511">
                  <c:v>4.5819999999999999</c:v>
                </c:pt>
                <c:pt idx="8512">
                  <c:v>4.5810000000000004</c:v>
                </c:pt>
                <c:pt idx="8513">
                  <c:v>4.5810000000000004</c:v>
                </c:pt>
                <c:pt idx="8514">
                  <c:v>4.58</c:v>
                </c:pt>
                <c:pt idx="8515">
                  <c:v>4.5789999999999997</c:v>
                </c:pt>
                <c:pt idx="8516">
                  <c:v>4.577</c:v>
                </c:pt>
                <c:pt idx="8517">
                  <c:v>4.5759999999999996</c:v>
                </c:pt>
                <c:pt idx="8518">
                  <c:v>4.5750000000000002</c:v>
                </c:pt>
                <c:pt idx="8519">
                  <c:v>4.5739999999999998</c:v>
                </c:pt>
                <c:pt idx="8520">
                  <c:v>4.5709999999999997</c:v>
                </c:pt>
                <c:pt idx="8521">
                  <c:v>4.569</c:v>
                </c:pt>
                <c:pt idx="8522">
                  <c:v>4.5679999999999987</c:v>
                </c:pt>
                <c:pt idx="8523">
                  <c:v>4.5669999999999993</c:v>
                </c:pt>
                <c:pt idx="8524">
                  <c:v>4.5669999999999993</c:v>
                </c:pt>
                <c:pt idx="8525">
                  <c:v>4.5659999999999989</c:v>
                </c:pt>
                <c:pt idx="8526">
                  <c:v>4.5659999999999989</c:v>
                </c:pt>
                <c:pt idx="8527">
                  <c:v>4.5629999999999988</c:v>
                </c:pt>
                <c:pt idx="8528">
                  <c:v>4.5609999999999991</c:v>
                </c:pt>
                <c:pt idx="8529">
                  <c:v>4.5599999999999996</c:v>
                </c:pt>
                <c:pt idx="8530">
                  <c:v>4.5569999999999995</c:v>
                </c:pt>
                <c:pt idx="8531">
                  <c:v>4.5549999999999988</c:v>
                </c:pt>
                <c:pt idx="8532">
                  <c:v>4.552999999999999</c:v>
                </c:pt>
                <c:pt idx="8533">
                  <c:v>4.5519999999999996</c:v>
                </c:pt>
                <c:pt idx="8534">
                  <c:v>4.5460000000000003</c:v>
                </c:pt>
                <c:pt idx="8535">
                  <c:v>4.5430000000000001</c:v>
                </c:pt>
                <c:pt idx="8536">
                  <c:v>4.5430000000000001</c:v>
                </c:pt>
                <c:pt idx="8537">
                  <c:v>4.5419999999999998</c:v>
                </c:pt>
                <c:pt idx="8538">
                  <c:v>4.5410000000000004</c:v>
                </c:pt>
                <c:pt idx="8539">
                  <c:v>4.5410000000000004</c:v>
                </c:pt>
                <c:pt idx="8540">
                  <c:v>4.54</c:v>
                </c:pt>
                <c:pt idx="8541">
                  <c:v>4.5359999999999996</c:v>
                </c:pt>
                <c:pt idx="8542">
                  <c:v>4.5350000000000001</c:v>
                </c:pt>
                <c:pt idx="8543">
                  <c:v>4.532</c:v>
                </c:pt>
                <c:pt idx="8544">
                  <c:v>4.528999999999999</c:v>
                </c:pt>
                <c:pt idx="8545">
                  <c:v>4.5279999999999987</c:v>
                </c:pt>
                <c:pt idx="8546">
                  <c:v>4.5269999999999992</c:v>
                </c:pt>
                <c:pt idx="8547">
                  <c:v>4.5269999999999992</c:v>
                </c:pt>
                <c:pt idx="8548">
                  <c:v>4.5259999999999989</c:v>
                </c:pt>
                <c:pt idx="8549">
                  <c:v>4.5239999999999991</c:v>
                </c:pt>
                <c:pt idx="8550">
                  <c:v>4.520999999999999</c:v>
                </c:pt>
                <c:pt idx="8551">
                  <c:v>4.5190000000000001</c:v>
                </c:pt>
                <c:pt idx="8552">
                  <c:v>4.5169999999999995</c:v>
                </c:pt>
                <c:pt idx="8553">
                  <c:v>4.5169999999999995</c:v>
                </c:pt>
                <c:pt idx="8554">
                  <c:v>4.516</c:v>
                </c:pt>
                <c:pt idx="8555">
                  <c:v>4.516</c:v>
                </c:pt>
                <c:pt idx="8556">
                  <c:v>4.5139999999999993</c:v>
                </c:pt>
                <c:pt idx="8557">
                  <c:v>4.5119999999999996</c:v>
                </c:pt>
                <c:pt idx="8558">
                  <c:v>4.5090000000000003</c:v>
                </c:pt>
                <c:pt idx="8559">
                  <c:v>4.5090000000000003</c:v>
                </c:pt>
                <c:pt idx="8560">
                  <c:v>4.5090000000000003</c:v>
                </c:pt>
                <c:pt idx="8561">
                  <c:v>4.508</c:v>
                </c:pt>
                <c:pt idx="8562">
                  <c:v>4.5039999999999996</c:v>
                </c:pt>
                <c:pt idx="8563">
                  <c:v>4.5019999999999998</c:v>
                </c:pt>
                <c:pt idx="8564">
                  <c:v>4.5</c:v>
                </c:pt>
                <c:pt idx="8565">
                  <c:v>4.4939999999999998</c:v>
                </c:pt>
                <c:pt idx="8566">
                  <c:v>4.492</c:v>
                </c:pt>
                <c:pt idx="8567">
                  <c:v>4.4880000000000004</c:v>
                </c:pt>
                <c:pt idx="8568">
                  <c:v>4.4880000000000004</c:v>
                </c:pt>
                <c:pt idx="8569">
                  <c:v>4.4850000000000003</c:v>
                </c:pt>
                <c:pt idx="8570">
                  <c:v>4.4850000000000003</c:v>
                </c:pt>
                <c:pt idx="8571">
                  <c:v>4.4779999999999998</c:v>
                </c:pt>
                <c:pt idx="8572">
                  <c:v>4.4770000000000003</c:v>
                </c:pt>
                <c:pt idx="8573">
                  <c:v>4.4760000000000009</c:v>
                </c:pt>
                <c:pt idx="8574">
                  <c:v>4.4729999999999999</c:v>
                </c:pt>
                <c:pt idx="8575">
                  <c:v>4.4729999999999999</c:v>
                </c:pt>
                <c:pt idx="8576">
                  <c:v>4.4720000000000004</c:v>
                </c:pt>
                <c:pt idx="8577">
                  <c:v>4.4720000000000004</c:v>
                </c:pt>
                <c:pt idx="8578">
                  <c:v>4.4720000000000004</c:v>
                </c:pt>
                <c:pt idx="8579">
                  <c:v>4.4660000000000002</c:v>
                </c:pt>
                <c:pt idx="8580">
                  <c:v>4.4639999999999995</c:v>
                </c:pt>
                <c:pt idx="8581">
                  <c:v>4.4630000000000001</c:v>
                </c:pt>
                <c:pt idx="8582">
                  <c:v>4.4619999999999997</c:v>
                </c:pt>
                <c:pt idx="8583">
                  <c:v>4.4619999999999997</c:v>
                </c:pt>
                <c:pt idx="8584">
                  <c:v>4.4560000000000004</c:v>
                </c:pt>
                <c:pt idx="8585">
                  <c:v>4.4539999999999997</c:v>
                </c:pt>
                <c:pt idx="8586">
                  <c:v>4.4530000000000003</c:v>
                </c:pt>
                <c:pt idx="8587">
                  <c:v>4.4509999999999996</c:v>
                </c:pt>
                <c:pt idx="8588">
                  <c:v>4.45</c:v>
                </c:pt>
                <c:pt idx="8589">
                  <c:v>4.4489999999999998</c:v>
                </c:pt>
                <c:pt idx="8590">
                  <c:v>4.4489999999999998</c:v>
                </c:pt>
                <c:pt idx="8591">
                  <c:v>4.4489999999999998</c:v>
                </c:pt>
                <c:pt idx="8592">
                  <c:v>4.4480000000000004</c:v>
                </c:pt>
                <c:pt idx="8593">
                  <c:v>4.4470000000000001</c:v>
                </c:pt>
                <c:pt idx="8594">
                  <c:v>4.4459999999999997</c:v>
                </c:pt>
                <c:pt idx="8595">
                  <c:v>4.4450000000000003</c:v>
                </c:pt>
                <c:pt idx="8596">
                  <c:v>4.444</c:v>
                </c:pt>
                <c:pt idx="8597">
                  <c:v>4.4429999999999996</c:v>
                </c:pt>
                <c:pt idx="8598">
                  <c:v>4.4379999999999997</c:v>
                </c:pt>
                <c:pt idx="8599">
                  <c:v>4.4379999999999997</c:v>
                </c:pt>
                <c:pt idx="8600">
                  <c:v>4.4359999999999999</c:v>
                </c:pt>
                <c:pt idx="8601">
                  <c:v>4.4349999999999996</c:v>
                </c:pt>
                <c:pt idx="8602">
                  <c:v>4.4349999999999996</c:v>
                </c:pt>
                <c:pt idx="8603">
                  <c:v>4.4349999999999996</c:v>
                </c:pt>
                <c:pt idx="8604">
                  <c:v>4.4320000000000004</c:v>
                </c:pt>
                <c:pt idx="8605">
                  <c:v>4.4320000000000004</c:v>
                </c:pt>
                <c:pt idx="8606">
                  <c:v>4.4320000000000004</c:v>
                </c:pt>
                <c:pt idx="8607">
                  <c:v>4.4290000000000003</c:v>
                </c:pt>
                <c:pt idx="8608">
                  <c:v>4.4249999999999989</c:v>
                </c:pt>
                <c:pt idx="8609">
                  <c:v>4.4210000000000003</c:v>
                </c:pt>
                <c:pt idx="8610">
                  <c:v>4.4189999999999996</c:v>
                </c:pt>
                <c:pt idx="8611">
                  <c:v>4.4180000000000001</c:v>
                </c:pt>
                <c:pt idx="8612">
                  <c:v>4.415</c:v>
                </c:pt>
                <c:pt idx="8613">
                  <c:v>4.4139999999999997</c:v>
                </c:pt>
                <c:pt idx="8614">
                  <c:v>4.4130000000000003</c:v>
                </c:pt>
                <c:pt idx="8615">
                  <c:v>4.41</c:v>
                </c:pt>
                <c:pt idx="8616">
                  <c:v>4.4080000000000004</c:v>
                </c:pt>
                <c:pt idx="8617">
                  <c:v>4.4059999999999997</c:v>
                </c:pt>
                <c:pt idx="8618">
                  <c:v>4.4059999999999997</c:v>
                </c:pt>
                <c:pt idx="8619">
                  <c:v>4.4059999999999997</c:v>
                </c:pt>
                <c:pt idx="8620">
                  <c:v>4.4050000000000002</c:v>
                </c:pt>
                <c:pt idx="8621">
                  <c:v>4.4029999999999996</c:v>
                </c:pt>
                <c:pt idx="8622">
                  <c:v>4.4000000000000004</c:v>
                </c:pt>
                <c:pt idx="8623">
                  <c:v>4.4000000000000004</c:v>
                </c:pt>
                <c:pt idx="8624">
                  <c:v>4.399</c:v>
                </c:pt>
                <c:pt idx="8625">
                  <c:v>4.3969999999999994</c:v>
                </c:pt>
                <c:pt idx="8626">
                  <c:v>4.3969999999999994</c:v>
                </c:pt>
                <c:pt idx="8627">
                  <c:v>4.3969999999999994</c:v>
                </c:pt>
                <c:pt idx="8628">
                  <c:v>4.3949999999999987</c:v>
                </c:pt>
                <c:pt idx="8629">
                  <c:v>4.3939999999999992</c:v>
                </c:pt>
                <c:pt idx="8630">
                  <c:v>4.391</c:v>
                </c:pt>
                <c:pt idx="8631">
                  <c:v>4.3899999999999997</c:v>
                </c:pt>
                <c:pt idx="8632">
                  <c:v>4.3869999999999996</c:v>
                </c:pt>
                <c:pt idx="8633">
                  <c:v>4.383</c:v>
                </c:pt>
                <c:pt idx="8634">
                  <c:v>4.3819999999999997</c:v>
                </c:pt>
                <c:pt idx="8635">
                  <c:v>4.3810000000000002</c:v>
                </c:pt>
                <c:pt idx="8636">
                  <c:v>4.3710000000000004</c:v>
                </c:pt>
                <c:pt idx="8637">
                  <c:v>4.3669999999999991</c:v>
                </c:pt>
                <c:pt idx="8638">
                  <c:v>4.363999999999999</c:v>
                </c:pt>
                <c:pt idx="8639">
                  <c:v>4.363999999999999</c:v>
                </c:pt>
                <c:pt idx="8640">
                  <c:v>4.3629999999999995</c:v>
                </c:pt>
                <c:pt idx="8641">
                  <c:v>4.3629999999999995</c:v>
                </c:pt>
                <c:pt idx="8642">
                  <c:v>4.3629999999999995</c:v>
                </c:pt>
                <c:pt idx="8643">
                  <c:v>4.3599999999999994</c:v>
                </c:pt>
                <c:pt idx="8644">
                  <c:v>4.3529999999999989</c:v>
                </c:pt>
                <c:pt idx="8645">
                  <c:v>4.3519999999999994</c:v>
                </c:pt>
                <c:pt idx="8646">
                  <c:v>4.3490000000000002</c:v>
                </c:pt>
                <c:pt idx="8647">
                  <c:v>4.347999999999999</c:v>
                </c:pt>
                <c:pt idx="8648">
                  <c:v>4.3460000000000001</c:v>
                </c:pt>
                <c:pt idx="8649">
                  <c:v>4.3449999999999989</c:v>
                </c:pt>
                <c:pt idx="8650">
                  <c:v>4.3449999999999989</c:v>
                </c:pt>
                <c:pt idx="8651">
                  <c:v>4.3449999999999989</c:v>
                </c:pt>
                <c:pt idx="8652">
                  <c:v>4.343</c:v>
                </c:pt>
                <c:pt idx="8653">
                  <c:v>4.3369999999999997</c:v>
                </c:pt>
                <c:pt idx="8654">
                  <c:v>4.335</c:v>
                </c:pt>
                <c:pt idx="8655">
                  <c:v>4.3310000000000004</c:v>
                </c:pt>
                <c:pt idx="8656">
                  <c:v>4.3279999999999994</c:v>
                </c:pt>
                <c:pt idx="8657">
                  <c:v>4.3269999999999991</c:v>
                </c:pt>
                <c:pt idx="8658">
                  <c:v>4.3259999999999987</c:v>
                </c:pt>
                <c:pt idx="8659">
                  <c:v>4.3259999999999987</c:v>
                </c:pt>
                <c:pt idx="8660">
                  <c:v>4.3229999999999995</c:v>
                </c:pt>
                <c:pt idx="8661">
                  <c:v>4.3209999999999988</c:v>
                </c:pt>
                <c:pt idx="8662">
                  <c:v>4.3209999999999988</c:v>
                </c:pt>
                <c:pt idx="8663">
                  <c:v>4.3199999999999994</c:v>
                </c:pt>
                <c:pt idx="8664">
                  <c:v>4.3169999999999993</c:v>
                </c:pt>
                <c:pt idx="8665">
                  <c:v>4.3159999999999989</c:v>
                </c:pt>
                <c:pt idx="8666">
                  <c:v>4.3139999999999992</c:v>
                </c:pt>
                <c:pt idx="8667">
                  <c:v>4.3079999999999989</c:v>
                </c:pt>
                <c:pt idx="8668">
                  <c:v>4.306</c:v>
                </c:pt>
                <c:pt idx="8669">
                  <c:v>4.306</c:v>
                </c:pt>
                <c:pt idx="8670">
                  <c:v>4.3049999999999988</c:v>
                </c:pt>
                <c:pt idx="8671">
                  <c:v>4.298</c:v>
                </c:pt>
                <c:pt idx="8672">
                  <c:v>4.2969999999999997</c:v>
                </c:pt>
                <c:pt idx="8673">
                  <c:v>4.294999999999999</c:v>
                </c:pt>
                <c:pt idx="8674">
                  <c:v>4.2919999999999998</c:v>
                </c:pt>
                <c:pt idx="8675">
                  <c:v>4.2910000000000004</c:v>
                </c:pt>
                <c:pt idx="8676">
                  <c:v>4.2889999999999997</c:v>
                </c:pt>
                <c:pt idx="8677">
                  <c:v>4.2859999999999996</c:v>
                </c:pt>
                <c:pt idx="8678">
                  <c:v>4.2850000000000001</c:v>
                </c:pt>
                <c:pt idx="8679">
                  <c:v>4.2809999999999997</c:v>
                </c:pt>
                <c:pt idx="8680">
                  <c:v>4.2809999999999997</c:v>
                </c:pt>
                <c:pt idx="8681">
                  <c:v>4.2809999999999997</c:v>
                </c:pt>
                <c:pt idx="8682">
                  <c:v>4.2789999999999999</c:v>
                </c:pt>
                <c:pt idx="8683">
                  <c:v>4.2770000000000001</c:v>
                </c:pt>
                <c:pt idx="8684">
                  <c:v>4.274</c:v>
                </c:pt>
                <c:pt idx="8685">
                  <c:v>4.274</c:v>
                </c:pt>
                <c:pt idx="8686">
                  <c:v>4.2720000000000002</c:v>
                </c:pt>
                <c:pt idx="8687">
                  <c:v>4.2690000000000001</c:v>
                </c:pt>
                <c:pt idx="8688">
                  <c:v>4.2690000000000001</c:v>
                </c:pt>
                <c:pt idx="8689">
                  <c:v>4.2679999999999989</c:v>
                </c:pt>
                <c:pt idx="8690">
                  <c:v>4.266</c:v>
                </c:pt>
                <c:pt idx="8691">
                  <c:v>4.262999999999999</c:v>
                </c:pt>
                <c:pt idx="8692">
                  <c:v>4.2590000000000003</c:v>
                </c:pt>
                <c:pt idx="8693">
                  <c:v>4.258</c:v>
                </c:pt>
                <c:pt idx="8694">
                  <c:v>4.2539999999999996</c:v>
                </c:pt>
                <c:pt idx="8695">
                  <c:v>4.2530000000000001</c:v>
                </c:pt>
                <c:pt idx="8696">
                  <c:v>4.2510000000000003</c:v>
                </c:pt>
                <c:pt idx="8697">
                  <c:v>4.25</c:v>
                </c:pt>
                <c:pt idx="8698">
                  <c:v>4.25</c:v>
                </c:pt>
                <c:pt idx="8699">
                  <c:v>4.25</c:v>
                </c:pt>
                <c:pt idx="8700">
                  <c:v>4.2489999999999997</c:v>
                </c:pt>
                <c:pt idx="8701">
                  <c:v>4.2450000000000001</c:v>
                </c:pt>
                <c:pt idx="8702">
                  <c:v>4.2439999999999998</c:v>
                </c:pt>
                <c:pt idx="8703">
                  <c:v>4.24</c:v>
                </c:pt>
                <c:pt idx="8704">
                  <c:v>4.2309999999999999</c:v>
                </c:pt>
                <c:pt idx="8705">
                  <c:v>4.2300000000000004</c:v>
                </c:pt>
                <c:pt idx="8706">
                  <c:v>4.2279999999999989</c:v>
                </c:pt>
                <c:pt idx="8707">
                  <c:v>4.2239999999999993</c:v>
                </c:pt>
                <c:pt idx="8708">
                  <c:v>4.2239999999999993</c:v>
                </c:pt>
                <c:pt idx="8709">
                  <c:v>4.22</c:v>
                </c:pt>
                <c:pt idx="8710">
                  <c:v>4.2139999999999995</c:v>
                </c:pt>
                <c:pt idx="8711">
                  <c:v>4.2089999999999996</c:v>
                </c:pt>
                <c:pt idx="8712">
                  <c:v>4.2080000000000002</c:v>
                </c:pt>
                <c:pt idx="8713">
                  <c:v>4.2069999999999999</c:v>
                </c:pt>
                <c:pt idx="8714">
                  <c:v>4.2039999999999997</c:v>
                </c:pt>
                <c:pt idx="8715">
                  <c:v>4.1959999999999988</c:v>
                </c:pt>
                <c:pt idx="8716">
                  <c:v>4.1890000000000001</c:v>
                </c:pt>
                <c:pt idx="8717">
                  <c:v>4.1749999999999989</c:v>
                </c:pt>
                <c:pt idx="8718">
                  <c:v>4.1710000000000003</c:v>
                </c:pt>
                <c:pt idx="8719">
                  <c:v>4.1710000000000003</c:v>
                </c:pt>
                <c:pt idx="8720">
                  <c:v>4.1679999999999993</c:v>
                </c:pt>
                <c:pt idx="8721">
                  <c:v>4.1669999999999989</c:v>
                </c:pt>
                <c:pt idx="8722">
                  <c:v>4.1609999999999987</c:v>
                </c:pt>
                <c:pt idx="8723">
                  <c:v>4.1559999999999988</c:v>
                </c:pt>
                <c:pt idx="8724">
                  <c:v>4.1549999999999994</c:v>
                </c:pt>
                <c:pt idx="8725">
                  <c:v>4.1529999999999987</c:v>
                </c:pt>
                <c:pt idx="8726">
                  <c:v>4.149</c:v>
                </c:pt>
                <c:pt idx="8727">
                  <c:v>4.1429999999999989</c:v>
                </c:pt>
                <c:pt idx="8728">
                  <c:v>4.1369999999999996</c:v>
                </c:pt>
                <c:pt idx="8729">
                  <c:v>4.1339999999999995</c:v>
                </c:pt>
                <c:pt idx="8730">
                  <c:v>4.13</c:v>
                </c:pt>
                <c:pt idx="8731">
                  <c:v>4.1289999999999987</c:v>
                </c:pt>
                <c:pt idx="8732">
                  <c:v>4.1279999999999992</c:v>
                </c:pt>
                <c:pt idx="8733">
                  <c:v>4.1279999999999992</c:v>
                </c:pt>
                <c:pt idx="8734">
                  <c:v>4.1269999999999989</c:v>
                </c:pt>
                <c:pt idx="8735">
                  <c:v>4.1259999999999994</c:v>
                </c:pt>
                <c:pt idx="8736">
                  <c:v>4.1259999999999994</c:v>
                </c:pt>
                <c:pt idx="8737">
                  <c:v>4.1209999999999996</c:v>
                </c:pt>
                <c:pt idx="8738">
                  <c:v>4.1109999999999989</c:v>
                </c:pt>
                <c:pt idx="8739">
                  <c:v>4.1079999999999988</c:v>
                </c:pt>
                <c:pt idx="8740">
                  <c:v>4.1069999999999993</c:v>
                </c:pt>
                <c:pt idx="8741">
                  <c:v>4.1049999999999995</c:v>
                </c:pt>
                <c:pt idx="8742">
                  <c:v>4.1039999999999992</c:v>
                </c:pt>
                <c:pt idx="8743">
                  <c:v>4.1019999999999994</c:v>
                </c:pt>
                <c:pt idx="8744">
                  <c:v>4.1019999999999994</c:v>
                </c:pt>
                <c:pt idx="8745">
                  <c:v>4.093</c:v>
                </c:pt>
                <c:pt idx="8746">
                  <c:v>4.093</c:v>
                </c:pt>
                <c:pt idx="8747">
                  <c:v>4.0919999999999996</c:v>
                </c:pt>
                <c:pt idx="8748">
                  <c:v>4.0860000000000003</c:v>
                </c:pt>
                <c:pt idx="8749">
                  <c:v>4.077</c:v>
                </c:pt>
                <c:pt idx="8750">
                  <c:v>2.65</c:v>
                </c:pt>
                <c:pt idx="8751">
                  <c:v>2.3259999999999996</c:v>
                </c:pt>
                <c:pt idx="8752">
                  <c:v>0.68</c:v>
                </c:pt>
                <c:pt idx="8753">
                  <c:v>2.1000000000000005E-2</c:v>
                </c:pt>
                <c:pt idx="8754">
                  <c:v>0</c:v>
                </c:pt>
                <c:pt idx="8755">
                  <c:v>0</c:v>
                </c:pt>
                <c:pt idx="8756">
                  <c:v>0</c:v>
                </c:pt>
                <c:pt idx="8757">
                  <c:v>0</c:v>
                </c:pt>
                <c:pt idx="8758">
                  <c:v>0</c:v>
                </c:pt>
                <c:pt idx="8759">
                  <c:v>0</c:v>
                </c:pt>
              </c:numCache>
            </c:numRef>
          </c:yVal>
        </c:ser>
        <c:dLbls/>
        <c:axId val="103454976"/>
        <c:axId val="103469440"/>
      </c:scatterChart>
      <c:valAx>
        <c:axId val="103454976"/>
        <c:scaling>
          <c:orientation val="minMax"/>
          <c:max val="8760"/>
          <c:min val="0"/>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smtClean="0"/>
                  <a:t>Hour</a:t>
                </a:r>
                <a:endParaRPr lang="en-US" dirty="0"/>
              </a:p>
            </c:rich>
          </c:tx>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469440"/>
        <c:crosses val="autoZero"/>
        <c:crossBetween val="midCat"/>
      </c:valAx>
      <c:valAx>
        <c:axId val="103469440"/>
        <c:scaling>
          <c:orientation val="minMax"/>
          <c:max val="225"/>
          <c:min val="0"/>
        </c:scaling>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smtClean="0"/>
                  <a:t>Thermal Load, MMBtu</a:t>
                </a:r>
                <a:endParaRPr lang="en-US" dirty="0"/>
              </a:p>
            </c:rich>
          </c:tx>
          <c:spPr>
            <a:noFill/>
            <a:ln>
              <a:noFill/>
            </a:ln>
            <a:effectLst/>
          </c:spPr>
        </c:title>
        <c:numFmt formatCode="#,##0"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454976"/>
        <c:crosses val="autoZero"/>
        <c:crossBetween val="midCat"/>
      </c:valAx>
      <c:spPr>
        <a:noFill/>
        <a:ln>
          <a:noFill/>
        </a:ln>
        <a:effectLst/>
      </c:spPr>
    </c:plotArea>
    <c:plotVisOnly val="1"/>
    <c:dispBlanksAs val="gap"/>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b="1" dirty="0"/>
              <a:t>Annual Load Duration Curve</a:t>
            </a:r>
          </a:p>
        </c:rich>
      </c:tx>
      <c:spPr>
        <a:noFill/>
        <a:ln>
          <a:noFill/>
        </a:ln>
        <a:effectLst/>
      </c:spPr>
    </c:title>
    <c:plotArea>
      <c:layout>
        <c:manualLayout>
          <c:layoutTarget val="inner"/>
          <c:xMode val="edge"/>
          <c:yMode val="edge"/>
          <c:x val="0.16987021831623125"/>
          <c:y val="0.16810025262828898"/>
          <c:w val="0.4979201938494891"/>
          <c:h val="0.70274939447343121"/>
        </c:manualLayout>
      </c:layout>
      <c:lineChart>
        <c:grouping val="standard"/>
        <c:ser>
          <c:idx val="0"/>
          <c:order val="0"/>
          <c:tx>
            <c:strRef>
              <c:f>'[NYCC 8760 Gap v3 Med Thermal.xlsx]Load Price Curves'!$B$1</c:f>
              <c:strCache>
                <c:ptCount val="1"/>
                <c:pt idx="0">
                  <c:v>Baseline</c:v>
                </c:pt>
              </c:strCache>
            </c:strRef>
          </c:tx>
          <c:spPr>
            <a:ln w="34925" cap="rnd">
              <a:solidFill>
                <a:schemeClr val="accent3"/>
              </a:solidFill>
              <a:round/>
            </a:ln>
            <a:effectLst/>
          </c:spPr>
          <c:marker>
            <c:symbol val="none"/>
          </c:marker>
          <c:val>
            <c:numRef>
              <c:f>'[NYCC 8760 Gap v3 Med Thermal.xlsx]Load Price Curves'!$B$2:$B$8761</c:f>
              <c:numCache>
                <c:formatCode>#,##0</c:formatCode>
                <c:ptCount val="8760"/>
                <c:pt idx="0">
                  <c:v>58000</c:v>
                </c:pt>
                <c:pt idx="1">
                  <c:v>58000</c:v>
                </c:pt>
                <c:pt idx="2">
                  <c:v>58000</c:v>
                </c:pt>
                <c:pt idx="3">
                  <c:v>58000</c:v>
                </c:pt>
                <c:pt idx="4">
                  <c:v>58000</c:v>
                </c:pt>
                <c:pt idx="5">
                  <c:v>58000</c:v>
                </c:pt>
                <c:pt idx="6">
                  <c:v>58000</c:v>
                </c:pt>
                <c:pt idx="7">
                  <c:v>58000</c:v>
                </c:pt>
                <c:pt idx="8">
                  <c:v>58000</c:v>
                </c:pt>
                <c:pt idx="9">
                  <c:v>58000</c:v>
                </c:pt>
                <c:pt idx="10">
                  <c:v>58000</c:v>
                </c:pt>
                <c:pt idx="11">
                  <c:v>58000</c:v>
                </c:pt>
                <c:pt idx="12">
                  <c:v>58000</c:v>
                </c:pt>
                <c:pt idx="13">
                  <c:v>58000</c:v>
                </c:pt>
                <c:pt idx="14">
                  <c:v>58000</c:v>
                </c:pt>
                <c:pt idx="15">
                  <c:v>58000</c:v>
                </c:pt>
                <c:pt idx="16">
                  <c:v>58000</c:v>
                </c:pt>
                <c:pt idx="17">
                  <c:v>58000</c:v>
                </c:pt>
                <c:pt idx="18">
                  <c:v>58000</c:v>
                </c:pt>
                <c:pt idx="19">
                  <c:v>58000</c:v>
                </c:pt>
                <c:pt idx="20">
                  <c:v>58000</c:v>
                </c:pt>
                <c:pt idx="21">
                  <c:v>58000</c:v>
                </c:pt>
                <c:pt idx="22">
                  <c:v>58000</c:v>
                </c:pt>
                <c:pt idx="23">
                  <c:v>58000</c:v>
                </c:pt>
                <c:pt idx="24">
                  <c:v>58000</c:v>
                </c:pt>
                <c:pt idx="25">
                  <c:v>58000</c:v>
                </c:pt>
                <c:pt idx="26">
                  <c:v>58000</c:v>
                </c:pt>
                <c:pt idx="27">
                  <c:v>58000</c:v>
                </c:pt>
                <c:pt idx="28">
                  <c:v>58000</c:v>
                </c:pt>
                <c:pt idx="29">
                  <c:v>58000</c:v>
                </c:pt>
                <c:pt idx="30">
                  <c:v>58000</c:v>
                </c:pt>
                <c:pt idx="31">
                  <c:v>58000</c:v>
                </c:pt>
                <c:pt idx="32">
                  <c:v>58000</c:v>
                </c:pt>
                <c:pt idx="33">
                  <c:v>58000</c:v>
                </c:pt>
                <c:pt idx="34">
                  <c:v>58000</c:v>
                </c:pt>
                <c:pt idx="35">
                  <c:v>58000</c:v>
                </c:pt>
                <c:pt idx="36">
                  <c:v>58000</c:v>
                </c:pt>
                <c:pt idx="37">
                  <c:v>58000</c:v>
                </c:pt>
                <c:pt idx="38">
                  <c:v>58000</c:v>
                </c:pt>
                <c:pt idx="39">
                  <c:v>58000</c:v>
                </c:pt>
                <c:pt idx="40">
                  <c:v>58000</c:v>
                </c:pt>
                <c:pt idx="41">
                  <c:v>58000</c:v>
                </c:pt>
                <c:pt idx="42">
                  <c:v>58000</c:v>
                </c:pt>
                <c:pt idx="43">
                  <c:v>57992</c:v>
                </c:pt>
                <c:pt idx="44">
                  <c:v>57991</c:v>
                </c:pt>
                <c:pt idx="45">
                  <c:v>57852</c:v>
                </c:pt>
                <c:pt idx="46">
                  <c:v>57818</c:v>
                </c:pt>
                <c:pt idx="47">
                  <c:v>57808</c:v>
                </c:pt>
                <c:pt idx="48">
                  <c:v>57808</c:v>
                </c:pt>
                <c:pt idx="49">
                  <c:v>57728</c:v>
                </c:pt>
                <c:pt idx="50">
                  <c:v>57666</c:v>
                </c:pt>
                <c:pt idx="51">
                  <c:v>57662</c:v>
                </c:pt>
                <c:pt idx="52">
                  <c:v>57560</c:v>
                </c:pt>
                <c:pt idx="53">
                  <c:v>57406</c:v>
                </c:pt>
                <c:pt idx="54">
                  <c:v>57403</c:v>
                </c:pt>
                <c:pt idx="55">
                  <c:v>57399</c:v>
                </c:pt>
                <c:pt idx="56">
                  <c:v>57357</c:v>
                </c:pt>
                <c:pt idx="57">
                  <c:v>57356</c:v>
                </c:pt>
                <c:pt idx="58">
                  <c:v>57335</c:v>
                </c:pt>
                <c:pt idx="59">
                  <c:v>57312</c:v>
                </c:pt>
                <c:pt idx="60">
                  <c:v>57205</c:v>
                </c:pt>
                <c:pt idx="61">
                  <c:v>57140</c:v>
                </c:pt>
                <c:pt idx="62">
                  <c:v>57131</c:v>
                </c:pt>
                <c:pt idx="63">
                  <c:v>57116</c:v>
                </c:pt>
                <c:pt idx="64">
                  <c:v>57050</c:v>
                </c:pt>
                <c:pt idx="65">
                  <c:v>56929</c:v>
                </c:pt>
                <c:pt idx="66">
                  <c:v>56833</c:v>
                </c:pt>
                <c:pt idx="67">
                  <c:v>56742</c:v>
                </c:pt>
                <c:pt idx="68">
                  <c:v>56672</c:v>
                </c:pt>
                <c:pt idx="69">
                  <c:v>56663</c:v>
                </c:pt>
                <c:pt idx="70">
                  <c:v>56649</c:v>
                </c:pt>
                <c:pt idx="71">
                  <c:v>56552</c:v>
                </c:pt>
                <c:pt idx="72">
                  <c:v>56518</c:v>
                </c:pt>
                <c:pt idx="73">
                  <c:v>56423</c:v>
                </c:pt>
                <c:pt idx="74">
                  <c:v>56369</c:v>
                </c:pt>
                <c:pt idx="75">
                  <c:v>56359</c:v>
                </c:pt>
                <c:pt idx="76">
                  <c:v>56322</c:v>
                </c:pt>
                <c:pt idx="77">
                  <c:v>56308</c:v>
                </c:pt>
                <c:pt idx="78">
                  <c:v>56306</c:v>
                </c:pt>
                <c:pt idx="79">
                  <c:v>56304</c:v>
                </c:pt>
                <c:pt idx="80">
                  <c:v>56292</c:v>
                </c:pt>
                <c:pt idx="81">
                  <c:v>56229</c:v>
                </c:pt>
                <c:pt idx="82">
                  <c:v>56217</c:v>
                </c:pt>
                <c:pt idx="83">
                  <c:v>56215</c:v>
                </c:pt>
                <c:pt idx="84">
                  <c:v>56137</c:v>
                </c:pt>
                <c:pt idx="85">
                  <c:v>56084</c:v>
                </c:pt>
                <c:pt idx="86">
                  <c:v>56015</c:v>
                </c:pt>
                <c:pt idx="87">
                  <c:v>56002</c:v>
                </c:pt>
                <c:pt idx="88">
                  <c:v>55995</c:v>
                </c:pt>
                <c:pt idx="89">
                  <c:v>55938</c:v>
                </c:pt>
                <c:pt idx="90">
                  <c:v>55904</c:v>
                </c:pt>
                <c:pt idx="91">
                  <c:v>55873</c:v>
                </c:pt>
                <c:pt idx="92">
                  <c:v>55859</c:v>
                </c:pt>
                <c:pt idx="93">
                  <c:v>55855</c:v>
                </c:pt>
                <c:pt idx="94">
                  <c:v>55828</c:v>
                </c:pt>
                <c:pt idx="95">
                  <c:v>55825</c:v>
                </c:pt>
                <c:pt idx="96">
                  <c:v>55796</c:v>
                </c:pt>
                <c:pt idx="97">
                  <c:v>55791</c:v>
                </c:pt>
                <c:pt idx="98">
                  <c:v>55773</c:v>
                </c:pt>
                <c:pt idx="99">
                  <c:v>55770</c:v>
                </c:pt>
                <c:pt idx="100">
                  <c:v>55750</c:v>
                </c:pt>
                <c:pt idx="101">
                  <c:v>55710</c:v>
                </c:pt>
                <c:pt idx="102">
                  <c:v>55699</c:v>
                </c:pt>
                <c:pt idx="103">
                  <c:v>55659</c:v>
                </c:pt>
                <c:pt idx="104">
                  <c:v>55626</c:v>
                </c:pt>
                <c:pt idx="105">
                  <c:v>55595</c:v>
                </c:pt>
                <c:pt idx="106">
                  <c:v>55584</c:v>
                </c:pt>
                <c:pt idx="107">
                  <c:v>55543</c:v>
                </c:pt>
                <c:pt idx="108">
                  <c:v>55534</c:v>
                </c:pt>
                <c:pt idx="109">
                  <c:v>55515</c:v>
                </c:pt>
                <c:pt idx="110">
                  <c:v>55423</c:v>
                </c:pt>
                <c:pt idx="111">
                  <c:v>55419</c:v>
                </c:pt>
                <c:pt idx="112">
                  <c:v>55399</c:v>
                </c:pt>
                <c:pt idx="113">
                  <c:v>55387</c:v>
                </c:pt>
                <c:pt idx="114">
                  <c:v>55377</c:v>
                </c:pt>
                <c:pt idx="115">
                  <c:v>55343</c:v>
                </c:pt>
                <c:pt idx="116">
                  <c:v>55268</c:v>
                </c:pt>
                <c:pt idx="117">
                  <c:v>55256</c:v>
                </c:pt>
                <c:pt idx="118">
                  <c:v>55243</c:v>
                </c:pt>
                <c:pt idx="119">
                  <c:v>55233</c:v>
                </c:pt>
                <c:pt idx="120">
                  <c:v>55230</c:v>
                </c:pt>
                <c:pt idx="121">
                  <c:v>55224</c:v>
                </c:pt>
                <c:pt idx="122">
                  <c:v>55215</c:v>
                </c:pt>
                <c:pt idx="123">
                  <c:v>55135</c:v>
                </c:pt>
                <c:pt idx="124">
                  <c:v>55132</c:v>
                </c:pt>
                <c:pt idx="125">
                  <c:v>55110</c:v>
                </c:pt>
                <c:pt idx="126">
                  <c:v>55108</c:v>
                </c:pt>
                <c:pt idx="127">
                  <c:v>55090</c:v>
                </c:pt>
                <c:pt idx="128">
                  <c:v>55085</c:v>
                </c:pt>
                <c:pt idx="129">
                  <c:v>55084</c:v>
                </c:pt>
                <c:pt idx="130">
                  <c:v>55075</c:v>
                </c:pt>
                <c:pt idx="131">
                  <c:v>55072</c:v>
                </c:pt>
                <c:pt idx="132">
                  <c:v>55046</c:v>
                </c:pt>
                <c:pt idx="133">
                  <c:v>55044</c:v>
                </c:pt>
                <c:pt idx="134">
                  <c:v>55027</c:v>
                </c:pt>
                <c:pt idx="135">
                  <c:v>55010</c:v>
                </c:pt>
                <c:pt idx="136">
                  <c:v>54990</c:v>
                </c:pt>
                <c:pt idx="137">
                  <c:v>54863</c:v>
                </c:pt>
                <c:pt idx="138">
                  <c:v>54858</c:v>
                </c:pt>
                <c:pt idx="139">
                  <c:v>54846</c:v>
                </c:pt>
                <c:pt idx="140">
                  <c:v>54804</c:v>
                </c:pt>
                <c:pt idx="141">
                  <c:v>54756</c:v>
                </c:pt>
                <c:pt idx="142">
                  <c:v>54749</c:v>
                </c:pt>
                <c:pt idx="143">
                  <c:v>54733</c:v>
                </c:pt>
                <c:pt idx="144">
                  <c:v>54704</c:v>
                </c:pt>
                <c:pt idx="145">
                  <c:v>54600</c:v>
                </c:pt>
                <c:pt idx="146">
                  <c:v>54571</c:v>
                </c:pt>
                <c:pt idx="147">
                  <c:v>54545</c:v>
                </c:pt>
                <c:pt idx="148">
                  <c:v>54537</c:v>
                </c:pt>
                <c:pt idx="149">
                  <c:v>54487</c:v>
                </c:pt>
                <c:pt idx="150">
                  <c:v>54485</c:v>
                </c:pt>
                <c:pt idx="151">
                  <c:v>54459</c:v>
                </c:pt>
                <c:pt idx="152">
                  <c:v>54453</c:v>
                </c:pt>
                <c:pt idx="153">
                  <c:v>54409</c:v>
                </c:pt>
                <c:pt idx="154">
                  <c:v>54407</c:v>
                </c:pt>
                <c:pt idx="155">
                  <c:v>54325</c:v>
                </c:pt>
                <c:pt idx="156">
                  <c:v>54306</c:v>
                </c:pt>
                <c:pt idx="157">
                  <c:v>54294</c:v>
                </c:pt>
                <c:pt idx="158">
                  <c:v>54270</c:v>
                </c:pt>
                <c:pt idx="159">
                  <c:v>54211</c:v>
                </c:pt>
                <c:pt idx="160">
                  <c:v>54182</c:v>
                </c:pt>
                <c:pt idx="161">
                  <c:v>54164</c:v>
                </c:pt>
                <c:pt idx="162">
                  <c:v>54158</c:v>
                </c:pt>
                <c:pt idx="163">
                  <c:v>54154</c:v>
                </c:pt>
                <c:pt idx="164">
                  <c:v>54151</c:v>
                </c:pt>
                <c:pt idx="165">
                  <c:v>54126</c:v>
                </c:pt>
                <c:pt idx="166">
                  <c:v>54120</c:v>
                </c:pt>
                <c:pt idx="167">
                  <c:v>54119</c:v>
                </c:pt>
                <c:pt idx="168">
                  <c:v>54092</c:v>
                </c:pt>
                <c:pt idx="169">
                  <c:v>54088</c:v>
                </c:pt>
                <c:pt idx="170">
                  <c:v>54046</c:v>
                </c:pt>
                <c:pt idx="171">
                  <c:v>54041</c:v>
                </c:pt>
                <c:pt idx="172">
                  <c:v>54041</c:v>
                </c:pt>
                <c:pt idx="173">
                  <c:v>54028</c:v>
                </c:pt>
                <c:pt idx="174">
                  <c:v>53958</c:v>
                </c:pt>
                <c:pt idx="175">
                  <c:v>53940</c:v>
                </c:pt>
                <c:pt idx="176">
                  <c:v>53898</c:v>
                </c:pt>
                <c:pt idx="177">
                  <c:v>53886</c:v>
                </c:pt>
                <c:pt idx="178">
                  <c:v>53885</c:v>
                </c:pt>
                <c:pt idx="179">
                  <c:v>53879</c:v>
                </c:pt>
                <c:pt idx="180">
                  <c:v>53863</c:v>
                </c:pt>
                <c:pt idx="181">
                  <c:v>53833</c:v>
                </c:pt>
                <c:pt idx="182">
                  <c:v>53826</c:v>
                </c:pt>
                <c:pt idx="183">
                  <c:v>53774</c:v>
                </c:pt>
                <c:pt idx="184">
                  <c:v>53769</c:v>
                </c:pt>
                <c:pt idx="185">
                  <c:v>53754</c:v>
                </c:pt>
                <c:pt idx="186">
                  <c:v>53713</c:v>
                </c:pt>
                <c:pt idx="187">
                  <c:v>53688</c:v>
                </c:pt>
                <c:pt idx="188">
                  <c:v>53688</c:v>
                </c:pt>
                <c:pt idx="189">
                  <c:v>53621</c:v>
                </c:pt>
                <c:pt idx="190">
                  <c:v>53600</c:v>
                </c:pt>
                <c:pt idx="191">
                  <c:v>53577</c:v>
                </c:pt>
                <c:pt idx="192">
                  <c:v>53573</c:v>
                </c:pt>
                <c:pt idx="193">
                  <c:v>53568</c:v>
                </c:pt>
                <c:pt idx="194">
                  <c:v>53563</c:v>
                </c:pt>
                <c:pt idx="195">
                  <c:v>53558</c:v>
                </c:pt>
                <c:pt idx="196">
                  <c:v>53552</c:v>
                </c:pt>
                <c:pt idx="197">
                  <c:v>53549</c:v>
                </c:pt>
                <c:pt idx="198">
                  <c:v>53544</c:v>
                </c:pt>
                <c:pt idx="199">
                  <c:v>53534</c:v>
                </c:pt>
                <c:pt idx="200">
                  <c:v>53527</c:v>
                </c:pt>
                <c:pt idx="201">
                  <c:v>53490</c:v>
                </c:pt>
                <c:pt idx="202">
                  <c:v>53490</c:v>
                </c:pt>
                <c:pt idx="203">
                  <c:v>53392</c:v>
                </c:pt>
                <c:pt idx="204">
                  <c:v>53391</c:v>
                </c:pt>
                <c:pt idx="205">
                  <c:v>53382</c:v>
                </c:pt>
                <c:pt idx="206">
                  <c:v>53367</c:v>
                </c:pt>
                <c:pt idx="207">
                  <c:v>53351</c:v>
                </c:pt>
                <c:pt idx="208">
                  <c:v>53326</c:v>
                </c:pt>
                <c:pt idx="209">
                  <c:v>53322</c:v>
                </c:pt>
                <c:pt idx="210">
                  <c:v>53284</c:v>
                </c:pt>
                <c:pt idx="211">
                  <c:v>53269</c:v>
                </c:pt>
                <c:pt idx="212">
                  <c:v>53217</c:v>
                </c:pt>
                <c:pt idx="213">
                  <c:v>53215</c:v>
                </c:pt>
                <c:pt idx="214">
                  <c:v>53185</c:v>
                </c:pt>
                <c:pt idx="215">
                  <c:v>53155</c:v>
                </c:pt>
                <c:pt idx="216">
                  <c:v>53107</c:v>
                </c:pt>
                <c:pt idx="217">
                  <c:v>53106</c:v>
                </c:pt>
                <c:pt idx="218">
                  <c:v>53073</c:v>
                </c:pt>
                <c:pt idx="219">
                  <c:v>53067</c:v>
                </c:pt>
                <c:pt idx="220">
                  <c:v>53061</c:v>
                </c:pt>
                <c:pt idx="221">
                  <c:v>53031</c:v>
                </c:pt>
                <c:pt idx="222">
                  <c:v>53002</c:v>
                </c:pt>
                <c:pt idx="223">
                  <c:v>52989</c:v>
                </c:pt>
                <c:pt idx="224">
                  <c:v>52984</c:v>
                </c:pt>
                <c:pt idx="225">
                  <c:v>52975</c:v>
                </c:pt>
                <c:pt idx="226">
                  <c:v>52966</c:v>
                </c:pt>
                <c:pt idx="227">
                  <c:v>52965</c:v>
                </c:pt>
                <c:pt idx="228">
                  <c:v>52959</c:v>
                </c:pt>
                <c:pt idx="229">
                  <c:v>52951</c:v>
                </c:pt>
                <c:pt idx="230">
                  <c:v>52946</c:v>
                </c:pt>
                <c:pt idx="231">
                  <c:v>52944</c:v>
                </c:pt>
                <c:pt idx="232">
                  <c:v>52926</c:v>
                </c:pt>
                <c:pt idx="233">
                  <c:v>52865</c:v>
                </c:pt>
                <c:pt idx="234">
                  <c:v>52797</c:v>
                </c:pt>
                <c:pt idx="235">
                  <c:v>52796</c:v>
                </c:pt>
                <c:pt idx="236">
                  <c:v>52795</c:v>
                </c:pt>
                <c:pt idx="237">
                  <c:v>52771</c:v>
                </c:pt>
                <c:pt idx="238">
                  <c:v>52754</c:v>
                </c:pt>
                <c:pt idx="239">
                  <c:v>52739</c:v>
                </c:pt>
                <c:pt idx="240">
                  <c:v>52728</c:v>
                </c:pt>
                <c:pt idx="241">
                  <c:v>52728</c:v>
                </c:pt>
                <c:pt idx="242">
                  <c:v>52721</c:v>
                </c:pt>
                <c:pt idx="243">
                  <c:v>52718</c:v>
                </c:pt>
                <c:pt idx="244">
                  <c:v>52682</c:v>
                </c:pt>
                <c:pt idx="245">
                  <c:v>52656</c:v>
                </c:pt>
                <c:pt idx="246">
                  <c:v>52654</c:v>
                </c:pt>
                <c:pt idx="247">
                  <c:v>52616</c:v>
                </c:pt>
                <c:pt idx="248">
                  <c:v>52615</c:v>
                </c:pt>
                <c:pt idx="249">
                  <c:v>52611</c:v>
                </c:pt>
                <c:pt idx="250">
                  <c:v>52596</c:v>
                </c:pt>
                <c:pt idx="251">
                  <c:v>52585</c:v>
                </c:pt>
                <c:pt idx="252">
                  <c:v>52579</c:v>
                </c:pt>
                <c:pt idx="253">
                  <c:v>52568</c:v>
                </c:pt>
                <c:pt idx="254">
                  <c:v>52562</c:v>
                </c:pt>
                <c:pt idx="255">
                  <c:v>52538</c:v>
                </c:pt>
                <c:pt idx="256">
                  <c:v>52534</c:v>
                </c:pt>
                <c:pt idx="257">
                  <c:v>52518</c:v>
                </c:pt>
                <c:pt idx="258">
                  <c:v>52514</c:v>
                </c:pt>
                <c:pt idx="259">
                  <c:v>52493</c:v>
                </c:pt>
                <c:pt idx="260">
                  <c:v>52493</c:v>
                </c:pt>
                <c:pt idx="261">
                  <c:v>52426</c:v>
                </c:pt>
                <c:pt idx="262">
                  <c:v>52424</c:v>
                </c:pt>
                <c:pt idx="263">
                  <c:v>52360</c:v>
                </c:pt>
                <c:pt idx="264">
                  <c:v>52350</c:v>
                </c:pt>
                <c:pt idx="265">
                  <c:v>52340</c:v>
                </c:pt>
                <c:pt idx="266">
                  <c:v>52318</c:v>
                </c:pt>
                <c:pt idx="267">
                  <c:v>52294</c:v>
                </c:pt>
                <c:pt idx="268">
                  <c:v>52292</c:v>
                </c:pt>
                <c:pt idx="269">
                  <c:v>52284</c:v>
                </c:pt>
                <c:pt idx="270">
                  <c:v>52282</c:v>
                </c:pt>
                <c:pt idx="271">
                  <c:v>52244</c:v>
                </c:pt>
                <c:pt idx="272">
                  <c:v>52223</c:v>
                </c:pt>
                <c:pt idx="273">
                  <c:v>52212</c:v>
                </c:pt>
                <c:pt idx="274">
                  <c:v>52186</c:v>
                </c:pt>
                <c:pt idx="275">
                  <c:v>52185</c:v>
                </c:pt>
                <c:pt idx="276">
                  <c:v>52158</c:v>
                </c:pt>
                <c:pt idx="277">
                  <c:v>52156</c:v>
                </c:pt>
                <c:pt idx="278">
                  <c:v>52155</c:v>
                </c:pt>
                <c:pt idx="279">
                  <c:v>52145</c:v>
                </c:pt>
                <c:pt idx="280">
                  <c:v>52123</c:v>
                </c:pt>
                <c:pt idx="281">
                  <c:v>52114</c:v>
                </c:pt>
                <c:pt idx="282">
                  <c:v>52093</c:v>
                </c:pt>
                <c:pt idx="283">
                  <c:v>52079</c:v>
                </c:pt>
                <c:pt idx="284">
                  <c:v>52074</c:v>
                </c:pt>
                <c:pt idx="285">
                  <c:v>52067</c:v>
                </c:pt>
                <c:pt idx="286">
                  <c:v>52057</c:v>
                </c:pt>
                <c:pt idx="287">
                  <c:v>52044</c:v>
                </c:pt>
                <c:pt idx="288">
                  <c:v>52042</c:v>
                </c:pt>
                <c:pt idx="289">
                  <c:v>52037</c:v>
                </c:pt>
                <c:pt idx="290">
                  <c:v>52017</c:v>
                </c:pt>
                <c:pt idx="291">
                  <c:v>52014</c:v>
                </c:pt>
                <c:pt idx="292">
                  <c:v>52001</c:v>
                </c:pt>
                <c:pt idx="293">
                  <c:v>51992</c:v>
                </c:pt>
                <c:pt idx="294">
                  <c:v>51986</c:v>
                </c:pt>
                <c:pt idx="295">
                  <c:v>51985</c:v>
                </c:pt>
                <c:pt idx="296">
                  <c:v>51968</c:v>
                </c:pt>
                <c:pt idx="297">
                  <c:v>51959</c:v>
                </c:pt>
                <c:pt idx="298">
                  <c:v>51956</c:v>
                </c:pt>
                <c:pt idx="299">
                  <c:v>51933</c:v>
                </c:pt>
                <c:pt idx="300">
                  <c:v>51927</c:v>
                </c:pt>
                <c:pt idx="301">
                  <c:v>51882</c:v>
                </c:pt>
                <c:pt idx="302">
                  <c:v>51825</c:v>
                </c:pt>
                <c:pt idx="303">
                  <c:v>51822</c:v>
                </c:pt>
                <c:pt idx="304">
                  <c:v>51803</c:v>
                </c:pt>
                <c:pt idx="305">
                  <c:v>51803</c:v>
                </c:pt>
                <c:pt idx="306">
                  <c:v>51782</c:v>
                </c:pt>
                <c:pt idx="307">
                  <c:v>51781</c:v>
                </c:pt>
                <c:pt idx="308">
                  <c:v>51738</c:v>
                </c:pt>
                <c:pt idx="309">
                  <c:v>51736</c:v>
                </c:pt>
                <c:pt idx="310">
                  <c:v>51717</c:v>
                </c:pt>
                <c:pt idx="311">
                  <c:v>51687</c:v>
                </c:pt>
                <c:pt idx="312">
                  <c:v>51662</c:v>
                </c:pt>
                <c:pt idx="313">
                  <c:v>51655</c:v>
                </c:pt>
                <c:pt idx="314">
                  <c:v>51647</c:v>
                </c:pt>
                <c:pt idx="315">
                  <c:v>51635</c:v>
                </c:pt>
                <c:pt idx="316">
                  <c:v>51633</c:v>
                </c:pt>
                <c:pt idx="317">
                  <c:v>51621</c:v>
                </c:pt>
                <c:pt idx="318">
                  <c:v>51585</c:v>
                </c:pt>
                <c:pt idx="319">
                  <c:v>51584</c:v>
                </c:pt>
                <c:pt idx="320">
                  <c:v>51566</c:v>
                </c:pt>
                <c:pt idx="321">
                  <c:v>51562</c:v>
                </c:pt>
                <c:pt idx="322">
                  <c:v>51561</c:v>
                </c:pt>
                <c:pt idx="323">
                  <c:v>51528</c:v>
                </c:pt>
                <c:pt idx="324">
                  <c:v>51525</c:v>
                </c:pt>
                <c:pt idx="325">
                  <c:v>51497</c:v>
                </c:pt>
                <c:pt idx="326">
                  <c:v>51477</c:v>
                </c:pt>
                <c:pt idx="327">
                  <c:v>51459</c:v>
                </c:pt>
                <c:pt idx="328">
                  <c:v>51449</c:v>
                </c:pt>
                <c:pt idx="329">
                  <c:v>51441</c:v>
                </c:pt>
                <c:pt idx="330">
                  <c:v>51436</c:v>
                </c:pt>
                <c:pt idx="331">
                  <c:v>51346</c:v>
                </c:pt>
                <c:pt idx="332">
                  <c:v>51319</c:v>
                </c:pt>
                <c:pt idx="333">
                  <c:v>51318</c:v>
                </c:pt>
                <c:pt idx="334">
                  <c:v>51307</c:v>
                </c:pt>
                <c:pt idx="335">
                  <c:v>51305</c:v>
                </c:pt>
                <c:pt idx="336">
                  <c:v>51275</c:v>
                </c:pt>
                <c:pt idx="337">
                  <c:v>51261</c:v>
                </c:pt>
                <c:pt idx="338">
                  <c:v>51241</c:v>
                </c:pt>
                <c:pt idx="339">
                  <c:v>51235</c:v>
                </c:pt>
                <c:pt idx="340">
                  <c:v>51227</c:v>
                </c:pt>
                <c:pt idx="341">
                  <c:v>51217</c:v>
                </c:pt>
                <c:pt idx="342">
                  <c:v>51216</c:v>
                </c:pt>
                <c:pt idx="343">
                  <c:v>51159</c:v>
                </c:pt>
                <c:pt idx="344">
                  <c:v>51115</c:v>
                </c:pt>
                <c:pt idx="345">
                  <c:v>51101</c:v>
                </c:pt>
                <c:pt idx="346">
                  <c:v>51081</c:v>
                </c:pt>
                <c:pt idx="347">
                  <c:v>51060</c:v>
                </c:pt>
                <c:pt idx="348">
                  <c:v>51029</c:v>
                </c:pt>
                <c:pt idx="349">
                  <c:v>50996</c:v>
                </c:pt>
                <c:pt idx="350">
                  <c:v>50977</c:v>
                </c:pt>
                <c:pt idx="351">
                  <c:v>50954</c:v>
                </c:pt>
                <c:pt idx="352">
                  <c:v>50951</c:v>
                </c:pt>
                <c:pt idx="353">
                  <c:v>50924</c:v>
                </c:pt>
                <c:pt idx="354">
                  <c:v>50917</c:v>
                </c:pt>
                <c:pt idx="355">
                  <c:v>50909</c:v>
                </c:pt>
                <c:pt idx="356">
                  <c:v>50897</c:v>
                </c:pt>
                <c:pt idx="357">
                  <c:v>50889</c:v>
                </c:pt>
                <c:pt idx="358">
                  <c:v>50882</c:v>
                </c:pt>
                <c:pt idx="359">
                  <c:v>50880</c:v>
                </c:pt>
                <c:pt idx="360">
                  <c:v>50868</c:v>
                </c:pt>
                <c:pt idx="361">
                  <c:v>50856</c:v>
                </c:pt>
                <c:pt idx="362">
                  <c:v>50847</c:v>
                </c:pt>
                <c:pt idx="363">
                  <c:v>50846</c:v>
                </c:pt>
                <c:pt idx="364">
                  <c:v>50846</c:v>
                </c:pt>
                <c:pt idx="365">
                  <c:v>50811</c:v>
                </c:pt>
                <c:pt idx="366">
                  <c:v>50806</c:v>
                </c:pt>
                <c:pt idx="367">
                  <c:v>50802</c:v>
                </c:pt>
                <c:pt idx="368">
                  <c:v>50799</c:v>
                </c:pt>
                <c:pt idx="369">
                  <c:v>50794</c:v>
                </c:pt>
                <c:pt idx="370">
                  <c:v>50779</c:v>
                </c:pt>
                <c:pt idx="371">
                  <c:v>50774</c:v>
                </c:pt>
                <c:pt idx="372">
                  <c:v>50772</c:v>
                </c:pt>
                <c:pt idx="373">
                  <c:v>50743</c:v>
                </c:pt>
                <c:pt idx="374">
                  <c:v>50701</c:v>
                </c:pt>
                <c:pt idx="375">
                  <c:v>50683</c:v>
                </c:pt>
                <c:pt idx="376">
                  <c:v>50644</c:v>
                </c:pt>
                <c:pt idx="377">
                  <c:v>50638</c:v>
                </c:pt>
                <c:pt idx="378">
                  <c:v>50633</c:v>
                </c:pt>
                <c:pt idx="379">
                  <c:v>50606</c:v>
                </c:pt>
                <c:pt idx="380">
                  <c:v>50588</c:v>
                </c:pt>
                <c:pt idx="381">
                  <c:v>50577</c:v>
                </c:pt>
                <c:pt idx="382">
                  <c:v>50557</c:v>
                </c:pt>
                <c:pt idx="383">
                  <c:v>50539</c:v>
                </c:pt>
                <c:pt idx="384">
                  <c:v>50523</c:v>
                </c:pt>
                <c:pt idx="385">
                  <c:v>50520</c:v>
                </c:pt>
                <c:pt idx="386">
                  <c:v>50518</c:v>
                </c:pt>
                <c:pt idx="387">
                  <c:v>50514</c:v>
                </c:pt>
                <c:pt idx="388">
                  <c:v>50499</c:v>
                </c:pt>
                <c:pt idx="389">
                  <c:v>50454</c:v>
                </c:pt>
                <c:pt idx="390">
                  <c:v>50446</c:v>
                </c:pt>
                <c:pt idx="391">
                  <c:v>50435</c:v>
                </c:pt>
                <c:pt idx="392">
                  <c:v>50434</c:v>
                </c:pt>
                <c:pt idx="393">
                  <c:v>50434</c:v>
                </c:pt>
                <c:pt idx="394">
                  <c:v>50340</c:v>
                </c:pt>
                <c:pt idx="395">
                  <c:v>50331</c:v>
                </c:pt>
                <c:pt idx="396">
                  <c:v>50328</c:v>
                </c:pt>
                <c:pt idx="397">
                  <c:v>50325</c:v>
                </c:pt>
                <c:pt idx="398">
                  <c:v>50301</c:v>
                </c:pt>
                <c:pt idx="399">
                  <c:v>50281</c:v>
                </c:pt>
                <c:pt idx="400">
                  <c:v>50270</c:v>
                </c:pt>
                <c:pt idx="401">
                  <c:v>50260</c:v>
                </c:pt>
                <c:pt idx="402">
                  <c:v>50248</c:v>
                </c:pt>
                <c:pt idx="403">
                  <c:v>50237</c:v>
                </c:pt>
                <c:pt idx="404">
                  <c:v>50232</c:v>
                </c:pt>
                <c:pt idx="405">
                  <c:v>50226</c:v>
                </c:pt>
                <c:pt idx="406">
                  <c:v>50161</c:v>
                </c:pt>
                <c:pt idx="407">
                  <c:v>50158</c:v>
                </c:pt>
                <c:pt idx="408">
                  <c:v>50131</c:v>
                </c:pt>
                <c:pt idx="409">
                  <c:v>50120</c:v>
                </c:pt>
                <c:pt idx="410">
                  <c:v>50118</c:v>
                </c:pt>
                <c:pt idx="411">
                  <c:v>50080</c:v>
                </c:pt>
                <c:pt idx="412">
                  <c:v>50067</c:v>
                </c:pt>
                <c:pt idx="413">
                  <c:v>50054</c:v>
                </c:pt>
                <c:pt idx="414">
                  <c:v>50033</c:v>
                </c:pt>
                <c:pt idx="415">
                  <c:v>50022</c:v>
                </c:pt>
                <c:pt idx="416">
                  <c:v>50008</c:v>
                </c:pt>
                <c:pt idx="417">
                  <c:v>50000</c:v>
                </c:pt>
                <c:pt idx="418">
                  <c:v>49993</c:v>
                </c:pt>
                <c:pt idx="419">
                  <c:v>49986</c:v>
                </c:pt>
                <c:pt idx="420">
                  <c:v>49979</c:v>
                </c:pt>
                <c:pt idx="421">
                  <c:v>49972</c:v>
                </c:pt>
                <c:pt idx="422">
                  <c:v>49965</c:v>
                </c:pt>
                <c:pt idx="423">
                  <c:v>49958</c:v>
                </c:pt>
                <c:pt idx="424">
                  <c:v>49951</c:v>
                </c:pt>
                <c:pt idx="425">
                  <c:v>49944</c:v>
                </c:pt>
                <c:pt idx="426">
                  <c:v>49937</c:v>
                </c:pt>
                <c:pt idx="427">
                  <c:v>49930</c:v>
                </c:pt>
                <c:pt idx="428">
                  <c:v>49923</c:v>
                </c:pt>
                <c:pt idx="429">
                  <c:v>49916</c:v>
                </c:pt>
                <c:pt idx="430">
                  <c:v>49909</c:v>
                </c:pt>
                <c:pt idx="431">
                  <c:v>49902</c:v>
                </c:pt>
                <c:pt idx="432">
                  <c:v>49895</c:v>
                </c:pt>
                <c:pt idx="433">
                  <c:v>49888</c:v>
                </c:pt>
                <c:pt idx="434">
                  <c:v>49881</c:v>
                </c:pt>
                <c:pt idx="435">
                  <c:v>49874</c:v>
                </c:pt>
                <c:pt idx="436">
                  <c:v>49867</c:v>
                </c:pt>
                <c:pt idx="437">
                  <c:v>49860</c:v>
                </c:pt>
                <c:pt idx="438">
                  <c:v>49853</c:v>
                </c:pt>
                <c:pt idx="439">
                  <c:v>49846</c:v>
                </c:pt>
                <c:pt idx="440">
                  <c:v>49839</c:v>
                </c:pt>
                <c:pt idx="441">
                  <c:v>49832</c:v>
                </c:pt>
                <c:pt idx="442">
                  <c:v>49825</c:v>
                </c:pt>
                <c:pt idx="443">
                  <c:v>49818</c:v>
                </c:pt>
                <c:pt idx="444">
                  <c:v>49811</c:v>
                </c:pt>
                <c:pt idx="445">
                  <c:v>49804</c:v>
                </c:pt>
                <c:pt idx="446">
                  <c:v>49797</c:v>
                </c:pt>
                <c:pt idx="447">
                  <c:v>49790</c:v>
                </c:pt>
                <c:pt idx="448">
                  <c:v>49783</c:v>
                </c:pt>
                <c:pt idx="449">
                  <c:v>49776</c:v>
                </c:pt>
                <c:pt idx="450">
                  <c:v>49769</c:v>
                </c:pt>
                <c:pt idx="451">
                  <c:v>49762</c:v>
                </c:pt>
                <c:pt idx="452">
                  <c:v>49755</c:v>
                </c:pt>
                <c:pt idx="453">
                  <c:v>49748</c:v>
                </c:pt>
                <c:pt idx="454">
                  <c:v>49741</c:v>
                </c:pt>
                <c:pt idx="455">
                  <c:v>49734</c:v>
                </c:pt>
                <c:pt idx="456">
                  <c:v>49727</c:v>
                </c:pt>
                <c:pt idx="457">
                  <c:v>49720</c:v>
                </c:pt>
                <c:pt idx="458">
                  <c:v>49713</c:v>
                </c:pt>
                <c:pt idx="459">
                  <c:v>49706</c:v>
                </c:pt>
                <c:pt idx="460">
                  <c:v>49699</c:v>
                </c:pt>
                <c:pt idx="461">
                  <c:v>49692</c:v>
                </c:pt>
                <c:pt idx="462">
                  <c:v>49685</c:v>
                </c:pt>
                <c:pt idx="463">
                  <c:v>49678</c:v>
                </c:pt>
                <c:pt idx="464">
                  <c:v>49671</c:v>
                </c:pt>
                <c:pt idx="465">
                  <c:v>49664</c:v>
                </c:pt>
                <c:pt idx="466">
                  <c:v>49657</c:v>
                </c:pt>
                <c:pt idx="467">
                  <c:v>49650</c:v>
                </c:pt>
                <c:pt idx="468">
                  <c:v>49643</c:v>
                </c:pt>
                <c:pt idx="469">
                  <c:v>49636</c:v>
                </c:pt>
                <c:pt idx="470">
                  <c:v>49629</c:v>
                </c:pt>
                <c:pt idx="471">
                  <c:v>49622</c:v>
                </c:pt>
                <c:pt idx="472">
                  <c:v>49615</c:v>
                </c:pt>
                <c:pt idx="473">
                  <c:v>49608</c:v>
                </c:pt>
                <c:pt idx="474">
                  <c:v>49601</c:v>
                </c:pt>
                <c:pt idx="475">
                  <c:v>49594</c:v>
                </c:pt>
                <c:pt idx="476">
                  <c:v>49587</c:v>
                </c:pt>
                <c:pt idx="477">
                  <c:v>49580</c:v>
                </c:pt>
                <c:pt idx="478">
                  <c:v>49573</c:v>
                </c:pt>
                <c:pt idx="479">
                  <c:v>49566</c:v>
                </c:pt>
                <c:pt idx="480">
                  <c:v>49559</c:v>
                </c:pt>
                <c:pt idx="481">
                  <c:v>49552</c:v>
                </c:pt>
                <c:pt idx="482">
                  <c:v>49545</c:v>
                </c:pt>
                <c:pt idx="483">
                  <c:v>49538</c:v>
                </c:pt>
                <c:pt idx="484">
                  <c:v>49531</c:v>
                </c:pt>
                <c:pt idx="485">
                  <c:v>49524</c:v>
                </c:pt>
                <c:pt idx="486">
                  <c:v>49517</c:v>
                </c:pt>
                <c:pt idx="487">
                  <c:v>49510</c:v>
                </c:pt>
                <c:pt idx="488">
                  <c:v>49503</c:v>
                </c:pt>
                <c:pt idx="489">
                  <c:v>49496</c:v>
                </c:pt>
                <c:pt idx="490">
                  <c:v>49489</c:v>
                </c:pt>
                <c:pt idx="491">
                  <c:v>49482</c:v>
                </c:pt>
                <c:pt idx="492">
                  <c:v>49475</c:v>
                </c:pt>
                <c:pt idx="493">
                  <c:v>49468</c:v>
                </c:pt>
                <c:pt idx="494">
                  <c:v>49461</c:v>
                </c:pt>
                <c:pt idx="495">
                  <c:v>49454</c:v>
                </c:pt>
                <c:pt idx="496">
                  <c:v>49447</c:v>
                </c:pt>
                <c:pt idx="497">
                  <c:v>49440</c:v>
                </c:pt>
                <c:pt idx="498">
                  <c:v>49433</c:v>
                </c:pt>
                <c:pt idx="499">
                  <c:v>49426</c:v>
                </c:pt>
                <c:pt idx="500">
                  <c:v>49419</c:v>
                </c:pt>
                <c:pt idx="501">
                  <c:v>49412</c:v>
                </c:pt>
                <c:pt idx="502">
                  <c:v>49405</c:v>
                </c:pt>
                <c:pt idx="503">
                  <c:v>49398</c:v>
                </c:pt>
                <c:pt idx="504">
                  <c:v>49391</c:v>
                </c:pt>
                <c:pt idx="505">
                  <c:v>49384</c:v>
                </c:pt>
                <c:pt idx="506">
                  <c:v>49377</c:v>
                </c:pt>
                <c:pt idx="507">
                  <c:v>49370</c:v>
                </c:pt>
                <c:pt idx="508">
                  <c:v>49363</c:v>
                </c:pt>
                <c:pt idx="509">
                  <c:v>49356</c:v>
                </c:pt>
                <c:pt idx="510">
                  <c:v>49349</c:v>
                </c:pt>
                <c:pt idx="511">
                  <c:v>49342</c:v>
                </c:pt>
                <c:pt idx="512">
                  <c:v>49335</c:v>
                </c:pt>
                <c:pt idx="513">
                  <c:v>49328</c:v>
                </c:pt>
                <c:pt idx="514">
                  <c:v>49321</c:v>
                </c:pt>
                <c:pt idx="515">
                  <c:v>49314</c:v>
                </c:pt>
                <c:pt idx="516">
                  <c:v>49307</c:v>
                </c:pt>
                <c:pt idx="517">
                  <c:v>49300</c:v>
                </c:pt>
                <c:pt idx="518">
                  <c:v>49293</c:v>
                </c:pt>
                <c:pt idx="519">
                  <c:v>49286</c:v>
                </c:pt>
                <c:pt idx="520">
                  <c:v>49279</c:v>
                </c:pt>
                <c:pt idx="521">
                  <c:v>49272</c:v>
                </c:pt>
                <c:pt idx="522">
                  <c:v>49265</c:v>
                </c:pt>
                <c:pt idx="523">
                  <c:v>49258</c:v>
                </c:pt>
                <c:pt idx="524">
                  <c:v>49251</c:v>
                </c:pt>
                <c:pt idx="525">
                  <c:v>49244</c:v>
                </c:pt>
                <c:pt idx="526">
                  <c:v>49237</c:v>
                </c:pt>
                <c:pt idx="527">
                  <c:v>49230</c:v>
                </c:pt>
                <c:pt idx="528">
                  <c:v>49223</c:v>
                </c:pt>
                <c:pt idx="529">
                  <c:v>49216</c:v>
                </c:pt>
                <c:pt idx="530">
                  <c:v>49209</c:v>
                </c:pt>
                <c:pt idx="531">
                  <c:v>49202</c:v>
                </c:pt>
                <c:pt idx="532">
                  <c:v>49195</c:v>
                </c:pt>
                <c:pt idx="533">
                  <c:v>49188</c:v>
                </c:pt>
                <c:pt idx="534">
                  <c:v>49181</c:v>
                </c:pt>
                <c:pt idx="535">
                  <c:v>49174</c:v>
                </c:pt>
                <c:pt idx="536">
                  <c:v>49167</c:v>
                </c:pt>
                <c:pt idx="537">
                  <c:v>49160</c:v>
                </c:pt>
                <c:pt idx="538">
                  <c:v>49153</c:v>
                </c:pt>
                <c:pt idx="539">
                  <c:v>49146</c:v>
                </c:pt>
                <c:pt idx="540">
                  <c:v>49139</c:v>
                </c:pt>
                <c:pt idx="541">
                  <c:v>49132</c:v>
                </c:pt>
                <c:pt idx="542">
                  <c:v>49125</c:v>
                </c:pt>
                <c:pt idx="543">
                  <c:v>49118</c:v>
                </c:pt>
                <c:pt idx="544">
                  <c:v>49111</c:v>
                </c:pt>
                <c:pt idx="545">
                  <c:v>49104</c:v>
                </c:pt>
                <c:pt idx="546">
                  <c:v>49097</c:v>
                </c:pt>
                <c:pt idx="547">
                  <c:v>49090</c:v>
                </c:pt>
                <c:pt idx="548">
                  <c:v>49083</c:v>
                </c:pt>
                <c:pt idx="549">
                  <c:v>49076</c:v>
                </c:pt>
                <c:pt idx="550">
                  <c:v>49069</c:v>
                </c:pt>
                <c:pt idx="551">
                  <c:v>49062</c:v>
                </c:pt>
                <c:pt idx="552">
                  <c:v>49055</c:v>
                </c:pt>
                <c:pt idx="553">
                  <c:v>49048</c:v>
                </c:pt>
                <c:pt idx="554">
                  <c:v>49041</c:v>
                </c:pt>
                <c:pt idx="555">
                  <c:v>49034</c:v>
                </c:pt>
                <c:pt idx="556">
                  <c:v>49027</c:v>
                </c:pt>
                <c:pt idx="557">
                  <c:v>49020</c:v>
                </c:pt>
                <c:pt idx="558">
                  <c:v>49013</c:v>
                </c:pt>
                <c:pt idx="559">
                  <c:v>49006</c:v>
                </c:pt>
                <c:pt idx="560">
                  <c:v>48999</c:v>
                </c:pt>
                <c:pt idx="561">
                  <c:v>48992</c:v>
                </c:pt>
                <c:pt idx="562">
                  <c:v>48985</c:v>
                </c:pt>
                <c:pt idx="563">
                  <c:v>48978</c:v>
                </c:pt>
                <c:pt idx="564">
                  <c:v>48971</c:v>
                </c:pt>
                <c:pt idx="565">
                  <c:v>48964</c:v>
                </c:pt>
                <c:pt idx="566">
                  <c:v>48957</c:v>
                </c:pt>
                <c:pt idx="567">
                  <c:v>48950</c:v>
                </c:pt>
                <c:pt idx="568">
                  <c:v>48943</c:v>
                </c:pt>
                <c:pt idx="569">
                  <c:v>48936</c:v>
                </c:pt>
                <c:pt idx="570">
                  <c:v>48929</c:v>
                </c:pt>
                <c:pt idx="571">
                  <c:v>48922</c:v>
                </c:pt>
                <c:pt idx="572">
                  <c:v>48915</c:v>
                </c:pt>
                <c:pt idx="573">
                  <c:v>48908</c:v>
                </c:pt>
                <c:pt idx="574">
                  <c:v>48901</c:v>
                </c:pt>
                <c:pt idx="575">
                  <c:v>48894</c:v>
                </c:pt>
                <c:pt idx="576">
                  <c:v>48887</c:v>
                </c:pt>
                <c:pt idx="577">
                  <c:v>48880</c:v>
                </c:pt>
                <c:pt idx="578">
                  <c:v>48873</c:v>
                </c:pt>
                <c:pt idx="579">
                  <c:v>48866</c:v>
                </c:pt>
                <c:pt idx="580">
                  <c:v>48859</c:v>
                </c:pt>
                <c:pt idx="581">
                  <c:v>48852</c:v>
                </c:pt>
                <c:pt idx="582">
                  <c:v>48845</c:v>
                </c:pt>
                <c:pt idx="583">
                  <c:v>48838</c:v>
                </c:pt>
                <c:pt idx="584">
                  <c:v>48831</c:v>
                </c:pt>
                <c:pt idx="585">
                  <c:v>48824</c:v>
                </c:pt>
                <c:pt idx="586">
                  <c:v>48817</c:v>
                </c:pt>
                <c:pt idx="587">
                  <c:v>48810</c:v>
                </c:pt>
                <c:pt idx="588">
                  <c:v>48803</c:v>
                </c:pt>
                <c:pt idx="589">
                  <c:v>48796</c:v>
                </c:pt>
                <c:pt idx="590">
                  <c:v>48789</c:v>
                </c:pt>
                <c:pt idx="591">
                  <c:v>48782</c:v>
                </c:pt>
                <c:pt idx="592">
                  <c:v>48775</c:v>
                </c:pt>
                <c:pt idx="593">
                  <c:v>48768</c:v>
                </c:pt>
                <c:pt idx="594">
                  <c:v>48761</c:v>
                </c:pt>
                <c:pt idx="595">
                  <c:v>48754</c:v>
                </c:pt>
                <c:pt idx="596">
                  <c:v>48747</c:v>
                </c:pt>
                <c:pt idx="597">
                  <c:v>48740</c:v>
                </c:pt>
                <c:pt idx="598">
                  <c:v>48733</c:v>
                </c:pt>
                <c:pt idx="599">
                  <c:v>48726</c:v>
                </c:pt>
                <c:pt idx="600">
                  <c:v>48719</c:v>
                </c:pt>
                <c:pt idx="601">
                  <c:v>48712</c:v>
                </c:pt>
                <c:pt idx="602">
                  <c:v>48705</c:v>
                </c:pt>
                <c:pt idx="603">
                  <c:v>48698</c:v>
                </c:pt>
                <c:pt idx="604">
                  <c:v>48691</c:v>
                </c:pt>
                <c:pt idx="605">
                  <c:v>48684</c:v>
                </c:pt>
                <c:pt idx="606">
                  <c:v>48677</c:v>
                </c:pt>
                <c:pt idx="607">
                  <c:v>48670</c:v>
                </c:pt>
                <c:pt idx="608">
                  <c:v>48663</c:v>
                </c:pt>
                <c:pt idx="609">
                  <c:v>48656</c:v>
                </c:pt>
                <c:pt idx="610">
                  <c:v>48649</c:v>
                </c:pt>
                <c:pt idx="611">
                  <c:v>48642</c:v>
                </c:pt>
                <c:pt idx="612">
                  <c:v>48635</c:v>
                </c:pt>
                <c:pt idx="613">
                  <c:v>48628</c:v>
                </c:pt>
                <c:pt idx="614">
                  <c:v>48621</c:v>
                </c:pt>
                <c:pt idx="615">
                  <c:v>48614</c:v>
                </c:pt>
                <c:pt idx="616">
                  <c:v>48607</c:v>
                </c:pt>
                <c:pt idx="617">
                  <c:v>48600</c:v>
                </c:pt>
                <c:pt idx="618">
                  <c:v>48593</c:v>
                </c:pt>
                <c:pt idx="619">
                  <c:v>48586</c:v>
                </c:pt>
                <c:pt idx="620">
                  <c:v>48579</c:v>
                </c:pt>
                <c:pt idx="621">
                  <c:v>48572</c:v>
                </c:pt>
                <c:pt idx="622">
                  <c:v>48565</c:v>
                </c:pt>
                <c:pt idx="623">
                  <c:v>48558</c:v>
                </c:pt>
                <c:pt idx="624">
                  <c:v>48551</c:v>
                </c:pt>
                <c:pt idx="625">
                  <c:v>48544</c:v>
                </c:pt>
                <c:pt idx="626">
                  <c:v>48537</c:v>
                </c:pt>
                <c:pt idx="627">
                  <c:v>48530</c:v>
                </c:pt>
                <c:pt idx="628">
                  <c:v>48523</c:v>
                </c:pt>
                <c:pt idx="629">
                  <c:v>48516</c:v>
                </c:pt>
                <c:pt idx="630">
                  <c:v>48509</c:v>
                </c:pt>
                <c:pt idx="631">
                  <c:v>48502</c:v>
                </c:pt>
                <c:pt idx="632">
                  <c:v>48495</c:v>
                </c:pt>
                <c:pt idx="633">
                  <c:v>48488</c:v>
                </c:pt>
                <c:pt idx="634">
                  <c:v>48481</c:v>
                </c:pt>
                <c:pt idx="635">
                  <c:v>48474</c:v>
                </c:pt>
                <c:pt idx="636">
                  <c:v>48467</c:v>
                </c:pt>
                <c:pt idx="637">
                  <c:v>48460</c:v>
                </c:pt>
                <c:pt idx="638">
                  <c:v>48453</c:v>
                </c:pt>
                <c:pt idx="639">
                  <c:v>48446</c:v>
                </c:pt>
                <c:pt idx="640">
                  <c:v>48439</c:v>
                </c:pt>
                <c:pt idx="641">
                  <c:v>48432</c:v>
                </c:pt>
                <c:pt idx="642">
                  <c:v>48425</c:v>
                </c:pt>
                <c:pt idx="643">
                  <c:v>48418</c:v>
                </c:pt>
                <c:pt idx="644">
                  <c:v>48411</c:v>
                </c:pt>
                <c:pt idx="645">
                  <c:v>48404</c:v>
                </c:pt>
                <c:pt idx="646">
                  <c:v>48397</c:v>
                </c:pt>
                <c:pt idx="647">
                  <c:v>48390</c:v>
                </c:pt>
                <c:pt idx="648">
                  <c:v>48383</c:v>
                </c:pt>
                <c:pt idx="649">
                  <c:v>48376</c:v>
                </c:pt>
                <c:pt idx="650">
                  <c:v>48369</c:v>
                </c:pt>
                <c:pt idx="651">
                  <c:v>48362</c:v>
                </c:pt>
                <c:pt idx="652">
                  <c:v>48355</c:v>
                </c:pt>
                <c:pt idx="653">
                  <c:v>48348</c:v>
                </c:pt>
                <c:pt idx="654">
                  <c:v>48341</c:v>
                </c:pt>
                <c:pt idx="655">
                  <c:v>48334</c:v>
                </c:pt>
                <c:pt idx="656">
                  <c:v>48327</c:v>
                </c:pt>
                <c:pt idx="657">
                  <c:v>48320</c:v>
                </c:pt>
                <c:pt idx="658">
                  <c:v>48313</c:v>
                </c:pt>
                <c:pt idx="659">
                  <c:v>48306</c:v>
                </c:pt>
                <c:pt idx="660">
                  <c:v>48299</c:v>
                </c:pt>
                <c:pt idx="661">
                  <c:v>48292</c:v>
                </c:pt>
                <c:pt idx="662">
                  <c:v>48285</c:v>
                </c:pt>
                <c:pt idx="663">
                  <c:v>48278</c:v>
                </c:pt>
                <c:pt idx="664">
                  <c:v>48271</c:v>
                </c:pt>
                <c:pt idx="665">
                  <c:v>48264</c:v>
                </c:pt>
                <c:pt idx="666">
                  <c:v>48257</c:v>
                </c:pt>
                <c:pt idx="667">
                  <c:v>48250</c:v>
                </c:pt>
                <c:pt idx="668">
                  <c:v>48243</c:v>
                </c:pt>
                <c:pt idx="669">
                  <c:v>48236</c:v>
                </c:pt>
                <c:pt idx="670">
                  <c:v>48229</c:v>
                </c:pt>
                <c:pt idx="671">
                  <c:v>48222</c:v>
                </c:pt>
                <c:pt idx="672">
                  <c:v>48215</c:v>
                </c:pt>
                <c:pt idx="673">
                  <c:v>48208</c:v>
                </c:pt>
                <c:pt idx="674">
                  <c:v>48201</c:v>
                </c:pt>
                <c:pt idx="675">
                  <c:v>48194</c:v>
                </c:pt>
                <c:pt idx="676">
                  <c:v>48187</c:v>
                </c:pt>
                <c:pt idx="677">
                  <c:v>48180</c:v>
                </c:pt>
                <c:pt idx="678">
                  <c:v>48173</c:v>
                </c:pt>
                <c:pt idx="679">
                  <c:v>48166</c:v>
                </c:pt>
                <c:pt idx="680">
                  <c:v>48159</c:v>
                </c:pt>
                <c:pt idx="681">
                  <c:v>48152</c:v>
                </c:pt>
                <c:pt idx="682">
                  <c:v>48145</c:v>
                </c:pt>
                <c:pt idx="683">
                  <c:v>48138</c:v>
                </c:pt>
                <c:pt idx="684">
                  <c:v>48131</c:v>
                </c:pt>
                <c:pt idx="685">
                  <c:v>48124</c:v>
                </c:pt>
                <c:pt idx="686">
                  <c:v>48117</c:v>
                </c:pt>
                <c:pt idx="687">
                  <c:v>48110</c:v>
                </c:pt>
                <c:pt idx="688">
                  <c:v>48103</c:v>
                </c:pt>
                <c:pt idx="689">
                  <c:v>48096</c:v>
                </c:pt>
                <c:pt idx="690">
                  <c:v>48089</c:v>
                </c:pt>
                <c:pt idx="691">
                  <c:v>48082</c:v>
                </c:pt>
                <c:pt idx="692">
                  <c:v>48075</c:v>
                </c:pt>
                <c:pt idx="693">
                  <c:v>48068</c:v>
                </c:pt>
                <c:pt idx="694">
                  <c:v>48061</c:v>
                </c:pt>
                <c:pt idx="695">
                  <c:v>48054</c:v>
                </c:pt>
                <c:pt idx="696">
                  <c:v>48047</c:v>
                </c:pt>
                <c:pt idx="697">
                  <c:v>48040</c:v>
                </c:pt>
                <c:pt idx="698">
                  <c:v>48033</c:v>
                </c:pt>
                <c:pt idx="699">
                  <c:v>48026</c:v>
                </c:pt>
                <c:pt idx="700">
                  <c:v>48019</c:v>
                </c:pt>
                <c:pt idx="701">
                  <c:v>48012</c:v>
                </c:pt>
                <c:pt idx="702">
                  <c:v>48005</c:v>
                </c:pt>
                <c:pt idx="703">
                  <c:v>47998</c:v>
                </c:pt>
                <c:pt idx="704">
                  <c:v>47991</c:v>
                </c:pt>
                <c:pt idx="705">
                  <c:v>47984</c:v>
                </c:pt>
                <c:pt idx="706">
                  <c:v>47977</c:v>
                </c:pt>
                <c:pt idx="707">
                  <c:v>47970</c:v>
                </c:pt>
                <c:pt idx="708">
                  <c:v>47963</c:v>
                </c:pt>
                <c:pt idx="709">
                  <c:v>47956</c:v>
                </c:pt>
                <c:pt idx="710">
                  <c:v>47949</c:v>
                </c:pt>
                <c:pt idx="711">
                  <c:v>47942</c:v>
                </c:pt>
                <c:pt idx="712">
                  <c:v>47935</c:v>
                </c:pt>
                <c:pt idx="713">
                  <c:v>47928</c:v>
                </c:pt>
                <c:pt idx="714">
                  <c:v>47921</c:v>
                </c:pt>
                <c:pt idx="715">
                  <c:v>47914</c:v>
                </c:pt>
                <c:pt idx="716">
                  <c:v>47907</c:v>
                </c:pt>
                <c:pt idx="717">
                  <c:v>47900</c:v>
                </c:pt>
                <c:pt idx="718">
                  <c:v>47893</c:v>
                </c:pt>
                <c:pt idx="719">
                  <c:v>47886</c:v>
                </c:pt>
                <c:pt idx="720">
                  <c:v>47879</c:v>
                </c:pt>
                <c:pt idx="721">
                  <c:v>47872</c:v>
                </c:pt>
                <c:pt idx="722">
                  <c:v>47865</c:v>
                </c:pt>
                <c:pt idx="723">
                  <c:v>47858</c:v>
                </c:pt>
                <c:pt idx="724">
                  <c:v>47851</c:v>
                </c:pt>
                <c:pt idx="725">
                  <c:v>47844</c:v>
                </c:pt>
                <c:pt idx="726">
                  <c:v>47837</c:v>
                </c:pt>
                <c:pt idx="727">
                  <c:v>47830</c:v>
                </c:pt>
                <c:pt idx="728">
                  <c:v>47823</c:v>
                </c:pt>
                <c:pt idx="729">
                  <c:v>47816</c:v>
                </c:pt>
                <c:pt idx="730">
                  <c:v>47809</c:v>
                </c:pt>
                <c:pt idx="731">
                  <c:v>47802</c:v>
                </c:pt>
                <c:pt idx="732">
                  <c:v>47795</c:v>
                </c:pt>
                <c:pt idx="733">
                  <c:v>47788</c:v>
                </c:pt>
                <c:pt idx="734">
                  <c:v>47781</c:v>
                </c:pt>
                <c:pt idx="735">
                  <c:v>47774</c:v>
                </c:pt>
                <c:pt idx="736">
                  <c:v>47767</c:v>
                </c:pt>
                <c:pt idx="737">
                  <c:v>47760</c:v>
                </c:pt>
                <c:pt idx="738">
                  <c:v>47753</c:v>
                </c:pt>
                <c:pt idx="739">
                  <c:v>47746</c:v>
                </c:pt>
                <c:pt idx="740">
                  <c:v>47739</c:v>
                </c:pt>
                <c:pt idx="741">
                  <c:v>47732</c:v>
                </c:pt>
                <c:pt idx="742">
                  <c:v>47725</c:v>
                </c:pt>
                <c:pt idx="743">
                  <c:v>47718</c:v>
                </c:pt>
                <c:pt idx="744">
                  <c:v>47711</c:v>
                </c:pt>
                <c:pt idx="745">
                  <c:v>47704</c:v>
                </c:pt>
                <c:pt idx="746">
                  <c:v>47697</c:v>
                </c:pt>
                <c:pt idx="747">
                  <c:v>47690</c:v>
                </c:pt>
                <c:pt idx="748">
                  <c:v>47683</c:v>
                </c:pt>
                <c:pt idx="749">
                  <c:v>47676</c:v>
                </c:pt>
                <c:pt idx="750">
                  <c:v>47669</c:v>
                </c:pt>
                <c:pt idx="751">
                  <c:v>47662</c:v>
                </c:pt>
                <c:pt idx="752">
                  <c:v>47655</c:v>
                </c:pt>
                <c:pt idx="753">
                  <c:v>47648</c:v>
                </c:pt>
                <c:pt idx="754">
                  <c:v>47641</c:v>
                </c:pt>
                <c:pt idx="755">
                  <c:v>47634</c:v>
                </c:pt>
                <c:pt idx="756">
                  <c:v>47627</c:v>
                </c:pt>
                <c:pt idx="757">
                  <c:v>47620</c:v>
                </c:pt>
                <c:pt idx="758">
                  <c:v>47613</c:v>
                </c:pt>
                <c:pt idx="759">
                  <c:v>47606</c:v>
                </c:pt>
                <c:pt idx="760">
                  <c:v>47599</c:v>
                </c:pt>
                <c:pt idx="761">
                  <c:v>47592</c:v>
                </c:pt>
                <c:pt idx="762">
                  <c:v>47585</c:v>
                </c:pt>
                <c:pt idx="763">
                  <c:v>47578</c:v>
                </c:pt>
                <c:pt idx="764">
                  <c:v>47571</c:v>
                </c:pt>
                <c:pt idx="765">
                  <c:v>47564</c:v>
                </c:pt>
                <c:pt idx="766">
                  <c:v>47557</c:v>
                </c:pt>
                <c:pt idx="767">
                  <c:v>47550</c:v>
                </c:pt>
                <c:pt idx="768">
                  <c:v>47543</c:v>
                </c:pt>
                <c:pt idx="769">
                  <c:v>47536</c:v>
                </c:pt>
                <c:pt idx="770">
                  <c:v>47529</c:v>
                </c:pt>
                <c:pt idx="771">
                  <c:v>47522</c:v>
                </c:pt>
                <c:pt idx="772">
                  <c:v>47515</c:v>
                </c:pt>
                <c:pt idx="773">
                  <c:v>47508</c:v>
                </c:pt>
                <c:pt idx="774">
                  <c:v>47501</c:v>
                </c:pt>
                <c:pt idx="775">
                  <c:v>47494</c:v>
                </c:pt>
                <c:pt idx="776">
                  <c:v>47487</c:v>
                </c:pt>
                <c:pt idx="777">
                  <c:v>47480</c:v>
                </c:pt>
                <c:pt idx="778">
                  <c:v>47473</c:v>
                </c:pt>
                <c:pt idx="779">
                  <c:v>47466</c:v>
                </c:pt>
                <c:pt idx="780">
                  <c:v>47459</c:v>
                </c:pt>
                <c:pt idx="781">
                  <c:v>47452</c:v>
                </c:pt>
                <c:pt idx="782">
                  <c:v>47445</c:v>
                </c:pt>
                <c:pt idx="783">
                  <c:v>47438</c:v>
                </c:pt>
                <c:pt idx="784">
                  <c:v>47431</c:v>
                </c:pt>
                <c:pt idx="785">
                  <c:v>47424</c:v>
                </c:pt>
                <c:pt idx="786">
                  <c:v>47417</c:v>
                </c:pt>
                <c:pt idx="787">
                  <c:v>47410</c:v>
                </c:pt>
                <c:pt idx="788">
                  <c:v>47403</c:v>
                </c:pt>
                <c:pt idx="789">
                  <c:v>47396</c:v>
                </c:pt>
                <c:pt idx="790">
                  <c:v>47389</c:v>
                </c:pt>
                <c:pt idx="791">
                  <c:v>47382</c:v>
                </c:pt>
                <c:pt idx="792">
                  <c:v>47375</c:v>
                </c:pt>
                <c:pt idx="793">
                  <c:v>47368</c:v>
                </c:pt>
                <c:pt idx="794">
                  <c:v>47361</c:v>
                </c:pt>
                <c:pt idx="795">
                  <c:v>47354</c:v>
                </c:pt>
                <c:pt idx="796">
                  <c:v>47347</c:v>
                </c:pt>
                <c:pt idx="797">
                  <c:v>47340</c:v>
                </c:pt>
                <c:pt idx="798">
                  <c:v>47333</c:v>
                </c:pt>
                <c:pt idx="799">
                  <c:v>47326</c:v>
                </c:pt>
                <c:pt idx="800">
                  <c:v>47319</c:v>
                </c:pt>
                <c:pt idx="801">
                  <c:v>47312</c:v>
                </c:pt>
                <c:pt idx="802">
                  <c:v>47305</c:v>
                </c:pt>
                <c:pt idx="803">
                  <c:v>47298</c:v>
                </c:pt>
                <c:pt idx="804">
                  <c:v>47291</c:v>
                </c:pt>
                <c:pt idx="805">
                  <c:v>47284</c:v>
                </c:pt>
                <c:pt idx="806">
                  <c:v>47277</c:v>
                </c:pt>
                <c:pt idx="807">
                  <c:v>47270</c:v>
                </c:pt>
                <c:pt idx="808">
                  <c:v>47263</c:v>
                </c:pt>
                <c:pt idx="809">
                  <c:v>47256</c:v>
                </c:pt>
                <c:pt idx="810">
                  <c:v>47249</c:v>
                </c:pt>
                <c:pt idx="811">
                  <c:v>47242</c:v>
                </c:pt>
                <c:pt idx="812">
                  <c:v>47235</c:v>
                </c:pt>
                <c:pt idx="813">
                  <c:v>47228</c:v>
                </c:pt>
                <c:pt idx="814">
                  <c:v>47221</c:v>
                </c:pt>
                <c:pt idx="815">
                  <c:v>47214</c:v>
                </c:pt>
                <c:pt idx="816">
                  <c:v>47207</c:v>
                </c:pt>
                <c:pt idx="817">
                  <c:v>47200</c:v>
                </c:pt>
                <c:pt idx="818">
                  <c:v>47193</c:v>
                </c:pt>
                <c:pt idx="819">
                  <c:v>47186</c:v>
                </c:pt>
                <c:pt idx="820">
                  <c:v>47179</c:v>
                </c:pt>
                <c:pt idx="821">
                  <c:v>47172</c:v>
                </c:pt>
                <c:pt idx="822">
                  <c:v>47165</c:v>
                </c:pt>
                <c:pt idx="823">
                  <c:v>47158</c:v>
                </c:pt>
                <c:pt idx="824">
                  <c:v>47151</c:v>
                </c:pt>
                <c:pt idx="825">
                  <c:v>47144</c:v>
                </c:pt>
                <c:pt idx="826">
                  <c:v>47137</c:v>
                </c:pt>
                <c:pt idx="827">
                  <c:v>47130</c:v>
                </c:pt>
                <c:pt idx="828">
                  <c:v>47123</c:v>
                </c:pt>
                <c:pt idx="829">
                  <c:v>47116</c:v>
                </c:pt>
                <c:pt idx="830">
                  <c:v>47109</c:v>
                </c:pt>
                <c:pt idx="831">
                  <c:v>47102</c:v>
                </c:pt>
                <c:pt idx="832">
                  <c:v>47095</c:v>
                </c:pt>
                <c:pt idx="833">
                  <c:v>47088</c:v>
                </c:pt>
                <c:pt idx="834">
                  <c:v>47081</c:v>
                </c:pt>
                <c:pt idx="835">
                  <c:v>47074</c:v>
                </c:pt>
                <c:pt idx="836">
                  <c:v>47067</c:v>
                </c:pt>
                <c:pt idx="837">
                  <c:v>47060</c:v>
                </c:pt>
                <c:pt idx="838">
                  <c:v>47053</c:v>
                </c:pt>
                <c:pt idx="839">
                  <c:v>47046</c:v>
                </c:pt>
                <c:pt idx="840">
                  <c:v>47039</c:v>
                </c:pt>
                <c:pt idx="841">
                  <c:v>47032</c:v>
                </c:pt>
                <c:pt idx="842">
                  <c:v>47025</c:v>
                </c:pt>
                <c:pt idx="843">
                  <c:v>47018</c:v>
                </c:pt>
                <c:pt idx="844">
                  <c:v>47011</c:v>
                </c:pt>
                <c:pt idx="845">
                  <c:v>47004</c:v>
                </c:pt>
                <c:pt idx="846">
                  <c:v>46997</c:v>
                </c:pt>
                <c:pt idx="847">
                  <c:v>46990</c:v>
                </c:pt>
                <c:pt idx="848">
                  <c:v>46983</c:v>
                </c:pt>
                <c:pt idx="849">
                  <c:v>46976</c:v>
                </c:pt>
                <c:pt idx="850">
                  <c:v>46969</c:v>
                </c:pt>
                <c:pt idx="851">
                  <c:v>46962</c:v>
                </c:pt>
                <c:pt idx="852">
                  <c:v>46955</c:v>
                </c:pt>
                <c:pt idx="853">
                  <c:v>46948</c:v>
                </c:pt>
                <c:pt idx="854">
                  <c:v>46941</c:v>
                </c:pt>
                <c:pt idx="855">
                  <c:v>46934</c:v>
                </c:pt>
                <c:pt idx="856">
                  <c:v>46927</c:v>
                </c:pt>
                <c:pt idx="857">
                  <c:v>46920</c:v>
                </c:pt>
                <c:pt idx="858">
                  <c:v>46913</c:v>
                </c:pt>
                <c:pt idx="859">
                  <c:v>46906</c:v>
                </c:pt>
                <c:pt idx="860">
                  <c:v>46899</c:v>
                </c:pt>
                <c:pt idx="861">
                  <c:v>46892</c:v>
                </c:pt>
                <c:pt idx="862">
                  <c:v>46885</c:v>
                </c:pt>
                <c:pt idx="863">
                  <c:v>46878</c:v>
                </c:pt>
                <c:pt idx="864">
                  <c:v>46871</c:v>
                </c:pt>
                <c:pt idx="865">
                  <c:v>46864</c:v>
                </c:pt>
                <c:pt idx="866">
                  <c:v>46857</c:v>
                </c:pt>
                <c:pt idx="867">
                  <c:v>46850</c:v>
                </c:pt>
                <c:pt idx="868">
                  <c:v>46843</c:v>
                </c:pt>
                <c:pt idx="869">
                  <c:v>46836</c:v>
                </c:pt>
                <c:pt idx="870">
                  <c:v>46829</c:v>
                </c:pt>
                <c:pt idx="871">
                  <c:v>46822</c:v>
                </c:pt>
                <c:pt idx="872">
                  <c:v>46815</c:v>
                </c:pt>
                <c:pt idx="873">
                  <c:v>46808</c:v>
                </c:pt>
                <c:pt idx="874">
                  <c:v>46801</c:v>
                </c:pt>
                <c:pt idx="875">
                  <c:v>46794</c:v>
                </c:pt>
                <c:pt idx="876">
                  <c:v>46787</c:v>
                </c:pt>
                <c:pt idx="877">
                  <c:v>46780</c:v>
                </c:pt>
                <c:pt idx="878">
                  <c:v>46773</c:v>
                </c:pt>
                <c:pt idx="879">
                  <c:v>46766</c:v>
                </c:pt>
                <c:pt idx="880">
                  <c:v>46759</c:v>
                </c:pt>
                <c:pt idx="881">
                  <c:v>46752</c:v>
                </c:pt>
                <c:pt idx="882">
                  <c:v>46745</c:v>
                </c:pt>
                <c:pt idx="883">
                  <c:v>46738</c:v>
                </c:pt>
                <c:pt idx="884">
                  <c:v>46731</c:v>
                </c:pt>
                <c:pt idx="885">
                  <c:v>46724</c:v>
                </c:pt>
                <c:pt idx="886">
                  <c:v>46717</c:v>
                </c:pt>
                <c:pt idx="887">
                  <c:v>46710</c:v>
                </c:pt>
                <c:pt idx="888">
                  <c:v>46703</c:v>
                </c:pt>
                <c:pt idx="889">
                  <c:v>46696</c:v>
                </c:pt>
                <c:pt idx="890">
                  <c:v>46689</c:v>
                </c:pt>
                <c:pt idx="891">
                  <c:v>46682</c:v>
                </c:pt>
                <c:pt idx="892">
                  <c:v>46675</c:v>
                </c:pt>
                <c:pt idx="893">
                  <c:v>46668</c:v>
                </c:pt>
                <c:pt idx="894">
                  <c:v>46661</c:v>
                </c:pt>
                <c:pt idx="895">
                  <c:v>46654</c:v>
                </c:pt>
                <c:pt idx="896">
                  <c:v>46647</c:v>
                </c:pt>
                <c:pt idx="897">
                  <c:v>46640</c:v>
                </c:pt>
                <c:pt idx="898">
                  <c:v>46633</c:v>
                </c:pt>
                <c:pt idx="899">
                  <c:v>46626</c:v>
                </c:pt>
                <c:pt idx="900">
                  <c:v>46619</c:v>
                </c:pt>
                <c:pt idx="901">
                  <c:v>46612</c:v>
                </c:pt>
                <c:pt idx="902">
                  <c:v>46605</c:v>
                </c:pt>
                <c:pt idx="903">
                  <c:v>46598</c:v>
                </c:pt>
                <c:pt idx="904">
                  <c:v>46591</c:v>
                </c:pt>
                <c:pt idx="905">
                  <c:v>46584</c:v>
                </c:pt>
                <c:pt idx="906">
                  <c:v>46577</c:v>
                </c:pt>
                <c:pt idx="907">
                  <c:v>46570</c:v>
                </c:pt>
                <c:pt idx="908">
                  <c:v>46563</c:v>
                </c:pt>
                <c:pt idx="909">
                  <c:v>46556</c:v>
                </c:pt>
                <c:pt idx="910">
                  <c:v>46549</c:v>
                </c:pt>
                <c:pt idx="911">
                  <c:v>46542</c:v>
                </c:pt>
                <c:pt idx="912">
                  <c:v>46535</c:v>
                </c:pt>
                <c:pt idx="913">
                  <c:v>46528</c:v>
                </c:pt>
                <c:pt idx="914">
                  <c:v>46521</c:v>
                </c:pt>
                <c:pt idx="915">
                  <c:v>46514</c:v>
                </c:pt>
                <c:pt idx="916">
                  <c:v>46507</c:v>
                </c:pt>
                <c:pt idx="917">
                  <c:v>46500</c:v>
                </c:pt>
                <c:pt idx="918">
                  <c:v>46493</c:v>
                </c:pt>
                <c:pt idx="919">
                  <c:v>46486</c:v>
                </c:pt>
                <c:pt idx="920">
                  <c:v>46479</c:v>
                </c:pt>
                <c:pt idx="921">
                  <c:v>46472</c:v>
                </c:pt>
                <c:pt idx="922">
                  <c:v>46465</c:v>
                </c:pt>
                <c:pt idx="923">
                  <c:v>46458</c:v>
                </c:pt>
                <c:pt idx="924">
                  <c:v>46451</c:v>
                </c:pt>
                <c:pt idx="925">
                  <c:v>46444</c:v>
                </c:pt>
                <c:pt idx="926">
                  <c:v>46437</c:v>
                </c:pt>
                <c:pt idx="927">
                  <c:v>46430</c:v>
                </c:pt>
                <c:pt idx="928">
                  <c:v>46423</c:v>
                </c:pt>
                <c:pt idx="929">
                  <c:v>46416</c:v>
                </c:pt>
                <c:pt idx="930">
                  <c:v>46409</c:v>
                </c:pt>
                <c:pt idx="931">
                  <c:v>46402</c:v>
                </c:pt>
                <c:pt idx="932">
                  <c:v>46395</c:v>
                </c:pt>
                <c:pt idx="933">
                  <c:v>46388</c:v>
                </c:pt>
                <c:pt idx="934">
                  <c:v>46381</c:v>
                </c:pt>
                <c:pt idx="935">
                  <c:v>46374</c:v>
                </c:pt>
                <c:pt idx="936">
                  <c:v>46367</c:v>
                </c:pt>
                <c:pt idx="937">
                  <c:v>46360</c:v>
                </c:pt>
                <c:pt idx="938">
                  <c:v>46353</c:v>
                </c:pt>
                <c:pt idx="939">
                  <c:v>46346</c:v>
                </c:pt>
                <c:pt idx="940">
                  <c:v>46339</c:v>
                </c:pt>
                <c:pt idx="941">
                  <c:v>46332</c:v>
                </c:pt>
                <c:pt idx="942">
                  <c:v>46325</c:v>
                </c:pt>
                <c:pt idx="943">
                  <c:v>46318</c:v>
                </c:pt>
                <c:pt idx="944">
                  <c:v>46311</c:v>
                </c:pt>
                <c:pt idx="945">
                  <c:v>46304</c:v>
                </c:pt>
                <c:pt idx="946">
                  <c:v>46297</c:v>
                </c:pt>
                <c:pt idx="947">
                  <c:v>46290</c:v>
                </c:pt>
                <c:pt idx="948">
                  <c:v>46283</c:v>
                </c:pt>
                <c:pt idx="949">
                  <c:v>46276</c:v>
                </c:pt>
                <c:pt idx="950">
                  <c:v>46269</c:v>
                </c:pt>
                <c:pt idx="951">
                  <c:v>46262</c:v>
                </c:pt>
                <c:pt idx="952">
                  <c:v>46255</c:v>
                </c:pt>
                <c:pt idx="953">
                  <c:v>46248</c:v>
                </c:pt>
                <c:pt idx="954">
                  <c:v>46241</c:v>
                </c:pt>
                <c:pt idx="955">
                  <c:v>46234</c:v>
                </c:pt>
                <c:pt idx="956">
                  <c:v>46227</c:v>
                </c:pt>
                <c:pt idx="957">
                  <c:v>46220</c:v>
                </c:pt>
                <c:pt idx="958">
                  <c:v>46213</c:v>
                </c:pt>
                <c:pt idx="959">
                  <c:v>46206</c:v>
                </c:pt>
                <c:pt idx="960">
                  <c:v>46199</c:v>
                </c:pt>
                <c:pt idx="961">
                  <c:v>46192</c:v>
                </c:pt>
                <c:pt idx="962">
                  <c:v>46185</c:v>
                </c:pt>
                <c:pt idx="963">
                  <c:v>46178</c:v>
                </c:pt>
                <c:pt idx="964">
                  <c:v>46171</c:v>
                </c:pt>
                <c:pt idx="965">
                  <c:v>46164</c:v>
                </c:pt>
                <c:pt idx="966">
                  <c:v>46157</c:v>
                </c:pt>
                <c:pt idx="967">
                  <c:v>46150</c:v>
                </c:pt>
                <c:pt idx="968">
                  <c:v>46143</c:v>
                </c:pt>
                <c:pt idx="969">
                  <c:v>46136</c:v>
                </c:pt>
                <c:pt idx="970">
                  <c:v>46129</c:v>
                </c:pt>
                <c:pt idx="971">
                  <c:v>46122</c:v>
                </c:pt>
                <c:pt idx="972">
                  <c:v>46115</c:v>
                </c:pt>
                <c:pt idx="973">
                  <c:v>46108</c:v>
                </c:pt>
                <c:pt idx="974">
                  <c:v>46101</c:v>
                </c:pt>
                <c:pt idx="975">
                  <c:v>46094</c:v>
                </c:pt>
                <c:pt idx="976">
                  <c:v>46087</c:v>
                </c:pt>
                <c:pt idx="977">
                  <c:v>46080</c:v>
                </c:pt>
                <c:pt idx="978">
                  <c:v>46073</c:v>
                </c:pt>
                <c:pt idx="979">
                  <c:v>46066</c:v>
                </c:pt>
                <c:pt idx="980">
                  <c:v>46059</c:v>
                </c:pt>
                <c:pt idx="981">
                  <c:v>46052</c:v>
                </c:pt>
                <c:pt idx="982">
                  <c:v>46045</c:v>
                </c:pt>
                <c:pt idx="983">
                  <c:v>46038</c:v>
                </c:pt>
                <c:pt idx="984">
                  <c:v>46031</c:v>
                </c:pt>
                <c:pt idx="985">
                  <c:v>46024</c:v>
                </c:pt>
                <c:pt idx="986">
                  <c:v>46017</c:v>
                </c:pt>
                <c:pt idx="987">
                  <c:v>46010</c:v>
                </c:pt>
                <c:pt idx="988">
                  <c:v>46003</c:v>
                </c:pt>
                <c:pt idx="989">
                  <c:v>45996</c:v>
                </c:pt>
                <c:pt idx="990">
                  <c:v>45989</c:v>
                </c:pt>
                <c:pt idx="991">
                  <c:v>45982</c:v>
                </c:pt>
                <c:pt idx="992">
                  <c:v>45975</c:v>
                </c:pt>
                <c:pt idx="993">
                  <c:v>45968</c:v>
                </c:pt>
                <c:pt idx="994">
                  <c:v>45961</c:v>
                </c:pt>
                <c:pt idx="995">
                  <c:v>45954</c:v>
                </c:pt>
                <c:pt idx="996">
                  <c:v>45947</c:v>
                </c:pt>
                <c:pt idx="997">
                  <c:v>45940</c:v>
                </c:pt>
                <c:pt idx="998">
                  <c:v>45933</c:v>
                </c:pt>
                <c:pt idx="999">
                  <c:v>45926</c:v>
                </c:pt>
                <c:pt idx="1000">
                  <c:v>45919</c:v>
                </c:pt>
                <c:pt idx="1001">
                  <c:v>45912</c:v>
                </c:pt>
                <c:pt idx="1002">
                  <c:v>45905</c:v>
                </c:pt>
                <c:pt idx="1003">
                  <c:v>45898</c:v>
                </c:pt>
                <c:pt idx="1004">
                  <c:v>45891</c:v>
                </c:pt>
                <c:pt idx="1005">
                  <c:v>45884</c:v>
                </c:pt>
                <c:pt idx="1006">
                  <c:v>45877</c:v>
                </c:pt>
                <c:pt idx="1007">
                  <c:v>45870</c:v>
                </c:pt>
                <c:pt idx="1008">
                  <c:v>45863</c:v>
                </c:pt>
                <c:pt idx="1009">
                  <c:v>45856</c:v>
                </c:pt>
                <c:pt idx="1010">
                  <c:v>45849</c:v>
                </c:pt>
                <c:pt idx="1011">
                  <c:v>45842</c:v>
                </c:pt>
                <c:pt idx="1012">
                  <c:v>45835</c:v>
                </c:pt>
                <c:pt idx="1013">
                  <c:v>45828</c:v>
                </c:pt>
                <c:pt idx="1014">
                  <c:v>45821</c:v>
                </c:pt>
                <c:pt idx="1015">
                  <c:v>45814</c:v>
                </c:pt>
                <c:pt idx="1016">
                  <c:v>45807</c:v>
                </c:pt>
                <c:pt idx="1017">
                  <c:v>45800</c:v>
                </c:pt>
                <c:pt idx="1018">
                  <c:v>45793</c:v>
                </c:pt>
                <c:pt idx="1019">
                  <c:v>45786</c:v>
                </c:pt>
                <c:pt idx="1020">
                  <c:v>45779</c:v>
                </c:pt>
                <c:pt idx="1021">
                  <c:v>45772</c:v>
                </c:pt>
                <c:pt idx="1022">
                  <c:v>45765</c:v>
                </c:pt>
                <c:pt idx="1023">
                  <c:v>45758</c:v>
                </c:pt>
                <c:pt idx="1024">
                  <c:v>45751</c:v>
                </c:pt>
                <c:pt idx="1025">
                  <c:v>45744</c:v>
                </c:pt>
                <c:pt idx="1026">
                  <c:v>45737</c:v>
                </c:pt>
                <c:pt idx="1027">
                  <c:v>45730</c:v>
                </c:pt>
                <c:pt idx="1028">
                  <c:v>45723</c:v>
                </c:pt>
                <c:pt idx="1029">
                  <c:v>45716</c:v>
                </c:pt>
                <c:pt idx="1030">
                  <c:v>45709</c:v>
                </c:pt>
                <c:pt idx="1031">
                  <c:v>45702</c:v>
                </c:pt>
                <c:pt idx="1032">
                  <c:v>45695</c:v>
                </c:pt>
                <c:pt idx="1033">
                  <c:v>45688</c:v>
                </c:pt>
                <c:pt idx="1034">
                  <c:v>45681</c:v>
                </c:pt>
                <c:pt idx="1035">
                  <c:v>45674</c:v>
                </c:pt>
                <c:pt idx="1036">
                  <c:v>45667</c:v>
                </c:pt>
                <c:pt idx="1037">
                  <c:v>45660</c:v>
                </c:pt>
                <c:pt idx="1038">
                  <c:v>45653</c:v>
                </c:pt>
                <c:pt idx="1039">
                  <c:v>45646</c:v>
                </c:pt>
                <c:pt idx="1040">
                  <c:v>45639</c:v>
                </c:pt>
                <c:pt idx="1041">
                  <c:v>45632</c:v>
                </c:pt>
                <c:pt idx="1042">
                  <c:v>45625</c:v>
                </c:pt>
                <c:pt idx="1043">
                  <c:v>45618</c:v>
                </c:pt>
                <c:pt idx="1044">
                  <c:v>45611</c:v>
                </c:pt>
                <c:pt idx="1045">
                  <c:v>45604</c:v>
                </c:pt>
                <c:pt idx="1046">
                  <c:v>45597</c:v>
                </c:pt>
                <c:pt idx="1047">
                  <c:v>45590</c:v>
                </c:pt>
                <c:pt idx="1048">
                  <c:v>45583</c:v>
                </c:pt>
                <c:pt idx="1049">
                  <c:v>45576</c:v>
                </c:pt>
                <c:pt idx="1050">
                  <c:v>45569</c:v>
                </c:pt>
                <c:pt idx="1051">
                  <c:v>45562</c:v>
                </c:pt>
                <c:pt idx="1052">
                  <c:v>45555</c:v>
                </c:pt>
                <c:pt idx="1053">
                  <c:v>45548</c:v>
                </c:pt>
                <c:pt idx="1054">
                  <c:v>45541</c:v>
                </c:pt>
                <c:pt idx="1055">
                  <c:v>45534</c:v>
                </c:pt>
                <c:pt idx="1056">
                  <c:v>45527</c:v>
                </c:pt>
                <c:pt idx="1057">
                  <c:v>45520</c:v>
                </c:pt>
                <c:pt idx="1058">
                  <c:v>45513</c:v>
                </c:pt>
                <c:pt idx="1059">
                  <c:v>45506</c:v>
                </c:pt>
                <c:pt idx="1060">
                  <c:v>45499</c:v>
                </c:pt>
                <c:pt idx="1061">
                  <c:v>45492</c:v>
                </c:pt>
                <c:pt idx="1062">
                  <c:v>45485</c:v>
                </c:pt>
                <c:pt idx="1063">
                  <c:v>45478</c:v>
                </c:pt>
                <c:pt idx="1064">
                  <c:v>45471</c:v>
                </c:pt>
                <c:pt idx="1065">
                  <c:v>45464</c:v>
                </c:pt>
                <c:pt idx="1066">
                  <c:v>45457</c:v>
                </c:pt>
                <c:pt idx="1067">
                  <c:v>45450</c:v>
                </c:pt>
                <c:pt idx="1068">
                  <c:v>45443</c:v>
                </c:pt>
                <c:pt idx="1069">
                  <c:v>45436</c:v>
                </c:pt>
                <c:pt idx="1070">
                  <c:v>45429</c:v>
                </c:pt>
                <c:pt idx="1071">
                  <c:v>45422</c:v>
                </c:pt>
                <c:pt idx="1072">
                  <c:v>45415</c:v>
                </c:pt>
                <c:pt idx="1073">
                  <c:v>45408</c:v>
                </c:pt>
                <c:pt idx="1074">
                  <c:v>45401</c:v>
                </c:pt>
                <c:pt idx="1075">
                  <c:v>45394</c:v>
                </c:pt>
                <c:pt idx="1076">
                  <c:v>45387</c:v>
                </c:pt>
                <c:pt idx="1077">
                  <c:v>45380</c:v>
                </c:pt>
                <c:pt idx="1078">
                  <c:v>45373</c:v>
                </c:pt>
                <c:pt idx="1079">
                  <c:v>45366</c:v>
                </c:pt>
                <c:pt idx="1080">
                  <c:v>45359</c:v>
                </c:pt>
                <c:pt idx="1081">
                  <c:v>45352</c:v>
                </c:pt>
                <c:pt idx="1082">
                  <c:v>45345</c:v>
                </c:pt>
                <c:pt idx="1083">
                  <c:v>45338</c:v>
                </c:pt>
                <c:pt idx="1084">
                  <c:v>45331</c:v>
                </c:pt>
                <c:pt idx="1085">
                  <c:v>45324</c:v>
                </c:pt>
                <c:pt idx="1086">
                  <c:v>45317</c:v>
                </c:pt>
                <c:pt idx="1087">
                  <c:v>45310</c:v>
                </c:pt>
                <c:pt idx="1088">
                  <c:v>45303</c:v>
                </c:pt>
                <c:pt idx="1089">
                  <c:v>45296</c:v>
                </c:pt>
                <c:pt idx="1090">
                  <c:v>45289</c:v>
                </c:pt>
                <c:pt idx="1091">
                  <c:v>45282</c:v>
                </c:pt>
                <c:pt idx="1092">
                  <c:v>45275</c:v>
                </c:pt>
                <c:pt idx="1093">
                  <c:v>45268</c:v>
                </c:pt>
                <c:pt idx="1094">
                  <c:v>45261</c:v>
                </c:pt>
                <c:pt idx="1095">
                  <c:v>45254</c:v>
                </c:pt>
                <c:pt idx="1096">
                  <c:v>45247</c:v>
                </c:pt>
                <c:pt idx="1097">
                  <c:v>45240</c:v>
                </c:pt>
                <c:pt idx="1098">
                  <c:v>45233</c:v>
                </c:pt>
                <c:pt idx="1099">
                  <c:v>45226</c:v>
                </c:pt>
                <c:pt idx="1100">
                  <c:v>45219</c:v>
                </c:pt>
                <c:pt idx="1101">
                  <c:v>45212</c:v>
                </c:pt>
                <c:pt idx="1102">
                  <c:v>45205</c:v>
                </c:pt>
                <c:pt idx="1103">
                  <c:v>45198</c:v>
                </c:pt>
                <c:pt idx="1104">
                  <c:v>45191</c:v>
                </c:pt>
                <c:pt idx="1105">
                  <c:v>45184</c:v>
                </c:pt>
                <c:pt idx="1106">
                  <c:v>45177</c:v>
                </c:pt>
                <c:pt idx="1107">
                  <c:v>45170</c:v>
                </c:pt>
                <c:pt idx="1108">
                  <c:v>45163</c:v>
                </c:pt>
                <c:pt idx="1109">
                  <c:v>45156</c:v>
                </c:pt>
                <c:pt idx="1110">
                  <c:v>45149</c:v>
                </c:pt>
                <c:pt idx="1111">
                  <c:v>45142</c:v>
                </c:pt>
                <c:pt idx="1112">
                  <c:v>45135</c:v>
                </c:pt>
                <c:pt idx="1113">
                  <c:v>45128</c:v>
                </c:pt>
                <c:pt idx="1114">
                  <c:v>45121</c:v>
                </c:pt>
                <c:pt idx="1115">
                  <c:v>45114</c:v>
                </c:pt>
                <c:pt idx="1116">
                  <c:v>45107</c:v>
                </c:pt>
                <c:pt idx="1117">
                  <c:v>45100</c:v>
                </c:pt>
                <c:pt idx="1118">
                  <c:v>45093</c:v>
                </c:pt>
                <c:pt idx="1119">
                  <c:v>45086</c:v>
                </c:pt>
                <c:pt idx="1120">
                  <c:v>45079</c:v>
                </c:pt>
                <c:pt idx="1121">
                  <c:v>45072</c:v>
                </c:pt>
                <c:pt idx="1122">
                  <c:v>45065</c:v>
                </c:pt>
                <c:pt idx="1123">
                  <c:v>45058</c:v>
                </c:pt>
                <c:pt idx="1124">
                  <c:v>45051</c:v>
                </c:pt>
                <c:pt idx="1125">
                  <c:v>45044</c:v>
                </c:pt>
                <c:pt idx="1126">
                  <c:v>45037</c:v>
                </c:pt>
                <c:pt idx="1127">
                  <c:v>45030</c:v>
                </c:pt>
                <c:pt idx="1128">
                  <c:v>45023</c:v>
                </c:pt>
                <c:pt idx="1129">
                  <c:v>45016</c:v>
                </c:pt>
                <c:pt idx="1130">
                  <c:v>45009</c:v>
                </c:pt>
                <c:pt idx="1131">
                  <c:v>45002</c:v>
                </c:pt>
                <c:pt idx="1132">
                  <c:v>44995</c:v>
                </c:pt>
                <c:pt idx="1133">
                  <c:v>44988</c:v>
                </c:pt>
                <c:pt idx="1134">
                  <c:v>44981</c:v>
                </c:pt>
                <c:pt idx="1135">
                  <c:v>44974</c:v>
                </c:pt>
                <c:pt idx="1136">
                  <c:v>44967</c:v>
                </c:pt>
                <c:pt idx="1137">
                  <c:v>44960</c:v>
                </c:pt>
                <c:pt idx="1138">
                  <c:v>44953</c:v>
                </c:pt>
                <c:pt idx="1139">
                  <c:v>44946</c:v>
                </c:pt>
                <c:pt idx="1140">
                  <c:v>44935</c:v>
                </c:pt>
                <c:pt idx="1141">
                  <c:v>44924</c:v>
                </c:pt>
                <c:pt idx="1142">
                  <c:v>44913</c:v>
                </c:pt>
                <c:pt idx="1143">
                  <c:v>44902</c:v>
                </c:pt>
                <c:pt idx="1144">
                  <c:v>44891</c:v>
                </c:pt>
                <c:pt idx="1145">
                  <c:v>44880</c:v>
                </c:pt>
                <c:pt idx="1146">
                  <c:v>44869</c:v>
                </c:pt>
                <c:pt idx="1147">
                  <c:v>44858</c:v>
                </c:pt>
                <c:pt idx="1148">
                  <c:v>44847</c:v>
                </c:pt>
                <c:pt idx="1149">
                  <c:v>44836</c:v>
                </c:pt>
                <c:pt idx="1150">
                  <c:v>44825</c:v>
                </c:pt>
                <c:pt idx="1151">
                  <c:v>44814</c:v>
                </c:pt>
                <c:pt idx="1152">
                  <c:v>44803</c:v>
                </c:pt>
                <c:pt idx="1153">
                  <c:v>44792</c:v>
                </c:pt>
                <c:pt idx="1154">
                  <c:v>44781</c:v>
                </c:pt>
                <c:pt idx="1155">
                  <c:v>44770</c:v>
                </c:pt>
                <c:pt idx="1156">
                  <c:v>44759</c:v>
                </c:pt>
                <c:pt idx="1157">
                  <c:v>44748</c:v>
                </c:pt>
                <c:pt idx="1158">
                  <c:v>44737</c:v>
                </c:pt>
                <c:pt idx="1159">
                  <c:v>44726</c:v>
                </c:pt>
                <c:pt idx="1160">
                  <c:v>44715</c:v>
                </c:pt>
                <c:pt idx="1161">
                  <c:v>44704</c:v>
                </c:pt>
                <c:pt idx="1162">
                  <c:v>44693</c:v>
                </c:pt>
                <c:pt idx="1163">
                  <c:v>44682</c:v>
                </c:pt>
                <c:pt idx="1164">
                  <c:v>44671</c:v>
                </c:pt>
                <c:pt idx="1165">
                  <c:v>44660</c:v>
                </c:pt>
                <c:pt idx="1166">
                  <c:v>44649</c:v>
                </c:pt>
                <c:pt idx="1167">
                  <c:v>44638</c:v>
                </c:pt>
                <c:pt idx="1168">
                  <c:v>44627</c:v>
                </c:pt>
                <c:pt idx="1169">
                  <c:v>44616</c:v>
                </c:pt>
                <c:pt idx="1170">
                  <c:v>44605</c:v>
                </c:pt>
                <c:pt idx="1171">
                  <c:v>44594</c:v>
                </c:pt>
                <c:pt idx="1172">
                  <c:v>44583</c:v>
                </c:pt>
                <c:pt idx="1173">
                  <c:v>44572</c:v>
                </c:pt>
                <c:pt idx="1174">
                  <c:v>44561</c:v>
                </c:pt>
                <c:pt idx="1175">
                  <c:v>44550</c:v>
                </c:pt>
                <c:pt idx="1176">
                  <c:v>44539</c:v>
                </c:pt>
                <c:pt idx="1177">
                  <c:v>44528</c:v>
                </c:pt>
                <c:pt idx="1178">
                  <c:v>44517</c:v>
                </c:pt>
                <c:pt idx="1179">
                  <c:v>44506</c:v>
                </c:pt>
                <c:pt idx="1180">
                  <c:v>44495</c:v>
                </c:pt>
                <c:pt idx="1181">
                  <c:v>44484</c:v>
                </c:pt>
                <c:pt idx="1182">
                  <c:v>44473</c:v>
                </c:pt>
                <c:pt idx="1183">
                  <c:v>44462</c:v>
                </c:pt>
                <c:pt idx="1184">
                  <c:v>44451</c:v>
                </c:pt>
                <c:pt idx="1185">
                  <c:v>44440</c:v>
                </c:pt>
                <c:pt idx="1186">
                  <c:v>44429</c:v>
                </c:pt>
                <c:pt idx="1187">
                  <c:v>44418</c:v>
                </c:pt>
                <c:pt idx="1188">
                  <c:v>44407</c:v>
                </c:pt>
                <c:pt idx="1189">
                  <c:v>44396</c:v>
                </c:pt>
                <c:pt idx="1190">
                  <c:v>44385</c:v>
                </c:pt>
                <c:pt idx="1191">
                  <c:v>44374</c:v>
                </c:pt>
                <c:pt idx="1192">
                  <c:v>44363</c:v>
                </c:pt>
                <c:pt idx="1193">
                  <c:v>44352</c:v>
                </c:pt>
                <c:pt idx="1194">
                  <c:v>44341</c:v>
                </c:pt>
                <c:pt idx="1195">
                  <c:v>44330</c:v>
                </c:pt>
                <c:pt idx="1196">
                  <c:v>44319</c:v>
                </c:pt>
                <c:pt idx="1197">
                  <c:v>44308</c:v>
                </c:pt>
                <c:pt idx="1198">
                  <c:v>44297</c:v>
                </c:pt>
                <c:pt idx="1199">
                  <c:v>44286</c:v>
                </c:pt>
                <c:pt idx="1200">
                  <c:v>44275</c:v>
                </c:pt>
                <c:pt idx="1201">
                  <c:v>44264</c:v>
                </c:pt>
                <c:pt idx="1202">
                  <c:v>44253</c:v>
                </c:pt>
                <c:pt idx="1203">
                  <c:v>44242</c:v>
                </c:pt>
                <c:pt idx="1204">
                  <c:v>44231</c:v>
                </c:pt>
                <c:pt idx="1205">
                  <c:v>44220</c:v>
                </c:pt>
                <c:pt idx="1206">
                  <c:v>44209</c:v>
                </c:pt>
                <c:pt idx="1207">
                  <c:v>44198</c:v>
                </c:pt>
                <c:pt idx="1208">
                  <c:v>44187</c:v>
                </c:pt>
                <c:pt idx="1209">
                  <c:v>44176</c:v>
                </c:pt>
                <c:pt idx="1210">
                  <c:v>44165</c:v>
                </c:pt>
                <c:pt idx="1211">
                  <c:v>44154</c:v>
                </c:pt>
                <c:pt idx="1212">
                  <c:v>44143</c:v>
                </c:pt>
                <c:pt idx="1213">
                  <c:v>44132</c:v>
                </c:pt>
                <c:pt idx="1214">
                  <c:v>44121</c:v>
                </c:pt>
                <c:pt idx="1215">
                  <c:v>44110</c:v>
                </c:pt>
                <c:pt idx="1216">
                  <c:v>44099</c:v>
                </c:pt>
                <c:pt idx="1217">
                  <c:v>44088</c:v>
                </c:pt>
                <c:pt idx="1218">
                  <c:v>44077</c:v>
                </c:pt>
                <c:pt idx="1219">
                  <c:v>44066</c:v>
                </c:pt>
                <c:pt idx="1220">
                  <c:v>44055</c:v>
                </c:pt>
                <c:pt idx="1221">
                  <c:v>44044</c:v>
                </c:pt>
                <c:pt idx="1222">
                  <c:v>44033</c:v>
                </c:pt>
                <c:pt idx="1223">
                  <c:v>44022</c:v>
                </c:pt>
                <c:pt idx="1224">
                  <c:v>44011</c:v>
                </c:pt>
                <c:pt idx="1225">
                  <c:v>44000</c:v>
                </c:pt>
                <c:pt idx="1226">
                  <c:v>43989</c:v>
                </c:pt>
                <c:pt idx="1227">
                  <c:v>43978</c:v>
                </c:pt>
                <c:pt idx="1228">
                  <c:v>43967</c:v>
                </c:pt>
                <c:pt idx="1229">
                  <c:v>43956</c:v>
                </c:pt>
                <c:pt idx="1230">
                  <c:v>43945</c:v>
                </c:pt>
                <c:pt idx="1231">
                  <c:v>43934</c:v>
                </c:pt>
                <c:pt idx="1232">
                  <c:v>43923</c:v>
                </c:pt>
                <c:pt idx="1233">
                  <c:v>43912</c:v>
                </c:pt>
                <c:pt idx="1234">
                  <c:v>43901</c:v>
                </c:pt>
                <c:pt idx="1235">
                  <c:v>43890</c:v>
                </c:pt>
                <c:pt idx="1236">
                  <c:v>43879</c:v>
                </c:pt>
                <c:pt idx="1237">
                  <c:v>43868</c:v>
                </c:pt>
                <c:pt idx="1238">
                  <c:v>43857</c:v>
                </c:pt>
                <c:pt idx="1239">
                  <c:v>43846</c:v>
                </c:pt>
                <c:pt idx="1240">
                  <c:v>43835</c:v>
                </c:pt>
                <c:pt idx="1241">
                  <c:v>43824</c:v>
                </c:pt>
                <c:pt idx="1242">
                  <c:v>43813</c:v>
                </c:pt>
                <c:pt idx="1243">
                  <c:v>43802</c:v>
                </c:pt>
                <c:pt idx="1244">
                  <c:v>43791</c:v>
                </c:pt>
                <c:pt idx="1245">
                  <c:v>43780</c:v>
                </c:pt>
                <c:pt idx="1246">
                  <c:v>43769</c:v>
                </c:pt>
                <c:pt idx="1247">
                  <c:v>43758</c:v>
                </c:pt>
                <c:pt idx="1248">
                  <c:v>43747</c:v>
                </c:pt>
                <c:pt idx="1249">
                  <c:v>43736</c:v>
                </c:pt>
                <c:pt idx="1250">
                  <c:v>43725</c:v>
                </c:pt>
                <c:pt idx="1251">
                  <c:v>43714</c:v>
                </c:pt>
                <c:pt idx="1252">
                  <c:v>43703</c:v>
                </c:pt>
                <c:pt idx="1253">
                  <c:v>43692</c:v>
                </c:pt>
                <c:pt idx="1254">
                  <c:v>43681</c:v>
                </c:pt>
                <c:pt idx="1255">
                  <c:v>43670</c:v>
                </c:pt>
                <c:pt idx="1256">
                  <c:v>43659</c:v>
                </c:pt>
                <c:pt idx="1257">
                  <c:v>43648</c:v>
                </c:pt>
                <c:pt idx="1258">
                  <c:v>43637</c:v>
                </c:pt>
                <c:pt idx="1259">
                  <c:v>43626</c:v>
                </c:pt>
                <c:pt idx="1260">
                  <c:v>43615</c:v>
                </c:pt>
                <c:pt idx="1261">
                  <c:v>43604</c:v>
                </c:pt>
                <c:pt idx="1262">
                  <c:v>43593</c:v>
                </c:pt>
                <c:pt idx="1263">
                  <c:v>43582</c:v>
                </c:pt>
                <c:pt idx="1264">
                  <c:v>43571</c:v>
                </c:pt>
                <c:pt idx="1265">
                  <c:v>43560</c:v>
                </c:pt>
                <c:pt idx="1266">
                  <c:v>43549</c:v>
                </c:pt>
                <c:pt idx="1267">
                  <c:v>43538</c:v>
                </c:pt>
                <c:pt idx="1268">
                  <c:v>43527</c:v>
                </c:pt>
                <c:pt idx="1269">
                  <c:v>43516</c:v>
                </c:pt>
                <c:pt idx="1270">
                  <c:v>43505</c:v>
                </c:pt>
                <c:pt idx="1271">
                  <c:v>43494</c:v>
                </c:pt>
                <c:pt idx="1272">
                  <c:v>43483</c:v>
                </c:pt>
                <c:pt idx="1273">
                  <c:v>43472</c:v>
                </c:pt>
                <c:pt idx="1274">
                  <c:v>43461</c:v>
                </c:pt>
                <c:pt idx="1275">
                  <c:v>43450</c:v>
                </c:pt>
                <c:pt idx="1276">
                  <c:v>43439</c:v>
                </c:pt>
                <c:pt idx="1277">
                  <c:v>43428</c:v>
                </c:pt>
                <c:pt idx="1278">
                  <c:v>43417</c:v>
                </c:pt>
                <c:pt idx="1279">
                  <c:v>43406</c:v>
                </c:pt>
                <c:pt idx="1280">
                  <c:v>43395</c:v>
                </c:pt>
                <c:pt idx="1281">
                  <c:v>43384</c:v>
                </c:pt>
                <c:pt idx="1282">
                  <c:v>43373</c:v>
                </c:pt>
                <c:pt idx="1283">
                  <c:v>43362</c:v>
                </c:pt>
                <c:pt idx="1284">
                  <c:v>43351</c:v>
                </c:pt>
                <c:pt idx="1285">
                  <c:v>43340</c:v>
                </c:pt>
                <c:pt idx="1286">
                  <c:v>43329</c:v>
                </c:pt>
                <c:pt idx="1287">
                  <c:v>43318</c:v>
                </c:pt>
                <c:pt idx="1288">
                  <c:v>43307</c:v>
                </c:pt>
                <c:pt idx="1289">
                  <c:v>43296</c:v>
                </c:pt>
                <c:pt idx="1290">
                  <c:v>43285</c:v>
                </c:pt>
                <c:pt idx="1291">
                  <c:v>43274</c:v>
                </c:pt>
                <c:pt idx="1292">
                  <c:v>43263</c:v>
                </c:pt>
                <c:pt idx="1293">
                  <c:v>43252</c:v>
                </c:pt>
                <c:pt idx="1294">
                  <c:v>43241</c:v>
                </c:pt>
                <c:pt idx="1295">
                  <c:v>43230</c:v>
                </c:pt>
                <c:pt idx="1296">
                  <c:v>43219</c:v>
                </c:pt>
                <c:pt idx="1297">
                  <c:v>43208</c:v>
                </c:pt>
                <c:pt idx="1298">
                  <c:v>43197</c:v>
                </c:pt>
                <c:pt idx="1299">
                  <c:v>43186</c:v>
                </c:pt>
                <c:pt idx="1300">
                  <c:v>43175</c:v>
                </c:pt>
                <c:pt idx="1301">
                  <c:v>43164</c:v>
                </c:pt>
                <c:pt idx="1302">
                  <c:v>43153</c:v>
                </c:pt>
                <c:pt idx="1303">
                  <c:v>43142</c:v>
                </c:pt>
                <c:pt idx="1304">
                  <c:v>43131</c:v>
                </c:pt>
                <c:pt idx="1305">
                  <c:v>43120</c:v>
                </c:pt>
                <c:pt idx="1306">
                  <c:v>43109</c:v>
                </c:pt>
                <c:pt idx="1307">
                  <c:v>43098</c:v>
                </c:pt>
                <c:pt idx="1308">
                  <c:v>43087</c:v>
                </c:pt>
                <c:pt idx="1309">
                  <c:v>43076</c:v>
                </c:pt>
                <c:pt idx="1310">
                  <c:v>43065</c:v>
                </c:pt>
                <c:pt idx="1311">
                  <c:v>43054</c:v>
                </c:pt>
                <c:pt idx="1312">
                  <c:v>43043</c:v>
                </c:pt>
                <c:pt idx="1313">
                  <c:v>43032</c:v>
                </c:pt>
                <c:pt idx="1314">
                  <c:v>43021</c:v>
                </c:pt>
                <c:pt idx="1315">
                  <c:v>43010</c:v>
                </c:pt>
                <c:pt idx="1316">
                  <c:v>42999</c:v>
                </c:pt>
                <c:pt idx="1317">
                  <c:v>42988</c:v>
                </c:pt>
                <c:pt idx="1318">
                  <c:v>42977</c:v>
                </c:pt>
                <c:pt idx="1319">
                  <c:v>42966</c:v>
                </c:pt>
                <c:pt idx="1320">
                  <c:v>42955</c:v>
                </c:pt>
                <c:pt idx="1321">
                  <c:v>42944</c:v>
                </c:pt>
                <c:pt idx="1322">
                  <c:v>42933</c:v>
                </c:pt>
                <c:pt idx="1323">
                  <c:v>42922</c:v>
                </c:pt>
                <c:pt idx="1324">
                  <c:v>42911</c:v>
                </c:pt>
                <c:pt idx="1325">
                  <c:v>42900</c:v>
                </c:pt>
                <c:pt idx="1326">
                  <c:v>42889</c:v>
                </c:pt>
                <c:pt idx="1327">
                  <c:v>42878</c:v>
                </c:pt>
                <c:pt idx="1328">
                  <c:v>42867</c:v>
                </c:pt>
                <c:pt idx="1329">
                  <c:v>42856</c:v>
                </c:pt>
                <c:pt idx="1330">
                  <c:v>42845</c:v>
                </c:pt>
                <c:pt idx="1331">
                  <c:v>42834</c:v>
                </c:pt>
                <c:pt idx="1332">
                  <c:v>42823</c:v>
                </c:pt>
                <c:pt idx="1333">
                  <c:v>42812</c:v>
                </c:pt>
                <c:pt idx="1334">
                  <c:v>42801</c:v>
                </c:pt>
                <c:pt idx="1335">
                  <c:v>42790</c:v>
                </c:pt>
                <c:pt idx="1336">
                  <c:v>42779</c:v>
                </c:pt>
                <c:pt idx="1337">
                  <c:v>42768</c:v>
                </c:pt>
                <c:pt idx="1338">
                  <c:v>42757</c:v>
                </c:pt>
                <c:pt idx="1339">
                  <c:v>42746</c:v>
                </c:pt>
                <c:pt idx="1340">
                  <c:v>42735</c:v>
                </c:pt>
                <c:pt idx="1341">
                  <c:v>42724</c:v>
                </c:pt>
                <c:pt idx="1342">
                  <c:v>42713</c:v>
                </c:pt>
                <c:pt idx="1343">
                  <c:v>42702</c:v>
                </c:pt>
                <c:pt idx="1344">
                  <c:v>42691</c:v>
                </c:pt>
                <c:pt idx="1345">
                  <c:v>42680</c:v>
                </c:pt>
                <c:pt idx="1346">
                  <c:v>42669</c:v>
                </c:pt>
                <c:pt idx="1347">
                  <c:v>42658</c:v>
                </c:pt>
                <c:pt idx="1348">
                  <c:v>42647</c:v>
                </c:pt>
                <c:pt idx="1349">
                  <c:v>42636</c:v>
                </c:pt>
                <c:pt idx="1350">
                  <c:v>42625</c:v>
                </c:pt>
                <c:pt idx="1351">
                  <c:v>42614</c:v>
                </c:pt>
                <c:pt idx="1352">
                  <c:v>42603</c:v>
                </c:pt>
                <c:pt idx="1353">
                  <c:v>42592</c:v>
                </c:pt>
                <c:pt idx="1354">
                  <c:v>42581</c:v>
                </c:pt>
                <c:pt idx="1355">
                  <c:v>42570</c:v>
                </c:pt>
                <c:pt idx="1356">
                  <c:v>42559</c:v>
                </c:pt>
                <c:pt idx="1357">
                  <c:v>42548</c:v>
                </c:pt>
                <c:pt idx="1358">
                  <c:v>42537</c:v>
                </c:pt>
                <c:pt idx="1359">
                  <c:v>42526</c:v>
                </c:pt>
                <c:pt idx="1360">
                  <c:v>42515</c:v>
                </c:pt>
                <c:pt idx="1361">
                  <c:v>42504</c:v>
                </c:pt>
                <c:pt idx="1362">
                  <c:v>42493</c:v>
                </c:pt>
                <c:pt idx="1363">
                  <c:v>42482</c:v>
                </c:pt>
                <c:pt idx="1364">
                  <c:v>42471</c:v>
                </c:pt>
                <c:pt idx="1365">
                  <c:v>42460</c:v>
                </c:pt>
                <c:pt idx="1366">
                  <c:v>42449</c:v>
                </c:pt>
                <c:pt idx="1367">
                  <c:v>42438</c:v>
                </c:pt>
                <c:pt idx="1368">
                  <c:v>42427</c:v>
                </c:pt>
                <c:pt idx="1369">
                  <c:v>42416</c:v>
                </c:pt>
                <c:pt idx="1370">
                  <c:v>42405</c:v>
                </c:pt>
                <c:pt idx="1371">
                  <c:v>42394</c:v>
                </c:pt>
                <c:pt idx="1372">
                  <c:v>42383</c:v>
                </c:pt>
                <c:pt idx="1373">
                  <c:v>42372</c:v>
                </c:pt>
                <c:pt idx="1374">
                  <c:v>42361</c:v>
                </c:pt>
                <c:pt idx="1375">
                  <c:v>42350</c:v>
                </c:pt>
                <c:pt idx="1376">
                  <c:v>42339</c:v>
                </c:pt>
                <c:pt idx="1377">
                  <c:v>42328</c:v>
                </c:pt>
                <c:pt idx="1378">
                  <c:v>42317</c:v>
                </c:pt>
                <c:pt idx="1379">
                  <c:v>42306</c:v>
                </c:pt>
                <c:pt idx="1380">
                  <c:v>42295</c:v>
                </c:pt>
                <c:pt idx="1381">
                  <c:v>42284</c:v>
                </c:pt>
                <c:pt idx="1382">
                  <c:v>42273</c:v>
                </c:pt>
                <c:pt idx="1383">
                  <c:v>42262</c:v>
                </c:pt>
                <c:pt idx="1384">
                  <c:v>42251</c:v>
                </c:pt>
                <c:pt idx="1385">
                  <c:v>42240</c:v>
                </c:pt>
                <c:pt idx="1386">
                  <c:v>42229</c:v>
                </c:pt>
                <c:pt idx="1387">
                  <c:v>42218</c:v>
                </c:pt>
                <c:pt idx="1388">
                  <c:v>42207</c:v>
                </c:pt>
                <c:pt idx="1389">
                  <c:v>42196</c:v>
                </c:pt>
                <c:pt idx="1390">
                  <c:v>42185</c:v>
                </c:pt>
                <c:pt idx="1391">
                  <c:v>42174</c:v>
                </c:pt>
                <c:pt idx="1392">
                  <c:v>42163</c:v>
                </c:pt>
                <c:pt idx="1393">
                  <c:v>42152</c:v>
                </c:pt>
                <c:pt idx="1394">
                  <c:v>42141</c:v>
                </c:pt>
                <c:pt idx="1395">
                  <c:v>42130</c:v>
                </c:pt>
                <c:pt idx="1396">
                  <c:v>42119</c:v>
                </c:pt>
                <c:pt idx="1397">
                  <c:v>42108</c:v>
                </c:pt>
                <c:pt idx="1398">
                  <c:v>42097</c:v>
                </c:pt>
                <c:pt idx="1399">
                  <c:v>42086</c:v>
                </c:pt>
                <c:pt idx="1400">
                  <c:v>42075</c:v>
                </c:pt>
                <c:pt idx="1401">
                  <c:v>42064</c:v>
                </c:pt>
                <c:pt idx="1402">
                  <c:v>42053</c:v>
                </c:pt>
                <c:pt idx="1403">
                  <c:v>42042</c:v>
                </c:pt>
                <c:pt idx="1404">
                  <c:v>42031</c:v>
                </c:pt>
                <c:pt idx="1405">
                  <c:v>42020</c:v>
                </c:pt>
                <c:pt idx="1406">
                  <c:v>42009</c:v>
                </c:pt>
                <c:pt idx="1407">
                  <c:v>41998</c:v>
                </c:pt>
                <c:pt idx="1408">
                  <c:v>41987</c:v>
                </c:pt>
                <c:pt idx="1409">
                  <c:v>41976</c:v>
                </c:pt>
                <c:pt idx="1410">
                  <c:v>41965</c:v>
                </c:pt>
                <c:pt idx="1411">
                  <c:v>41954</c:v>
                </c:pt>
                <c:pt idx="1412">
                  <c:v>41943</c:v>
                </c:pt>
                <c:pt idx="1413">
                  <c:v>41932</c:v>
                </c:pt>
                <c:pt idx="1414">
                  <c:v>41921</c:v>
                </c:pt>
                <c:pt idx="1415">
                  <c:v>41910</c:v>
                </c:pt>
                <c:pt idx="1416">
                  <c:v>41899</c:v>
                </c:pt>
                <c:pt idx="1417">
                  <c:v>41888</c:v>
                </c:pt>
                <c:pt idx="1418">
                  <c:v>41877</c:v>
                </c:pt>
                <c:pt idx="1419">
                  <c:v>41866</c:v>
                </c:pt>
                <c:pt idx="1420">
                  <c:v>41855</c:v>
                </c:pt>
                <c:pt idx="1421">
                  <c:v>41844</c:v>
                </c:pt>
                <c:pt idx="1422">
                  <c:v>41833</c:v>
                </c:pt>
                <c:pt idx="1423">
                  <c:v>41822</c:v>
                </c:pt>
                <c:pt idx="1424">
                  <c:v>41811</c:v>
                </c:pt>
                <c:pt idx="1425">
                  <c:v>41800</c:v>
                </c:pt>
                <c:pt idx="1426">
                  <c:v>41789</c:v>
                </c:pt>
                <c:pt idx="1427">
                  <c:v>41778</c:v>
                </c:pt>
                <c:pt idx="1428">
                  <c:v>41767</c:v>
                </c:pt>
                <c:pt idx="1429">
                  <c:v>41756</c:v>
                </c:pt>
                <c:pt idx="1430">
                  <c:v>41745</c:v>
                </c:pt>
                <c:pt idx="1431">
                  <c:v>41734</c:v>
                </c:pt>
                <c:pt idx="1432">
                  <c:v>41723</c:v>
                </c:pt>
                <c:pt idx="1433">
                  <c:v>41712</c:v>
                </c:pt>
                <c:pt idx="1434">
                  <c:v>41701</c:v>
                </c:pt>
                <c:pt idx="1435">
                  <c:v>41690</c:v>
                </c:pt>
                <c:pt idx="1436">
                  <c:v>41679</c:v>
                </c:pt>
                <c:pt idx="1437">
                  <c:v>41668</c:v>
                </c:pt>
                <c:pt idx="1438">
                  <c:v>41657</c:v>
                </c:pt>
                <c:pt idx="1439">
                  <c:v>41646</c:v>
                </c:pt>
                <c:pt idx="1440">
                  <c:v>41635</c:v>
                </c:pt>
                <c:pt idx="1441">
                  <c:v>41624</c:v>
                </c:pt>
                <c:pt idx="1442">
                  <c:v>41613</c:v>
                </c:pt>
                <c:pt idx="1443">
                  <c:v>41602</c:v>
                </c:pt>
                <c:pt idx="1444">
                  <c:v>41591</c:v>
                </c:pt>
                <c:pt idx="1445">
                  <c:v>41580</c:v>
                </c:pt>
                <c:pt idx="1446">
                  <c:v>41569</c:v>
                </c:pt>
                <c:pt idx="1447">
                  <c:v>41558</c:v>
                </c:pt>
                <c:pt idx="1448">
                  <c:v>41547</c:v>
                </c:pt>
                <c:pt idx="1449">
                  <c:v>41536</c:v>
                </c:pt>
                <c:pt idx="1450">
                  <c:v>41525</c:v>
                </c:pt>
                <c:pt idx="1451">
                  <c:v>41514</c:v>
                </c:pt>
                <c:pt idx="1452">
                  <c:v>41503</c:v>
                </c:pt>
                <c:pt idx="1453">
                  <c:v>41492</c:v>
                </c:pt>
                <c:pt idx="1454">
                  <c:v>41481</c:v>
                </c:pt>
                <c:pt idx="1455">
                  <c:v>41470</c:v>
                </c:pt>
                <c:pt idx="1456">
                  <c:v>41459</c:v>
                </c:pt>
                <c:pt idx="1457">
                  <c:v>41448</c:v>
                </c:pt>
                <c:pt idx="1458">
                  <c:v>41437</c:v>
                </c:pt>
                <c:pt idx="1459">
                  <c:v>41426</c:v>
                </c:pt>
                <c:pt idx="1460">
                  <c:v>41415</c:v>
                </c:pt>
                <c:pt idx="1461">
                  <c:v>41404</c:v>
                </c:pt>
                <c:pt idx="1462">
                  <c:v>41393</c:v>
                </c:pt>
                <c:pt idx="1463">
                  <c:v>41382</c:v>
                </c:pt>
                <c:pt idx="1464">
                  <c:v>41371</c:v>
                </c:pt>
                <c:pt idx="1465">
                  <c:v>41360</c:v>
                </c:pt>
                <c:pt idx="1466">
                  <c:v>41349</c:v>
                </c:pt>
                <c:pt idx="1467">
                  <c:v>41338</c:v>
                </c:pt>
                <c:pt idx="1468">
                  <c:v>41327</c:v>
                </c:pt>
                <c:pt idx="1469">
                  <c:v>41316</c:v>
                </c:pt>
                <c:pt idx="1470">
                  <c:v>41305</c:v>
                </c:pt>
                <c:pt idx="1471">
                  <c:v>41294</c:v>
                </c:pt>
                <c:pt idx="1472">
                  <c:v>41283</c:v>
                </c:pt>
                <c:pt idx="1473">
                  <c:v>41272</c:v>
                </c:pt>
                <c:pt idx="1474">
                  <c:v>41261</c:v>
                </c:pt>
                <c:pt idx="1475">
                  <c:v>41250</c:v>
                </c:pt>
                <c:pt idx="1476">
                  <c:v>41239</c:v>
                </c:pt>
                <c:pt idx="1477">
                  <c:v>41228</c:v>
                </c:pt>
                <c:pt idx="1478">
                  <c:v>41217</c:v>
                </c:pt>
                <c:pt idx="1479">
                  <c:v>41206</c:v>
                </c:pt>
                <c:pt idx="1480">
                  <c:v>41195</c:v>
                </c:pt>
                <c:pt idx="1481">
                  <c:v>41184</c:v>
                </c:pt>
                <c:pt idx="1482">
                  <c:v>41173</c:v>
                </c:pt>
                <c:pt idx="1483">
                  <c:v>41162</c:v>
                </c:pt>
                <c:pt idx="1484">
                  <c:v>41151</c:v>
                </c:pt>
                <c:pt idx="1485">
                  <c:v>41140</c:v>
                </c:pt>
                <c:pt idx="1486">
                  <c:v>41129</c:v>
                </c:pt>
                <c:pt idx="1487">
                  <c:v>41118</c:v>
                </c:pt>
                <c:pt idx="1488">
                  <c:v>41107</c:v>
                </c:pt>
                <c:pt idx="1489">
                  <c:v>41096</c:v>
                </c:pt>
                <c:pt idx="1490">
                  <c:v>41085</c:v>
                </c:pt>
                <c:pt idx="1491">
                  <c:v>41074</c:v>
                </c:pt>
                <c:pt idx="1492">
                  <c:v>41063</c:v>
                </c:pt>
                <c:pt idx="1493">
                  <c:v>41052</c:v>
                </c:pt>
                <c:pt idx="1494">
                  <c:v>41041</c:v>
                </c:pt>
                <c:pt idx="1495">
                  <c:v>41030</c:v>
                </c:pt>
                <c:pt idx="1496">
                  <c:v>41019</c:v>
                </c:pt>
                <c:pt idx="1497">
                  <c:v>41008</c:v>
                </c:pt>
                <c:pt idx="1498">
                  <c:v>40997</c:v>
                </c:pt>
                <c:pt idx="1499">
                  <c:v>40986</c:v>
                </c:pt>
                <c:pt idx="1500">
                  <c:v>40975</c:v>
                </c:pt>
                <c:pt idx="1501">
                  <c:v>40964</c:v>
                </c:pt>
                <c:pt idx="1502">
                  <c:v>40953</c:v>
                </c:pt>
                <c:pt idx="1503">
                  <c:v>40942</c:v>
                </c:pt>
                <c:pt idx="1504">
                  <c:v>40931</c:v>
                </c:pt>
                <c:pt idx="1505">
                  <c:v>40920</c:v>
                </c:pt>
                <c:pt idx="1506">
                  <c:v>40909</c:v>
                </c:pt>
                <c:pt idx="1507">
                  <c:v>40898</c:v>
                </c:pt>
                <c:pt idx="1508">
                  <c:v>40887</c:v>
                </c:pt>
                <c:pt idx="1509">
                  <c:v>40876</c:v>
                </c:pt>
                <c:pt idx="1510">
                  <c:v>40865</c:v>
                </c:pt>
                <c:pt idx="1511">
                  <c:v>40854</c:v>
                </c:pt>
                <c:pt idx="1512">
                  <c:v>40843</c:v>
                </c:pt>
                <c:pt idx="1513">
                  <c:v>40832</c:v>
                </c:pt>
                <c:pt idx="1514">
                  <c:v>40821</c:v>
                </c:pt>
                <c:pt idx="1515">
                  <c:v>40810</c:v>
                </c:pt>
                <c:pt idx="1516">
                  <c:v>40799</c:v>
                </c:pt>
                <c:pt idx="1517">
                  <c:v>40788</c:v>
                </c:pt>
                <c:pt idx="1518">
                  <c:v>40777</c:v>
                </c:pt>
                <c:pt idx="1519">
                  <c:v>40766</c:v>
                </c:pt>
                <c:pt idx="1520">
                  <c:v>40755</c:v>
                </c:pt>
                <c:pt idx="1521">
                  <c:v>40744</c:v>
                </c:pt>
                <c:pt idx="1522">
                  <c:v>40733</c:v>
                </c:pt>
                <c:pt idx="1523">
                  <c:v>40722</c:v>
                </c:pt>
                <c:pt idx="1524">
                  <c:v>40711</c:v>
                </c:pt>
                <c:pt idx="1525">
                  <c:v>40700</c:v>
                </c:pt>
                <c:pt idx="1526">
                  <c:v>40689</c:v>
                </c:pt>
                <c:pt idx="1527">
                  <c:v>40678</c:v>
                </c:pt>
                <c:pt idx="1528">
                  <c:v>40667</c:v>
                </c:pt>
                <c:pt idx="1529">
                  <c:v>40656</c:v>
                </c:pt>
                <c:pt idx="1530">
                  <c:v>40645</c:v>
                </c:pt>
                <c:pt idx="1531">
                  <c:v>40634</c:v>
                </c:pt>
                <c:pt idx="1532">
                  <c:v>40623</c:v>
                </c:pt>
                <c:pt idx="1533">
                  <c:v>40612</c:v>
                </c:pt>
                <c:pt idx="1534">
                  <c:v>40601</c:v>
                </c:pt>
                <c:pt idx="1535">
                  <c:v>40590</c:v>
                </c:pt>
                <c:pt idx="1536">
                  <c:v>40579</c:v>
                </c:pt>
                <c:pt idx="1537">
                  <c:v>40568</c:v>
                </c:pt>
                <c:pt idx="1538">
                  <c:v>40557</c:v>
                </c:pt>
                <c:pt idx="1539">
                  <c:v>40546</c:v>
                </c:pt>
                <c:pt idx="1540">
                  <c:v>40535</c:v>
                </c:pt>
                <c:pt idx="1541">
                  <c:v>40524</c:v>
                </c:pt>
                <c:pt idx="1542">
                  <c:v>40513</c:v>
                </c:pt>
                <c:pt idx="1543">
                  <c:v>40502</c:v>
                </c:pt>
                <c:pt idx="1544">
                  <c:v>40491</c:v>
                </c:pt>
                <c:pt idx="1545">
                  <c:v>40480</c:v>
                </c:pt>
                <c:pt idx="1546">
                  <c:v>40469</c:v>
                </c:pt>
                <c:pt idx="1547">
                  <c:v>40458</c:v>
                </c:pt>
                <c:pt idx="1548">
                  <c:v>40447</c:v>
                </c:pt>
                <c:pt idx="1549">
                  <c:v>40436</c:v>
                </c:pt>
                <c:pt idx="1550">
                  <c:v>40425</c:v>
                </c:pt>
                <c:pt idx="1551">
                  <c:v>40414</c:v>
                </c:pt>
                <c:pt idx="1552">
                  <c:v>40403</c:v>
                </c:pt>
                <c:pt idx="1553">
                  <c:v>40392</c:v>
                </c:pt>
                <c:pt idx="1554">
                  <c:v>40381</c:v>
                </c:pt>
                <c:pt idx="1555">
                  <c:v>40370</c:v>
                </c:pt>
                <c:pt idx="1556">
                  <c:v>40359</c:v>
                </c:pt>
                <c:pt idx="1557">
                  <c:v>40348</c:v>
                </c:pt>
                <c:pt idx="1558">
                  <c:v>40337</c:v>
                </c:pt>
                <c:pt idx="1559">
                  <c:v>40326</c:v>
                </c:pt>
                <c:pt idx="1560">
                  <c:v>40315</c:v>
                </c:pt>
                <c:pt idx="1561">
                  <c:v>40304</c:v>
                </c:pt>
                <c:pt idx="1562">
                  <c:v>40293</c:v>
                </c:pt>
                <c:pt idx="1563">
                  <c:v>40282</c:v>
                </c:pt>
                <c:pt idx="1564">
                  <c:v>40271</c:v>
                </c:pt>
                <c:pt idx="1565">
                  <c:v>40260</c:v>
                </c:pt>
                <c:pt idx="1566">
                  <c:v>40249</c:v>
                </c:pt>
                <c:pt idx="1567">
                  <c:v>40238</c:v>
                </c:pt>
                <c:pt idx="1568">
                  <c:v>40227</c:v>
                </c:pt>
                <c:pt idx="1569">
                  <c:v>40216</c:v>
                </c:pt>
                <c:pt idx="1570">
                  <c:v>40205</c:v>
                </c:pt>
                <c:pt idx="1571">
                  <c:v>40194</c:v>
                </c:pt>
                <c:pt idx="1572">
                  <c:v>40183</c:v>
                </c:pt>
                <c:pt idx="1573">
                  <c:v>40172</c:v>
                </c:pt>
                <c:pt idx="1574">
                  <c:v>40161</c:v>
                </c:pt>
                <c:pt idx="1575">
                  <c:v>40150</c:v>
                </c:pt>
                <c:pt idx="1576">
                  <c:v>40139</c:v>
                </c:pt>
                <c:pt idx="1577">
                  <c:v>40128</c:v>
                </c:pt>
                <c:pt idx="1578">
                  <c:v>40117</c:v>
                </c:pt>
                <c:pt idx="1579">
                  <c:v>40106</c:v>
                </c:pt>
                <c:pt idx="1580">
                  <c:v>40095</c:v>
                </c:pt>
                <c:pt idx="1581">
                  <c:v>40084</c:v>
                </c:pt>
                <c:pt idx="1582">
                  <c:v>40073</c:v>
                </c:pt>
                <c:pt idx="1583">
                  <c:v>40062</c:v>
                </c:pt>
                <c:pt idx="1584">
                  <c:v>40051</c:v>
                </c:pt>
                <c:pt idx="1585">
                  <c:v>40040</c:v>
                </c:pt>
                <c:pt idx="1586">
                  <c:v>40029</c:v>
                </c:pt>
                <c:pt idx="1587">
                  <c:v>40018</c:v>
                </c:pt>
                <c:pt idx="1588">
                  <c:v>40007</c:v>
                </c:pt>
                <c:pt idx="1589">
                  <c:v>39996</c:v>
                </c:pt>
                <c:pt idx="1590">
                  <c:v>39985</c:v>
                </c:pt>
                <c:pt idx="1591">
                  <c:v>39974</c:v>
                </c:pt>
                <c:pt idx="1592">
                  <c:v>39963</c:v>
                </c:pt>
                <c:pt idx="1593">
                  <c:v>39952</c:v>
                </c:pt>
                <c:pt idx="1594">
                  <c:v>39941</c:v>
                </c:pt>
                <c:pt idx="1595">
                  <c:v>39930</c:v>
                </c:pt>
                <c:pt idx="1596">
                  <c:v>39919</c:v>
                </c:pt>
                <c:pt idx="1597">
                  <c:v>39908</c:v>
                </c:pt>
                <c:pt idx="1598">
                  <c:v>39897</c:v>
                </c:pt>
                <c:pt idx="1599">
                  <c:v>39886</c:v>
                </c:pt>
                <c:pt idx="1600">
                  <c:v>39875</c:v>
                </c:pt>
                <c:pt idx="1601">
                  <c:v>39864</c:v>
                </c:pt>
                <c:pt idx="1602">
                  <c:v>39853</c:v>
                </c:pt>
                <c:pt idx="1603">
                  <c:v>39842</c:v>
                </c:pt>
                <c:pt idx="1604">
                  <c:v>39831</c:v>
                </c:pt>
                <c:pt idx="1605">
                  <c:v>39820</c:v>
                </c:pt>
                <c:pt idx="1606">
                  <c:v>39809</c:v>
                </c:pt>
                <c:pt idx="1607">
                  <c:v>39798</c:v>
                </c:pt>
                <c:pt idx="1608">
                  <c:v>39787</c:v>
                </c:pt>
                <c:pt idx="1609">
                  <c:v>39776</c:v>
                </c:pt>
                <c:pt idx="1610">
                  <c:v>39765</c:v>
                </c:pt>
                <c:pt idx="1611">
                  <c:v>39754</c:v>
                </c:pt>
                <c:pt idx="1612">
                  <c:v>39743</c:v>
                </c:pt>
                <c:pt idx="1613">
                  <c:v>39732</c:v>
                </c:pt>
                <c:pt idx="1614">
                  <c:v>39721</c:v>
                </c:pt>
                <c:pt idx="1615">
                  <c:v>39710</c:v>
                </c:pt>
                <c:pt idx="1616">
                  <c:v>39699</c:v>
                </c:pt>
                <c:pt idx="1617">
                  <c:v>39688</c:v>
                </c:pt>
                <c:pt idx="1618">
                  <c:v>39677</c:v>
                </c:pt>
                <c:pt idx="1619">
                  <c:v>39666</c:v>
                </c:pt>
                <c:pt idx="1620">
                  <c:v>39655</c:v>
                </c:pt>
                <c:pt idx="1621">
                  <c:v>39644</c:v>
                </c:pt>
                <c:pt idx="1622">
                  <c:v>39633</c:v>
                </c:pt>
                <c:pt idx="1623">
                  <c:v>39622</c:v>
                </c:pt>
                <c:pt idx="1624">
                  <c:v>39611</c:v>
                </c:pt>
                <c:pt idx="1625">
                  <c:v>39600</c:v>
                </c:pt>
                <c:pt idx="1626">
                  <c:v>39589</c:v>
                </c:pt>
                <c:pt idx="1627">
                  <c:v>39578</c:v>
                </c:pt>
                <c:pt idx="1628">
                  <c:v>39567</c:v>
                </c:pt>
                <c:pt idx="1629">
                  <c:v>39556</c:v>
                </c:pt>
                <c:pt idx="1630">
                  <c:v>39545</c:v>
                </c:pt>
                <c:pt idx="1631">
                  <c:v>39534</c:v>
                </c:pt>
                <c:pt idx="1632">
                  <c:v>39523</c:v>
                </c:pt>
                <c:pt idx="1633">
                  <c:v>39512</c:v>
                </c:pt>
                <c:pt idx="1634">
                  <c:v>39501</c:v>
                </c:pt>
                <c:pt idx="1635">
                  <c:v>39490</c:v>
                </c:pt>
                <c:pt idx="1636">
                  <c:v>39479</c:v>
                </c:pt>
                <c:pt idx="1637">
                  <c:v>39468</c:v>
                </c:pt>
                <c:pt idx="1638">
                  <c:v>39457</c:v>
                </c:pt>
                <c:pt idx="1639">
                  <c:v>39446</c:v>
                </c:pt>
                <c:pt idx="1640">
                  <c:v>39435</c:v>
                </c:pt>
                <c:pt idx="1641">
                  <c:v>39424</c:v>
                </c:pt>
                <c:pt idx="1642">
                  <c:v>39413</c:v>
                </c:pt>
                <c:pt idx="1643">
                  <c:v>39402</c:v>
                </c:pt>
                <c:pt idx="1644">
                  <c:v>39391</c:v>
                </c:pt>
                <c:pt idx="1645">
                  <c:v>39380</c:v>
                </c:pt>
                <c:pt idx="1646">
                  <c:v>39369</c:v>
                </c:pt>
                <c:pt idx="1647">
                  <c:v>39358</c:v>
                </c:pt>
                <c:pt idx="1648">
                  <c:v>39347</c:v>
                </c:pt>
                <c:pt idx="1649">
                  <c:v>39336</c:v>
                </c:pt>
                <c:pt idx="1650">
                  <c:v>39325</c:v>
                </c:pt>
                <c:pt idx="1651">
                  <c:v>39314</c:v>
                </c:pt>
                <c:pt idx="1652">
                  <c:v>39303</c:v>
                </c:pt>
                <c:pt idx="1653">
                  <c:v>39292</c:v>
                </c:pt>
                <c:pt idx="1654">
                  <c:v>39281</c:v>
                </c:pt>
                <c:pt idx="1655">
                  <c:v>39270</c:v>
                </c:pt>
                <c:pt idx="1656">
                  <c:v>39259</c:v>
                </c:pt>
                <c:pt idx="1657">
                  <c:v>39248</c:v>
                </c:pt>
                <c:pt idx="1658">
                  <c:v>39237</c:v>
                </c:pt>
                <c:pt idx="1659">
                  <c:v>39226</c:v>
                </c:pt>
                <c:pt idx="1660">
                  <c:v>39215</c:v>
                </c:pt>
                <c:pt idx="1661">
                  <c:v>39204</c:v>
                </c:pt>
                <c:pt idx="1662">
                  <c:v>39193</c:v>
                </c:pt>
                <c:pt idx="1663">
                  <c:v>39182</c:v>
                </c:pt>
                <c:pt idx="1664">
                  <c:v>39171</c:v>
                </c:pt>
                <c:pt idx="1665">
                  <c:v>39160</c:v>
                </c:pt>
                <c:pt idx="1666">
                  <c:v>39149</c:v>
                </c:pt>
                <c:pt idx="1667">
                  <c:v>39138</c:v>
                </c:pt>
                <c:pt idx="1668">
                  <c:v>39127</c:v>
                </c:pt>
                <c:pt idx="1669">
                  <c:v>39116</c:v>
                </c:pt>
                <c:pt idx="1670">
                  <c:v>39105</c:v>
                </c:pt>
                <c:pt idx="1671">
                  <c:v>39094</c:v>
                </c:pt>
                <c:pt idx="1672">
                  <c:v>39083</c:v>
                </c:pt>
                <c:pt idx="1673">
                  <c:v>39072</c:v>
                </c:pt>
                <c:pt idx="1674">
                  <c:v>39061</c:v>
                </c:pt>
                <c:pt idx="1675">
                  <c:v>39050</c:v>
                </c:pt>
                <c:pt idx="1676">
                  <c:v>39039</c:v>
                </c:pt>
                <c:pt idx="1677">
                  <c:v>39028</c:v>
                </c:pt>
                <c:pt idx="1678">
                  <c:v>39017</c:v>
                </c:pt>
                <c:pt idx="1679">
                  <c:v>39006</c:v>
                </c:pt>
                <c:pt idx="1680">
                  <c:v>38995</c:v>
                </c:pt>
                <c:pt idx="1681">
                  <c:v>38984</c:v>
                </c:pt>
                <c:pt idx="1682">
                  <c:v>38973</c:v>
                </c:pt>
                <c:pt idx="1683">
                  <c:v>38962</c:v>
                </c:pt>
                <c:pt idx="1684">
                  <c:v>38951</c:v>
                </c:pt>
                <c:pt idx="1685">
                  <c:v>38940</c:v>
                </c:pt>
                <c:pt idx="1686">
                  <c:v>38929</c:v>
                </c:pt>
                <c:pt idx="1687">
                  <c:v>38918</c:v>
                </c:pt>
                <c:pt idx="1688">
                  <c:v>38907</c:v>
                </c:pt>
                <c:pt idx="1689">
                  <c:v>38896</c:v>
                </c:pt>
                <c:pt idx="1690">
                  <c:v>38885</c:v>
                </c:pt>
                <c:pt idx="1691">
                  <c:v>38874</c:v>
                </c:pt>
                <c:pt idx="1692">
                  <c:v>38863</c:v>
                </c:pt>
                <c:pt idx="1693">
                  <c:v>38852</c:v>
                </c:pt>
                <c:pt idx="1694">
                  <c:v>38841</c:v>
                </c:pt>
                <c:pt idx="1695">
                  <c:v>38830</c:v>
                </c:pt>
                <c:pt idx="1696">
                  <c:v>38819</c:v>
                </c:pt>
                <c:pt idx="1697">
                  <c:v>38808</c:v>
                </c:pt>
                <c:pt idx="1698">
                  <c:v>38797</c:v>
                </c:pt>
                <c:pt idx="1699">
                  <c:v>38786</c:v>
                </c:pt>
                <c:pt idx="1700">
                  <c:v>38775</c:v>
                </c:pt>
                <c:pt idx="1701">
                  <c:v>38764</c:v>
                </c:pt>
                <c:pt idx="1702">
                  <c:v>38753</c:v>
                </c:pt>
                <c:pt idx="1703">
                  <c:v>38742</c:v>
                </c:pt>
                <c:pt idx="1704">
                  <c:v>38731</c:v>
                </c:pt>
                <c:pt idx="1705">
                  <c:v>38720</c:v>
                </c:pt>
                <c:pt idx="1706">
                  <c:v>38709</c:v>
                </c:pt>
                <c:pt idx="1707">
                  <c:v>38698</c:v>
                </c:pt>
                <c:pt idx="1708">
                  <c:v>38687</c:v>
                </c:pt>
                <c:pt idx="1709">
                  <c:v>38676</c:v>
                </c:pt>
                <c:pt idx="1710">
                  <c:v>38665</c:v>
                </c:pt>
                <c:pt idx="1711">
                  <c:v>38654</c:v>
                </c:pt>
                <c:pt idx="1712">
                  <c:v>38643</c:v>
                </c:pt>
                <c:pt idx="1713">
                  <c:v>38632</c:v>
                </c:pt>
                <c:pt idx="1714">
                  <c:v>38621</c:v>
                </c:pt>
                <c:pt idx="1715">
                  <c:v>38610</c:v>
                </c:pt>
                <c:pt idx="1716">
                  <c:v>38599</c:v>
                </c:pt>
                <c:pt idx="1717">
                  <c:v>38588</c:v>
                </c:pt>
                <c:pt idx="1718">
                  <c:v>38577</c:v>
                </c:pt>
                <c:pt idx="1719">
                  <c:v>38566</c:v>
                </c:pt>
                <c:pt idx="1720">
                  <c:v>38555</c:v>
                </c:pt>
                <c:pt idx="1721">
                  <c:v>38544</c:v>
                </c:pt>
                <c:pt idx="1722">
                  <c:v>38533</c:v>
                </c:pt>
                <c:pt idx="1723">
                  <c:v>38522</c:v>
                </c:pt>
                <c:pt idx="1724">
                  <c:v>38511</c:v>
                </c:pt>
                <c:pt idx="1725">
                  <c:v>38500</c:v>
                </c:pt>
                <c:pt idx="1726">
                  <c:v>38489</c:v>
                </c:pt>
                <c:pt idx="1727">
                  <c:v>38478</c:v>
                </c:pt>
                <c:pt idx="1728">
                  <c:v>38467</c:v>
                </c:pt>
                <c:pt idx="1729">
                  <c:v>38456</c:v>
                </c:pt>
                <c:pt idx="1730">
                  <c:v>38445</c:v>
                </c:pt>
                <c:pt idx="1731">
                  <c:v>38434</c:v>
                </c:pt>
                <c:pt idx="1732">
                  <c:v>38423</c:v>
                </c:pt>
                <c:pt idx="1733">
                  <c:v>38412</c:v>
                </c:pt>
                <c:pt idx="1734">
                  <c:v>38401</c:v>
                </c:pt>
                <c:pt idx="1735">
                  <c:v>38390</c:v>
                </c:pt>
                <c:pt idx="1736">
                  <c:v>38379</c:v>
                </c:pt>
                <c:pt idx="1737">
                  <c:v>38368</c:v>
                </c:pt>
                <c:pt idx="1738">
                  <c:v>38357</c:v>
                </c:pt>
                <c:pt idx="1739">
                  <c:v>38346</c:v>
                </c:pt>
                <c:pt idx="1740">
                  <c:v>38335</c:v>
                </c:pt>
                <c:pt idx="1741">
                  <c:v>38324</c:v>
                </c:pt>
                <c:pt idx="1742">
                  <c:v>38313</c:v>
                </c:pt>
                <c:pt idx="1743">
                  <c:v>38302</c:v>
                </c:pt>
                <c:pt idx="1744">
                  <c:v>38291</c:v>
                </c:pt>
                <c:pt idx="1745">
                  <c:v>38280</c:v>
                </c:pt>
                <c:pt idx="1746">
                  <c:v>38269</c:v>
                </c:pt>
                <c:pt idx="1747">
                  <c:v>38258</c:v>
                </c:pt>
                <c:pt idx="1748">
                  <c:v>38247</c:v>
                </c:pt>
                <c:pt idx="1749">
                  <c:v>38236</c:v>
                </c:pt>
                <c:pt idx="1750">
                  <c:v>38225</c:v>
                </c:pt>
                <c:pt idx="1751">
                  <c:v>38214</c:v>
                </c:pt>
                <c:pt idx="1752">
                  <c:v>38203</c:v>
                </c:pt>
                <c:pt idx="1753">
                  <c:v>38192</c:v>
                </c:pt>
                <c:pt idx="1754">
                  <c:v>38181</c:v>
                </c:pt>
                <c:pt idx="1755">
                  <c:v>38170</c:v>
                </c:pt>
                <c:pt idx="1756">
                  <c:v>38159</c:v>
                </c:pt>
                <c:pt idx="1757">
                  <c:v>38148</c:v>
                </c:pt>
                <c:pt idx="1758">
                  <c:v>38137</c:v>
                </c:pt>
                <c:pt idx="1759">
                  <c:v>38126</c:v>
                </c:pt>
                <c:pt idx="1760">
                  <c:v>38115</c:v>
                </c:pt>
                <c:pt idx="1761">
                  <c:v>38104</c:v>
                </c:pt>
                <c:pt idx="1762">
                  <c:v>38093</c:v>
                </c:pt>
                <c:pt idx="1763">
                  <c:v>38082</c:v>
                </c:pt>
                <c:pt idx="1764">
                  <c:v>38071</c:v>
                </c:pt>
                <c:pt idx="1765">
                  <c:v>38060</c:v>
                </c:pt>
                <c:pt idx="1766">
                  <c:v>38049</c:v>
                </c:pt>
                <c:pt idx="1767">
                  <c:v>38038</c:v>
                </c:pt>
                <c:pt idx="1768">
                  <c:v>38027</c:v>
                </c:pt>
                <c:pt idx="1769">
                  <c:v>38016</c:v>
                </c:pt>
                <c:pt idx="1770">
                  <c:v>38005</c:v>
                </c:pt>
                <c:pt idx="1771">
                  <c:v>37994</c:v>
                </c:pt>
                <c:pt idx="1772">
                  <c:v>37983</c:v>
                </c:pt>
                <c:pt idx="1773">
                  <c:v>37972</c:v>
                </c:pt>
                <c:pt idx="1774">
                  <c:v>37961</c:v>
                </c:pt>
                <c:pt idx="1775">
                  <c:v>37950</c:v>
                </c:pt>
                <c:pt idx="1776">
                  <c:v>37939</c:v>
                </c:pt>
                <c:pt idx="1777">
                  <c:v>37928</c:v>
                </c:pt>
                <c:pt idx="1778">
                  <c:v>37917</c:v>
                </c:pt>
                <c:pt idx="1779">
                  <c:v>37906</c:v>
                </c:pt>
                <c:pt idx="1780">
                  <c:v>37895</c:v>
                </c:pt>
                <c:pt idx="1781">
                  <c:v>37884</c:v>
                </c:pt>
                <c:pt idx="1782">
                  <c:v>37873</c:v>
                </c:pt>
                <c:pt idx="1783">
                  <c:v>37862</c:v>
                </c:pt>
                <c:pt idx="1784">
                  <c:v>37851</c:v>
                </c:pt>
                <c:pt idx="1785">
                  <c:v>37840</c:v>
                </c:pt>
                <c:pt idx="1786">
                  <c:v>37829</c:v>
                </c:pt>
                <c:pt idx="1787">
                  <c:v>37818</c:v>
                </c:pt>
                <c:pt idx="1788">
                  <c:v>37807</c:v>
                </c:pt>
                <c:pt idx="1789">
                  <c:v>37796</c:v>
                </c:pt>
                <c:pt idx="1790">
                  <c:v>37785</c:v>
                </c:pt>
                <c:pt idx="1791">
                  <c:v>37774</c:v>
                </c:pt>
                <c:pt idx="1792">
                  <c:v>37763</c:v>
                </c:pt>
                <c:pt idx="1793">
                  <c:v>37752</c:v>
                </c:pt>
                <c:pt idx="1794">
                  <c:v>37741</c:v>
                </c:pt>
                <c:pt idx="1795">
                  <c:v>37730</c:v>
                </c:pt>
                <c:pt idx="1796">
                  <c:v>37719</c:v>
                </c:pt>
                <c:pt idx="1797">
                  <c:v>37708</c:v>
                </c:pt>
                <c:pt idx="1798">
                  <c:v>37697</c:v>
                </c:pt>
                <c:pt idx="1799">
                  <c:v>37686</c:v>
                </c:pt>
                <c:pt idx="1800">
                  <c:v>37675</c:v>
                </c:pt>
                <c:pt idx="1801">
                  <c:v>37664</c:v>
                </c:pt>
                <c:pt idx="1802">
                  <c:v>37653</c:v>
                </c:pt>
                <c:pt idx="1803">
                  <c:v>37642</c:v>
                </c:pt>
                <c:pt idx="1804">
                  <c:v>37631</c:v>
                </c:pt>
                <c:pt idx="1805">
                  <c:v>37620</c:v>
                </c:pt>
                <c:pt idx="1806">
                  <c:v>37609</c:v>
                </c:pt>
                <c:pt idx="1807">
                  <c:v>37598</c:v>
                </c:pt>
                <c:pt idx="1808">
                  <c:v>37587</c:v>
                </c:pt>
                <c:pt idx="1809">
                  <c:v>37576</c:v>
                </c:pt>
                <c:pt idx="1810">
                  <c:v>37565</c:v>
                </c:pt>
                <c:pt idx="1811">
                  <c:v>37554</c:v>
                </c:pt>
                <c:pt idx="1812">
                  <c:v>37543</c:v>
                </c:pt>
                <c:pt idx="1813">
                  <c:v>37532</c:v>
                </c:pt>
                <c:pt idx="1814">
                  <c:v>37521</c:v>
                </c:pt>
                <c:pt idx="1815">
                  <c:v>37510</c:v>
                </c:pt>
                <c:pt idx="1816">
                  <c:v>37499</c:v>
                </c:pt>
                <c:pt idx="1817">
                  <c:v>37488</c:v>
                </c:pt>
                <c:pt idx="1818">
                  <c:v>37477</c:v>
                </c:pt>
                <c:pt idx="1819">
                  <c:v>37466</c:v>
                </c:pt>
                <c:pt idx="1820">
                  <c:v>37455</c:v>
                </c:pt>
                <c:pt idx="1821">
                  <c:v>37444</c:v>
                </c:pt>
                <c:pt idx="1822">
                  <c:v>37433</c:v>
                </c:pt>
                <c:pt idx="1823">
                  <c:v>37422</c:v>
                </c:pt>
                <c:pt idx="1824">
                  <c:v>37411</c:v>
                </c:pt>
                <c:pt idx="1825">
                  <c:v>37400</c:v>
                </c:pt>
                <c:pt idx="1826">
                  <c:v>37389</c:v>
                </c:pt>
                <c:pt idx="1827">
                  <c:v>37378</c:v>
                </c:pt>
                <c:pt idx="1828">
                  <c:v>37367</c:v>
                </c:pt>
                <c:pt idx="1829">
                  <c:v>37356</c:v>
                </c:pt>
                <c:pt idx="1830">
                  <c:v>37345</c:v>
                </c:pt>
                <c:pt idx="1831">
                  <c:v>37334</c:v>
                </c:pt>
                <c:pt idx="1832">
                  <c:v>37323</c:v>
                </c:pt>
                <c:pt idx="1833">
                  <c:v>37312</c:v>
                </c:pt>
                <c:pt idx="1834">
                  <c:v>37301</c:v>
                </c:pt>
                <c:pt idx="1835">
                  <c:v>37290</c:v>
                </c:pt>
                <c:pt idx="1836">
                  <c:v>37279</c:v>
                </c:pt>
                <c:pt idx="1837">
                  <c:v>37268</c:v>
                </c:pt>
                <c:pt idx="1838">
                  <c:v>37257</c:v>
                </c:pt>
                <c:pt idx="1839">
                  <c:v>37246</c:v>
                </c:pt>
                <c:pt idx="1840">
                  <c:v>37235</c:v>
                </c:pt>
                <c:pt idx="1841">
                  <c:v>37224</c:v>
                </c:pt>
                <c:pt idx="1842">
                  <c:v>37213</c:v>
                </c:pt>
                <c:pt idx="1843">
                  <c:v>37202</c:v>
                </c:pt>
                <c:pt idx="1844">
                  <c:v>37191</c:v>
                </c:pt>
                <c:pt idx="1845">
                  <c:v>37180</c:v>
                </c:pt>
                <c:pt idx="1846">
                  <c:v>37169</c:v>
                </c:pt>
                <c:pt idx="1847">
                  <c:v>37158</c:v>
                </c:pt>
                <c:pt idx="1848">
                  <c:v>37147</c:v>
                </c:pt>
                <c:pt idx="1849">
                  <c:v>37136</c:v>
                </c:pt>
                <c:pt idx="1850">
                  <c:v>37125</c:v>
                </c:pt>
                <c:pt idx="1851">
                  <c:v>37114</c:v>
                </c:pt>
                <c:pt idx="1852">
                  <c:v>37103</c:v>
                </c:pt>
                <c:pt idx="1853">
                  <c:v>37092</c:v>
                </c:pt>
                <c:pt idx="1854">
                  <c:v>37081</c:v>
                </c:pt>
                <c:pt idx="1855">
                  <c:v>37070</c:v>
                </c:pt>
                <c:pt idx="1856">
                  <c:v>37059</c:v>
                </c:pt>
                <c:pt idx="1857">
                  <c:v>37048</c:v>
                </c:pt>
                <c:pt idx="1858">
                  <c:v>37037</c:v>
                </c:pt>
                <c:pt idx="1859">
                  <c:v>37026</c:v>
                </c:pt>
                <c:pt idx="1860">
                  <c:v>37015</c:v>
                </c:pt>
                <c:pt idx="1861">
                  <c:v>37004</c:v>
                </c:pt>
                <c:pt idx="1862">
                  <c:v>36993</c:v>
                </c:pt>
                <c:pt idx="1863">
                  <c:v>36982</c:v>
                </c:pt>
                <c:pt idx="1864">
                  <c:v>36971</c:v>
                </c:pt>
                <c:pt idx="1865">
                  <c:v>36960</c:v>
                </c:pt>
                <c:pt idx="1866">
                  <c:v>36949</c:v>
                </c:pt>
                <c:pt idx="1867">
                  <c:v>36938</c:v>
                </c:pt>
                <c:pt idx="1868">
                  <c:v>36927</c:v>
                </c:pt>
                <c:pt idx="1869">
                  <c:v>36916</c:v>
                </c:pt>
                <c:pt idx="1870">
                  <c:v>36905</c:v>
                </c:pt>
                <c:pt idx="1871">
                  <c:v>36894</c:v>
                </c:pt>
                <c:pt idx="1872">
                  <c:v>36883</c:v>
                </c:pt>
                <c:pt idx="1873">
                  <c:v>36872</c:v>
                </c:pt>
                <c:pt idx="1874">
                  <c:v>36861</c:v>
                </c:pt>
                <c:pt idx="1875">
                  <c:v>36850</c:v>
                </c:pt>
                <c:pt idx="1876">
                  <c:v>36839</c:v>
                </c:pt>
                <c:pt idx="1877">
                  <c:v>36828</c:v>
                </c:pt>
                <c:pt idx="1878">
                  <c:v>36817</c:v>
                </c:pt>
                <c:pt idx="1879">
                  <c:v>36806</c:v>
                </c:pt>
                <c:pt idx="1880">
                  <c:v>36795</c:v>
                </c:pt>
                <c:pt idx="1881">
                  <c:v>36784</c:v>
                </c:pt>
                <c:pt idx="1882">
                  <c:v>36773</c:v>
                </c:pt>
                <c:pt idx="1883">
                  <c:v>36762</c:v>
                </c:pt>
                <c:pt idx="1884">
                  <c:v>36751</c:v>
                </c:pt>
                <c:pt idx="1885">
                  <c:v>36740</c:v>
                </c:pt>
                <c:pt idx="1886">
                  <c:v>36729</c:v>
                </c:pt>
                <c:pt idx="1887">
                  <c:v>36718</c:v>
                </c:pt>
                <c:pt idx="1888">
                  <c:v>36707</c:v>
                </c:pt>
                <c:pt idx="1889">
                  <c:v>36696</c:v>
                </c:pt>
                <c:pt idx="1890">
                  <c:v>36685</c:v>
                </c:pt>
                <c:pt idx="1891">
                  <c:v>36674</c:v>
                </c:pt>
                <c:pt idx="1892">
                  <c:v>36663</c:v>
                </c:pt>
                <c:pt idx="1893">
                  <c:v>36652</c:v>
                </c:pt>
                <c:pt idx="1894">
                  <c:v>36641</c:v>
                </c:pt>
                <c:pt idx="1895">
                  <c:v>36630</c:v>
                </c:pt>
                <c:pt idx="1896">
                  <c:v>36619</c:v>
                </c:pt>
                <c:pt idx="1897">
                  <c:v>36608</c:v>
                </c:pt>
                <c:pt idx="1898">
                  <c:v>36597</c:v>
                </c:pt>
                <c:pt idx="1899">
                  <c:v>36586</c:v>
                </c:pt>
                <c:pt idx="1900">
                  <c:v>36575</c:v>
                </c:pt>
                <c:pt idx="1901">
                  <c:v>36564</c:v>
                </c:pt>
                <c:pt idx="1902">
                  <c:v>36553</c:v>
                </c:pt>
                <c:pt idx="1903">
                  <c:v>36542</c:v>
                </c:pt>
                <c:pt idx="1904">
                  <c:v>36531</c:v>
                </c:pt>
                <c:pt idx="1905">
                  <c:v>36520</c:v>
                </c:pt>
                <c:pt idx="1906">
                  <c:v>36509</c:v>
                </c:pt>
                <c:pt idx="1907">
                  <c:v>36498</c:v>
                </c:pt>
                <c:pt idx="1908">
                  <c:v>36487</c:v>
                </c:pt>
                <c:pt idx="1909">
                  <c:v>36476</c:v>
                </c:pt>
                <c:pt idx="1910">
                  <c:v>36465</c:v>
                </c:pt>
                <c:pt idx="1911">
                  <c:v>36454</c:v>
                </c:pt>
                <c:pt idx="1912">
                  <c:v>36443</c:v>
                </c:pt>
                <c:pt idx="1913">
                  <c:v>36432</c:v>
                </c:pt>
                <c:pt idx="1914">
                  <c:v>36421</c:v>
                </c:pt>
                <c:pt idx="1915">
                  <c:v>36410</c:v>
                </c:pt>
                <c:pt idx="1916">
                  <c:v>36399</c:v>
                </c:pt>
                <c:pt idx="1917">
                  <c:v>36388</c:v>
                </c:pt>
                <c:pt idx="1918">
                  <c:v>36377</c:v>
                </c:pt>
                <c:pt idx="1919">
                  <c:v>36366</c:v>
                </c:pt>
                <c:pt idx="1920">
                  <c:v>36355</c:v>
                </c:pt>
                <c:pt idx="1921">
                  <c:v>36344</c:v>
                </c:pt>
                <c:pt idx="1922">
                  <c:v>36333</c:v>
                </c:pt>
                <c:pt idx="1923">
                  <c:v>36322</c:v>
                </c:pt>
                <c:pt idx="1924">
                  <c:v>36311</c:v>
                </c:pt>
                <c:pt idx="1925">
                  <c:v>36300</c:v>
                </c:pt>
                <c:pt idx="1926">
                  <c:v>36289</c:v>
                </c:pt>
                <c:pt idx="1927">
                  <c:v>36278</c:v>
                </c:pt>
                <c:pt idx="1928">
                  <c:v>36267</c:v>
                </c:pt>
                <c:pt idx="1929">
                  <c:v>36256</c:v>
                </c:pt>
                <c:pt idx="1930">
                  <c:v>36245</c:v>
                </c:pt>
                <c:pt idx="1931">
                  <c:v>36234</c:v>
                </c:pt>
                <c:pt idx="1932">
                  <c:v>36223</c:v>
                </c:pt>
                <c:pt idx="1933">
                  <c:v>36212</c:v>
                </c:pt>
                <c:pt idx="1934">
                  <c:v>36201</c:v>
                </c:pt>
                <c:pt idx="1935">
                  <c:v>36190</c:v>
                </c:pt>
                <c:pt idx="1936">
                  <c:v>36179</c:v>
                </c:pt>
                <c:pt idx="1937">
                  <c:v>36168</c:v>
                </c:pt>
                <c:pt idx="1938">
                  <c:v>36157</c:v>
                </c:pt>
                <c:pt idx="1939">
                  <c:v>36146</c:v>
                </c:pt>
                <c:pt idx="1940">
                  <c:v>36135</c:v>
                </c:pt>
                <c:pt idx="1941">
                  <c:v>36124</c:v>
                </c:pt>
                <c:pt idx="1942">
                  <c:v>36113</c:v>
                </c:pt>
                <c:pt idx="1943">
                  <c:v>36102</c:v>
                </c:pt>
                <c:pt idx="1944">
                  <c:v>36091</c:v>
                </c:pt>
                <c:pt idx="1945">
                  <c:v>36080</c:v>
                </c:pt>
                <c:pt idx="1946">
                  <c:v>36069</c:v>
                </c:pt>
                <c:pt idx="1947">
                  <c:v>36058</c:v>
                </c:pt>
                <c:pt idx="1948">
                  <c:v>36047</c:v>
                </c:pt>
                <c:pt idx="1949">
                  <c:v>36036</c:v>
                </c:pt>
                <c:pt idx="1950">
                  <c:v>36025</c:v>
                </c:pt>
                <c:pt idx="1951">
                  <c:v>36014</c:v>
                </c:pt>
                <c:pt idx="1952">
                  <c:v>36003</c:v>
                </c:pt>
                <c:pt idx="1953">
                  <c:v>35992</c:v>
                </c:pt>
                <c:pt idx="1954">
                  <c:v>35981</c:v>
                </c:pt>
                <c:pt idx="1955">
                  <c:v>35970</c:v>
                </c:pt>
                <c:pt idx="1956">
                  <c:v>35959</c:v>
                </c:pt>
                <c:pt idx="1957">
                  <c:v>35948</c:v>
                </c:pt>
                <c:pt idx="1958">
                  <c:v>35937</c:v>
                </c:pt>
                <c:pt idx="1959">
                  <c:v>35926</c:v>
                </c:pt>
                <c:pt idx="1960">
                  <c:v>35915</c:v>
                </c:pt>
                <c:pt idx="1961">
                  <c:v>35904</c:v>
                </c:pt>
                <c:pt idx="1962">
                  <c:v>35893</c:v>
                </c:pt>
                <c:pt idx="1963">
                  <c:v>35882</c:v>
                </c:pt>
                <c:pt idx="1964">
                  <c:v>35871</c:v>
                </c:pt>
                <c:pt idx="1965">
                  <c:v>35860</c:v>
                </c:pt>
                <c:pt idx="1966">
                  <c:v>35849</c:v>
                </c:pt>
                <c:pt idx="1967">
                  <c:v>35838</c:v>
                </c:pt>
                <c:pt idx="1968">
                  <c:v>35827</c:v>
                </c:pt>
                <c:pt idx="1969">
                  <c:v>35816</c:v>
                </c:pt>
                <c:pt idx="1970">
                  <c:v>35805</c:v>
                </c:pt>
                <c:pt idx="1971">
                  <c:v>35794</c:v>
                </c:pt>
                <c:pt idx="1972">
                  <c:v>35783</c:v>
                </c:pt>
                <c:pt idx="1973">
                  <c:v>35772</c:v>
                </c:pt>
                <c:pt idx="1974">
                  <c:v>35761</c:v>
                </c:pt>
                <c:pt idx="1975">
                  <c:v>35750</c:v>
                </c:pt>
                <c:pt idx="1976">
                  <c:v>35739</c:v>
                </c:pt>
                <c:pt idx="1977">
                  <c:v>35728</c:v>
                </c:pt>
                <c:pt idx="1978">
                  <c:v>35717</c:v>
                </c:pt>
                <c:pt idx="1979">
                  <c:v>35706</c:v>
                </c:pt>
                <c:pt idx="1980">
                  <c:v>35695</c:v>
                </c:pt>
                <c:pt idx="1981">
                  <c:v>35684</c:v>
                </c:pt>
                <c:pt idx="1982">
                  <c:v>35673</c:v>
                </c:pt>
                <c:pt idx="1983">
                  <c:v>35662</c:v>
                </c:pt>
                <c:pt idx="1984">
                  <c:v>35651</c:v>
                </c:pt>
                <c:pt idx="1985">
                  <c:v>35640</c:v>
                </c:pt>
                <c:pt idx="1986">
                  <c:v>35629</c:v>
                </c:pt>
                <c:pt idx="1987">
                  <c:v>35618</c:v>
                </c:pt>
                <c:pt idx="1988">
                  <c:v>35607</c:v>
                </c:pt>
                <c:pt idx="1989">
                  <c:v>35596</c:v>
                </c:pt>
                <c:pt idx="1990">
                  <c:v>35585</c:v>
                </c:pt>
                <c:pt idx="1991">
                  <c:v>35574</c:v>
                </c:pt>
                <c:pt idx="1992">
                  <c:v>35563</c:v>
                </c:pt>
                <c:pt idx="1993">
                  <c:v>35552</c:v>
                </c:pt>
                <c:pt idx="1994">
                  <c:v>35541</c:v>
                </c:pt>
                <c:pt idx="1995">
                  <c:v>35530</c:v>
                </c:pt>
                <c:pt idx="1996">
                  <c:v>35519</c:v>
                </c:pt>
                <c:pt idx="1997">
                  <c:v>35508</c:v>
                </c:pt>
                <c:pt idx="1998">
                  <c:v>35497</c:v>
                </c:pt>
                <c:pt idx="1999">
                  <c:v>35486</c:v>
                </c:pt>
                <c:pt idx="2000">
                  <c:v>35475</c:v>
                </c:pt>
                <c:pt idx="2001">
                  <c:v>35464</c:v>
                </c:pt>
                <c:pt idx="2002">
                  <c:v>35453</c:v>
                </c:pt>
                <c:pt idx="2003">
                  <c:v>35442</c:v>
                </c:pt>
                <c:pt idx="2004">
                  <c:v>35431</c:v>
                </c:pt>
                <c:pt idx="2005">
                  <c:v>35420</c:v>
                </c:pt>
                <c:pt idx="2006">
                  <c:v>35409</c:v>
                </c:pt>
                <c:pt idx="2007">
                  <c:v>35398</c:v>
                </c:pt>
                <c:pt idx="2008">
                  <c:v>35387</c:v>
                </c:pt>
                <c:pt idx="2009">
                  <c:v>35376</c:v>
                </c:pt>
                <c:pt idx="2010">
                  <c:v>35365</c:v>
                </c:pt>
                <c:pt idx="2011">
                  <c:v>35354</c:v>
                </c:pt>
                <c:pt idx="2012">
                  <c:v>35343</c:v>
                </c:pt>
                <c:pt idx="2013">
                  <c:v>35332</c:v>
                </c:pt>
                <c:pt idx="2014">
                  <c:v>35321</c:v>
                </c:pt>
                <c:pt idx="2015">
                  <c:v>35310</c:v>
                </c:pt>
                <c:pt idx="2016">
                  <c:v>35299</c:v>
                </c:pt>
                <c:pt idx="2017">
                  <c:v>35288</c:v>
                </c:pt>
                <c:pt idx="2018">
                  <c:v>35277</c:v>
                </c:pt>
                <c:pt idx="2019">
                  <c:v>35266</c:v>
                </c:pt>
                <c:pt idx="2020">
                  <c:v>35255</c:v>
                </c:pt>
                <c:pt idx="2021">
                  <c:v>35244</c:v>
                </c:pt>
                <c:pt idx="2022">
                  <c:v>35233</c:v>
                </c:pt>
                <c:pt idx="2023">
                  <c:v>35222</c:v>
                </c:pt>
                <c:pt idx="2024">
                  <c:v>35211</c:v>
                </c:pt>
                <c:pt idx="2025">
                  <c:v>35200</c:v>
                </c:pt>
                <c:pt idx="2026">
                  <c:v>35189</c:v>
                </c:pt>
                <c:pt idx="2027">
                  <c:v>35178</c:v>
                </c:pt>
                <c:pt idx="2028">
                  <c:v>35167</c:v>
                </c:pt>
                <c:pt idx="2029">
                  <c:v>35156</c:v>
                </c:pt>
                <c:pt idx="2030">
                  <c:v>35145</c:v>
                </c:pt>
                <c:pt idx="2031">
                  <c:v>35134</c:v>
                </c:pt>
                <c:pt idx="2032">
                  <c:v>35123</c:v>
                </c:pt>
                <c:pt idx="2033">
                  <c:v>35112</c:v>
                </c:pt>
                <c:pt idx="2034">
                  <c:v>35101</c:v>
                </c:pt>
                <c:pt idx="2035">
                  <c:v>35090</c:v>
                </c:pt>
                <c:pt idx="2036">
                  <c:v>35079</c:v>
                </c:pt>
                <c:pt idx="2037">
                  <c:v>35068</c:v>
                </c:pt>
                <c:pt idx="2038">
                  <c:v>35057</c:v>
                </c:pt>
                <c:pt idx="2039">
                  <c:v>35046</c:v>
                </c:pt>
                <c:pt idx="2040">
                  <c:v>35035</c:v>
                </c:pt>
                <c:pt idx="2041">
                  <c:v>35024</c:v>
                </c:pt>
                <c:pt idx="2042">
                  <c:v>35013</c:v>
                </c:pt>
                <c:pt idx="2043">
                  <c:v>35002</c:v>
                </c:pt>
                <c:pt idx="2044">
                  <c:v>34991</c:v>
                </c:pt>
                <c:pt idx="2045">
                  <c:v>34980</c:v>
                </c:pt>
                <c:pt idx="2046">
                  <c:v>34969</c:v>
                </c:pt>
                <c:pt idx="2047">
                  <c:v>34958</c:v>
                </c:pt>
                <c:pt idx="2048">
                  <c:v>34947</c:v>
                </c:pt>
                <c:pt idx="2049">
                  <c:v>34936</c:v>
                </c:pt>
                <c:pt idx="2050">
                  <c:v>34925</c:v>
                </c:pt>
                <c:pt idx="2051">
                  <c:v>34914</c:v>
                </c:pt>
                <c:pt idx="2052">
                  <c:v>34903</c:v>
                </c:pt>
                <c:pt idx="2053">
                  <c:v>34892</c:v>
                </c:pt>
                <c:pt idx="2054">
                  <c:v>34881</c:v>
                </c:pt>
                <c:pt idx="2055">
                  <c:v>34870</c:v>
                </c:pt>
                <c:pt idx="2056">
                  <c:v>34859</c:v>
                </c:pt>
                <c:pt idx="2057">
                  <c:v>34848</c:v>
                </c:pt>
                <c:pt idx="2058">
                  <c:v>34837</c:v>
                </c:pt>
                <c:pt idx="2059">
                  <c:v>34826</c:v>
                </c:pt>
                <c:pt idx="2060">
                  <c:v>34815</c:v>
                </c:pt>
                <c:pt idx="2061">
                  <c:v>34804</c:v>
                </c:pt>
                <c:pt idx="2062">
                  <c:v>34793</c:v>
                </c:pt>
                <c:pt idx="2063">
                  <c:v>34782</c:v>
                </c:pt>
                <c:pt idx="2064">
                  <c:v>34771</c:v>
                </c:pt>
                <c:pt idx="2065">
                  <c:v>34760</c:v>
                </c:pt>
                <c:pt idx="2066">
                  <c:v>34749</c:v>
                </c:pt>
                <c:pt idx="2067">
                  <c:v>34738</c:v>
                </c:pt>
                <c:pt idx="2068">
                  <c:v>34727</c:v>
                </c:pt>
                <c:pt idx="2069">
                  <c:v>34716</c:v>
                </c:pt>
                <c:pt idx="2070">
                  <c:v>34705</c:v>
                </c:pt>
                <c:pt idx="2071">
                  <c:v>34694</c:v>
                </c:pt>
                <c:pt idx="2072">
                  <c:v>34683</c:v>
                </c:pt>
                <c:pt idx="2073">
                  <c:v>34672</c:v>
                </c:pt>
                <c:pt idx="2074">
                  <c:v>34661</c:v>
                </c:pt>
                <c:pt idx="2075">
                  <c:v>34650</c:v>
                </c:pt>
                <c:pt idx="2076">
                  <c:v>34639</c:v>
                </c:pt>
                <c:pt idx="2077">
                  <c:v>34628</c:v>
                </c:pt>
                <c:pt idx="2078">
                  <c:v>34617</c:v>
                </c:pt>
                <c:pt idx="2079">
                  <c:v>34606</c:v>
                </c:pt>
                <c:pt idx="2080">
                  <c:v>34595</c:v>
                </c:pt>
                <c:pt idx="2081">
                  <c:v>34584</c:v>
                </c:pt>
                <c:pt idx="2082">
                  <c:v>34573</c:v>
                </c:pt>
                <c:pt idx="2083">
                  <c:v>34562</c:v>
                </c:pt>
                <c:pt idx="2084">
                  <c:v>34551</c:v>
                </c:pt>
                <c:pt idx="2085">
                  <c:v>34540</c:v>
                </c:pt>
                <c:pt idx="2086">
                  <c:v>34529</c:v>
                </c:pt>
                <c:pt idx="2087">
                  <c:v>34518</c:v>
                </c:pt>
                <c:pt idx="2088">
                  <c:v>34507</c:v>
                </c:pt>
                <c:pt idx="2089">
                  <c:v>34496</c:v>
                </c:pt>
                <c:pt idx="2090">
                  <c:v>34485</c:v>
                </c:pt>
                <c:pt idx="2091">
                  <c:v>34474</c:v>
                </c:pt>
                <c:pt idx="2092">
                  <c:v>34463</c:v>
                </c:pt>
                <c:pt idx="2093">
                  <c:v>34452</c:v>
                </c:pt>
                <c:pt idx="2094">
                  <c:v>34441</c:v>
                </c:pt>
                <c:pt idx="2095">
                  <c:v>34430</c:v>
                </c:pt>
                <c:pt idx="2096">
                  <c:v>34419</c:v>
                </c:pt>
                <c:pt idx="2097">
                  <c:v>34408</c:v>
                </c:pt>
                <c:pt idx="2098">
                  <c:v>34397</c:v>
                </c:pt>
                <c:pt idx="2099">
                  <c:v>34386</c:v>
                </c:pt>
                <c:pt idx="2100">
                  <c:v>34375</c:v>
                </c:pt>
                <c:pt idx="2101">
                  <c:v>34364</c:v>
                </c:pt>
                <c:pt idx="2102">
                  <c:v>34353</c:v>
                </c:pt>
                <c:pt idx="2103">
                  <c:v>34342</c:v>
                </c:pt>
                <c:pt idx="2104">
                  <c:v>34331</c:v>
                </c:pt>
                <c:pt idx="2105">
                  <c:v>34320</c:v>
                </c:pt>
                <c:pt idx="2106">
                  <c:v>34309</c:v>
                </c:pt>
                <c:pt idx="2107">
                  <c:v>34298</c:v>
                </c:pt>
                <c:pt idx="2108">
                  <c:v>34287</c:v>
                </c:pt>
                <c:pt idx="2109">
                  <c:v>34276</c:v>
                </c:pt>
                <c:pt idx="2110">
                  <c:v>34265</c:v>
                </c:pt>
                <c:pt idx="2111">
                  <c:v>34254</c:v>
                </c:pt>
                <c:pt idx="2112">
                  <c:v>34243</c:v>
                </c:pt>
                <c:pt idx="2113">
                  <c:v>34232</c:v>
                </c:pt>
                <c:pt idx="2114">
                  <c:v>34221</c:v>
                </c:pt>
                <c:pt idx="2115">
                  <c:v>34210</c:v>
                </c:pt>
                <c:pt idx="2116">
                  <c:v>34199</c:v>
                </c:pt>
                <c:pt idx="2117">
                  <c:v>34188</c:v>
                </c:pt>
                <c:pt idx="2118">
                  <c:v>34177</c:v>
                </c:pt>
                <c:pt idx="2119">
                  <c:v>34166</c:v>
                </c:pt>
                <c:pt idx="2120">
                  <c:v>34155</c:v>
                </c:pt>
                <c:pt idx="2121">
                  <c:v>34144</c:v>
                </c:pt>
                <c:pt idx="2122">
                  <c:v>34133</c:v>
                </c:pt>
                <c:pt idx="2123">
                  <c:v>34122</c:v>
                </c:pt>
                <c:pt idx="2124">
                  <c:v>34111</c:v>
                </c:pt>
                <c:pt idx="2125">
                  <c:v>34100</c:v>
                </c:pt>
                <c:pt idx="2126">
                  <c:v>34089</c:v>
                </c:pt>
                <c:pt idx="2127">
                  <c:v>34078</c:v>
                </c:pt>
                <c:pt idx="2128">
                  <c:v>34067</c:v>
                </c:pt>
                <c:pt idx="2129">
                  <c:v>34056</c:v>
                </c:pt>
                <c:pt idx="2130">
                  <c:v>34045</c:v>
                </c:pt>
                <c:pt idx="2131">
                  <c:v>34034</c:v>
                </c:pt>
                <c:pt idx="2132">
                  <c:v>34023</c:v>
                </c:pt>
                <c:pt idx="2133">
                  <c:v>34012</c:v>
                </c:pt>
                <c:pt idx="2134">
                  <c:v>34001</c:v>
                </c:pt>
                <c:pt idx="2135">
                  <c:v>33990</c:v>
                </c:pt>
                <c:pt idx="2136">
                  <c:v>33979</c:v>
                </c:pt>
                <c:pt idx="2137">
                  <c:v>33968</c:v>
                </c:pt>
                <c:pt idx="2138">
                  <c:v>33957</c:v>
                </c:pt>
                <c:pt idx="2139">
                  <c:v>33946</c:v>
                </c:pt>
                <c:pt idx="2140">
                  <c:v>33935</c:v>
                </c:pt>
                <c:pt idx="2141">
                  <c:v>33924</c:v>
                </c:pt>
                <c:pt idx="2142">
                  <c:v>33913</c:v>
                </c:pt>
                <c:pt idx="2143">
                  <c:v>33902</c:v>
                </c:pt>
                <c:pt idx="2144">
                  <c:v>33891</c:v>
                </c:pt>
                <c:pt idx="2145">
                  <c:v>33880</c:v>
                </c:pt>
                <c:pt idx="2146">
                  <c:v>33869</c:v>
                </c:pt>
                <c:pt idx="2147">
                  <c:v>33858</c:v>
                </c:pt>
                <c:pt idx="2148">
                  <c:v>33847</c:v>
                </c:pt>
                <c:pt idx="2149">
                  <c:v>33836</c:v>
                </c:pt>
                <c:pt idx="2150">
                  <c:v>33825</c:v>
                </c:pt>
                <c:pt idx="2151">
                  <c:v>33814</c:v>
                </c:pt>
                <c:pt idx="2152">
                  <c:v>33803</c:v>
                </c:pt>
                <c:pt idx="2153">
                  <c:v>33792</c:v>
                </c:pt>
                <c:pt idx="2154">
                  <c:v>33781</c:v>
                </c:pt>
                <c:pt idx="2155">
                  <c:v>33770</c:v>
                </c:pt>
                <c:pt idx="2156">
                  <c:v>33759</c:v>
                </c:pt>
                <c:pt idx="2157">
                  <c:v>33748</c:v>
                </c:pt>
                <c:pt idx="2158">
                  <c:v>33737</c:v>
                </c:pt>
                <c:pt idx="2159">
                  <c:v>33726</c:v>
                </c:pt>
                <c:pt idx="2160">
                  <c:v>33715</c:v>
                </c:pt>
                <c:pt idx="2161">
                  <c:v>33704</c:v>
                </c:pt>
                <c:pt idx="2162">
                  <c:v>33693</c:v>
                </c:pt>
                <c:pt idx="2163">
                  <c:v>33682</c:v>
                </c:pt>
                <c:pt idx="2164">
                  <c:v>33671</c:v>
                </c:pt>
                <c:pt idx="2165">
                  <c:v>33660</c:v>
                </c:pt>
                <c:pt idx="2166">
                  <c:v>33649</c:v>
                </c:pt>
                <c:pt idx="2167">
                  <c:v>33638</c:v>
                </c:pt>
                <c:pt idx="2168">
                  <c:v>33627</c:v>
                </c:pt>
                <c:pt idx="2169">
                  <c:v>33616</c:v>
                </c:pt>
                <c:pt idx="2170">
                  <c:v>33605</c:v>
                </c:pt>
                <c:pt idx="2171">
                  <c:v>33594</c:v>
                </c:pt>
                <c:pt idx="2172">
                  <c:v>33583</c:v>
                </c:pt>
                <c:pt idx="2173">
                  <c:v>33572</c:v>
                </c:pt>
                <c:pt idx="2174">
                  <c:v>33561</c:v>
                </c:pt>
                <c:pt idx="2175">
                  <c:v>33550</c:v>
                </c:pt>
                <c:pt idx="2176">
                  <c:v>33539</c:v>
                </c:pt>
                <c:pt idx="2177">
                  <c:v>33528</c:v>
                </c:pt>
                <c:pt idx="2178">
                  <c:v>33517</c:v>
                </c:pt>
                <c:pt idx="2179">
                  <c:v>33506</c:v>
                </c:pt>
                <c:pt idx="2180">
                  <c:v>33495</c:v>
                </c:pt>
                <c:pt idx="2181">
                  <c:v>33484</c:v>
                </c:pt>
                <c:pt idx="2182">
                  <c:v>33473</c:v>
                </c:pt>
                <c:pt idx="2183">
                  <c:v>33462</c:v>
                </c:pt>
                <c:pt idx="2184">
                  <c:v>33451</c:v>
                </c:pt>
                <c:pt idx="2185">
                  <c:v>33440</c:v>
                </c:pt>
                <c:pt idx="2186">
                  <c:v>33429</c:v>
                </c:pt>
                <c:pt idx="2187">
                  <c:v>33418</c:v>
                </c:pt>
                <c:pt idx="2188">
                  <c:v>33407</c:v>
                </c:pt>
                <c:pt idx="2189">
                  <c:v>33396</c:v>
                </c:pt>
                <c:pt idx="2190">
                  <c:v>33385</c:v>
                </c:pt>
                <c:pt idx="2191">
                  <c:v>33374</c:v>
                </c:pt>
                <c:pt idx="2192">
                  <c:v>33363</c:v>
                </c:pt>
                <c:pt idx="2193">
                  <c:v>33352</c:v>
                </c:pt>
                <c:pt idx="2194">
                  <c:v>33341</c:v>
                </c:pt>
                <c:pt idx="2195">
                  <c:v>33330</c:v>
                </c:pt>
                <c:pt idx="2196">
                  <c:v>33319</c:v>
                </c:pt>
                <c:pt idx="2197">
                  <c:v>33308</c:v>
                </c:pt>
                <c:pt idx="2198">
                  <c:v>33297</c:v>
                </c:pt>
                <c:pt idx="2199">
                  <c:v>33286</c:v>
                </c:pt>
                <c:pt idx="2200">
                  <c:v>33275</c:v>
                </c:pt>
                <c:pt idx="2201">
                  <c:v>33264</c:v>
                </c:pt>
                <c:pt idx="2202">
                  <c:v>33253</c:v>
                </c:pt>
                <c:pt idx="2203">
                  <c:v>33242</c:v>
                </c:pt>
                <c:pt idx="2204">
                  <c:v>33231</c:v>
                </c:pt>
                <c:pt idx="2205">
                  <c:v>33220</c:v>
                </c:pt>
                <c:pt idx="2206">
                  <c:v>33209</c:v>
                </c:pt>
                <c:pt idx="2207">
                  <c:v>33198</c:v>
                </c:pt>
                <c:pt idx="2208">
                  <c:v>33187</c:v>
                </c:pt>
                <c:pt idx="2209">
                  <c:v>33176</c:v>
                </c:pt>
                <c:pt idx="2210">
                  <c:v>33165</c:v>
                </c:pt>
                <c:pt idx="2211">
                  <c:v>33154</c:v>
                </c:pt>
                <c:pt idx="2212">
                  <c:v>33143</c:v>
                </c:pt>
                <c:pt idx="2213">
                  <c:v>33132</c:v>
                </c:pt>
                <c:pt idx="2214">
                  <c:v>33121</c:v>
                </c:pt>
                <c:pt idx="2215">
                  <c:v>33110</c:v>
                </c:pt>
                <c:pt idx="2216">
                  <c:v>33099</c:v>
                </c:pt>
                <c:pt idx="2217">
                  <c:v>33088</c:v>
                </c:pt>
                <c:pt idx="2218">
                  <c:v>33077</c:v>
                </c:pt>
                <c:pt idx="2219">
                  <c:v>33066</c:v>
                </c:pt>
                <c:pt idx="2220">
                  <c:v>33055</c:v>
                </c:pt>
                <c:pt idx="2221">
                  <c:v>33044</c:v>
                </c:pt>
                <c:pt idx="2222">
                  <c:v>33033</c:v>
                </c:pt>
                <c:pt idx="2223">
                  <c:v>33022</c:v>
                </c:pt>
                <c:pt idx="2224">
                  <c:v>33011</c:v>
                </c:pt>
                <c:pt idx="2225">
                  <c:v>33000</c:v>
                </c:pt>
                <c:pt idx="2226">
                  <c:v>32989</c:v>
                </c:pt>
                <c:pt idx="2227">
                  <c:v>32978</c:v>
                </c:pt>
                <c:pt idx="2228">
                  <c:v>32967</c:v>
                </c:pt>
                <c:pt idx="2229">
                  <c:v>32956</c:v>
                </c:pt>
                <c:pt idx="2230">
                  <c:v>32945</c:v>
                </c:pt>
                <c:pt idx="2231">
                  <c:v>32934</c:v>
                </c:pt>
                <c:pt idx="2232">
                  <c:v>32923</c:v>
                </c:pt>
                <c:pt idx="2233">
                  <c:v>32912</c:v>
                </c:pt>
                <c:pt idx="2234">
                  <c:v>32901</c:v>
                </c:pt>
                <c:pt idx="2235">
                  <c:v>32890</c:v>
                </c:pt>
                <c:pt idx="2236">
                  <c:v>32879</c:v>
                </c:pt>
                <c:pt idx="2237">
                  <c:v>32868</c:v>
                </c:pt>
                <c:pt idx="2238">
                  <c:v>32857</c:v>
                </c:pt>
                <c:pt idx="2239">
                  <c:v>32846</c:v>
                </c:pt>
                <c:pt idx="2240">
                  <c:v>32835</c:v>
                </c:pt>
                <c:pt idx="2241">
                  <c:v>32824</c:v>
                </c:pt>
                <c:pt idx="2242">
                  <c:v>32813</c:v>
                </c:pt>
                <c:pt idx="2243">
                  <c:v>32802</c:v>
                </c:pt>
                <c:pt idx="2244">
                  <c:v>32791</c:v>
                </c:pt>
                <c:pt idx="2245">
                  <c:v>32780</c:v>
                </c:pt>
                <c:pt idx="2246">
                  <c:v>32769</c:v>
                </c:pt>
                <c:pt idx="2247">
                  <c:v>32758</c:v>
                </c:pt>
                <c:pt idx="2248">
                  <c:v>32747</c:v>
                </c:pt>
                <c:pt idx="2249">
                  <c:v>32736</c:v>
                </c:pt>
                <c:pt idx="2250">
                  <c:v>32725</c:v>
                </c:pt>
                <c:pt idx="2251">
                  <c:v>32714</c:v>
                </c:pt>
                <c:pt idx="2252">
                  <c:v>32703</c:v>
                </c:pt>
                <c:pt idx="2253">
                  <c:v>32692</c:v>
                </c:pt>
                <c:pt idx="2254">
                  <c:v>32681</c:v>
                </c:pt>
                <c:pt idx="2255">
                  <c:v>32670</c:v>
                </c:pt>
                <c:pt idx="2256">
                  <c:v>32659</c:v>
                </c:pt>
                <c:pt idx="2257">
                  <c:v>32648</c:v>
                </c:pt>
                <c:pt idx="2258">
                  <c:v>32637</c:v>
                </c:pt>
                <c:pt idx="2259">
                  <c:v>32626</c:v>
                </c:pt>
                <c:pt idx="2260">
                  <c:v>32615</c:v>
                </c:pt>
                <c:pt idx="2261">
                  <c:v>32604</c:v>
                </c:pt>
                <c:pt idx="2262">
                  <c:v>32593</c:v>
                </c:pt>
                <c:pt idx="2263">
                  <c:v>32582</c:v>
                </c:pt>
                <c:pt idx="2264">
                  <c:v>32571</c:v>
                </c:pt>
                <c:pt idx="2265">
                  <c:v>32560</c:v>
                </c:pt>
                <c:pt idx="2266">
                  <c:v>32549</c:v>
                </c:pt>
                <c:pt idx="2267">
                  <c:v>32538</c:v>
                </c:pt>
                <c:pt idx="2268">
                  <c:v>32527</c:v>
                </c:pt>
                <c:pt idx="2269">
                  <c:v>32516</c:v>
                </c:pt>
                <c:pt idx="2270">
                  <c:v>32505</c:v>
                </c:pt>
                <c:pt idx="2271">
                  <c:v>32494</c:v>
                </c:pt>
                <c:pt idx="2272">
                  <c:v>32483</c:v>
                </c:pt>
                <c:pt idx="2273">
                  <c:v>32472</c:v>
                </c:pt>
                <c:pt idx="2274">
                  <c:v>32461</c:v>
                </c:pt>
                <c:pt idx="2275">
                  <c:v>32450</c:v>
                </c:pt>
                <c:pt idx="2276">
                  <c:v>32439</c:v>
                </c:pt>
                <c:pt idx="2277">
                  <c:v>32428</c:v>
                </c:pt>
                <c:pt idx="2278">
                  <c:v>32417</c:v>
                </c:pt>
                <c:pt idx="2279">
                  <c:v>32406</c:v>
                </c:pt>
                <c:pt idx="2280">
                  <c:v>32395</c:v>
                </c:pt>
                <c:pt idx="2281">
                  <c:v>32384</c:v>
                </c:pt>
                <c:pt idx="2282">
                  <c:v>32373</c:v>
                </c:pt>
                <c:pt idx="2283">
                  <c:v>32362</c:v>
                </c:pt>
                <c:pt idx="2284">
                  <c:v>32351</c:v>
                </c:pt>
                <c:pt idx="2285">
                  <c:v>32340</c:v>
                </c:pt>
                <c:pt idx="2286">
                  <c:v>32329</c:v>
                </c:pt>
                <c:pt idx="2287">
                  <c:v>32318</c:v>
                </c:pt>
                <c:pt idx="2288">
                  <c:v>32307</c:v>
                </c:pt>
                <c:pt idx="2289">
                  <c:v>32296</c:v>
                </c:pt>
                <c:pt idx="2290">
                  <c:v>32285</c:v>
                </c:pt>
                <c:pt idx="2291">
                  <c:v>32274</c:v>
                </c:pt>
                <c:pt idx="2292">
                  <c:v>32263</c:v>
                </c:pt>
                <c:pt idx="2293">
                  <c:v>32252</c:v>
                </c:pt>
                <c:pt idx="2294">
                  <c:v>32241</c:v>
                </c:pt>
                <c:pt idx="2295">
                  <c:v>32230</c:v>
                </c:pt>
                <c:pt idx="2296">
                  <c:v>32219</c:v>
                </c:pt>
                <c:pt idx="2297">
                  <c:v>32208</c:v>
                </c:pt>
                <c:pt idx="2298">
                  <c:v>32197</c:v>
                </c:pt>
                <c:pt idx="2299">
                  <c:v>32186</c:v>
                </c:pt>
                <c:pt idx="2300">
                  <c:v>32175</c:v>
                </c:pt>
                <c:pt idx="2301">
                  <c:v>32164</c:v>
                </c:pt>
                <c:pt idx="2302">
                  <c:v>32153</c:v>
                </c:pt>
                <c:pt idx="2303">
                  <c:v>32142</c:v>
                </c:pt>
                <c:pt idx="2304">
                  <c:v>32131</c:v>
                </c:pt>
                <c:pt idx="2305">
                  <c:v>32120</c:v>
                </c:pt>
                <c:pt idx="2306">
                  <c:v>32109</c:v>
                </c:pt>
                <c:pt idx="2307">
                  <c:v>32098</c:v>
                </c:pt>
                <c:pt idx="2308">
                  <c:v>32087</c:v>
                </c:pt>
                <c:pt idx="2309">
                  <c:v>32076</c:v>
                </c:pt>
                <c:pt idx="2310">
                  <c:v>32065</c:v>
                </c:pt>
                <c:pt idx="2311">
                  <c:v>32054</c:v>
                </c:pt>
                <c:pt idx="2312">
                  <c:v>32043</c:v>
                </c:pt>
                <c:pt idx="2313">
                  <c:v>32032</c:v>
                </c:pt>
                <c:pt idx="2314">
                  <c:v>32021</c:v>
                </c:pt>
                <c:pt idx="2315">
                  <c:v>32010</c:v>
                </c:pt>
                <c:pt idx="2316">
                  <c:v>32004</c:v>
                </c:pt>
                <c:pt idx="2317">
                  <c:v>31998</c:v>
                </c:pt>
                <c:pt idx="2318">
                  <c:v>31992</c:v>
                </c:pt>
                <c:pt idx="2319">
                  <c:v>31986</c:v>
                </c:pt>
                <c:pt idx="2320">
                  <c:v>31980</c:v>
                </c:pt>
                <c:pt idx="2321">
                  <c:v>31974</c:v>
                </c:pt>
                <c:pt idx="2322">
                  <c:v>31968</c:v>
                </c:pt>
                <c:pt idx="2323">
                  <c:v>31962</c:v>
                </c:pt>
                <c:pt idx="2324">
                  <c:v>31956</c:v>
                </c:pt>
                <c:pt idx="2325">
                  <c:v>31950</c:v>
                </c:pt>
                <c:pt idx="2326">
                  <c:v>31944</c:v>
                </c:pt>
                <c:pt idx="2327">
                  <c:v>31938</c:v>
                </c:pt>
                <c:pt idx="2328">
                  <c:v>31932</c:v>
                </c:pt>
                <c:pt idx="2329">
                  <c:v>31926</c:v>
                </c:pt>
                <c:pt idx="2330">
                  <c:v>31920</c:v>
                </c:pt>
                <c:pt idx="2331">
                  <c:v>31914</c:v>
                </c:pt>
                <c:pt idx="2332">
                  <c:v>31908</c:v>
                </c:pt>
                <c:pt idx="2333">
                  <c:v>31902</c:v>
                </c:pt>
                <c:pt idx="2334">
                  <c:v>31896</c:v>
                </c:pt>
                <c:pt idx="2335">
                  <c:v>31890</c:v>
                </c:pt>
                <c:pt idx="2336">
                  <c:v>31884</c:v>
                </c:pt>
                <c:pt idx="2337">
                  <c:v>31878</c:v>
                </c:pt>
                <c:pt idx="2338">
                  <c:v>31872</c:v>
                </c:pt>
                <c:pt idx="2339">
                  <c:v>31866</c:v>
                </c:pt>
                <c:pt idx="2340">
                  <c:v>31860</c:v>
                </c:pt>
                <c:pt idx="2341">
                  <c:v>31854</c:v>
                </c:pt>
                <c:pt idx="2342">
                  <c:v>31848</c:v>
                </c:pt>
                <c:pt idx="2343">
                  <c:v>31842</c:v>
                </c:pt>
                <c:pt idx="2344">
                  <c:v>31836</c:v>
                </c:pt>
                <c:pt idx="2345">
                  <c:v>31830</c:v>
                </c:pt>
                <c:pt idx="2346">
                  <c:v>31824</c:v>
                </c:pt>
                <c:pt idx="2347">
                  <c:v>31818</c:v>
                </c:pt>
                <c:pt idx="2348">
                  <c:v>31812</c:v>
                </c:pt>
                <c:pt idx="2349">
                  <c:v>31806</c:v>
                </c:pt>
                <c:pt idx="2350">
                  <c:v>31800</c:v>
                </c:pt>
                <c:pt idx="2351">
                  <c:v>31794</c:v>
                </c:pt>
                <c:pt idx="2352">
                  <c:v>31788</c:v>
                </c:pt>
                <c:pt idx="2353">
                  <c:v>31782</c:v>
                </c:pt>
                <c:pt idx="2354">
                  <c:v>31776</c:v>
                </c:pt>
                <c:pt idx="2355">
                  <c:v>31770</c:v>
                </c:pt>
                <c:pt idx="2356">
                  <c:v>31764</c:v>
                </c:pt>
                <c:pt idx="2357">
                  <c:v>31758</c:v>
                </c:pt>
                <c:pt idx="2358">
                  <c:v>31752</c:v>
                </c:pt>
                <c:pt idx="2359">
                  <c:v>31746</c:v>
                </c:pt>
                <c:pt idx="2360">
                  <c:v>31740</c:v>
                </c:pt>
                <c:pt idx="2361">
                  <c:v>31734</c:v>
                </c:pt>
                <c:pt idx="2362">
                  <c:v>31728</c:v>
                </c:pt>
                <c:pt idx="2363">
                  <c:v>31722</c:v>
                </c:pt>
                <c:pt idx="2364">
                  <c:v>31716</c:v>
                </c:pt>
                <c:pt idx="2365">
                  <c:v>31710</c:v>
                </c:pt>
                <c:pt idx="2366">
                  <c:v>31704</c:v>
                </c:pt>
                <c:pt idx="2367">
                  <c:v>31698</c:v>
                </c:pt>
                <c:pt idx="2368">
                  <c:v>31692</c:v>
                </c:pt>
                <c:pt idx="2369">
                  <c:v>31686</c:v>
                </c:pt>
                <c:pt idx="2370">
                  <c:v>31680</c:v>
                </c:pt>
                <c:pt idx="2371">
                  <c:v>31674</c:v>
                </c:pt>
                <c:pt idx="2372">
                  <c:v>31668</c:v>
                </c:pt>
                <c:pt idx="2373">
                  <c:v>31662</c:v>
                </c:pt>
                <c:pt idx="2374">
                  <c:v>31656</c:v>
                </c:pt>
                <c:pt idx="2375">
                  <c:v>31650</c:v>
                </c:pt>
                <c:pt idx="2376">
                  <c:v>31644</c:v>
                </c:pt>
                <c:pt idx="2377">
                  <c:v>31638</c:v>
                </c:pt>
                <c:pt idx="2378">
                  <c:v>31632</c:v>
                </c:pt>
                <c:pt idx="2379">
                  <c:v>31626</c:v>
                </c:pt>
                <c:pt idx="2380">
                  <c:v>31620</c:v>
                </c:pt>
                <c:pt idx="2381">
                  <c:v>31614</c:v>
                </c:pt>
                <c:pt idx="2382">
                  <c:v>31608</c:v>
                </c:pt>
                <c:pt idx="2383">
                  <c:v>31602</c:v>
                </c:pt>
                <c:pt idx="2384">
                  <c:v>31596</c:v>
                </c:pt>
                <c:pt idx="2385">
                  <c:v>31590</c:v>
                </c:pt>
                <c:pt idx="2386">
                  <c:v>31584</c:v>
                </c:pt>
                <c:pt idx="2387">
                  <c:v>31578</c:v>
                </c:pt>
                <c:pt idx="2388">
                  <c:v>31572</c:v>
                </c:pt>
                <c:pt idx="2389">
                  <c:v>31566</c:v>
                </c:pt>
                <c:pt idx="2390">
                  <c:v>31560</c:v>
                </c:pt>
                <c:pt idx="2391">
                  <c:v>31554</c:v>
                </c:pt>
                <c:pt idx="2392">
                  <c:v>31548</c:v>
                </c:pt>
                <c:pt idx="2393">
                  <c:v>31542</c:v>
                </c:pt>
                <c:pt idx="2394">
                  <c:v>31536</c:v>
                </c:pt>
                <c:pt idx="2395">
                  <c:v>31530</c:v>
                </c:pt>
                <c:pt idx="2396">
                  <c:v>31524</c:v>
                </c:pt>
                <c:pt idx="2397">
                  <c:v>31518</c:v>
                </c:pt>
                <c:pt idx="2398">
                  <c:v>31512</c:v>
                </c:pt>
                <c:pt idx="2399">
                  <c:v>31506</c:v>
                </c:pt>
                <c:pt idx="2400">
                  <c:v>31500</c:v>
                </c:pt>
                <c:pt idx="2401">
                  <c:v>31494</c:v>
                </c:pt>
                <c:pt idx="2402">
                  <c:v>31488</c:v>
                </c:pt>
                <c:pt idx="2403">
                  <c:v>31482</c:v>
                </c:pt>
                <c:pt idx="2404">
                  <c:v>31476</c:v>
                </c:pt>
                <c:pt idx="2405">
                  <c:v>31470</c:v>
                </c:pt>
                <c:pt idx="2406">
                  <c:v>31464</c:v>
                </c:pt>
                <c:pt idx="2407">
                  <c:v>31458</c:v>
                </c:pt>
                <c:pt idx="2408">
                  <c:v>31452</c:v>
                </c:pt>
                <c:pt idx="2409">
                  <c:v>31446</c:v>
                </c:pt>
                <c:pt idx="2410">
                  <c:v>31440</c:v>
                </c:pt>
                <c:pt idx="2411">
                  <c:v>31434</c:v>
                </c:pt>
                <c:pt idx="2412">
                  <c:v>31428</c:v>
                </c:pt>
                <c:pt idx="2413">
                  <c:v>31422</c:v>
                </c:pt>
                <c:pt idx="2414">
                  <c:v>31416</c:v>
                </c:pt>
                <c:pt idx="2415">
                  <c:v>31410</c:v>
                </c:pt>
                <c:pt idx="2416">
                  <c:v>31404</c:v>
                </c:pt>
                <c:pt idx="2417">
                  <c:v>31398</c:v>
                </c:pt>
                <c:pt idx="2418">
                  <c:v>31392</c:v>
                </c:pt>
                <c:pt idx="2419">
                  <c:v>31386</c:v>
                </c:pt>
                <c:pt idx="2420">
                  <c:v>31380</c:v>
                </c:pt>
                <c:pt idx="2421">
                  <c:v>31374</c:v>
                </c:pt>
                <c:pt idx="2422">
                  <c:v>31368</c:v>
                </c:pt>
                <c:pt idx="2423">
                  <c:v>31362</c:v>
                </c:pt>
                <c:pt idx="2424">
                  <c:v>31356</c:v>
                </c:pt>
                <c:pt idx="2425">
                  <c:v>31350</c:v>
                </c:pt>
                <c:pt idx="2426">
                  <c:v>31344</c:v>
                </c:pt>
                <c:pt idx="2427">
                  <c:v>31338</c:v>
                </c:pt>
                <c:pt idx="2428">
                  <c:v>31332</c:v>
                </c:pt>
                <c:pt idx="2429">
                  <c:v>31326</c:v>
                </c:pt>
                <c:pt idx="2430">
                  <c:v>31320</c:v>
                </c:pt>
                <c:pt idx="2431">
                  <c:v>31314</c:v>
                </c:pt>
                <c:pt idx="2432">
                  <c:v>31308</c:v>
                </c:pt>
                <c:pt idx="2433">
                  <c:v>31302</c:v>
                </c:pt>
                <c:pt idx="2434">
                  <c:v>31296</c:v>
                </c:pt>
                <c:pt idx="2435">
                  <c:v>31290</c:v>
                </c:pt>
                <c:pt idx="2436">
                  <c:v>31284</c:v>
                </c:pt>
                <c:pt idx="2437">
                  <c:v>31278</c:v>
                </c:pt>
                <c:pt idx="2438">
                  <c:v>31272</c:v>
                </c:pt>
                <c:pt idx="2439">
                  <c:v>31266</c:v>
                </c:pt>
                <c:pt idx="2440">
                  <c:v>31260</c:v>
                </c:pt>
                <c:pt idx="2441">
                  <c:v>31254</c:v>
                </c:pt>
                <c:pt idx="2442">
                  <c:v>31248</c:v>
                </c:pt>
                <c:pt idx="2443">
                  <c:v>31242</c:v>
                </c:pt>
                <c:pt idx="2444">
                  <c:v>31236</c:v>
                </c:pt>
                <c:pt idx="2445">
                  <c:v>31230</c:v>
                </c:pt>
                <c:pt idx="2446">
                  <c:v>31224</c:v>
                </c:pt>
                <c:pt idx="2447">
                  <c:v>31218</c:v>
                </c:pt>
                <c:pt idx="2448">
                  <c:v>31212</c:v>
                </c:pt>
                <c:pt idx="2449">
                  <c:v>31206</c:v>
                </c:pt>
                <c:pt idx="2450">
                  <c:v>31200</c:v>
                </c:pt>
                <c:pt idx="2451">
                  <c:v>31194</c:v>
                </c:pt>
                <c:pt idx="2452">
                  <c:v>31188</c:v>
                </c:pt>
                <c:pt idx="2453">
                  <c:v>31182</c:v>
                </c:pt>
                <c:pt idx="2454">
                  <c:v>31176</c:v>
                </c:pt>
                <c:pt idx="2455">
                  <c:v>31170</c:v>
                </c:pt>
                <c:pt idx="2456">
                  <c:v>31164</c:v>
                </c:pt>
                <c:pt idx="2457">
                  <c:v>31158</c:v>
                </c:pt>
                <c:pt idx="2458">
                  <c:v>31152</c:v>
                </c:pt>
                <c:pt idx="2459">
                  <c:v>31146</c:v>
                </c:pt>
                <c:pt idx="2460">
                  <c:v>31140</c:v>
                </c:pt>
                <c:pt idx="2461">
                  <c:v>31134</c:v>
                </c:pt>
                <c:pt idx="2462">
                  <c:v>31128</c:v>
                </c:pt>
                <c:pt idx="2463">
                  <c:v>31122</c:v>
                </c:pt>
                <c:pt idx="2464">
                  <c:v>31116</c:v>
                </c:pt>
                <c:pt idx="2465">
                  <c:v>31110</c:v>
                </c:pt>
                <c:pt idx="2466">
                  <c:v>31104</c:v>
                </c:pt>
                <c:pt idx="2467">
                  <c:v>31098</c:v>
                </c:pt>
                <c:pt idx="2468">
                  <c:v>31092</c:v>
                </c:pt>
                <c:pt idx="2469">
                  <c:v>31086</c:v>
                </c:pt>
                <c:pt idx="2470">
                  <c:v>31080</c:v>
                </c:pt>
                <c:pt idx="2471">
                  <c:v>31074</c:v>
                </c:pt>
                <c:pt idx="2472">
                  <c:v>31068</c:v>
                </c:pt>
                <c:pt idx="2473">
                  <c:v>31062</c:v>
                </c:pt>
                <c:pt idx="2474">
                  <c:v>31056</c:v>
                </c:pt>
                <c:pt idx="2475">
                  <c:v>31050</c:v>
                </c:pt>
                <c:pt idx="2476">
                  <c:v>31044</c:v>
                </c:pt>
                <c:pt idx="2477">
                  <c:v>31038</c:v>
                </c:pt>
                <c:pt idx="2478">
                  <c:v>31032</c:v>
                </c:pt>
                <c:pt idx="2479">
                  <c:v>31026</c:v>
                </c:pt>
                <c:pt idx="2480">
                  <c:v>31020</c:v>
                </c:pt>
                <c:pt idx="2481">
                  <c:v>31014</c:v>
                </c:pt>
                <c:pt idx="2482">
                  <c:v>31008</c:v>
                </c:pt>
                <c:pt idx="2483">
                  <c:v>31002</c:v>
                </c:pt>
                <c:pt idx="2484">
                  <c:v>30996</c:v>
                </c:pt>
                <c:pt idx="2485">
                  <c:v>30990</c:v>
                </c:pt>
                <c:pt idx="2486">
                  <c:v>30984</c:v>
                </c:pt>
                <c:pt idx="2487">
                  <c:v>30978</c:v>
                </c:pt>
                <c:pt idx="2488">
                  <c:v>30972</c:v>
                </c:pt>
                <c:pt idx="2489">
                  <c:v>30966</c:v>
                </c:pt>
                <c:pt idx="2490">
                  <c:v>30960</c:v>
                </c:pt>
                <c:pt idx="2491">
                  <c:v>30954</c:v>
                </c:pt>
                <c:pt idx="2492">
                  <c:v>30948</c:v>
                </c:pt>
                <c:pt idx="2493">
                  <c:v>30942</c:v>
                </c:pt>
                <c:pt idx="2494">
                  <c:v>30936</c:v>
                </c:pt>
                <c:pt idx="2495">
                  <c:v>30930</c:v>
                </c:pt>
                <c:pt idx="2496">
                  <c:v>30924</c:v>
                </c:pt>
                <c:pt idx="2497">
                  <c:v>30918</c:v>
                </c:pt>
                <c:pt idx="2498">
                  <c:v>30912</c:v>
                </c:pt>
                <c:pt idx="2499">
                  <c:v>30906</c:v>
                </c:pt>
                <c:pt idx="2500">
                  <c:v>30900</c:v>
                </c:pt>
                <c:pt idx="2501">
                  <c:v>30894</c:v>
                </c:pt>
                <c:pt idx="2502">
                  <c:v>30888</c:v>
                </c:pt>
                <c:pt idx="2503">
                  <c:v>30882</c:v>
                </c:pt>
                <c:pt idx="2504">
                  <c:v>30876</c:v>
                </c:pt>
                <c:pt idx="2505">
                  <c:v>30870</c:v>
                </c:pt>
                <c:pt idx="2506">
                  <c:v>30864</c:v>
                </c:pt>
                <c:pt idx="2507">
                  <c:v>30858</c:v>
                </c:pt>
                <c:pt idx="2508">
                  <c:v>30852</c:v>
                </c:pt>
                <c:pt idx="2509">
                  <c:v>30846</c:v>
                </c:pt>
                <c:pt idx="2510">
                  <c:v>30840</c:v>
                </c:pt>
                <c:pt idx="2511">
                  <c:v>30834</c:v>
                </c:pt>
                <c:pt idx="2512">
                  <c:v>30828</c:v>
                </c:pt>
                <c:pt idx="2513">
                  <c:v>30822</c:v>
                </c:pt>
                <c:pt idx="2514">
                  <c:v>30816</c:v>
                </c:pt>
                <c:pt idx="2515">
                  <c:v>30810</c:v>
                </c:pt>
                <c:pt idx="2516">
                  <c:v>30804</c:v>
                </c:pt>
                <c:pt idx="2517">
                  <c:v>30798</c:v>
                </c:pt>
                <c:pt idx="2518">
                  <c:v>30792</c:v>
                </c:pt>
                <c:pt idx="2519">
                  <c:v>30786</c:v>
                </c:pt>
                <c:pt idx="2520">
                  <c:v>30780</c:v>
                </c:pt>
                <c:pt idx="2521">
                  <c:v>30774</c:v>
                </c:pt>
                <c:pt idx="2522">
                  <c:v>30768</c:v>
                </c:pt>
                <c:pt idx="2523">
                  <c:v>30762</c:v>
                </c:pt>
                <c:pt idx="2524">
                  <c:v>30756</c:v>
                </c:pt>
                <c:pt idx="2525">
                  <c:v>30750</c:v>
                </c:pt>
                <c:pt idx="2526">
                  <c:v>30744</c:v>
                </c:pt>
                <c:pt idx="2527">
                  <c:v>30738</c:v>
                </c:pt>
                <c:pt idx="2528">
                  <c:v>30732</c:v>
                </c:pt>
                <c:pt idx="2529">
                  <c:v>30726</c:v>
                </c:pt>
                <c:pt idx="2530">
                  <c:v>30720</c:v>
                </c:pt>
                <c:pt idx="2531">
                  <c:v>30714</c:v>
                </c:pt>
                <c:pt idx="2532">
                  <c:v>30708</c:v>
                </c:pt>
                <c:pt idx="2533">
                  <c:v>30702</c:v>
                </c:pt>
                <c:pt idx="2534">
                  <c:v>30696</c:v>
                </c:pt>
                <c:pt idx="2535">
                  <c:v>30690</c:v>
                </c:pt>
                <c:pt idx="2536">
                  <c:v>30684</c:v>
                </c:pt>
                <c:pt idx="2537">
                  <c:v>30678</c:v>
                </c:pt>
                <c:pt idx="2538">
                  <c:v>30672</c:v>
                </c:pt>
                <c:pt idx="2539">
                  <c:v>30666</c:v>
                </c:pt>
                <c:pt idx="2540">
                  <c:v>30660</c:v>
                </c:pt>
                <c:pt idx="2541">
                  <c:v>30654</c:v>
                </c:pt>
                <c:pt idx="2542">
                  <c:v>30648</c:v>
                </c:pt>
                <c:pt idx="2543">
                  <c:v>30642</c:v>
                </c:pt>
                <c:pt idx="2544">
                  <c:v>30636</c:v>
                </c:pt>
                <c:pt idx="2545">
                  <c:v>30630</c:v>
                </c:pt>
                <c:pt idx="2546">
                  <c:v>30624</c:v>
                </c:pt>
                <c:pt idx="2547">
                  <c:v>30618</c:v>
                </c:pt>
                <c:pt idx="2548">
                  <c:v>30612</c:v>
                </c:pt>
                <c:pt idx="2549">
                  <c:v>30606</c:v>
                </c:pt>
                <c:pt idx="2550">
                  <c:v>30600</c:v>
                </c:pt>
                <c:pt idx="2551">
                  <c:v>30594</c:v>
                </c:pt>
                <c:pt idx="2552">
                  <c:v>30588</c:v>
                </c:pt>
                <c:pt idx="2553">
                  <c:v>30582</c:v>
                </c:pt>
                <c:pt idx="2554">
                  <c:v>30576</c:v>
                </c:pt>
                <c:pt idx="2555">
                  <c:v>30570</c:v>
                </c:pt>
                <c:pt idx="2556">
                  <c:v>30564</c:v>
                </c:pt>
                <c:pt idx="2557">
                  <c:v>30558</c:v>
                </c:pt>
                <c:pt idx="2558">
                  <c:v>30552</c:v>
                </c:pt>
                <c:pt idx="2559">
                  <c:v>30546</c:v>
                </c:pt>
                <c:pt idx="2560">
                  <c:v>30540</c:v>
                </c:pt>
                <c:pt idx="2561">
                  <c:v>30534</c:v>
                </c:pt>
                <c:pt idx="2562">
                  <c:v>30528</c:v>
                </c:pt>
                <c:pt idx="2563">
                  <c:v>30522</c:v>
                </c:pt>
                <c:pt idx="2564">
                  <c:v>30516</c:v>
                </c:pt>
                <c:pt idx="2565">
                  <c:v>30510</c:v>
                </c:pt>
                <c:pt idx="2566">
                  <c:v>30504</c:v>
                </c:pt>
                <c:pt idx="2567">
                  <c:v>30498</c:v>
                </c:pt>
                <c:pt idx="2568">
                  <c:v>30492</c:v>
                </c:pt>
                <c:pt idx="2569">
                  <c:v>30486</c:v>
                </c:pt>
                <c:pt idx="2570">
                  <c:v>30480</c:v>
                </c:pt>
                <c:pt idx="2571">
                  <c:v>30474</c:v>
                </c:pt>
                <c:pt idx="2572">
                  <c:v>30468</c:v>
                </c:pt>
                <c:pt idx="2573">
                  <c:v>30462</c:v>
                </c:pt>
                <c:pt idx="2574">
                  <c:v>30456</c:v>
                </c:pt>
                <c:pt idx="2575">
                  <c:v>30450</c:v>
                </c:pt>
                <c:pt idx="2576">
                  <c:v>30444</c:v>
                </c:pt>
                <c:pt idx="2577">
                  <c:v>30438</c:v>
                </c:pt>
                <c:pt idx="2578">
                  <c:v>30432</c:v>
                </c:pt>
                <c:pt idx="2579">
                  <c:v>30426</c:v>
                </c:pt>
                <c:pt idx="2580">
                  <c:v>30420</c:v>
                </c:pt>
                <c:pt idx="2581">
                  <c:v>30414</c:v>
                </c:pt>
                <c:pt idx="2582">
                  <c:v>30408</c:v>
                </c:pt>
                <c:pt idx="2583">
                  <c:v>30402</c:v>
                </c:pt>
                <c:pt idx="2584">
                  <c:v>30396</c:v>
                </c:pt>
                <c:pt idx="2585">
                  <c:v>30390</c:v>
                </c:pt>
                <c:pt idx="2586">
                  <c:v>30384</c:v>
                </c:pt>
                <c:pt idx="2587">
                  <c:v>30378</c:v>
                </c:pt>
                <c:pt idx="2588">
                  <c:v>30372</c:v>
                </c:pt>
                <c:pt idx="2589">
                  <c:v>30366</c:v>
                </c:pt>
                <c:pt idx="2590">
                  <c:v>30360</c:v>
                </c:pt>
                <c:pt idx="2591">
                  <c:v>30354</c:v>
                </c:pt>
                <c:pt idx="2592">
                  <c:v>30348</c:v>
                </c:pt>
                <c:pt idx="2593">
                  <c:v>30342</c:v>
                </c:pt>
                <c:pt idx="2594">
                  <c:v>30336</c:v>
                </c:pt>
                <c:pt idx="2595">
                  <c:v>30330</c:v>
                </c:pt>
                <c:pt idx="2596">
                  <c:v>30324</c:v>
                </c:pt>
                <c:pt idx="2597">
                  <c:v>30318</c:v>
                </c:pt>
                <c:pt idx="2598">
                  <c:v>30312</c:v>
                </c:pt>
                <c:pt idx="2599">
                  <c:v>30306</c:v>
                </c:pt>
                <c:pt idx="2600">
                  <c:v>30300</c:v>
                </c:pt>
                <c:pt idx="2601">
                  <c:v>30294</c:v>
                </c:pt>
                <c:pt idx="2602">
                  <c:v>30288</c:v>
                </c:pt>
                <c:pt idx="2603">
                  <c:v>30282</c:v>
                </c:pt>
                <c:pt idx="2604">
                  <c:v>30276</c:v>
                </c:pt>
                <c:pt idx="2605">
                  <c:v>30270</c:v>
                </c:pt>
                <c:pt idx="2606">
                  <c:v>30264</c:v>
                </c:pt>
                <c:pt idx="2607">
                  <c:v>30258</c:v>
                </c:pt>
                <c:pt idx="2608">
                  <c:v>30252</c:v>
                </c:pt>
                <c:pt idx="2609">
                  <c:v>30246</c:v>
                </c:pt>
                <c:pt idx="2610">
                  <c:v>30240</c:v>
                </c:pt>
                <c:pt idx="2611">
                  <c:v>30234</c:v>
                </c:pt>
                <c:pt idx="2612">
                  <c:v>30228</c:v>
                </c:pt>
                <c:pt idx="2613">
                  <c:v>30222</c:v>
                </c:pt>
                <c:pt idx="2614">
                  <c:v>30216</c:v>
                </c:pt>
                <c:pt idx="2615">
                  <c:v>30210</c:v>
                </c:pt>
                <c:pt idx="2616">
                  <c:v>30204</c:v>
                </c:pt>
                <c:pt idx="2617">
                  <c:v>30198</c:v>
                </c:pt>
                <c:pt idx="2618">
                  <c:v>30192</c:v>
                </c:pt>
                <c:pt idx="2619">
                  <c:v>30186</c:v>
                </c:pt>
                <c:pt idx="2620">
                  <c:v>30180</c:v>
                </c:pt>
                <c:pt idx="2621">
                  <c:v>30174</c:v>
                </c:pt>
                <c:pt idx="2622">
                  <c:v>30168</c:v>
                </c:pt>
                <c:pt idx="2623">
                  <c:v>30162</c:v>
                </c:pt>
                <c:pt idx="2624">
                  <c:v>30156</c:v>
                </c:pt>
                <c:pt idx="2625">
                  <c:v>30150</c:v>
                </c:pt>
                <c:pt idx="2626">
                  <c:v>30144</c:v>
                </c:pt>
                <c:pt idx="2627">
                  <c:v>30138</c:v>
                </c:pt>
                <c:pt idx="2628">
                  <c:v>30132</c:v>
                </c:pt>
                <c:pt idx="2629">
                  <c:v>30126</c:v>
                </c:pt>
                <c:pt idx="2630">
                  <c:v>30120</c:v>
                </c:pt>
                <c:pt idx="2631">
                  <c:v>30114</c:v>
                </c:pt>
                <c:pt idx="2632">
                  <c:v>30108</c:v>
                </c:pt>
                <c:pt idx="2633">
                  <c:v>30102</c:v>
                </c:pt>
                <c:pt idx="2634">
                  <c:v>30096</c:v>
                </c:pt>
                <c:pt idx="2635">
                  <c:v>30090</c:v>
                </c:pt>
                <c:pt idx="2636">
                  <c:v>30084</c:v>
                </c:pt>
                <c:pt idx="2637">
                  <c:v>30078</c:v>
                </c:pt>
                <c:pt idx="2638">
                  <c:v>30072</c:v>
                </c:pt>
                <c:pt idx="2639">
                  <c:v>30066</c:v>
                </c:pt>
                <c:pt idx="2640">
                  <c:v>30060</c:v>
                </c:pt>
                <c:pt idx="2641">
                  <c:v>30054</c:v>
                </c:pt>
                <c:pt idx="2642">
                  <c:v>30048</c:v>
                </c:pt>
                <c:pt idx="2643">
                  <c:v>30042</c:v>
                </c:pt>
                <c:pt idx="2644">
                  <c:v>30036</c:v>
                </c:pt>
                <c:pt idx="2645">
                  <c:v>30030</c:v>
                </c:pt>
                <c:pt idx="2646">
                  <c:v>30024</c:v>
                </c:pt>
                <c:pt idx="2647">
                  <c:v>30018</c:v>
                </c:pt>
                <c:pt idx="2648">
                  <c:v>30012</c:v>
                </c:pt>
                <c:pt idx="2649">
                  <c:v>30006</c:v>
                </c:pt>
                <c:pt idx="2650">
                  <c:v>30000</c:v>
                </c:pt>
                <c:pt idx="2651">
                  <c:v>29994</c:v>
                </c:pt>
                <c:pt idx="2652">
                  <c:v>29988</c:v>
                </c:pt>
                <c:pt idx="2653">
                  <c:v>29982</c:v>
                </c:pt>
                <c:pt idx="2654">
                  <c:v>29976</c:v>
                </c:pt>
                <c:pt idx="2655">
                  <c:v>29970</c:v>
                </c:pt>
                <c:pt idx="2656">
                  <c:v>29964</c:v>
                </c:pt>
                <c:pt idx="2657">
                  <c:v>29958</c:v>
                </c:pt>
                <c:pt idx="2658">
                  <c:v>29952</c:v>
                </c:pt>
                <c:pt idx="2659">
                  <c:v>29946</c:v>
                </c:pt>
                <c:pt idx="2660">
                  <c:v>29940</c:v>
                </c:pt>
                <c:pt idx="2661">
                  <c:v>29934</c:v>
                </c:pt>
                <c:pt idx="2662">
                  <c:v>29928</c:v>
                </c:pt>
                <c:pt idx="2663">
                  <c:v>29922</c:v>
                </c:pt>
                <c:pt idx="2664">
                  <c:v>29916</c:v>
                </c:pt>
                <c:pt idx="2665">
                  <c:v>29910</c:v>
                </c:pt>
                <c:pt idx="2666">
                  <c:v>29904</c:v>
                </c:pt>
                <c:pt idx="2667">
                  <c:v>29898</c:v>
                </c:pt>
                <c:pt idx="2668">
                  <c:v>29892</c:v>
                </c:pt>
                <c:pt idx="2669">
                  <c:v>29886</c:v>
                </c:pt>
                <c:pt idx="2670">
                  <c:v>29880</c:v>
                </c:pt>
                <c:pt idx="2671">
                  <c:v>29874</c:v>
                </c:pt>
                <c:pt idx="2672">
                  <c:v>29868</c:v>
                </c:pt>
                <c:pt idx="2673">
                  <c:v>29862</c:v>
                </c:pt>
                <c:pt idx="2674">
                  <c:v>29856</c:v>
                </c:pt>
                <c:pt idx="2675">
                  <c:v>29850</c:v>
                </c:pt>
                <c:pt idx="2676">
                  <c:v>29844</c:v>
                </c:pt>
                <c:pt idx="2677">
                  <c:v>29838</c:v>
                </c:pt>
                <c:pt idx="2678">
                  <c:v>29832</c:v>
                </c:pt>
                <c:pt idx="2679">
                  <c:v>29826</c:v>
                </c:pt>
                <c:pt idx="2680">
                  <c:v>29820</c:v>
                </c:pt>
                <c:pt idx="2681">
                  <c:v>29814</c:v>
                </c:pt>
                <c:pt idx="2682">
                  <c:v>29808</c:v>
                </c:pt>
                <c:pt idx="2683">
                  <c:v>29802</c:v>
                </c:pt>
                <c:pt idx="2684">
                  <c:v>29796</c:v>
                </c:pt>
                <c:pt idx="2685">
                  <c:v>29790</c:v>
                </c:pt>
                <c:pt idx="2686">
                  <c:v>29784</c:v>
                </c:pt>
                <c:pt idx="2687">
                  <c:v>29778</c:v>
                </c:pt>
                <c:pt idx="2688">
                  <c:v>29772</c:v>
                </c:pt>
                <c:pt idx="2689">
                  <c:v>29766</c:v>
                </c:pt>
                <c:pt idx="2690">
                  <c:v>29760</c:v>
                </c:pt>
                <c:pt idx="2691">
                  <c:v>29754</c:v>
                </c:pt>
                <c:pt idx="2692">
                  <c:v>29748</c:v>
                </c:pt>
                <c:pt idx="2693">
                  <c:v>29742</c:v>
                </c:pt>
                <c:pt idx="2694">
                  <c:v>29736</c:v>
                </c:pt>
                <c:pt idx="2695">
                  <c:v>29730</c:v>
                </c:pt>
                <c:pt idx="2696">
                  <c:v>29724</c:v>
                </c:pt>
                <c:pt idx="2697">
                  <c:v>29718</c:v>
                </c:pt>
                <c:pt idx="2698">
                  <c:v>29712</c:v>
                </c:pt>
                <c:pt idx="2699">
                  <c:v>29706</c:v>
                </c:pt>
                <c:pt idx="2700">
                  <c:v>29700</c:v>
                </c:pt>
                <c:pt idx="2701">
                  <c:v>29694</c:v>
                </c:pt>
                <c:pt idx="2702">
                  <c:v>29688</c:v>
                </c:pt>
                <c:pt idx="2703">
                  <c:v>29682</c:v>
                </c:pt>
                <c:pt idx="2704">
                  <c:v>29676</c:v>
                </c:pt>
                <c:pt idx="2705">
                  <c:v>29670</c:v>
                </c:pt>
                <c:pt idx="2706">
                  <c:v>29664</c:v>
                </c:pt>
                <c:pt idx="2707">
                  <c:v>29658</c:v>
                </c:pt>
                <c:pt idx="2708">
                  <c:v>29652</c:v>
                </c:pt>
                <c:pt idx="2709">
                  <c:v>29646</c:v>
                </c:pt>
                <c:pt idx="2710">
                  <c:v>29640</c:v>
                </c:pt>
                <c:pt idx="2711">
                  <c:v>29634</c:v>
                </c:pt>
                <c:pt idx="2712">
                  <c:v>29628</c:v>
                </c:pt>
                <c:pt idx="2713">
                  <c:v>29622</c:v>
                </c:pt>
                <c:pt idx="2714">
                  <c:v>29616</c:v>
                </c:pt>
                <c:pt idx="2715">
                  <c:v>29610</c:v>
                </c:pt>
                <c:pt idx="2716">
                  <c:v>29604</c:v>
                </c:pt>
                <c:pt idx="2717">
                  <c:v>29598</c:v>
                </c:pt>
                <c:pt idx="2718">
                  <c:v>29592</c:v>
                </c:pt>
                <c:pt idx="2719">
                  <c:v>29586</c:v>
                </c:pt>
                <c:pt idx="2720">
                  <c:v>29580</c:v>
                </c:pt>
                <c:pt idx="2721">
                  <c:v>29574</c:v>
                </c:pt>
                <c:pt idx="2722">
                  <c:v>29568</c:v>
                </c:pt>
                <c:pt idx="2723">
                  <c:v>29562</c:v>
                </c:pt>
                <c:pt idx="2724">
                  <c:v>29556</c:v>
                </c:pt>
                <c:pt idx="2725">
                  <c:v>29550</c:v>
                </c:pt>
                <c:pt idx="2726">
                  <c:v>29544</c:v>
                </c:pt>
                <c:pt idx="2727">
                  <c:v>29538</c:v>
                </c:pt>
                <c:pt idx="2728">
                  <c:v>29532</c:v>
                </c:pt>
                <c:pt idx="2729">
                  <c:v>29526</c:v>
                </c:pt>
                <c:pt idx="2730">
                  <c:v>29520</c:v>
                </c:pt>
                <c:pt idx="2731">
                  <c:v>29514</c:v>
                </c:pt>
                <c:pt idx="2732">
                  <c:v>29508</c:v>
                </c:pt>
                <c:pt idx="2733">
                  <c:v>29502</c:v>
                </c:pt>
                <c:pt idx="2734">
                  <c:v>29496</c:v>
                </c:pt>
                <c:pt idx="2735">
                  <c:v>29490</c:v>
                </c:pt>
                <c:pt idx="2736">
                  <c:v>29484</c:v>
                </c:pt>
                <c:pt idx="2737">
                  <c:v>29478</c:v>
                </c:pt>
                <c:pt idx="2738">
                  <c:v>29472</c:v>
                </c:pt>
                <c:pt idx="2739">
                  <c:v>29466</c:v>
                </c:pt>
                <c:pt idx="2740">
                  <c:v>29460</c:v>
                </c:pt>
                <c:pt idx="2741">
                  <c:v>29454</c:v>
                </c:pt>
                <c:pt idx="2742">
                  <c:v>29448</c:v>
                </c:pt>
                <c:pt idx="2743">
                  <c:v>29442</c:v>
                </c:pt>
                <c:pt idx="2744">
                  <c:v>29436</c:v>
                </c:pt>
                <c:pt idx="2745">
                  <c:v>29430</c:v>
                </c:pt>
                <c:pt idx="2746">
                  <c:v>29424</c:v>
                </c:pt>
                <c:pt idx="2747">
                  <c:v>29418</c:v>
                </c:pt>
                <c:pt idx="2748">
                  <c:v>29412</c:v>
                </c:pt>
                <c:pt idx="2749">
                  <c:v>29406</c:v>
                </c:pt>
                <c:pt idx="2750">
                  <c:v>29400</c:v>
                </c:pt>
                <c:pt idx="2751">
                  <c:v>29394</c:v>
                </c:pt>
                <c:pt idx="2752">
                  <c:v>29388</c:v>
                </c:pt>
                <c:pt idx="2753">
                  <c:v>29382</c:v>
                </c:pt>
                <c:pt idx="2754">
                  <c:v>29376</c:v>
                </c:pt>
                <c:pt idx="2755">
                  <c:v>29370</c:v>
                </c:pt>
                <c:pt idx="2756">
                  <c:v>29364</c:v>
                </c:pt>
                <c:pt idx="2757">
                  <c:v>29358</c:v>
                </c:pt>
                <c:pt idx="2758">
                  <c:v>29352</c:v>
                </c:pt>
                <c:pt idx="2759">
                  <c:v>29346</c:v>
                </c:pt>
                <c:pt idx="2760">
                  <c:v>29340</c:v>
                </c:pt>
                <c:pt idx="2761">
                  <c:v>29334</c:v>
                </c:pt>
                <c:pt idx="2762">
                  <c:v>29328</c:v>
                </c:pt>
                <c:pt idx="2763">
                  <c:v>29322</c:v>
                </c:pt>
                <c:pt idx="2764">
                  <c:v>29316</c:v>
                </c:pt>
                <c:pt idx="2765">
                  <c:v>29310</c:v>
                </c:pt>
                <c:pt idx="2766">
                  <c:v>29304</c:v>
                </c:pt>
                <c:pt idx="2767">
                  <c:v>29298</c:v>
                </c:pt>
                <c:pt idx="2768">
                  <c:v>29292</c:v>
                </c:pt>
                <c:pt idx="2769">
                  <c:v>29286</c:v>
                </c:pt>
                <c:pt idx="2770">
                  <c:v>29280</c:v>
                </c:pt>
                <c:pt idx="2771">
                  <c:v>29274</c:v>
                </c:pt>
                <c:pt idx="2772">
                  <c:v>29268</c:v>
                </c:pt>
                <c:pt idx="2773">
                  <c:v>29262</c:v>
                </c:pt>
                <c:pt idx="2774">
                  <c:v>29256</c:v>
                </c:pt>
                <c:pt idx="2775">
                  <c:v>29250</c:v>
                </c:pt>
                <c:pt idx="2776">
                  <c:v>29244</c:v>
                </c:pt>
                <c:pt idx="2777">
                  <c:v>29238</c:v>
                </c:pt>
                <c:pt idx="2778">
                  <c:v>29232</c:v>
                </c:pt>
                <c:pt idx="2779">
                  <c:v>29226</c:v>
                </c:pt>
                <c:pt idx="2780">
                  <c:v>29220</c:v>
                </c:pt>
                <c:pt idx="2781">
                  <c:v>29214</c:v>
                </c:pt>
                <c:pt idx="2782">
                  <c:v>29208</c:v>
                </c:pt>
                <c:pt idx="2783">
                  <c:v>29202</c:v>
                </c:pt>
                <c:pt idx="2784">
                  <c:v>29196</c:v>
                </c:pt>
                <c:pt idx="2785">
                  <c:v>29190</c:v>
                </c:pt>
                <c:pt idx="2786">
                  <c:v>29184</c:v>
                </c:pt>
                <c:pt idx="2787">
                  <c:v>29178</c:v>
                </c:pt>
                <c:pt idx="2788">
                  <c:v>29172</c:v>
                </c:pt>
                <c:pt idx="2789">
                  <c:v>29166</c:v>
                </c:pt>
                <c:pt idx="2790">
                  <c:v>29160</c:v>
                </c:pt>
                <c:pt idx="2791">
                  <c:v>29154</c:v>
                </c:pt>
                <c:pt idx="2792">
                  <c:v>29148</c:v>
                </c:pt>
                <c:pt idx="2793">
                  <c:v>29142</c:v>
                </c:pt>
                <c:pt idx="2794">
                  <c:v>29136</c:v>
                </c:pt>
                <c:pt idx="2795">
                  <c:v>29130</c:v>
                </c:pt>
                <c:pt idx="2796">
                  <c:v>29124</c:v>
                </c:pt>
                <c:pt idx="2797">
                  <c:v>29118</c:v>
                </c:pt>
                <c:pt idx="2798">
                  <c:v>29112</c:v>
                </c:pt>
                <c:pt idx="2799">
                  <c:v>29106</c:v>
                </c:pt>
                <c:pt idx="2800">
                  <c:v>29100</c:v>
                </c:pt>
                <c:pt idx="2801">
                  <c:v>29094</c:v>
                </c:pt>
                <c:pt idx="2802">
                  <c:v>29088</c:v>
                </c:pt>
                <c:pt idx="2803">
                  <c:v>29082</c:v>
                </c:pt>
                <c:pt idx="2804">
                  <c:v>29076</c:v>
                </c:pt>
                <c:pt idx="2805">
                  <c:v>29070</c:v>
                </c:pt>
                <c:pt idx="2806">
                  <c:v>29064</c:v>
                </c:pt>
                <c:pt idx="2807">
                  <c:v>29058</c:v>
                </c:pt>
                <c:pt idx="2808">
                  <c:v>29052</c:v>
                </c:pt>
                <c:pt idx="2809">
                  <c:v>29046</c:v>
                </c:pt>
                <c:pt idx="2810">
                  <c:v>29040</c:v>
                </c:pt>
                <c:pt idx="2811">
                  <c:v>29034</c:v>
                </c:pt>
                <c:pt idx="2812">
                  <c:v>29028</c:v>
                </c:pt>
                <c:pt idx="2813">
                  <c:v>29022</c:v>
                </c:pt>
                <c:pt idx="2814">
                  <c:v>29016</c:v>
                </c:pt>
                <c:pt idx="2815">
                  <c:v>29010</c:v>
                </c:pt>
                <c:pt idx="2816">
                  <c:v>29004</c:v>
                </c:pt>
                <c:pt idx="2817">
                  <c:v>28998</c:v>
                </c:pt>
                <c:pt idx="2818">
                  <c:v>28992</c:v>
                </c:pt>
                <c:pt idx="2819">
                  <c:v>28986</c:v>
                </c:pt>
                <c:pt idx="2820">
                  <c:v>28980</c:v>
                </c:pt>
                <c:pt idx="2821">
                  <c:v>28974</c:v>
                </c:pt>
                <c:pt idx="2822">
                  <c:v>28968</c:v>
                </c:pt>
                <c:pt idx="2823">
                  <c:v>28962</c:v>
                </c:pt>
                <c:pt idx="2824">
                  <c:v>28956</c:v>
                </c:pt>
                <c:pt idx="2825">
                  <c:v>28950</c:v>
                </c:pt>
                <c:pt idx="2826">
                  <c:v>28944</c:v>
                </c:pt>
                <c:pt idx="2827">
                  <c:v>28938</c:v>
                </c:pt>
                <c:pt idx="2828">
                  <c:v>28932</c:v>
                </c:pt>
                <c:pt idx="2829">
                  <c:v>28926</c:v>
                </c:pt>
                <c:pt idx="2830">
                  <c:v>28920</c:v>
                </c:pt>
                <c:pt idx="2831">
                  <c:v>28914</c:v>
                </c:pt>
                <c:pt idx="2832">
                  <c:v>28908</c:v>
                </c:pt>
                <c:pt idx="2833">
                  <c:v>28902</c:v>
                </c:pt>
                <c:pt idx="2834">
                  <c:v>28896</c:v>
                </c:pt>
                <c:pt idx="2835">
                  <c:v>28890</c:v>
                </c:pt>
                <c:pt idx="2836">
                  <c:v>28884</c:v>
                </c:pt>
                <c:pt idx="2837">
                  <c:v>28878</c:v>
                </c:pt>
                <c:pt idx="2838">
                  <c:v>28872</c:v>
                </c:pt>
                <c:pt idx="2839">
                  <c:v>28866</c:v>
                </c:pt>
                <c:pt idx="2840">
                  <c:v>28860</c:v>
                </c:pt>
                <c:pt idx="2841">
                  <c:v>28854</c:v>
                </c:pt>
                <c:pt idx="2842">
                  <c:v>28848</c:v>
                </c:pt>
                <c:pt idx="2843">
                  <c:v>28842</c:v>
                </c:pt>
                <c:pt idx="2844">
                  <c:v>28836</c:v>
                </c:pt>
                <c:pt idx="2845">
                  <c:v>28830</c:v>
                </c:pt>
                <c:pt idx="2846">
                  <c:v>28824</c:v>
                </c:pt>
                <c:pt idx="2847">
                  <c:v>28818</c:v>
                </c:pt>
                <c:pt idx="2848">
                  <c:v>28812</c:v>
                </c:pt>
                <c:pt idx="2849">
                  <c:v>28806</c:v>
                </c:pt>
                <c:pt idx="2850">
                  <c:v>28800</c:v>
                </c:pt>
                <c:pt idx="2851">
                  <c:v>28794</c:v>
                </c:pt>
                <c:pt idx="2852">
                  <c:v>28788</c:v>
                </c:pt>
                <c:pt idx="2853">
                  <c:v>28782</c:v>
                </c:pt>
                <c:pt idx="2854">
                  <c:v>28776</c:v>
                </c:pt>
                <c:pt idx="2855">
                  <c:v>28770</c:v>
                </c:pt>
                <c:pt idx="2856">
                  <c:v>28764</c:v>
                </c:pt>
                <c:pt idx="2857">
                  <c:v>28758</c:v>
                </c:pt>
                <c:pt idx="2858">
                  <c:v>28752</c:v>
                </c:pt>
                <c:pt idx="2859">
                  <c:v>28746</c:v>
                </c:pt>
                <c:pt idx="2860">
                  <c:v>28740</c:v>
                </c:pt>
                <c:pt idx="2861">
                  <c:v>28734</c:v>
                </c:pt>
                <c:pt idx="2862">
                  <c:v>28728</c:v>
                </c:pt>
                <c:pt idx="2863">
                  <c:v>28722</c:v>
                </c:pt>
                <c:pt idx="2864">
                  <c:v>28716</c:v>
                </c:pt>
                <c:pt idx="2865">
                  <c:v>28710</c:v>
                </c:pt>
                <c:pt idx="2866">
                  <c:v>28704</c:v>
                </c:pt>
                <c:pt idx="2867">
                  <c:v>28698</c:v>
                </c:pt>
                <c:pt idx="2868">
                  <c:v>28692</c:v>
                </c:pt>
                <c:pt idx="2869">
                  <c:v>28686</c:v>
                </c:pt>
                <c:pt idx="2870">
                  <c:v>28680</c:v>
                </c:pt>
                <c:pt idx="2871">
                  <c:v>28674</c:v>
                </c:pt>
                <c:pt idx="2872">
                  <c:v>28668</c:v>
                </c:pt>
                <c:pt idx="2873">
                  <c:v>28662</c:v>
                </c:pt>
                <c:pt idx="2874">
                  <c:v>28656</c:v>
                </c:pt>
                <c:pt idx="2875">
                  <c:v>28650</c:v>
                </c:pt>
                <c:pt idx="2876">
                  <c:v>28644</c:v>
                </c:pt>
                <c:pt idx="2877">
                  <c:v>28638</c:v>
                </c:pt>
                <c:pt idx="2878">
                  <c:v>28632</c:v>
                </c:pt>
                <c:pt idx="2879">
                  <c:v>28626</c:v>
                </c:pt>
                <c:pt idx="2880">
                  <c:v>28620</c:v>
                </c:pt>
                <c:pt idx="2881">
                  <c:v>28614</c:v>
                </c:pt>
                <c:pt idx="2882">
                  <c:v>28608</c:v>
                </c:pt>
                <c:pt idx="2883">
                  <c:v>28602</c:v>
                </c:pt>
                <c:pt idx="2884">
                  <c:v>28596</c:v>
                </c:pt>
                <c:pt idx="2885">
                  <c:v>28590</c:v>
                </c:pt>
                <c:pt idx="2886">
                  <c:v>28584</c:v>
                </c:pt>
                <c:pt idx="2887">
                  <c:v>28578</c:v>
                </c:pt>
                <c:pt idx="2888">
                  <c:v>28572</c:v>
                </c:pt>
                <c:pt idx="2889">
                  <c:v>28566</c:v>
                </c:pt>
                <c:pt idx="2890">
                  <c:v>28560</c:v>
                </c:pt>
                <c:pt idx="2891">
                  <c:v>28554</c:v>
                </c:pt>
                <c:pt idx="2892">
                  <c:v>28548</c:v>
                </c:pt>
                <c:pt idx="2893">
                  <c:v>28542</c:v>
                </c:pt>
                <c:pt idx="2894">
                  <c:v>28536</c:v>
                </c:pt>
                <c:pt idx="2895">
                  <c:v>28530</c:v>
                </c:pt>
                <c:pt idx="2896">
                  <c:v>28524</c:v>
                </c:pt>
                <c:pt idx="2897">
                  <c:v>28518</c:v>
                </c:pt>
                <c:pt idx="2898">
                  <c:v>28512</c:v>
                </c:pt>
                <c:pt idx="2899">
                  <c:v>28506</c:v>
                </c:pt>
                <c:pt idx="2900">
                  <c:v>28500</c:v>
                </c:pt>
                <c:pt idx="2901">
                  <c:v>28494</c:v>
                </c:pt>
                <c:pt idx="2902">
                  <c:v>28488</c:v>
                </c:pt>
                <c:pt idx="2903">
                  <c:v>28482</c:v>
                </c:pt>
                <c:pt idx="2904">
                  <c:v>28476</c:v>
                </c:pt>
                <c:pt idx="2905">
                  <c:v>28470</c:v>
                </c:pt>
                <c:pt idx="2906">
                  <c:v>28464</c:v>
                </c:pt>
                <c:pt idx="2907">
                  <c:v>28458</c:v>
                </c:pt>
                <c:pt idx="2908">
                  <c:v>28452</c:v>
                </c:pt>
                <c:pt idx="2909">
                  <c:v>28446</c:v>
                </c:pt>
                <c:pt idx="2910">
                  <c:v>28440</c:v>
                </c:pt>
                <c:pt idx="2911">
                  <c:v>28434</c:v>
                </c:pt>
                <c:pt idx="2912">
                  <c:v>28428</c:v>
                </c:pt>
                <c:pt idx="2913">
                  <c:v>28422</c:v>
                </c:pt>
                <c:pt idx="2914">
                  <c:v>28416</c:v>
                </c:pt>
                <c:pt idx="2915">
                  <c:v>28410</c:v>
                </c:pt>
                <c:pt idx="2916">
                  <c:v>28404</c:v>
                </c:pt>
                <c:pt idx="2917">
                  <c:v>28398</c:v>
                </c:pt>
                <c:pt idx="2918">
                  <c:v>28392</c:v>
                </c:pt>
                <c:pt idx="2919">
                  <c:v>28386</c:v>
                </c:pt>
                <c:pt idx="2920">
                  <c:v>28380</c:v>
                </c:pt>
                <c:pt idx="2921">
                  <c:v>28374</c:v>
                </c:pt>
                <c:pt idx="2922">
                  <c:v>28368</c:v>
                </c:pt>
                <c:pt idx="2923">
                  <c:v>28362</c:v>
                </c:pt>
                <c:pt idx="2924">
                  <c:v>28356</c:v>
                </c:pt>
                <c:pt idx="2925">
                  <c:v>28350</c:v>
                </c:pt>
                <c:pt idx="2926">
                  <c:v>28344</c:v>
                </c:pt>
                <c:pt idx="2927">
                  <c:v>28338</c:v>
                </c:pt>
                <c:pt idx="2928">
                  <c:v>28332</c:v>
                </c:pt>
                <c:pt idx="2929">
                  <c:v>28326</c:v>
                </c:pt>
                <c:pt idx="2930">
                  <c:v>28320</c:v>
                </c:pt>
                <c:pt idx="2931">
                  <c:v>28314</c:v>
                </c:pt>
                <c:pt idx="2932">
                  <c:v>28308</c:v>
                </c:pt>
                <c:pt idx="2933">
                  <c:v>28302</c:v>
                </c:pt>
                <c:pt idx="2934">
                  <c:v>28296</c:v>
                </c:pt>
                <c:pt idx="2935">
                  <c:v>28290</c:v>
                </c:pt>
                <c:pt idx="2936">
                  <c:v>28284</c:v>
                </c:pt>
                <c:pt idx="2937">
                  <c:v>28278</c:v>
                </c:pt>
                <c:pt idx="2938">
                  <c:v>28272</c:v>
                </c:pt>
                <c:pt idx="2939">
                  <c:v>28266</c:v>
                </c:pt>
                <c:pt idx="2940">
                  <c:v>28260</c:v>
                </c:pt>
                <c:pt idx="2941">
                  <c:v>28254</c:v>
                </c:pt>
                <c:pt idx="2942">
                  <c:v>28248</c:v>
                </c:pt>
                <c:pt idx="2943">
                  <c:v>28242</c:v>
                </c:pt>
                <c:pt idx="2944">
                  <c:v>28236</c:v>
                </c:pt>
                <c:pt idx="2945">
                  <c:v>28230</c:v>
                </c:pt>
                <c:pt idx="2946">
                  <c:v>28224</c:v>
                </c:pt>
                <c:pt idx="2947">
                  <c:v>28218</c:v>
                </c:pt>
                <c:pt idx="2948">
                  <c:v>28212</c:v>
                </c:pt>
                <c:pt idx="2949">
                  <c:v>28206</c:v>
                </c:pt>
                <c:pt idx="2950">
                  <c:v>28200</c:v>
                </c:pt>
                <c:pt idx="2951">
                  <c:v>28194</c:v>
                </c:pt>
                <c:pt idx="2952">
                  <c:v>28188</c:v>
                </c:pt>
                <c:pt idx="2953">
                  <c:v>28182</c:v>
                </c:pt>
                <c:pt idx="2954">
                  <c:v>28176</c:v>
                </c:pt>
                <c:pt idx="2955">
                  <c:v>28170</c:v>
                </c:pt>
                <c:pt idx="2956">
                  <c:v>28164</c:v>
                </c:pt>
                <c:pt idx="2957">
                  <c:v>28158</c:v>
                </c:pt>
                <c:pt idx="2958">
                  <c:v>28152</c:v>
                </c:pt>
                <c:pt idx="2959">
                  <c:v>28146</c:v>
                </c:pt>
                <c:pt idx="2960">
                  <c:v>28140</c:v>
                </c:pt>
                <c:pt idx="2961">
                  <c:v>28134</c:v>
                </c:pt>
                <c:pt idx="2962">
                  <c:v>28128</c:v>
                </c:pt>
                <c:pt idx="2963">
                  <c:v>28122</c:v>
                </c:pt>
                <c:pt idx="2964">
                  <c:v>28116</c:v>
                </c:pt>
                <c:pt idx="2965">
                  <c:v>28110</c:v>
                </c:pt>
                <c:pt idx="2966">
                  <c:v>28104</c:v>
                </c:pt>
                <c:pt idx="2967">
                  <c:v>28098</c:v>
                </c:pt>
                <c:pt idx="2968">
                  <c:v>28092</c:v>
                </c:pt>
                <c:pt idx="2969">
                  <c:v>28086</c:v>
                </c:pt>
                <c:pt idx="2970">
                  <c:v>28080</c:v>
                </c:pt>
                <c:pt idx="2971">
                  <c:v>28074</c:v>
                </c:pt>
                <c:pt idx="2972">
                  <c:v>28068</c:v>
                </c:pt>
                <c:pt idx="2973">
                  <c:v>28062</c:v>
                </c:pt>
                <c:pt idx="2974">
                  <c:v>28056</c:v>
                </c:pt>
                <c:pt idx="2975">
                  <c:v>28050</c:v>
                </c:pt>
                <c:pt idx="2976">
                  <c:v>28044</c:v>
                </c:pt>
                <c:pt idx="2977">
                  <c:v>28038</c:v>
                </c:pt>
                <c:pt idx="2978">
                  <c:v>28032</c:v>
                </c:pt>
                <c:pt idx="2979">
                  <c:v>28026</c:v>
                </c:pt>
                <c:pt idx="2980">
                  <c:v>28020</c:v>
                </c:pt>
                <c:pt idx="2981">
                  <c:v>28014</c:v>
                </c:pt>
                <c:pt idx="2982">
                  <c:v>28008</c:v>
                </c:pt>
                <c:pt idx="2983">
                  <c:v>28002</c:v>
                </c:pt>
                <c:pt idx="2984">
                  <c:v>27996</c:v>
                </c:pt>
                <c:pt idx="2985">
                  <c:v>27990</c:v>
                </c:pt>
                <c:pt idx="2986">
                  <c:v>27984</c:v>
                </c:pt>
                <c:pt idx="2987">
                  <c:v>27978</c:v>
                </c:pt>
                <c:pt idx="2988">
                  <c:v>27972</c:v>
                </c:pt>
                <c:pt idx="2989">
                  <c:v>27966</c:v>
                </c:pt>
                <c:pt idx="2990">
                  <c:v>27960</c:v>
                </c:pt>
                <c:pt idx="2991">
                  <c:v>27954</c:v>
                </c:pt>
                <c:pt idx="2992">
                  <c:v>27948</c:v>
                </c:pt>
                <c:pt idx="2993">
                  <c:v>27942</c:v>
                </c:pt>
                <c:pt idx="2994">
                  <c:v>27936</c:v>
                </c:pt>
                <c:pt idx="2995">
                  <c:v>27930</c:v>
                </c:pt>
                <c:pt idx="2996">
                  <c:v>27924</c:v>
                </c:pt>
                <c:pt idx="2997">
                  <c:v>27918</c:v>
                </c:pt>
                <c:pt idx="2998">
                  <c:v>27912</c:v>
                </c:pt>
                <c:pt idx="2999">
                  <c:v>27906</c:v>
                </c:pt>
                <c:pt idx="3000">
                  <c:v>27900</c:v>
                </c:pt>
                <c:pt idx="3001">
                  <c:v>27894</c:v>
                </c:pt>
                <c:pt idx="3002">
                  <c:v>27888</c:v>
                </c:pt>
                <c:pt idx="3003">
                  <c:v>27882</c:v>
                </c:pt>
                <c:pt idx="3004">
                  <c:v>27876</c:v>
                </c:pt>
                <c:pt idx="3005">
                  <c:v>27870</c:v>
                </c:pt>
                <c:pt idx="3006">
                  <c:v>27864</c:v>
                </c:pt>
                <c:pt idx="3007">
                  <c:v>27858</c:v>
                </c:pt>
                <c:pt idx="3008">
                  <c:v>27852</c:v>
                </c:pt>
                <c:pt idx="3009">
                  <c:v>27846</c:v>
                </c:pt>
                <c:pt idx="3010">
                  <c:v>27840</c:v>
                </c:pt>
                <c:pt idx="3011">
                  <c:v>27834</c:v>
                </c:pt>
                <c:pt idx="3012">
                  <c:v>27828</c:v>
                </c:pt>
                <c:pt idx="3013">
                  <c:v>27822</c:v>
                </c:pt>
                <c:pt idx="3014">
                  <c:v>27816</c:v>
                </c:pt>
                <c:pt idx="3015">
                  <c:v>27810</c:v>
                </c:pt>
                <c:pt idx="3016">
                  <c:v>27804</c:v>
                </c:pt>
                <c:pt idx="3017">
                  <c:v>27798</c:v>
                </c:pt>
                <c:pt idx="3018">
                  <c:v>27792</c:v>
                </c:pt>
                <c:pt idx="3019">
                  <c:v>27786</c:v>
                </c:pt>
                <c:pt idx="3020">
                  <c:v>27780</c:v>
                </c:pt>
                <c:pt idx="3021">
                  <c:v>27774</c:v>
                </c:pt>
                <c:pt idx="3022">
                  <c:v>27768</c:v>
                </c:pt>
                <c:pt idx="3023">
                  <c:v>27762</c:v>
                </c:pt>
                <c:pt idx="3024">
                  <c:v>27756</c:v>
                </c:pt>
                <c:pt idx="3025">
                  <c:v>27750</c:v>
                </c:pt>
                <c:pt idx="3026">
                  <c:v>27744</c:v>
                </c:pt>
                <c:pt idx="3027">
                  <c:v>27738</c:v>
                </c:pt>
                <c:pt idx="3028">
                  <c:v>27732</c:v>
                </c:pt>
                <c:pt idx="3029">
                  <c:v>27726</c:v>
                </c:pt>
                <c:pt idx="3030">
                  <c:v>27720</c:v>
                </c:pt>
                <c:pt idx="3031">
                  <c:v>27714</c:v>
                </c:pt>
                <c:pt idx="3032">
                  <c:v>27708</c:v>
                </c:pt>
                <c:pt idx="3033">
                  <c:v>27702</c:v>
                </c:pt>
                <c:pt idx="3034">
                  <c:v>27696</c:v>
                </c:pt>
                <c:pt idx="3035">
                  <c:v>27690</c:v>
                </c:pt>
                <c:pt idx="3036">
                  <c:v>27684</c:v>
                </c:pt>
                <c:pt idx="3037">
                  <c:v>27678</c:v>
                </c:pt>
                <c:pt idx="3038">
                  <c:v>27672</c:v>
                </c:pt>
                <c:pt idx="3039">
                  <c:v>27666</c:v>
                </c:pt>
                <c:pt idx="3040">
                  <c:v>27660</c:v>
                </c:pt>
                <c:pt idx="3041">
                  <c:v>27654</c:v>
                </c:pt>
                <c:pt idx="3042">
                  <c:v>27648</c:v>
                </c:pt>
                <c:pt idx="3043">
                  <c:v>27642</c:v>
                </c:pt>
                <c:pt idx="3044">
                  <c:v>27636</c:v>
                </c:pt>
                <c:pt idx="3045">
                  <c:v>27630</c:v>
                </c:pt>
                <c:pt idx="3046">
                  <c:v>27624</c:v>
                </c:pt>
                <c:pt idx="3047">
                  <c:v>27618</c:v>
                </c:pt>
                <c:pt idx="3048">
                  <c:v>27612</c:v>
                </c:pt>
                <c:pt idx="3049">
                  <c:v>27606</c:v>
                </c:pt>
                <c:pt idx="3050">
                  <c:v>27600</c:v>
                </c:pt>
                <c:pt idx="3051">
                  <c:v>27594</c:v>
                </c:pt>
                <c:pt idx="3052">
                  <c:v>27588</c:v>
                </c:pt>
                <c:pt idx="3053">
                  <c:v>27582</c:v>
                </c:pt>
                <c:pt idx="3054">
                  <c:v>27576</c:v>
                </c:pt>
                <c:pt idx="3055">
                  <c:v>27570</c:v>
                </c:pt>
                <c:pt idx="3056">
                  <c:v>27564</c:v>
                </c:pt>
                <c:pt idx="3057">
                  <c:v>27558</c:v>
                </c:pt>
                <c:pt idx="3058">
                  <c:v>27552</c:v>
                </c:pt>
                <c:pt idx="3059">
                  <c:v>27546</c:v>
                </c:pt>
                <c:pt idx="3060">
                  <c:v>27540</c:v>
                </c:pt>
                <c:pt idx="3061">
                  <c:v>27534</c:v>
                </c:pt>
                <c:pt idx="3062">
                  <c:v>27528</c:v>
                </c:pt>
                <c:pt idx="3063">
                  <c:v>27522</c:v>
                </c:pt>
                <c:pt idx="3064">
                  <c:v>27516</c:v>
                </c:pt>
                <c:pt idx="3065">
                  <c:v>27510</c:v>
                </c:pt>
                <c:pt idx="3066">
                  <c:v>27504</c:v>
                </c:pt>
                <c:pt idx="3067">
                  <c:v>27498</c:v>
                </c:pt>
                <c:pt idx="3068">
                  <c:v>27492</c:v>
                </c:pt>
                <c:pt idx="3069">
                  <c:v>27486</c:v>
                </c:pt>
                <c:pt idx="3070">
                  <c:v>27480</c:v>
                </c:pt>
                <c:pt idx="3071">
                  <c:v>27474</c:v>
                </c:pt>
                <c:pt idx="3072">
                  <c:v>27468</c:v>
                </c:pt>
                <c:pt idx="3073">
                  <c:v>27462</c:v>
                </c:pt>
                <c:pt idx="3074">
                  <c:v>27456</c:v>
                </c:pt>
                <c:pt idx="3075">
                  <c:v>27450</c:v>
                </c:pt>
                <c:pt idx="3076">
                  <c:v>27444</c:v>
                </c:pt>
                <c:pt idx="3077">
                  <c:v>27438</c:v>
                </c:pt>
                <c:pt idx="3078">
                  <c:v>27432</c:v>
                </c:pt>
                <c:pt idx="3079">
                  <c:v>27426</c:v>
                </c:pt>
                <c:pt idx="3080">
                  <c:v>27420</c:v>
                </c:pt>
                <c:pt idx="3081">
                  <c:v>27414</c:v>
                </c:pt>
                <c:pt idx="3082">
                  <c:v>27408</c:v>
                </c:pt>
                <c:pt idx="3083">
                  <c:v>27402</c:v>
                </c:pt>
                <c:pt idx="3084">
                  <c:v>27396</c:v>
                </c:pt>
                <c:pt idx="3085">
                  <c:v>27390</c:v>
                </c:pt>
                <c:pt idx="3086">
                  <c:v>27384</c:v>
                </c:pt>
                <c:pt idx="3087">
                  <c:v>27378</c:v>
                </c:pt>
                <c:pt idx="3088">
                  <c:v>27372</c:v>
                </c:pt>
                <c:pt idx="3089">
                  <c:v>27366</c:v>
                </c:pt>
                <c:pt idx="3090">
                  <c:v>27360</c:v>
                </c:pt>
                <c:pt idx="3091">
                  <c:v>27354</c:v>
                </c:pt>
                <c:pt idx="3092">
                  <c:v>27348</c:v>
                </c:pt>
                <c:pt idx="3093">
                  <c:v>27342</c:v>
                </c:pt>
                <c:pt idx="3094">
                  <c:v>27336</c:v>
                </c:pt>
                <c:pt idx="3095">
                  <c:v>27330</c:v>
                </c:pt>
                <c:pt idx="3096">
                  <c:v>27324</c:v>
                </c:pt>
                <c:pt idx="3097">
                  <c:v>27318</c:v>
                </c:pt>
                <c:pt idx="3098">
                  <c:v>27312</c:v>
                </c:pt>
                <c:pt idx="3099">
                  <c:v>27306</c:v>
                </c:pt>
                <c:pt idx="3100">
                  <c:v>27300</c:v>
                </c:pt>
                <c:pt idx="3101">
                  <c:v>27294</c:v>
                </c:pt>
                <c:pt idx="3102">
                  <c:v>27288</c:v>
                </c:pt>
                <c:pt idx="3103">
                  <c:v>27282</c:v>
                </c:pt>
                <c:pt idx="3104">
                  <c:v>27276</c:v>
                </c:pt>
                <c:pt idx="3105">
                  <c:v>27270</c:v>
                </c:pt>
                <c:pt idx="3106">
                  <c:v>27264</c:v>
                </c:pt>
                <c:pt idx="3107">
                  <c:v>27258</c:v>
                </c:pt>
                <c:pt idx="3108">
                  <c:v>27252</c:v>
                </c:pt>
                <c:pt idx="3109">
                  <c:v>27246</c:v>
                </c:pt>
                <c:pt idx="3110">
                  <c:v>27240</c:v>
                </c:pt>
                <c:pt idx="3111">
                  <c:v>27234</c:v>
                </c:pt>
                <c:pt idx="3112">
                  <c:v>27228</c:v>
                </c:pt>
                <c:pt idx="3113">
                  <c:v>27222</c:v>
                </c:pt>
                <c:pt idx="3114">
                  <c:v>27216</c:v>
                </c:pt>
                <c:pt idx="3115">
                  <c:v>27210</c:v>
                </c:pt>
                <c:pt idx="3116">
                  <c:v>27204</c:v>
                </c:pt>
                <c:pt idx="3117">
                  <c:v>27198</c:v>
                </c:pt>
                <c:pt idx="3118">
                  <c:v>27192</c:v>
                </c:pt>
                <c:pt idx="3119">
                  <c:v>27186</c:v>
                </c:pt>
                <c:pt idx="3120">
                  <c:v>27180</c:v>
                </c:pt>
                <c:pt idx="3121">
                  <c:v>27174</c:v>
                </c:pt>
                <c:pt idx="3122">
                  <c:v>27168</c:v>
                </c:pt>
                <c:pt idx="3123">
                  <c:v>27162</c:v>
                </c:pt>
                <c:pt idx="3124">
                  <c:v>27156</c:v>
                </c:pt>
                <c:pt idx="3125">
                  <c:v>27150</c:v>
                </c:pt>
                <c:pt idx="3126">
                  <c:v>27144</c:v>
                </c:pt>
                <c:pt idx="3127">
                  <c:v>27138</c:v>
                </c:pt>
                <c:pt idx="3128">
                  <c:v>27132</c:v>
                </c:pt>
                <c:pt idx="3129">
                  <c:v>27126</c:v>
                </c:pt>
                <c:pt idx="3130">
                  <c:v>27120</c:v>
                </c:pt>
                <c:pt idx="3131">
                  <c:v>27114</c:v>
                </c:pt>
                <c:pt idx="3132">
                  <c:v>27108</c:v>
                </c:pt>
                <c:pt idx="3133">
                  <c:v>27102</c:v>
                </c:pt>
                <c:pt idx="3134">
                  <c:v>27096</c:v>
                </c:pt>
                <c:pt idx="3135">
                  <c:v>27090</c:v>
                </c:pt>
                <c:pt idx="3136">
                  <c:v>27084</c:v>
                </c:pt>
                <c:pt idx="3137">
                  <c:v>27078</c:v>
                </c:pt>
                <c:pt idx="3138">
                  <c:v>27072</c:v>
                </c:pt>
                <c:pt idx="3139">
                  <c:v>27066</c:v>
                </c:pt>
                <c:pt idx="3140">
                  <c:v>27060</c:v>
                </c:pt>
                <c:pt idx="3141">
                  <c:v>27054</c:v>
                </c:pt>
                <c:pt idx="3142">
                  <c:v>27048</c:v>
                </c:pt>
                <c:pt idx="3143">
                  <c:v>27042</c:v>
                </c:pt>
                <c:pt idx="3144">
                  <c:v>27036</c:v>
                </c:pt>
                <c:pt idx="3145">
                  <c:v>27030</c:v>
                </c:pt>
                <c:pt idx="3146">
                  <c:v>27024</c:v>
                </c:pt>
                <c:pt idx="3147">
                  <c:v>27018</c:v>
                </c:pt>
                <c:pt idx="3148">
                  <c:v>27012</c:v>
                </c:pt>
                <c:pt idx="3149">
                  <c:v>27006</c:v>
                </c:pt>
                <c:pt idx="3150">
                  <c:v>27000</c:v>
                </c:pt>
                <c:pt idx="3151">
                  <c:v>27000</c:v>
                </c:pt>
                <c:pt idx="3152">
                  <c:v>27000</c:v>
                </c:pt>
                <c:pt idx="3153">
                  <c:v>26998</c:v>
                </c:pt>
                <c:pt idx="3154">
                  <c:v>26996</c:v>
                </c:pt>
                <c:pt idx="3155">
                  <c:v>26994</c:v>
                </c:pt>
                <c:pt idx="3156">
                  <c:v>26992</c:v>
                </c:pt>
                <c:pt idx="3157">
                  <c:v>26990</c:v>
                </c:pt>
                <c:pt idx="3158">
                  <c:v>26988</c:v>
                </c:pt>
                <c:pt idx="3159">
                  <c:v>26986</c:v>
                </c:pt>
                <c:pt idx="3160">
                  <c:v>26984</c:v>
                </c:pt>
                <c:pt idx="3161">
                  <c:v>26982</c:v>
                </c:pt>
                <c:pt idx="3162">
                  <c:v>26980</c:v>
                </c:pt>
                <c:pt idx="3163">
                  <c:v>26978</c:v>
                </c:pt>
                <c:pt idx="3164">
                  <c:v>26976</c:v>
                </c:pt>
                <c:pt idx="3165">
                  <c:v>26974</c:v>
                </c:pt>
                <c:pt idx="3166">
                  <c:v>26972</c:v>
                </c:pt>
                <c:pt idx="3167">
                  <c:v>26970</c:v>
                </c:pt>
                <c:pt idx="3168">
                  <c:v>26968</c:v>
                </c:pt>
                <c:pt idx="3169">
                  <c:v>26966</c:v>
                </c:pt>
                <c:pt idx="3170">
                  <c:v>26964</c:v>
                </c:pt>
                <c:pt idx="3171">
                  <c:v>26962</c:v>
                </c:pt>
                <c:pt idx="3172">
                  <c:v>26960</c:v>
                </c:pt>
                <c:pt idx="3173">
                  <c:v>26958</c:v>
                </c:pt>
                <c:pt idx="3174">
                  <c:v>26956</c:v>
                </c:pt>
                <c:pt idx="3175">
                  <c:v>26954</c:v>
                </c:pt>
                <c:pt idx="3176">
                  <c:v>26952</c:v>
                </c:pt>
                <c:pt idx="3177">
                  <c:v>26950</c:v>
                </c:pt>
                <c:pt idx="3178">
                  <c:v>26948</c:v>
                </c:pt>
                <c:pt idx="3179">
                  <c:v>26946</c:v>
                </c:pt>
                <c:pt idx="3180">
                  <c:v>26944</c:v>
                </c:pt>
                <c:pt idx="3181">
                  <c:v>26942</c:v>
                </c:pt>
                <c:pt idx="3182">
                  <c:v>26940</c:v>
                </c:pt>
                <c:pt idx="3183">
                  <c:v>26938</c:v>
                </c:pt>
                <c:pt idx="3184">
                  <c:v>26936</c:v>
                </c:pt>
                <c:pt idx="3185">
                  <c:v>26934</c:v>
                </c:pt>
                <c:pt idx="3186">
                  <c:v>26932</c:v>
                </c:pt>
                <c:pt idx="3187">
                  <c:v>26930</c:v>
                </c:pt>
                <c:pt idx="3188">
                  <c:v>26928</c:v>
                </c:pt>
                <c:pt idx="3189">
                  <c:v>26926</c:v>
                </c:pt>
                <c:pt idx="3190">
                  <c:v>26924</c:v>
                </c:pt>
                <c:pt idx="3191">
                  <c:v>26922</c:v>
                </c:pt>
                <c:pt idx="3192">
                  <c:v>26920</c:v>
                </c:pt>
                <c:pt idx="3193">
                  <c:v>26918</c:v>
                </c:pt>
                <c:pt idx="3194">
                  <c:v>26916</c:v>
                </c:pt>
                <c:pt idx="3195">
                  <c:v>26914</c:v>
                </c:pt>
                <c:pt idx="3196">
                  <c:v>26912</c:v>
                </c:pt>
                <c:pt idx="3197">
                  <c:v>26910</c:v>
                </c:pt>
                <c:pt idx="3198">
                  <c:v>26908</c:v>
                </c:pt>
                <c:pt idx="3199">
                  <c:v>26906</c:v>
                </c:pt>
                <c:pt idx="3200">
                  <c:v>26904</c:v>
                </c:pt>
                <c:pt idx="3201">
                  <c:v>26902</c:v>
                </c:pt>
                <c:pt idx="3202">
                  <c:v>26900</c:v>
                </c:pt>
                <c:pt idx="3203">
                  <c:v>26898</c:v>
                </c:pt>
                <c:pt idx="3204">
                  <c:v>26896</c:v>
                </c:pt>
                <c:pt idx="3205">
                  <c:v>26894</c:v>
                </c:pt>
                <c:pt idx="3206">
                  <c:v>26892</c:v>
                </c:pt>
                <c:pt idx="3207">
                  <c:v>26890</c:v>
                </c:pt>
                <c:pt idx="3208">
                  <c:v>26888</c:v>
                </c:pt>
                <c:pt idx="3209">
                  <c:v>26886</c:v>
                </c:pt>
                <c:pt idx="3210">
                  <c:v>26884</c:v>
                </c:pt>
                <c:pt idx="3211">
                  <c:v>26882</c:v>
                </c:pt>
                <c:pt idx="3212">
                  <c:v>26880</c:v>
                </c:pt>
                <c:pt idx="3213">
                  <c:v>26878</c:v>
                </c:pt>
                <c:pt idx="3214">
                  <c:v>26876</c:v>
                </c:pt>
                <c:pt idx="3215">
                  <c:v>26874</c:v>
                </c:pt>
                <c:pt idx="3216">
                  <c:v>26872</c:v>
                </c:pt>
                <c:pt idx="3217">
                  <c:v>26870</c:v>
                </c:pt>
                <c:pt idx="3218">
                  <c:v>26868</c:v>
                </c:pt>
                <c:pt idx="3219">
                  <c:v>26866</c:v>
                </c:pt>
                <c:pt idx="3220">
                  <c:v>26864</c:v>
                </c:pt>
                <c:pt idx="3221">
                  <c:v>26862</c:v>
                </c:pt>
                <c:pt idx="3222">
                  <c:v>26860</c:v>
                </c:pt>
                <c:pt idx="3223">
                  <c:v>26858</c:v>
                </c:pt>
                <c:pt idx="3224">
                  <c:v>26856</c:v>
                </c:pt>
                <c:pt idx="3225">
                  <c:v>26854</c:v>
                </c:pt>
                <c:pt idx="3226">
                  <c:v>26852</c:v>
                </c:pt>
                <c:pt idx="3227">
                  <c:v>26850</c:v>
                </c:pt>
                <c:pt idx="3228">
                  <c:v>26848</c:v>
                </c:pt>
                <c:pt idx="3229">
                  <c:v>26846</c:v>
                </c:pt>
                <c:pt idx="3230">
                  <c:v>26844</c:v>
                </c:pt>
                <c:pt idx="3231">
                  <c:v>26842</c:v>
                </c:pt>
                <c:pt idx="3232">
                  <c:v>26840</c:v>
                </c:pt>
                <c:pt idx="3233">
                  <c:v>26838</c:v>
                </c:pt>
                <c:pt idx="3234">
                  <c:v>26836</c:v>
                </c:pt>
                <c:pt idx="3235">
                  <c:v>26834</c:v>
                </c:pt>
                <c:pt idx="3236">
                  <c:v>26832</c:v>
                </c:pt>
                <c:pt idx="3237">
                  <c:v>26830</c:v>
                </c:pt>
                <c:pt idx="3238">
                  <c:v>26828</c:v>
                </c:pt>
                <c:pt idx="3239">
                  <c:v>26826</c:v>
                </c:pt>
                <c:pt idx="3240">
                  <c:v>26824</c:v>
                </c:pt>
                <c:pt idx="3241">
                  <c:v>26822</c:v>
                </c:pt>
                <c:pt idx="3242">
                  <c:v>26820</c:v>
                </c:pt>
                <c:pt idx="3243">
                  <c:v>26818</c:v>
                </c:pt>
                <c:pt idx="3244">
                  <c:v>26816</c:v>
                </c:pt>
                <c:pt idx="3245">
                  <c:v>26814</c:v>
                </c:pt>
                <c:pt idx="3246">
                  <c:v>26812</c:v>
                </c:pt>
                <c:pt idx="3247">
                  <c:v>26810</c:v>
                </c:pt>
                <c:pt idx="3248">
                  <c:v>26808</c:v>
                </c:pt>
                <c:pt idx="3249">
                  <c:v>26806</c:v>
                </c:pt>
                <c:pt idx="3250">
                  <c:v>26804</c:v>
                </c:pt>
                <c:pt idx="3251">
                  <c:v>26802</c:v>
                </c:pt>
                <c:pt idx="3252">
                  <c:v>26800</c:v>
                </c:pt>
                <c:pt idx="3253">
                  <c:v>26798</c:v>
                </c:pt>
                <c:pt idx="3254">
                  <c:v>26796</c:v>
                </c:pt>
                <c:pt idx="3255">
                  <c:v>26794</c:v>
                </c:pt>
                <c:pt idx="3256">
                  <c:v>26792</c:v>
                </c:pt>
                <c:pt idx="3257">
                  <c:v>26790</c:v>
                </c:pt>
                <c:pt idx="3258">
                  <c:v>26788</c:v>
                </c:pt>
                <c:pt idx="3259">
                  <c:v>26786</c:v>
                </c:pt>
                <c:pt idx="3260">
                  <c:v>26784</c:v>
                </c:pt>
                <c:pt idx="3261">
                  <c:v>26782</c:v>
                </c:pt>
                <c:pt idx="3262">
                  <c:v>26780</c:v>
                </c:pt>
                <c:pt idx="3263">
                  <c:v>26778</c:v>
                </c:pt>
                <c:pt idx="3264">
                  <c:v>26776</c:v>
                </c:pt>
                <c:pt idx="3265">
                  <c:v>26774</c:v>
                </c:pt>
                <c:pt idx="3266">
                  <c:v>26772</c:v>
                </c:pt>
                <c:pt idx="3267">
                  <c:v>26770</c:v>
                </c:pt>
                <c:pt idx="3268">
                  <c:v>26768</c:v>
                </c:pt>
                <c:pt idx="3269">
                  <c:v>26766</c:v>
                </c:pt>
                <c:pt idx="3270">
                  <c:v>26764</c:v>
                </c:pt>
                <c:pt idx="3271">
                  <c:v>26762</c:v>
                </c:pt>
                <c:pt idx="3272">
                  <c:v>26760</c:v>
                </c:pt>
                <c:pt idx="3273">
                  <c:v>26758</c:v>
                </c:pt>
                <c:pt idx="3274">
                  <c:v>26756</c:v>
                </c:pt>
                <c:pt idx="3275">
                  <c:v>26754</c:v>
                </c:pt>
                <c:pt idx="3276">
                  <c:v>26752</c:v>
                </c:pt>
                <c:pt idx="3277">
                  <c:v>26750</c:v>
                </c:pt>
                <c:pt idx="3278">
                  <c:v>26748</c:v>
                </c:pt>
                <c:pt idx="3279">
                  <c:v>26746</c:v>
                </c:pt>
                <c:pt idx="3280">
                  <c:v>26744</c:v>
                </c:pt>
                <c:pt idx="3281">
                  <c:v>26742</c:v>
                </c:pt>
                <c:pt idx="3282">
                  <c:v>26740</c:v>
                </c:pt>
                <c:pt idx="3283">
                  <c:v>26738</c:v>
                </c:pt>
                <c:pt idx="3284">
                  <c:v>26736</c:v>
                </c:pt>
                <c:pt idx="3285">
                  <c:v>26734</c:v>
                </c:pt>
                <c:pt idx="3286">
                  <c:v>26732</c:v>
                </c:pt>
                <c:pt idx="3287">
                  <c:v>26730</c:v>
                </c:pt>
                <c:pt idx="3288">
                  <c:v>26728</c:v>
                </c:pt>
                <c:pt idx="3289">
                  <c:v>26726</c:v>
                </c:pt>
                <c:pt idx="3290">
                  <c:v>26724</c:v>
                </c:pt>
                <c:pt idx="3291">
                  <c:v>26722</c:v>
                </c:pt>
                <c:pt idx="3292">
                  <c:v>26720</c:v>
                </c:pt>
                <c:pt idx="3293">
                  <c:v>26718</c:v>
                </c:pt>
                <c:pt idx="3294">
                  <c:v>26716</c:v>
                </c:pt>
                <c:pt idx="3295">
                  <c:v>26714</c:v>
                </c:pt>
                <c:pt idx="3296">
                  <c:v>26712</c:v>
                </c:pt>
                <c:pt idx="3297">
                  <c:v>26710</c:v>
                </c:pt>
                <c:pt idx="3298">
                  <c:v>26708</c:v>
                </c:pt>
                <c:pt idx="3299">
                  <c:v>26706</c:v>
                </c:pt>
                <c:pt idx="3300">
                  <c:v>26704</c:v>
                </c:pt>
                <c:pt idx="3301">
                  <c:v>26702</c:v>
                </c:pt>
                <c:pt idx="3302">
                  <c:v>26700</c:v>
                </c:pt>
                <c:pt idx="3303">
                  <c:v>26698</c:v>
                </c:pt>
                <c:pt idx="3304">
                  <c:v>26696</c:v>
                </c:pt>
                <c:pt idx="3305">
                  <c:v>26694</c:v>
                </c:pt>
                <c:pt idx="3306">
                  <c:v>26692</c:v>
                </c:pt>
                <c:pt idx="3307">
                  <c:v>26690</c:v>
                </c:pt>
                <c:pt idx="3308">
                  <c:v>26688</c:v>
                </c:pt>
                <c:pt idx="3309">
                  <c:v>26686</c:v>
                </c:pt>
                <c:pt idx="3310">
                  <c:v>26684</c:v>
                </c:pt>
                <c:pt idx="3311">
                  <c:v>26682</c:v>
                </c:pt>
                <c:pt idx="3312">
                  <c:v>26680</c:v>
                </c:pt>
                <c:pt idx="3313">
                  <c:v>26678</c:v>
                </c:pt>
                <c:pt idx="3314">
                  <c:v>26676</c:v>
                </c:pt>
                <c:pt idx="3315">
                  <c:v>26674</c:v>
                </c:pt>
                <c:pt idx="3316">
                  <c:v>26672</c:v>
                </c:pt>
                <c:pt idx="3317">
                  <c:v>26670</c:v>
                </c:pt>
                <c:pt idx="3318">
                  <c:v>26668</c:v>
                </c:pt>
                <c:pt idx="3319">
                  <c:v>26666</c:v>
                </c:pt>
                <c:pt idx="3320">
                  <c:v>26664</c:v>
                </c:pt>
                <c:pt idx="3321">
                  <c:v>26662</c:v>
                </c:pt>
                <c:pt idx="3322">
                  <c:v>26660</c:v>
                </c:pt>
                <c:pt idx="3323">
                  <c:v>26658</c:v>
                </c:pt>
                <c:pt idx="3324">
                  <c:v>26656</c:v>
                </c:pt>
                <c:pt idx="3325">
                  <c:v>26654</c:v>
                </c:pt>
                <c:pt idx="3326">
                  <c:v>26652</c:v>
                </c:pt>
                <c:pt idx="3327">
                  <c:v>26650</c:v>
                </c:pt>
                <c:pt idx="3328">
                  <c:v>26648</c:v>
                </c:pt>
                <c:pt idx="3329">
                  <c:v>26646</c:v>
                </c:pt>
                <c:pt idx="3330">
                  <c:v>26644</c:v>
                </c:pt>
                <c:pt idx="3331">
                  <c:v>26642</c:v>
                </c:pt>
                <c:pt idx="3332">
                  <c:v>26640</c:v>
                </c:pt>
                <c:pt idx="3333">
                  <c:v>26638</c:v>
                </c:pt>
                <c:pt idx="3334">
                  <c:v>26636</c:v>
                </c:pt>
                <c:pt idx="3335">
                  <c:v>26634</c:v>
                </c:pt>
                <c:pt idx="3336">
                  <c:v>26632</c:v>
                </c:pt>
                <c:pt idx="3337">
                  <c:v>26630</c:v>
                </c:pt>
                <c:pt idx="3338">
                  <c:v>26628</c:v>
                </c:pt>
                <c:pt idx="3339">
                  <c:v>26626</c:v>
                </c:pt>
                <c:pt idx="3340">
                  <c:v>26624</c:v>
                </c:pt>
                <c:pt idx="3341">
                  <c:v>26622</c:v>
                </c:pt>
                <c:pt idx="3342">
                  <c:v>26620</c:v>
                </c:pt>
                <c:pt idx="3343">
                  <c:v>26618</c:v>
                </c:pt>
                <c:pt idx="3344">
                  <c:v>26616</c:v>
                </c:pt>
                <c:pt idx="3345">
                  <c:v>26614</c:v>
                </c:pt>
                <c:pt idx="3346">
                  <c:v>26612</c:v>
                </c:pt>
                <c:pt idx="3347">
                  <c:v>26610</c:v>
                </c:pt>
                <c:pt idx="3348">
                  <c:v>26608</c:v>
                </c:pt>
                <c:pt idx="3349">
                  <c:v>26606</c:v>
                </c:pt>
                <c:pt idx="3350">
                  <c:v>26604</c:v>
                </c:pt>
                <c:pt idx="3351">
                  <c:v>26602</c:v>
                </c:pt>
                <c:pt idx="3352">
                  <c:v>26600</c:v>
                </c:pt>
                <c:pt idx="3353">
                  <c:v>26598</c:v>
                </c:pt>
                <c:pt idx="3354">
                  <c:v>26596</c:v>
                </c:pt>
                <c:pt idx="3355">
                  <c:v>26594</c:v>
                </c:pt>
                <c:pt idx="3356">
                  <c:v>26592</c:v>
                </c:pt>
                <c:pt idx="3357">
                  <c:v>26590</c:v>
                </c:pt>
                <c:pt idx="3358">
                  <c:v>26588</c:v>
                </c:pt>
                <c:pt idx="3359">
                  <c:v>26586</c:v>
                </c:pt>
                <c:pt idx="3360">
                  <c:v>26584</c:v>
                </c:pt>
                <c:pt idx="3361">
                  <c:v>26582</c:v>
                </c:pt>
                <c:pt idx="3362">
                  <c:v>26580</c:v>
                </c:pt>
                <c:pt idx="3363">
                  <c:v>26578</c:v>
                </c:pt>
                <c:pt idx="3364">
                  <c:v>26576</c:v>
                </c:pt>
                <c:pt idx="3365">
                  <c:v>26574</c:v>
                </c:pt>
                <c:pt idx="3366">
                  <c:v>26572</c:v>
                </c:pt>
                <c:pt idx="3367">
                  <c:v>26570</c:v>
                </c:pt>
                <c:pt idx="3368">
                  <c:v>26568</c:v>
                </c:pt>
                <c:pt idx="3369">
                  <c:v>26566</c:v>
                </c:pt>
                <c:pt idx="3370">
                  <c:v>26564</c:v>
                </c:pt>
                <c:pt idx="3371">
                  <c:v>26562</c:v>
                </c:pt>
                <c:pt idx="3372">
                  <c:v>26560</c:v>
                </c:pt>
                <c:pt idx="3373">
                  <c:v>26558</c:v>
                </c:pt>
                <c:pt idx="3374">
                  <c:v>26556</c:v>
                </c:pt>
                <c:pt idx="3375">
                  <c:v>26554</c:v>
                </c:pt>
                <c:pt idx="3376">
                  <c:v>26552</c:v>
                </c:pt>
                <c:pt idx="3377">
                  <c:v>26550</c:v>
                </c:pt>
                <c:pt idx="3378">
                  <c:v>26548</c:v>
                </c:pt>
                <c:pt idx="3379">
                  <c:v>26546</c:v>
                </c:pt>
                <c:pt idx="3380">
                  <c:v>26544</c:v>
                </c:pt>
                <c:pt idx="3381">
                  <c:v>26542</c:v>
                </c:pt>
                <c:pt idx="3382">
                  <c:v>26540</c:v>
                </c:pt>
                <c:pt idx="3383">
                  <c:v>26538</c:v>
                </c:pt>
                <c:pt idx="3384">
                  <c:v>26536</c:v>
                </c:pt>
                <c:pt idx="3385">
                  <c:v>26534</c:v>
                </c:pt>
                <c:pt idx="3386">
                  <c:v>26532</c:v>
                </c:pt>
                <c:pt idx="3387">
                  <c:v>26530</c:v>
                </c:pt>
                <c:pt idx="3388">
                  <c:v>26528</c:v>
                </c:pt>
                <c:pt idx="3389">
                  <c:v>26526</c:v>
                </c:pt>
                <c:pt idx="3390">
                  <c:v>26524</c:v>
                </c:pt>
                <c:pt idx="3391">
                  <c:v>26522</c:v>
                </c:pt>
                <c:pt idx="3392">
                  <c:v>26520</c:v>
                </c:pt>
                <c:pt idx="3393">
                  <c:v>26518</c:v>
                </c:pt>
                <c:pt idx="3394">
                  <c:v>26516</c:v>
                </c:pt>
                <c:pt idx="3395">
                  <c:v>26514</c:v>
                </c:pt>
                <c:pt idx="3396">
                  <c:v>26512</c:v>
                </c:pt>
                <c:pt idx="3397">
                  <c:v>26510</c:v>
                </c:pt>
                <c:pt idx="3398">
                  <c:v>26508</c:v>
                </c:pt>
                <c:pt idx="3399">
                  <c:v>26506</c:v>
                </c:pt>
                <c:pt idx="3400">
                  <c:v>26504</c:v>
                </c:pt>
                <c:pt idx="3401">
                  <c:v>26502</c:v>
                </c:pt>
                <c:pt idx="3402">
                  <c:v>26500</c:v>
                </c:pt>
                <c:pt idx="3403">
                  <c:v>26498</c:v>
                </c:pt>
                <c:pt idx="3404">
                  <c:v>26496</c:v>
                </c:pt>
                <c:pt idx="3405">
                  <c:v>26494</c:v>
                </c:pt>
                <c:pt idx="3406">
                  <c:v>26492</c:v>
                </c:pt>
                <c:pt idx="3407">
                  <c:v>26490</c:v>
                </c:pt>
                <c:pt idx="3408">
                  <c:v>26488</c:v>
                </c:pt>
                <c:pt idx="3409">
                  <c:v>26486</c:v>
                </c:pt>
                <c:pt idx="3410">
                  <c:v>26484</c:v>
                </c:pt>
                <c:pt idx="3411">
                  <c:v>26482</c:v>
                </c:pt>
                <c:pt idx="3412">
                  <c:v>26480</c:v>
                </c:pt>
                <c:pt idx="3413">
                  <c:v>26478</c:v>
                </c:pt>
                <c:pt idx="3414">
                  <c:v>26476</c:v>
                </c:pt>
                <c:pt idx="3415">
                  <c:v>26474</c:v>
                </c:pt>
                <c:pt idx="3416">
                  <c:v>26472</c:v>
                </c:pt>
                <c:pt idx="3417">
                  <c:v>26470</c:v>
                </c:pt>
                <c:pt idx="3418">
                  <c:v>26468</c:v>
                </c:pt>
                <c:pt idx="3419">
                  <c:v>26466</c:v>
                </c:pt>
                <c:pt idx="3420">
                  <c:v>26464</c:v>
                </c:pt>
                <c:pt idx="3421">
                  <c:v>26462</c:v>
                </c:pt>
                <c:pt idx="3422">
                  <c:v>26460</c:v>
                </c:pt>
                <c:pt idx="3423">
                  <c:v>26458</c:v>
                </c:pt>
                <c:pt idx="3424">
                  <c:v>26456</c:v>
                </c:pt>
                <c:pt idx="3425">
                  <c:v>26454</c:v>
                </c:pt>
                <c:pt idx="3426">
                  <c:v>26452</c:v>
                </c:pt>
                <c:pt idx="3427">
                  <c:v>26450</c:v>
                </c:pt>
                <c:pt idx="3428">
                  <c:v>26448</c:v>
                </c:pt>
                <c:pt idx="3429">
                  <c:v>26446</c:v>
                </c:pt>
                <c:pt idx="3430">
                  <c:v>26444</c:v>
                </c:pt>
                <c:pt idx="3431">
                  <c:v>26442</c:v>
                </c:pt>
                <c:pt idx="3432">
                  <c:v>26440</c:v>
                </c:pt>
                <c:pt idx="3433">
                  <c:v>26438</c:v>
                </c:pt>
                <c:pt idx="3434">
                  <c:v>26436</c:v>
                </c:pt>
                <c:pt idx="3435">
                  <c:v>26434</c:v>
                </c:pt>
                <c:pt idx="3436">
                  <c:v>26432</c:v>
                </c:pt>
                <c:pt idx="3437">
                  <c:v>26430</c:v>
                </c:pt>
                <c:pt idx="3438">
                  <c:v>26428</c:v>
                </c:pt>
                <c:pt idx="3439">
                  <c:v>26426</c:v>
                </c:pt>
                <c:pt idx="3440">
                  <c:v>26424</c:v>
                </c:pt>
                <c:pt idx="3441">
                  <c:v>26422</c:v>
                </c:pt>
                <c:pt idx="3442">
                  <c:v>26420</c:v>
                </c:pt>
                <c:pt idx="3443">
                  <c:v>26418</c:v>
                </c:pt>
                <c:pt idx="3444">
                  <c:v>26416</c:v>
                </c:pt>
                <c:pt idx="3445">
                  <c:v>26414</c:v>
                </c:pt>
                <c:pt idx="3446">
                  <c:v>26412</c:v>
                </c:pt>
                <c:pt idx="3447">
                  <c:v>26410</c:v>
                </c:pt>
                <c:pt idx="3448">
                  <c:v>26408</c:v>
                </c:pt>
                <c:pt idx="3449">
                  <c:v>26406</c:v>
                </c:pt>
                <c:pt idx="3450">
                  <c:v>26404</c:v>
                </c:pt>
                <c:pt idx="3451">
                  <c:v>26402</c:v>
                </c:pt>
                <c:pt idx="3452">
                  <c:v>26400</c:v>
                </c:pt>
                <c:pt idx="3453">
                  <c:v>26398</c:v>
                </c:pt>
                <c:pt idx="3454">
                  <c:v>26396</c:v>
                </c:pt>
                <c:pt idx="3455">
                  <c:v>26394</c:v>
                </c:pt>
                <c:pt idx="3456">
                  <c:v>26392</c:v>
                </c:pt>
                <c:pt idx="3457">
                  <c:v>26390</c:v>
                </c:pt>
                <c:pt idx="3458">
                  <c:v>26388</c:v>
                </c:pt>
                <c:pt idx="3459">
                  <c:v>26386</c:v>
                </c:pt>
                <c:pt idx="3460">
                  <c:v>26384</c:v>
                </c:pt>
                <c:pt idx="3461">
                  <c:v>26382</c:v>
                </c:pt>
                <c:pt idx="3462">
                  <c:v>26380</c:v>
                </c:pt>
                <c:pt idx="3463">
                  <c:v>26378</c:v>
                </c:pt>
                <c:pt idx="3464">
                  <c:v>26376</c:v>
                </c:pt>
                <c:pt idx="3465">
                  <c:v>26374</c:v>
                </c:pt>
                <c:pt idx="3466">
                  <c:v>26372</c:v>
                </c:pt>
                <c:pt idx="3467">
                  <c:v>26370</c:v>
                </c:pt>
                <c:pt idx="3468">
                  <c:v>26368</c:v>
                </c:pt>
                <c:pt idx="3469">
                  <c:v>26366</c:v>
                </c:pt>
                <c:pt idx="3470">
                  <c:v>26364</c:v>
                </c:pt>
                <c:pt idx="3471">
                  <c:v>26362</c:v>
                </c:pt>
                <c:pt idx="3472">
                  <c:v>26360</c:v>
                </c:pt>
                <c:pt idx="3473">
                  <c:v>26358</c:v>
                </c:pt>
                <c:pt idx="3474">
                  <c:v>26356</c:v>
                </c:pt>
                <c:pt idx="3475">
                  <c:v>26354</c:v>
                </c:pt>
                <c:pt idx="3476">
                  <c:v>26352</c:v>
                </c:pt>
                <c:pt idx="3477">
                  <c:v>26350</c:v>
                </c:pt>
                <c:pt idx="3478">
                  <c:v>26348</c:v>
                </c:pt>
                <c:pt idx="3479">
                  <c:v>26346</c:v>
                </c:pt>
                <c:pt idx="3480">
                  <c:v>26344</c:v>
                </c:pt>
                <c:pt idx="3481">
                  <c:v>26342</c:v>
                </c:pt>
                <c:pt idx="3482">
                  <c:v>26340</c:v>
                </c:pt>
                <c:pt idx="3483">
                  <c:v>26338</c:v>
                </c:pt>
                <c:pt idx="3484">
                  <c:v>26336</c:v>
                </c:pt>
                <c:pt idx="3485">
                  <c:v>26334</c:v>
                </c:pt>
                <c:pt idx="3486">
                  <c:v>26332</c:v>
                </c:pt>
                <c:pt idx="3487">
                  <c:v>26330</c:v>
                </c:pt>
                <c:pt idx="3488">
                  <c:v>26328</c:v>
                </c:pt>
                <c:pt idx="3489">
                  <c:v>26326</c:v>
                </c:pt>
                <c:pt idx="3490">
                  <c:v>26324</c:v>
                </c:pt>
                <c:pt idx="3491">
                  <c:v>26322</c:v>
                </c:pt>
                <c:pt idx="3492">
                  <c:v>26320</c:v>
                </c:pt>
                <c:pt idx="3493">
                  <c:v>26318</c:v>
                </c:pt>
                <c:pt idx="3494">
                  <c:v>26316</c:v>
                </c:pt>
                <c:pt idx="3495">
                  <c:v>26314</c:v>
                </c:pt>
                <c:pt idx="3496">
                  <c:v>26312</c:v>
                </c:pt>
                <c:pt idx="3497">
                  <c:v>26310</c:v>
                </c:pt>
                <c:pt idx="3498">
                  <c:v>26308</c:v>
                </c:pt>
                <c:pt idx="3499">
                  <c:v>26306</c:v>
                </c:pt>
                <c:pt idx="3500">
                  <c:v>26304</c:v>
                </c:pt>
                <c:pt idx="3501">
                  <c:v>26302</c:v>
                </c:pt>
                <c:pt idx="3502">
                  <c:v>26300</c:v>
                </c:pt>
                <c:pt idx="3503">
                  <c:v>26298</c:v>
                </c:pt>
                <c:pt idx="3504">
                  <c:v>26296</c:v>
                </c:pt>
                <c:pt idx="3505">
                  <c:v>26294</c:v>
                </c:pt>
                <c:pt idx="3506">
                  <c:v>26292</c:v>
                </c:pt>
                <c:pt idx="3507">
                  <c:v>26290</c:v>
                </c:pt>
                <c:pt idx="3508">
                  <c:v>26288</c:v>
                </c:pt>
                <c:pt idx="3509">
                  <c:v>26286</c:v>
                </c:pt>
                <c:pt idx="3510">
                  <c:v>26284</c:v>
                </c:pt>
                <c:pt idx="3511">
                  <c:v>26282</c:v>
                </c:pt>
                <c:pt idx="3512">
                  <c:v>26280</c:v>
                </c:pt>
                <c:pt idx="3513">
                  <c:v>26278</c:v>
                </c:pt>
                <c:pt idx="3514">
                  <c:v>26276</c:v>
                </c:pt>
                <c:pt idx="3515">
                  <c:v>26274</c:v>
                </c:pt>
                <c:pt idx="3516">
                  <c:v>26272</c:v>
                </c:pt>
                <c:pt idx="3517">
                  <c:v>26270</c:v>
                </c:pt>
                <c:pt idx="3518">
                  <c:v>26268</c:v>
                </c:pt>
                <c:pt idx="3519">
                  <c:v>26266</c:v>
                </c:pt>
                <c:pt idx="3520">
                  <c:v>26264</c:v>
                </c:pt>
                <c:pt idx="3521">
                  <c:v>26262</c:v>
                </c:pt>
                <c:pt idx="3522">
                  <c:v>26260</c:v>
                </c:pt>
                <c:pt idx="3523">
                  <c:v>26258</c:v>
                </c:pt>
                <c:pt idx="3524">
                  <c:v>26256</c:v>
                </c:pt>
                <c:pt idx="3525">
                  <c:v>26254</c:v>
                </c:pt>
                <c:pt idx="3526">
                  <c:v>26252</c:v>
                </c:pt>
                <c:pt idx="3527">
                  <c:v>26250</c:v>
                </c:pt>
                <c:pt idx="3528">
                  <c:v>26248</c:v>
                </c:pt>
                <c:pt idx="3529">
                  <c:v>26246</c:v>
                </c:pt>
                <c:pt idx="3530">
                  <c:v>26244</c:v>
                </c:pt>
                <c:pt idx="3531">
                  <c:v>26242</c:v>
                </c:pt>
                <c:pt idx="3532">
                  <c:v>26240</c:v>
                </c:pt>
                <c:pt idx="3533">
                  <c:v>26238</c:v>
                </c:pt>
                <c:pt idx="3534">
                  <c:v>26236</c:v>
                </c:pt>
                <c:pt idx="3535">
                  <c:v>26234</c:v>
                </c:pt>
                <c:pt idx="3536">
                  <c:v>26232</c:v>
                </c:pt>
                <c:pt idx="3537">
                  <c:v>26230</c:v>
                </c:pt>
                <c:pt idx="3538">
                  <c:v>26228</c:v>
                </c:pt>
                <c:pt idx="3539">
                  <c:v>26226</c:v>
                </c:pt>
                <c:pt idx="3540">
                  <c:v>26224</c:v>
                </c:pt>
                <c:pt idx="3541">
                  <c:v>26222</c:v>
                </c:pt>
                <c:pt idx="3542">
                  <c:v>26220</c:v>
                </c:pt>
                <c:pt idx="3543">
                  <c:v>26218</c:v>
                </c:pt>
                <c:pt idx="3544">
                  <c:v>26216</c:v>
                </c:pt>
                <c:pt idx="3545">
                  <c:v>26214</c:v>
                </c:pt>
                <c:pt idx="3546">
                  <c:v>26212</c:v>
                </c:pt>
                <c:pt idx="3547">
                  <c:v>26210</c:v>
                </c:pt>
                <c:pt idx="3548">
                  <c:v>26208</c:v>
                </c:pt>
                <c:pt idx="3549">
                  <c:v>26206</c:v>
                </c:pt>
                <c:pt idx="3550">
                  <c:v>26204</c:v>
                </c:pt>
                <c:pt idx="3551">
                  <c:v>26202</c:v>
                </c:pt>
                <c:pt idx="3552">
                  <c:v>26200</c:v>
                </c:pt>
                <c:pt idx="3553">
                  <c:v>26198</c:v>
                </c:pt>
                <c:pt idx="3554">
                  <c:v>26196</c:v>
                </c:pt>
                <c:pt idx="3555">
                  <c:v>26194</c:v>
                </c:pt>
                <c:pt idx="3556">
                  <c:v>26192</c:v>
                </c:pt>
                <c:pt idx="3557">
                  <c:v>26190</c:v>
                </c:pt>
                <c:pt idx="3558">
                  <c:v>26188</c:v>
                </c:pt>
                <c:pt idx="3559">
                  <c:v>26186</c:v>
                </c:pt>
                <c:pt idx="3560">
                  <c:v>26184</c:v>
                </c:pt>
                <c:pt idx="3561">
                  <c:v>26182</c:v>
                </c:pt>
                <c:pt idx="3562">
                  <c:v>26180</c:v>
                </c:pt>
                <c:pt idx="3563">
                  <c:v>26178</c:v>
                </c:pt>
                <c:pt idx="3564">
                  <c:v>26176</c:v>
                </c:pt>
                <c:pt idx="3565">
                  <c:v>26174</c:v>
                </c:pt>
                <c:pt idx="3566">
                  <c:v>26172</c:v>
                </c:pt>
                <c:pt idx="3567">
                  <c:v>26170</c:v>
                </c:pt>
                <c:pt idx="3568">
                  <c:v>26168</c:v>
                </c:pt>
                <c:pt idx="3569">
                  <c:v>26166</c:v>
                </c:pt>
                <c:pt idx="3570">
                  <c:v>26164</c:v>
                </c:pt>
                <c:pt idx="3571">
                  <c:v>26162</c:v>
                </c:pt>
                <c:pt idx="3572">
                  <c:v>26160</c:v>
                </c:pt>
                <c:pt idx="3573">
                  <c:v>26158</c:v>
                </c:pt>
                <c:pt idx="3574">
                  <c:v>26156</c:v>
                </c:pt>
                <c:pt idx="3575">
                  <c:v>26154</c:v>
                </c:pt>
                <c:pt idx="3576">
                  <c:v>26152</c:v>
                </c:pt>
                <c:pt idx="3577">
                  <c:v>26150</c:v>
                </c:pt>
                <c:pt idx="3578">
                  <c:v>26148</c:v>
                </c:pt>
                <c:pt idx="3579">
                  <c:v>26146</c:v>
                </c:pt>
                <c:pt idx="3580">
                  <c:v>26144</c:v>
                </c:pt>
                <c:pt idx="3581">
                  <c:v>26142</c:v>
                </c:pt>
                <c:pt idx="3582">
                  <c:v>26140</c:v>
                </c:pt>
                <c:pt idx="3583">
                  <c:v>26138</c:v>
                </c:pt>
                <c:pt idx="3584">
                  <c:v>26136</c:v>
                </c:pt>
                <c:pt idx="3585">
                  <c:v>26134</c:v>
                </c:pt>
                <c:pt idx="3586">
                  <c:v>26132</c:v>
                </c:pt>
                <c:pt idx="3587">
                  <c:v>26130</c:v>
                </c:pt>
                <c:pt idx="3588">
                  <c:v>26128</c:v>
                </c:pt>
                <c:pt idx="3589">
                  <c:v>26126</c:v>
                </c:pt>
                <c:pt idx="3590">
                  <c:v>26124</c:v>
                </c:pt>
                <c:pt idx="3591">
                  <c:v>26122</c:v>
                </c:pt>
                <c:pt idx="3592">
                  <c:v>26120</c:v>
                </c:pt>
                <c:pt idx="3593">
                  <c:v>26118</c:v>
                </c:pt>
                <c:pt idx="3594">
                  <c:v>26116</c:v>
                </c:pt>
                <c:pt idx="3595">
                  <c:v>26114</c:v>
                </c:pt>
                <c:pt idx="3596">
                  <c:v>26112</c:v>
                </c:pt>
                <c:pt idx="3597">
                  <c:v>26110</c:v>
                </c:pt>
                <c:pt idx="3598">
                  <c:v>26108</c:v>
                </c:pt>
                <c:pt idx="3599">
                  <c:v>26106</c:v>
                </c:pt>
                <c:pt idx="3600">
                  <c:v>26104</c:v>
                </c:pt>
                <c:pt idx="3601">
                  <c:v>26102</c:v>
                </c:pt>
                <c:pt idx="3602">
                  <c:v>26100</c:v>
                </c:pt>
                <c:pt idx="3603">
                  <c:v>26098</c:v>
                </c:pt>
                <c:pt idx="3604">
                  <c:v>26096</c:v>
                </c:pt>
                <c:pt idx="3605">
                  <c:v>26094</c:v>
                </c:pt>
                <c:pt idx="3606">
                  <c:v>26092</c:v>
                </c:pt>
                <c:pt idx="3607">
                  <c:v>26090</c:v>
                </c:pt>
                <c:pt idx="3608">
                  <c:v>26088</c:v>
                </c:pt>
                <c:pt idx="3609">
                  <c:v>26086</c:v>
                </c:pt>
                <c:pt idx="3610">
                  <c:v>26084</c:v>
                </c:pt>
                <c:pt idx="3611">
                  <c:v>26082</c:v>
                </c:pt>
                <c:pt idx="3612">
                  <c:v>26080</c:v>
                </c:pt>
                <c:pt idx="3613">
                  <c:v>26078</c:v>
                </c:pt>
                <c:pt idx="3614">
                  <c:v>26076</c:v>
                </c:pt>
                <c:pt idx="3615">
                  <c:v>26074</c:v>
                </c:pt>
                <c:pt idx="3616">
                  <c:v>26072</c:v>
                </c:pt>
                <c:pt idx="3617">
                  <c:v>26070</c:v>
                </c:pt>
                <c:pt idx="3618">
                  <c:v>26068</c:v>
                </c:pt>
                <c:pt idx="3619">
                  <c:v>26066</c:v>
                </c:pt>
                <c:pt idx="3620">
                  <c:v>26064</c:v>
                </c:pt>
                <c:pt idx="3621">
                  <c:v>26062</c:v>
                </c:pt>
                <c:pt idx="3622">
                  <c:v>26060</c:v>
                </c:pt>
                <c:pt idx="3623">
                  <c:v>26058</c:v>
                </c:pt>
                <c:pt idx="3624">
                  <c:v>26056</c:v>
                </c:pt>
                <c:pt idx="3625">
                  <c:v>26054</c:v>
                </c:pt>
                <c:pt idx="3626">
                  <c:v>26052</c:v>
                </c:pt>
                <c:pt idx="3627">
                  <c:v>26050</c:v>
                </c:pt>
                <c:pt idx="3628">
                  <c:v>26048</c:v>
                </c:pt>
                <c:pt idx="3629">
                  <c:v>26046</c:v>
                </c:pt>
                <c:pt idx="3630">
                  <c:v>26044</c:v>
                </c:pt>
                <c:pt idx="3631">
                  <c:v>26042</c:v>
                </c:pt>
                <c:pt idx="3632">
                  <c:v>26040</c:v>
                </c:pt>
                <c:pt idx="3633">
                  <c:v>26038</c:v>
                </c:pt>
                <c:pt idx="3634">
                  <c:v>26036</c:v>
                </c:pt>
                <c:pt idx="3635">
                  <c:v>26034</c:v>
                </c:pt>
                <c:pt idx="3636">
                  <c:v>26032</c:v>
                </c:pt>
                <c:pt idx="3637">
                  <c:v>26030</c:v>
                </c:pt>
                <c:pt idx="3638">
                  <c:v>26028</c:v>
                </c:pt>
                <c:pt idx="3639">
                  <c:v>26026</c:v>
                </c:pt>
                <c:pt idx="3640">
                  <c:v>26024</c:v>
                </c:pt>
                <c:pt idx="3641">
                  <c:v>26022</c:v>
                </c:pt>
                <c:pt idx="3642">
                  <c:v>26020</c:v>
                </c:pt>
                <c:pt idx="3643">
                  <c:v>26018</c:v>
                </c:pt>
                <c:pt idx="3644">
                  <c:v>26016</c:v>
                </c:pt>
                <c:pt idx="3645">
                  <c:v>26014</c:v>
                </c:pt>
                <c:pt idx="3646">
                  <c:v>26012</c:v>
                </c:pt>
                <c:pt idx="3647">
                  <c:v>26010</c:v>
                </c:pt>
                <c:pt idx="3648">
                  <c:v>26008</c:v>
                </c:pt>
                <c:pt idx="3649">
                  <c:v>26006</c:v>
                </c:pt>
                <c:pt idx="3650">
                  <c:v>26004</c:v>
                </c:pt>
                <c:pt idx="3651">
                  <c:v>26002</c:v>
                </c:pt>
                <c:pt idx="3652">
                  <c:v>26000</c:v>
                </c:pt>
                <c:pt idx="3653">
                  <c:v>25998</c:v>
                </c:pt>
                <c:pt idx="3654">
                  <c:v>25996</c:v>
                </c:pt>
                <c:pt idx="3655">
                  <c:v>25994</c:v>
                </c:pt>
                <c:pt idx="3656">
                  <c:v>25992</c:v>
                </c:pt>
                <c:pt idx="3657">
                  <c:v>25990</c:v>
                </c:pt>
                <c:pt idx="3658">
                  <c:v>25988</c:v>
                </c:pt>
                <c:pt idx="3659">
                  <c:v>25986</c:v>
                </c:pt>
                <c:pt idx="3660">
                  <c:v>25984</c:v>
                </c:pt>
                <c:pt idx="3661">
                  <c:v>25982</c:v>
                </c:pt>
                <c:pt idx="3662">
                  <c:v>25980</c:v>
                </c:pt>
                <c:pt idx="3663">
                  <c:v>25978</c:v>
                </c:pt>
                <c:pt idx="3664">
                  <c:v>25976</c:v>
                </c:pt>
                <c:pt idx="3665">
                  <c:v>25974</c:v>
                </c:pt>
                <c:pt idx="3666">
                  <c:v>25972</c:v>
                </c:pt>
                <c:pt idx="3667">
                  <c:v>25970</c:v>
                </c:pt>
                <c:pt idx="3668">
                  <c:v>25968</c:v>
                </c:pt>
                <c:pt idx="3669">
                  <c:v>25966</c:v>
                </c:pt>
                <c:pt idx="3670">
                  <c:v>25964</c:v>
                </c:pt>
                <c:pt idx="3671">
                  <c:v>25962</c:v>
                </c:pt>
                <c:pt idx="3672">
                  <c:v>25960</c:v>
                </c:pt>
                <c:pt idx="3673">
                  <c:v>25958</c:v>
                </c:pt>
                <c:pt idx="3674">
                  <c:v>25956</c:v>
                </c:pt>
                <c:pt idx="3675">
                  <c:v>25954</c:v>
                </c:pt>
                <c:pt idx="3676">
                  <c:v>25952</c:v>
                </c:pt>
                <c:pt idx="3677">
                  <c:v>25950</c:v>
                </c:pt>
                <c:pt idx="3678">
                  <c:v>25948</c:v>
                </c:pt>
                <c:pt idx="3679">
                  <c:v>25946</c:v>
                </c:pt>
                <c:pt idx="3680">
                  <c:v>25944</c:v>
                </c:pt>
                <c:pt idx="3681">
                  <c:v>25942</c:v>
                </c:pt>
                <c:pt idx="3682">
                  <c:v>25940</c:v>
                </c:pt>
                <c:pt idx="3683">
                  <c:v>25938</c:v>
                </c:pt>
                <c:pt idx="3684">
                  <c:v>25936</c:v>
                </c:pt>
                <c:pt idx="3685">
                  <c:v>25934</c:v>
                </c:pt>
                <c:pt idx="3686">
                  <c:v>25932</c:v>
                </c:pt>
                <c:pt idx="3687">
                  <c:v>25930</c:v>
                </c:pt>
                <c:pt idx="3688">
                  <c:v>25928</c:v>
                </c:pt>
                <c:pt idx="3689">
                  <c:v>25926</c:v>
                </c:pt>
                <c:pt idx="3690">
                  <c:v>25924</c:v>
                </c:pt>
                <c:pt idx="3691">
                  <c:v>25922</c:v>
                </c:pt>
                <c:pt idx="3692">
                  <c:v>25920</c:v>
                </c:pt>
                <c:pt idx="3693">
                  <c:v>25918</c:v>
                </c:pt>
                <c:pt idx="3694">
                  <c:v>25916</c:v>
                </c:pt>
                <c:pt idx="3695">
                  <c:v>25914</c:v>
                </c:pt>
                <c:pt idx="3696">
                  <c:v>25912</c:v>
                </c:pt>
                <c:pt idx="3697">
                  <c:v>25910</c:v>
                </c:pt>
                <c:pt idx="3698">
                  <c:v>25908</c:v>
                </c:pt>
                <c:pt idx="3699">
                  <c:v>25906</c:v>
                </c:pt>
                <c:pt idx="3700">
                  <c:v>25904</c:v>
                </c:pt>
                <c:pt idx="3701">
                  <c:v>25902</c:v>
                </c:pt>
                <c:pt idx="3702">
                  <c:v>25900</c:v>
                </c:pt>
                <c:pt idx="3703">
                  <c:v>25898</c:v>
                </c:pt>
                <c:pt idx="3704">
                  <c:v>25896</c:v>
                </c:pt>
                <c:pt idx="3705">
                  <c:v>25894</c:v>
                </c:pt>
                <c:pt idx="3706">
                  <c:v>25892</c:v>
                </c:pt>
                <c:pt idx="3707">
                  <c:v>25890</c:v>
                </c:pt>
                <c:pt idx="3708">
                  <c:v>25888</c:v>
                </c:pt>
                <c:pt idx="3709">
                  <c:v>25886</c:v>
                </c:pt>
                <c:pt idx="3710">
                  <c:v>25884</c:v>
                </c:pt>
                <c:pt idx="3711">
                  <c:v>25882</c:v>
                </c:pt>
                <c:pt idx="3712">
                  <c:v>25880</c:v>
                </c:pt>
                <c:pt idx="3713">
                  <c:v>25878</c:v>
                </c:pt>
                <c:pt idx="3714">
                  <c:v>25876</c:v>
                </c:pt>
                <c:pt idx="3715">
                  <c:v>25874</c:v>
                </c:pt>
                <c:pt idx="3716">
                  <c:v>25872</c:v>
                </c:pt>
                <c:pt idx="3717">
                  <c:v>25870</c:v>
                </c:pt>
                <c:pt idx="3718">
                  <c:v>25868</c:v>
                </c:pt>
                <c:pt idx="3719">
                  <c:v>25866</c:v>
                </c:pt>
                <c:pt idx="3720">
                  <c:v>25864</c:v>
                </c:pt>
                <c:pt idx="3721">
                  <c:v>25862</c:v>
                </c:pt>
                <c:pt idx="3722">
                  <c:v>25860</c:v>
                </c:pt>
                <c:pt idx="3723">
                  <c:v>25858</c:v>
                </c:pt>
                <c:pt idx="3724">
                  <c:v>25856</c:v>
                </c:pt>
                <c:pt idx="3725">
                  <c:v>25854</c:v>
                </c:pt>
                <c:pt idx="3726">
                  <c:v>25852</c:v>
                </c:pt>
                <c:pt idx="3727">
                  <c:v>25850</c:v>
                </c:pt>
                <c:pt idx="3728">
                  <c:v>25848</c:v>
                </c:pt>
                <c:pt idx="3729">
                  <c:v>25846</c:v>
                </c:pt>
                <c:pt idx="3730">
                  <c:v>25844</c:v>
                </c:pt>
                <c:pt idx="3731">
                  <c:v>25842</c:v>
                </c:pt>
                <c:pt idx="3732">
                  <c:v>25840</c:v>
                </c:pt>
                <c:pt idx="3733">
                  <c:v>25838</c:v>
                </c:pt>
                <c:pt idx="3734">
                  <c:v>25836</c:v>
                </c:pt>
                <c:pt idx="3735">
                  <c:v>25834</c:v>
                </c:pt>
                <c:pt idx="3736">
                  <c:v>25832</c:v>
                </c:pt>
                <c:pt idx="3737">
                  <c:v>25830</c:v>
                </c:pt>
                <c:pt idx="3738">
                  <c:v>25828</c:v>
                </c:pt>
                <c:pt idx="3739">
                  <c:v>25826</c:v>
                </c:pt>
                <c:pt idx="3740">
                  <c:v>25824</c:v>
                </c:pt>
                <c:pt idx="3741">
                  <c:v>25822</c:v>
                </c:pt>
                <c:pt idx="3742">
                  <c:v>25820</c:v>
                </c:pt>
                <c:pt idx="3743">
                  <c:v>25818</c:v>
                </c:pt>
                <c:pt idx="3744">
                  <c:v>25816</c:v>
                </c:pt>
                <c:pt idx="3745">
                  <c:v>25814</c:v>
                </c:pt>
                <c:pt idx="3746">
                  <c:v>25812</c:v>
                </c:pt>
                <c:pt idx="3747">
                  <c:v>25810</c:v>
                </c:pt>
                <c:pt idx="3748">
                  <c:v>25808</c:v>
                </c:pt>
                <c:pt idx="3749">
                  <c:v>25806</c:v>
                </c:pt>
                <c:pt idx="3750">
                  <c:v>25804</c:v>
                </c:pt>
                <c:pt idx="3751">
                  <c:v>25802</c:v>
                </c:pt>
                <c:pt idx="3752">
                  <c:v>25800</c:v>
                </c:pt>
                <c:pt idx="3753">
                  <c:v>25798</c:v>
                </c:pt>
                <c:pt idx="3754">
                  <c:v>25796</c:v>
                </c:pt>
                <c:pt idx="3755">
                  <c:v>25794</c:v>
                </c:pt>
                <c:pt idx="3756">
                  <c:v>25792</c:v>
                </c:pt>
                <c:pt idx="3757">
                  <c:v>25790</c:v>
                </c:pt>
                <c:pt idx="3758">
                  <c:v>25788</c:v>
                </c:pt>
                <c:pt idx="3759">
                  <c:v>25786</c:v>
                </c:pt>
                <c:pt idx="3760">
                  <c:v>25784</c:v>
                </c:pt>
                <c:pt idx="3761">
                  <c:v>25782</c:v>
                </c:pt>
                <c:pt idx="3762">
                  <c:v>25780</c:v>
                </c:pt>
                <c:pt idx="3763">
                  <c:v>25778</c:v>
                </c:pt>
                <c:pt idx="3764">
                  <c:v>25776</c:v>
                </c:pt>
                <c:pt idx="3765">
                  <c:v>25774</c:v>
                </c:pt>
                <c:pt idx="3766">
                  <c:v>25772</c:v>
                </c:pt>
                <c:pt idx="3767">
                  <c:v>25770</c:v>
                </c:pt>
                <c:pt idx="3768">
                  <c:v>25768</c:v>
                </c:pt>
                <c:pt idx="3769">
                  <c:v>25766</c:v>
                </c:pt>
                <c:pt idx="3770">
                  <c:v>25764</c:v>
                </c:pt>
                <c:pt idx="3771">
                  <c:v>25762</c:v>
                </c:pt>
                <c:pt idx="3772">
                  <c:v>25760</c:v>
                </c:pt>
                <c:pt idx="3773">
                  <c:v>25758</c:v>
                </c:pt>
                <c:pt idx="3774">
                  <c:v>25756</c:v>
                </c:pt>
                <c:pt idx="3775">
                  <c:v>25754</c:v>
                </c:pt>
                <c:pt idx="3776">
                  <c:v>25752</c:v>
                </c:pt>
                <c:pt idx="3777">
                  <c:v>25750</c:v>
                </c:pt>
                <c:pt idx="3778">
                  <c:v>25748</c:v>
                </c:pt>
                <c:pt idx="3779">
                  <c:v>25746</c:v>
                </c:pt>
                <c:pt idx="3780">
                  <c:v>25744</c:v>
                </c:pt>
                <c:pt idx="3781">
                  <c:v>25742</c:v>
                </c:pt>
                <c:pt idx="3782">
                  <c:v>25740</c:v>
                </c:pt>
                <c:pt idx="3783">
                  <c:v>25738</c:v>
                </c:pt>
                <c:pt idx="3784">
                  <c:v>25736</c:v>
                </c:pt>
                <c:pt idx="3785">
                  <c:v>25734</c:v>
                </c:pt>
                <c:pt idx="3786">
                  <c:v>25732</c:v>
                </c:pt>
                <c:pt idx="3787">
                  <c:v>25730</c:v>
                </c:pt>
                <c:pt idx="3788">
                  <c:v>25728</c:v>
                </c:pt>
                <c:pt idx="3789">
                  <c:v>25726</c:v>
                </c:pt>
                <c:pt idx="3790">
                  <c:v>25724</c:v>
                </c:pt>
                <c:pt idx="3791">
                  <c:v>25722</c:v>
                </c:pt>
                <c:pt idx="3792">
                  <c:v>25720</c:v>
                </c:pt>
                <c:pt idx="3793">
                  <c:v>25718</c:v>
                </c:pt>
                <c:pt idx="3794">
                  <c:v>25716</c:v>
                </c:pt>
                <c:pt idx="3795">
                  <c:v>25714</c:v>
                </c:pt>
                <c:pt idx="3796">
                  <c:v>25712</c:v>
                </c:pt>
                <c:pt idx="3797">
                  <c:v>25710</c:v>
                </c:pt>
                <c:pt idx="3798">
                  <c:v>25708</c:v>
                </c:pt>
                <c:pt idx="3799">
                  <c:v>25706</c:v>
                </c:pt>
                <c:pt idx="3800">
                  <c:v>25704</c:v>
                </c:pt>
                <c:pt idx="3801">
                  <c:v>25702</c:v>
                </c:pt>
                <c:pt idx="3802">
                  <c:v>25700</c:v>
                </c:pt>
                <c:pt idx="3803">
                  <c:v>25698</c:v>
                </c:pt>
                <c:pt idx="3804">
                  <c:v>25696</c:v>
                </c:pt>
                <c:pt idx="3805">
                  <c:v>25694</c:v>
                </c:pt>
                <c:pt idx="3806">
                  <c:v>25692</c:v>
                </c:pt>
                <c:pt idx="3807">
                  <c:v>25690</c:v>
                </c:pt>
                <c:pt idx="3808">
                  <c:v>25688</c:v>
                </c:pt>
                <c:pt idx="3809">
                  <c:v>25686</c:v>
                </c:pt>
                <c:pt idx="3810">
                  <c:v>25684</c:v>
                </c:pt>
                <c:pt idx="3811">
                  <c:v>25682</c:v>
                </c:pt>
                <c:pt idx="3812">
                  <c:v>25680</c:v>
                </c:pt>
                <c:pt idx="3813">
                  <c:v>25678</c:v>
                </c:pt>
                <c:pt idx="3814">
                  <c:v>25676</c:v>
                </c:pt>
                <c:pt idx="3815">
                  <c:v>25674</c:v>
                </c:pt>
                <c:pt idx="3816">
                  <c:v>25672</c:v>
                </c:pt>
                <c:pt idx="3817">
                  <c:v>25670</c:v>
                </c:pt>
                <c:pt idx="3818">
                  <c:v>25668</c:v>
                </c:pt>
                <c:pt idx="3819">
                  <c:v>25666</c:v>
                </c:pt>
                <c:pt idx="3820">
                  <c:v>25664</c:v>
                </c:pt>
                <c:pt idx="3821">
                  <c:v>25662</c:v>
                </c:pt>
                <c:pt idx="3822">
                  <c:v>25660</c:v>
                </c:pt>
                <c:pt idx="3823">
                  <c:v>25658</c:v>
                </c:pt>
                <c:pt idx="3824">
                  <c:v>25656</c:v>
                </c:pt>
                <c:pt idx="3825">
                  <c:v>25654</c:v>
                </c:pt>
                <c:pt idx="3826">
                  <c:v>25652</c:v>
                </c:pt>
                <c:pt idx="3827">
                  <c:v>25650</c:v>
                </c:pt>
                <c:pt idx="3828">
                  <c:v>25648</c:v>
                </c:pt>
                <c:pt idx="3829">
                  <c:v>25646</c:v>
                </c:pt>
                <c:pt idx="3830">
                  <c:v>25644</c:v>
                </c:pt>
                <c:pt idx="3831">
                  <c:v>25642</c:v>
                </c:pt>
                <c:pt idx="3832">
                  <c:v>25640</c:v>
                </c:pt>
                <c:pt idx="3833">
                  <c:v>25638</c:v>
                </c:pt>
                <c:pt idx="3834">
                  <c:v>25636</c:v>
                </c:pt>
                <c:pt idx="3835">
                  <c:v>25634</c:v>
                </c:pt>
                <c:pt idx="3836">
                  <c:v>25632</c:v>
                </c:pt>
                <c:pt idx="3837">
                  <c:v>25630</c:v>
                </c:pt>
                <c:pt idx="3838">
                  <c:v>25628</c:v>
                </c:pt>
                <c:pt idx="3839">
                  <c:v>25626</c:v>
                </c:pt>
                <c:pt idx="3840">
                  <c:v>25624</c:v>
                </c:pt>
                <c:pt idx="3841">
                  <c:v>25622</c:v>
                </c:pt>
                <c:pt idx="3842">
                  <c:v>25620</c:v>
                </c:pt>
                <c:pt idx="3843">
                  <c:v>25618</c:v>
                </c:pt>
                <c:pt idx="3844">
                  <c:v>25616</c:v>
                </c:pt>
                <c:pt idx="3845">
                  <c:v>25614</c:v>
                </c:pt>
                <c:pt idx="3846">
                  <c:v>25612</c:v>
                </c:pt>
                <c:pt idx="3847">
                  <c:v>25610</c:v>
                </c:pt>
                <c:pt idx="3848">
                  <c:v>25608</c:v>
                </c:pt>
                <c:pt idx="3849">
                  <c:v>25606</c:v>
                </c:pt>
                <c:pt idx="3850">
                  <c:v>25604</c:v>
                </c:pt>
                <c:pt idx="3851">
                  <c:v>25602</c:v>
                </c:pt>
                <c:pt idx="3852">
                  <c:v>25600</c:v>
                </c:pt>
                <c:pt idx="3853">
                  <c:v>25598</c:v>
                </c:pt>
                <c:pt idx="3854">
                  <c:v>25596</c:v>
                </c:pt>
                <c:pt idx="3855">
                  <c:v>25594</c:v>
                </c:pt>
                <c:pt idx="3856">
                  <c:v>25592</c:v>
                </c:pt>
                <c:pt idx="3857">
                  <c:v>25590</c:v>
                </c:pt>
                <c:pt idx="3858">
                  <c:v>25588</c:v>
                </c:pt>
                <c:pt idx="3859">
                  <c:v>25586</c:v>
                </c:pt>
                <c:pt idx="3860">
                  <c:v>25584</c:v>
                </c:pt>
                <c:pt idx="3861">
                  <c:v>25582</c:v>
                </c:pt>
                <c:pt idx="3862">
                  <c:v>25580</c:v>
                </c:pt>
                <c:pt idx="3863">
                  <c:v>25578</c:v>
                </c:pt>
                <c:pt idx="3864">
                  <c:v>25576</c:v>
                </c:pt>
                <c:pt idx="3865">
                  <c:v>25574</c:v>
                </c:pt>
                <c:pt idx="3866">
                  <c:v>25572</c:v>
                </c:pt>
                <c:pt idx="3867">
                  <c:v>25570</c:v>
                </c:pt>
                <c:pt idx="3868">
                  <c:v>25568</c:v>
                </c:pt>
                <c:pt idx="3869">
                  <c:v>25566</c:v>
                </c:pt>
                <c:pt idx="3870">
                  <c:v>25564</c:v>
                </c:pt>
                <c:pt idx="3871">
                  <c:v>25562</c:v>
                </c:pt>
                <c:pt idx="3872">
                  <c:v>25560</c:v>
                </c:pt>
                <c:pt idx="3873">
                  <c:v>25558</c:v>
                </c:pt>
                <c:pt idx="3874">
                  <c:v>25556</c:v>
                </c:pt>
                <c:pt idx="3875">
                  <c:v>25554</c:v>
                </c:pt>
                <c:pt idx="3876">
                  <c:v>25552</c:v>
                </c:pt>
                <c:pt idx="3877">
                  <c:v>25550</c:v>
                </c:pt>
                <c:pt idx="3878">
                  <c:v>25548</c:v>
                </c:pt>
                <c:pt idx="3879">
                  <c:v>25546</c:v>
                </c:pt>
                <c:pt idx="3880">
                  <c:v>25544</c:v>
                </c:pt>
                <c:pt idx="3881">
                  <c:v>25542</c:v>
                </c:pt>
                <c:pt idx="3882">
                  <c:v>25540</c:v>
                </c:pt>
                <c:pt idx="3883">
                  <c:v>25538</c:v>
                </c:pt>
                <c:pt idx="3884">
                  <c:v>25536</c:v>
                </c:pt>
                <c:pt idx="3885">
                  <c:v>25534</c:v>
                </c:pt>
                <c:pt idx="3886">
                  <c:v>25532</c:v>
                </c:pt>
                <c:pt idx="3887">
                  <c:v>25530</c:v>
                </c:pt>
                <c:pt idx="3888">
                  <c:v>25528</c:v>
                </c:pt>
                <c:pt idx="3889">
                  <c:v>25526</c:v>
                </c:pt>
                <c:pt idx="3890">
                  <c:v>25524</c:v>
                </c:pt>
                <c:pt idx="3891">
                  <c:v>25522</c:v>
                </c:pt>
                <c:pt idx="3892">
                  <c:v>25520</c:v>
                </c:pt>
                <c:pt idx="3893">
                  <c:v>25518</c:v>
                </c:pt>
                <c:pt idx="3894">
                  <c:v>25516</c:v>
                </c:pt>
                <c:pt idx="3895">
                  <c:v>25514</c:v>
                </c:pt>
                <c:pt idx="3896">
                  <c:v>25512</c:v>
                </c:pt>
                <c:pt idx="3897">
                  <c:v>25510</c:v>
                </c:pt>
                <c:pt idx="3898">
                  <c:v>25508</c:v>
                </c:pt>
                <c:pt idx="3899">
                  <c:v>25506</c:v>
                </c:pt>
                <c:pt idx="3900">
                  <c:v>25504</c:v>
                </c:pt>
                <c:pt idx="3901">
                  <c:v>25502</c:v>
                </c:pt>
                <c:pt idx="3902">
                  <c:v>25500</c:v>
                </c:pt>
                <c:pt idx="3903">
                  <c:v>25498</c:v>
                </c:pt>
                <c:pt idx="3904">
                  <c:v>25496</c:v>
                </c:pt>
                <c:pt idx="3905">
                  <c:v>25494</c:v>
                </c:pt>
                <c:pt idx="3906">
                  <c:v>25492</c:v>
                </c:pt>
                <c:pt idx="3907">
                  <c:v>25490</c:v>
                </c:pt>
                <c:pt idx="3908">
                  <c:v>25488</c:v>
                </c:pt>
                <c:pt idx="3909">
                  <c:v>25486</c:v>
                </c:pt>
                <c:pt idx="3910">
                  <c:v>25484</c:v>
                </c:pt>
                <c:pt idx="3911">
                  <c:v>25482</c:v>
                </c:pt>
                <c:pt idx="3912">
                  <c:v>25480</c:v>
                </c:pt>
                <c:pt idx="3913">
                  <c:v>25478</c:v>
                </c:pt>
                <c:pt idx="3914">
                  <c:v>25476</c:v>
                </c:pt>
                <c:pt idx="3915">
                  <c:v>25474</c:v>
                </c:pt>
                <c:pt idx="3916">
                  <c:v>25472</c:v>
                </c:pt>
                <c:pt idx="3917">
                  <c:v>25470</c:v>
                </c:pt>
                <c:pt idx="3918">
                  <c:v>25468</c:v>
                </c:pt>
                <c:pt idx="3919">
                  <c:v>25466</c:v>
                </c:pt>
                <c:pt idx="3920">
                  <c:v>25464</c:v>
                </c:pt>
                <c:pt idx="3921">
                  <c:v>25462</c:v>
                </c:pt>
                <c:pt idx="3922">
                  <c:v>25460</c:v>
                </c:pt>
                <c:pt idx="3923">
                  <c:v>25458</c:v>
                </c:pt>
                <c:pt idx="3924">
                  <c:v>25456</c:v>
                </c:pt>
                <c:pt idx="3925">
                  <c:v>25454</c:v>
                </c:pt>
                <c:pt idx="3926">
                  <c:v>25452</c:v>
                </c:pt>
                <c:pt idx="3927">
                  <c:v>25450</c:v>
                </c:pt>
                <c:pt idx="3928">
                  <c:v>25448</c:v>
                </c:pt>
                <c:pt idx="3929">
                  <c:v>25446</c:v>
                </c:pt>
                <c:pt idx="3930">
                  <c:v>25444</c:v>
                </c:pt>
                <c:pt idx="3931">
                  <c:v>25442</c:v>
                </c:pt>
                <c:pt idx="3932">
                  <c:v>25440</c:v>
                </c:pt>
                <c:pt idx="3933">
                  <c:v>25438</c:v>
                </c:pt>
                <c:pt idx="3934">
                  <c:v>25436</c:v>
                </c:pt>
                <c:pt idx="3935">
                  <c:v>25434</c:v>
                </c:pt>
                <c:pt idx="3936">
                  <c:v>25432</c:v>
                </c:pt>
                <c:pt idx="3937">
                  <c:v>25430</c:v>
                </c:pt>
                <c:pt idx="3938">
                  <c:v>25428</c:v>
                </c:pt>
                <c:pt idx="3939">
                  <c:v>25426</c:v>
                </c:pt>
                <c:pt idx="3940">
                  <c:v>25424</c:v>
                </c:pt>
                <c:pt idx="3941">
                  <c:v>25422</c:v>
                </c:pt>
                <c:pt idx="3942">
                  <c:v>25420</c:v>
                </c:pt>
                <c:pt idx="3943">
                  <c:v>25418</c:v>
                </c:pt>
                <c:pt idx="3944">
                  <c:v>25416</c:v>
                </c:pt>
                <c:pt idx="3945">
                  <c:v>25414</c:v>
                </c:pt>
                <c:pt idx="3946">
                  <c:v>25412</c:v>
                </c:pt>
                <c:pt idx="3947">
                  <c:v>25410</c:v>
                </c:pt>
                <c:pt idx="3948">
                  <c:v>25408</c:v>
                </c:pt>
                <c:pt idx="3949">
                  <c:v>25406</c:v>
                </c:pt>
                <c:pt idx="3950">
                  <c:v>25404</c:v>
                </c:pt>
                <c:pt idx="3951">
                  <c:v>25402</c:v>
                </c:pt>
                <c:pt idx="3952">
                  <c:v>25400</c:v>
                </c:pt>
                <c:pt idx="3953">
                  <c:v>25398</c:v>
                </c:pt>
                <c:pt idx="3954">
                  <c:v>25396</c:v>
                </c:pt>
                <c:pt idx="3955">
                  <c:v>25394</c:v>
                </c:pt>
                <c:pt idx="3956">
                  <c:v>25392</c:v>
                </c:pt>
                <c:pt idx="3957">
                  <c:v>25390</c:v>
                </c:pt>
                <c:pt idx="3958">
                  <c:v>25388</c:v>
                </c:pt>
                <c:pt idx="3959">
                  <c:v>25386</c:v>
                </c:pt>
                <c:pt idx="3960">
                  <c:v>25384</c:v>
                </c:pt>
                <c:pt idx="3961">
                  <c:v>25382</c:v>
                </c:pt>
                <c:pt idx="3962">
                  <c:v>25380</c:v>
                </c:pt>
                <c:pt idx="3963">
                  <c:v>25378</c:v>
                </c:pt>
                <c:pt idx="3964">
                  <c:v>25376</c:v>
                </c:pt>
                <c:pt idx="3965">
                  <c:v>25374</c:v>
                </c:pt>
                <c:pt idx="3966">
                  <c:v>25372</c:v>
                </c:pt>
                <c:pt idx="3967">
                  <c:v>25370</c:v>
                </c:pt>
                <c:pt idx="3968">
                  <c:v>25368</c:v>
                </c:pt>
                <c:pt idx="3969">
                  <c:v>25366</c:v>
                </c:pt>
                <c:pt idx="3970">
                  <c:v>25364</c:v>
                </c:pt>
                <c:pt idx="3971">
                  <c:v>25362</c:v>
                </c:pt>
                <c:pt idx="3972">
                  <c:v>25360</c:v>
                </c:pt>
                <c:pt idx="3973">
                  <c:v>25358</c:v>
                </c:pt>
                <c:pt idx="3974">
                  <c:v>25356</c:v>
                </c:pt>
                <c:pt idx="3975">
                  <c:v>25354</c:v>
                </c:pt>
                <c:pt idx="3976">
                  <c:v>25352</c:v>
                </c:pt>
                <c:pt idx="3977">
                  <c:v>25350</c:v>
                </c:pt>
                <c:pt idx="3978">
                  <c:v>25348</c:v>
                </c:pt>
                <c:pt idx="3979">
                  <c:v>25346</c:v>
                </c:pt>
                <c:pt idx="3980">
                  <c:v>25344</c:v>
                </c:pt>
                <c:pt idx="3981">
                  <c:v>25342</c:v>
                </c:pt>
                <c:pt idx="3982">
                  <c:v>25340</c:v>
                </c:pt>
                <c:pt idx="3983">
                  <c:v>25338</c:v>
                </c:pt>
                <c:pt idx="3984">
                  <c:v>25336</c:v>
                </c:pt>
                <c:pt idx="3985">
                  <c:v>25334</c:v>
                </c:pt>
                <c:pt idx="3986">
                  <c:v>25332</c:v>
                </c:pt>
                <c:pt idx="3987">
                  <c:v>25330</c:v>
                </c:pt>
                <c:pt idx="3988">
                  <c:v>25328</c:v>
                </c:pt>
                <c:pt idx="3989">
                  <c:v>25326</c:v>
                </c:pt>
                <c:pt idx="3990">
                  <c:v>25324</c:v>
                </c:pt>
                <c:pt idx="3991">
                  <c:v>25322</c:v>
                </c:pt>
                <c:pt idx="3992">
                  <c:v>25320</c:v>
                </c:pt>
                <c:pt idx="3993">
                  <c:v>25318</c:v>
                </c:pt>
                <c:pt idx="3994">
                  <c:v>25316</c:v>
                </c:pt>
                <c:pt idx="3995">
                  <c:v>25314</c:v>
                </c:pt>
                <c:pt idx="3996">
                  <c:v>25312</c:v>
                </c:pt>
                <c:pt idx="3997">
                  <c:v>25310</c:v>
                </c:pt>
                <c:pt idx="3998">
                  <c:v>25308</c:v>
                </c:pt>
                <c:pt idx="3999">
                  <c:v>25306</c:v>
                </c:pt>
                <c:pt idx="4000">
                  <c:v>25304</c:v>
                </c:pt>
                <c:pt idx="4001">
                  <c:v>25302</c:v>
                </c:pt>
                <c:pt idx="4002">
                  <c:v>25300</c:v>
                </c:pt>
                <c:pt idx="4003">
                  <c:v>25298</c:v>
                </c:pt>
                <c:pt idx="4004">
                  <c:v>25296</c:v>
                </c:pt>
                <c:pt idx="4005">
                  <c:v>25294</c:v>
                </c:pt>
                <c:pt idx="4006">
                  <c:v>25292</c:v>
                </c:pt>
                <c:pt idx="4007">
                  <c:v>25290</c:v>
                </c:pt>
                <c:pt idx="4008">
                  <c:v>25288</c:v>
                </c:pt>
                <c:pt idx="4009">
                  <c:v>25286</c:v>
                </c:pt>
                <c:pt idx="4010">
                  <c:v>25284</c:v>
                </c:pt>
                <c:pt idx="4011">
                  <c:v>25282</c:v>
                </c:pt>
                <c:pt idx="4012">
                  <c:v>25280</c:v>
                </c:pt>
                <c:pt idx="4013">
                  <c:v>25278</c:v>
                </c:pt>
                <c:pt idx="4014">
                  <c:v>25276</c:v>
                </c:pt>
                <c:pt idx="4015">
                  <c:v>25274</c:v>
                </c:pt>
                <c:pt idx="4016">
                  <c:v>25272</c:v>
                </c:pt>
                <c:pt idx="4017">
                  <c:v>25270</c:v>
                </c:pt>
                <c:pt idx="4018">
                  <c:v>25268</c:v>
                </c:pt>
                <c:pt idx="4019">
                  <c:v>25266</c:v>
                </c:pt>
                <c:pt idx="4020">
                  <c:v>25264</c:v>
                </c:pt>
                <c:pt idx="4021">
                  <c:v>25262</c:v>
                </c:pt>
                <c:pt idx="4022">
                  <c:v>25260</c:v>
                </c:pt>
                <c:pt idx="4023">
                  <c:v>25258</c:v>
                </c:pt>
                <c:pt idx="4024">
                  <c:v>25256</c:v>
                </c:pt>
                <c:pt idx="4025">
                  <c:v>25254</c:v>
                </c:pt>
                <c:pt idx="4026">
                  <c:v>25252</c:v>
                </c:pt>
                <c:pt idx="4027">
                  <c:v>25250</c:v>
                </c:pt>
                <c:pt idx="4028">
                  <c:v>25248</c:v>
                </c:pt>
                <c:pt idx="4029">
                  <c:v>25246</c:v>
                </c:pt>
                <c:pt idx="4030">
                  <c:v>25244</c:v>
                </c:pt>
                <c:pt idx="4031">
                  <c:v>25242</c:v>
                </c:pt>
                <c:pt idx="4032">
                  <c:v>25240</c:v>
                </c:pt>
                <c:pt idx="4033">
                  <c:v>25238</c:v>
                </c:pt>
                <c:pt idx="4034">
                  <c:v>25236</c:v>
                </c:pt>
                <c:pt idx="4035">
                  <c:v>25234</c:v>
                </c:pt>
                <c:pt idx="4036">
                  <c:v>25232</c:v>
                </c:pt>
                <c:pt idx="4037">
                  <c:v>25230</c:v>
                </c:pt>
                <c:pt idx="4038">
                  <c:v>25228</c:v>
                </c:pt>
                <c:pt idx="4039">
                  <c:v>25226</c:v>
                </c:pt>
                <c:pt idx="4040">
                  <c:v>25224</c:v>
                </c:pt>
                <c:pt idx="4041">
                  <c:v>25222</c:v>
                </c:pt>
                <c:pt idx="4042">
                  <c:v>25220</c:v>
                </c:pt>
                <c:pt idx="4043">
                  <c:v>25218</c:v>
                </c:pt>
                <c:pt idx="4044">
                  <c:v>25216</c:v>
                </c:pt>
                <c:pt idx="4045">
                  <c:v>25214</c:v>
                </c:pt>
                <c:pt idx="4046">
                  <c:v>25212</c:v>
                </c:pt>
                <c:pt idx="4047">
                  <c:v>25210</c:v>
                </c:pt>
                <c:pt idx="4048">
                  <c:v>25208</c:v>
                </c:pt>
                <c:pt idx="4049">
                  <c:v>25206</c:v>
                </c:pt>
                <c:pt idx="4050">
                  <c:v>25204</c:v>
                </c:pt>
                <c:pt idx="4051">
                  <c:v>25202</c:v>
                </c:pt>
                <c:pt idx="4052">
                  <c:v>25200</c:v>
                </c:pt>
                <c:pt idx="4053">
                  <c:v>25198</c:v>
                </c:pt>
                <c:pt idx="4054">
                  <c:v>25196</c:v>
                </c:pt>
                <c:pt idx="4055">
                  <c:v>25194</c:v>
                </c:pt>
                <c:pt idx="4056">
                  <c:v>25192</c:v>
                </c:pt>
                <c:pt idx="4057">
                  <c:v>25190</c:v>
                </c:pt>
                <c:pt idx="4058">
                  <c:v>25188</c:v>
                </c:pt>
                <c:pt idx="4059">
                  <c:v>25186</c:v>
                </c:pt>
                <c:pt idx="4060">
                  <c:v>25184</c:v>
                </c:pt>
                <c:pt idx="4061">
                  <c:v>25182</c:v>
                </c:pt>
                <c:pt idx="4062">
                  <c:v>25180</c:v>
                </c:pt>
                <c:pt idx="4063">
                  <c:v>25178</c:v>
                </c:pt>
                <c:pt idx="4064">
                  <c:v>25176</c:v>
                </c:pt>
                <c:pt idx="4065">
                  <c:v>25174</c:v>
                </c:pt>
                <c:pt idx="4066">
                  <c:v>25172</c:v>
                </c:pt>
                <c:pt idx="4067">
                  <c:v>25170</c:v>
                </c:pt>
                <c:pt idx="4068">
                  <c:v>25168</c:v>
                </c:pt>
                <c:pt idx="4069">
                  <c:v>25166</c:v>
                </c:pt>
                <c:pt idx="4070">
                  <c:v>25164</c:v>
                </c:pt>
                <c:pt idx="4071">
                  <c:v>25162</c:v>
                </c:pt>
                <c:pt idx="4072">
                  <c:v>25160</c:v>
                </c:pt>
                <c:pt idx="4073">
                  <c:v>25158</c:v>
                </c:pt>
                <c:pt idx="4074">
                  <c:v>25156</c:v>
                </c:pt>
                <c:pt idx="4075">
                  <c:v>25154</c:v>
                </c:pt>
                <c:pt idx="4076">
                  <c:v>25152</c:v>
                </c:pt>
                <c:pt idx="4077">
                  <c:v>25150</c:v>
                </c:pt>
                <c:pt idx="4078">
                  <c:v>25148</c:v>
                </c:pt>
                <c:pt idx="4079">
                  <c:v>25146</c:v>
                </c:pt>
                <c:pt idx="4080">
                  <c:v>25144</c:v>
                </c:pt>
                <c:pt idx="4081">
                  <c:v>25142</c:v>
                </c:pt>
                <c:pt idx="4082">
                  <c:v>25140</c:v>
                </c:pt>
                <c:pt idx="4083">
                  <c:v>25138</c:v>
                </c:pt>
                <c:pt idx="4084">
                  <c:v>25136</c:v>
                </c:pt>
                <c:pt idx="4085">
                  <c:v>25134</c:v>
                </c:pt>
                <c:pt idx="4086">
                  <c:v>25132</c:v>
                </c:pt>
                <c:pt idx="4087">
                  <c:v>25130</c:v>
                </c:pt>
                <c:pt idx="4088">
                  <c:v>25128</c:v>
                </c:pt>
                <c:pt idx="4089">
                  <c:v>25126</c:v>
                </c:pt>
                <c:pt idx="4090">
                  <c:v>25124</c:v>
                </c:pt>
                <c:pt idx="4091">
                  <c:v>25122</c:v>
                </c:pt>
                <c:pt idx="4092">
                  <c:v>25120</c:v>
                </c:pt>
                <c:pt idx="4093">
                  <c:v>25118</c:v>
                </c:pt>
                <c:pt idx="4094">
                  <c:v>25116</c:v>
                </c:pt>
                <c:pt idx="4095">
                  <c:v>25114</c:v>
                </c:pt>
                <c:pt idx="4096">
                  <c:v>25112</c:v>
                </c:pt>
                <c:pt idx="4097">
                  <c:v>25110</c:v>
                </c:pt>
                <c:pt idx="4098">
                  <c:v>25108</c:v>
                </c:pt>
                <c:pt idx="4099">
                  <c:v>25106</c:v>
                </c:pt>
                <c:pt idx="4100">
                  <c:v>25104</c:v>
                </c:pt>
                <c:pt idx="4101">
                  <c:v>25102</c:v>
                </c:pt>
                <c:pt idx="4102">
                  <c:v>25100</c:v>
                </c:pt>
                <c:pt idx="4103">
                  <c:v>25098</c:v>
                </c:pt>
                <c:pt idx="4104">
                  <c:v>25096</c:v>
                </c:pt>
                <c:pt idx="4105">
                  <c:v>25094</c:v>
                </c:pt>
                <c:pt idx="4106">
                  <c:v>25092</c:v>
                </c:pt>
                <c:pt idx="4107">
                  <c:v>25090</c:v>
                </c:pt>
                <c:pt idx="4108">
                  <c:v>25088</c:v>
                </c:pt>
                <c:pt idx="4109">
                  <c:v>25086</c:v>
                </c:pt>
                <c:pt idx="4110">
                  <c:v>25084</c:v>
                </c:pt>
                <c:pt idx="4111">
                  <c:v>25082</c:v>
                </c:pt>
                <c:pt idx="4112">
                  <c:v>25080</c:v>
                </c:pt>
                <c:pt idx="4113">
                  <c:v>25078</c:v>
                </c:pt>
                <c:pt idx="4114">
                  <c:v>25076</c:v>
                </c:pt>
                <c:pt idx="4115">
                  <c:v>25074</c:v>
                </c:pt>
                <c:pt idx="4116">
                  <c:v>25072</c:v>
                </c:pt>
                <c:pt idx="4117">
                  <c:v>25070</c:v>
                </c:pt>
                <c:pt idx="4118">
                  <c:v>25068</c:v>
                </c:pt>
                <c:pt idx="4119">
                  <c:v>25066</c:v>
                </c:pt>
                <c:pt idx="4120">
                  <c:v>25064</c:v>
                </c:pt>
                <c:pt idx="4121">
                  <c:v>25062</c:v>
                </c:pt>
                <c:pt idx="4122">
                  <c:v>25060</c:v>
                </c:pt>
                <c:pt idx="4123">
                  <c:v>25058</c:v>
                </c:pt>
                <c:pt idx="4124">
                  <c:v>25056</c:v>
                </c:pt>
                <c:pt idx="4125">
                  <c:v>25054</c:v>
                </c:pt>
                <c:pt idx="4126">
                  <c:v>25052</c:v>
                </c:pt>
                <c:pt idx="4127">
                  <c:v>25050</c:v>
                </c:pt>
                <c:pt idx="4128">
                  <c:v>25048</c:v>
                </c:pt>
                <c:pt idx="4129">
                  <c:v>25046</c:v>
                </c:pt>
                <c:pt idx="4130">
                  <c:v>25044</c:v>
                </c:pt>
                <c:pt idx="4131">
                  <c:v>25042</c:v>
                </c:pt>
                <c:pt idx="4132">
                  <c:v>25040</c:v>
                </c:pt>
                <c:pt idx="4133">
                  <c:v>25038</c:v>
                </c:pt>
                <c:pt idx="4134">
                  <c:v>25036</c:v>
                </c:pt>
                <c:pt idx="4135">
                  <c:v>25034</c:v>
                </c:pt>
                <c:pt idx="4136">
                  <c:v>25032</c:v>
                </c:pt>
                <c:pt idx="4137">
                  <c:v>25030</c:v>
                </c:pt>
                <c:pt idx="4138">
                  <c:v>25028</c:v>
                </c:pt>
                <c:pt idx="4139">
                  <c:v>25026</c:v>
                </c:pt>
                <c:pt idx="4140">
                  <c:v>25024</c:v>
                </c:pt>
                <c:pt idx="4141">
                  <c:v>25022</c:v>
                </c:pt>
                <c:pt idx="4142">
                  <c:v>25020</c:v>
                </c:pt>
                <c:pt idx="4143">
                  <c:v>25018</c:v>
                </c:pt>
                <c:pt idx="4144">
                  <c:v>25016</c:v>
                </c:pt>
                <c:pt idx="4145">
                  <c:v>25014</c:v>
                </c:pt>
                <c:pt idx="4146">
                  <c:v>25012</c:v>
                </c:pt>
                <c:pt idx="4147">
                  <c:v>25010</c:v>
                </c:pt>
                <c:pt idx="4148">
                  <c:v>25008</c:v>
                </c:pt>
                <c:pt idx="4149">
                  <c:v>25006</c:v>
                </c:pt>
                <c:pt idx="4150">
                  <c:v>25004</c:v>
                </c:pt>
                <c:pt idx="4151">
                  <c:v>25002</c:v>
                </c:pt>
                <c:pt idx="4152">
                  <c:v>25000</c:v>
                </c:pt>
                <c:pt idx="4153">
                  <c:v>24998</c:v>
                </c:pt>
                <c:pt idx="4154">
                  <c:v>24996</c:v>
                </c:pt>
                <c:pt idx="4155">
                  <c:v>24994</c:v>
                </c:pt>
                <c:pt idx="4156">
                  <c:v>24992</c:v>
                </c:pt>
                <c:pt idx="4157">
                  <c:v>24990</c:v>
                </c:pt>
                <c:pt idx="4158">
                  <c:v>24988</c:v>
                </c:pt>
                <c:pt idx="4159">
                  <c:v>24986</c:v>
                </c:pt>
                <c:pt idx="4160">
                  <c:v>24984</c:v>
                </c:pt>
                <c:pt idx="4161">
                  <c:v>24982</c:v>
                </c:pt>
                <c:pt idx="4162">
                  <c:v>24980</c:v>
                </c:pt>
                <c:pt idx="4163">
                  <c:v>24978</c:v>
                </c:pt>
                <c:pt idx="4164">
                  <c:v>24976</c:v>
                </c:pt>
                <c:pt idx="4165">
                  <c:v>24974</c:v>
                </c:pt>
                <c:pt idx="4166">
                  <c:v>24972</c:v>
                </c:pt>
                <c:pt idx="4167">
                  <c:v>24970</c:v>
                </c:pt>
                <c:pt idx="4168">
                  <c:v>24968</c:v>
                </c:pt>
                <c:pt idx="4169">
                  <c:v>24966</c:v>
                </c:pt>
                <c:pt idx="4170">
                  <c:v>24964</c:v>
                </c:pt>
                <c:pt idx="4171">
                  <c:v>24962</c:v>
                </c:pt>
                <c:pt idx="4172">
                  <c:v>24960</c:v>
                </c:pt>
                <c:pt idx="4173">
                  <c:v>24958</c:v>
                </c:pt>
                <c:pt idx="4174">
                  <c:v>24956</c:v>
                </c:pt>
                <c:pt idx="4175">
                  <c:v>24954</c:v>
                </c:pt>
                <c:pt idx="4176">
                  <c:v>24952</c:v>
                </c:pt>
                <c:pt idx="4177">
                  <c:v>24950</c:v>
                </c:pt>
                <c:pt idx="4178">
                  <c:v>24948</c:v>
                </c:pt>
                <c:pt idx="4179">
                  <c:v>24946</c:v>
                </c:pt>
                <c:pt idx="4180">
                  <c:v>24944</c:v>
                </c:pt>
                <c:pt idx="4181">
                  <c:v>24942</c:v>
                </c:pt>
                <c:pt idx="4182">
                  <c:v>24940</c:v>
                </c:pt>
                <c:pt idx="4183">
                  <c:v>24938</c:v>
                </c:pt>
                <c:pt idx="4184">
                  <c:v>24936</c:v>
                </c:pt>
                <c:pt idx="4185">
                  <c:v>24934</c:v>
                </c:pt>
                <c:pt idx="4186">
                  <c:v>24932</c:v>
                </c:pt>
                <c:pt idx="4187">
                  <c:v>24930</c:v>
                </c:pt>
                <c:pt idx="4188">
                  <c:v>24928</c:v>
                </c:pt>
                <c:pt idx="4189">
                  <c:v>24926</c:v>
                </c:pt>
                <c:pt idx="4190">
                  <c:v>24924</c:v>
                </c:pt>
                <c:pt idx="4191">
                  <c:v>24922</c:v>
                </c:pt>
                <c:pt idx="4192">
                  <c:v>24920</c:v>
                </c:pt>
                <c:pt idx="4193">
                  <c:v>24918</c:v>
                </c:pt>
                <c:pt idx="4194">
                  <c:v>24916</c:v>
                </c:pt>
                <c:pt idx="4195">
                  <c:v>24914</c:v>
                </c:pt>
                <c:pt idx="4196">
                  <c:v>24912</c:v>
                </c:pt>
                <c:pt idx="4197">
                  <c:v>24910</c:v>
                </c:pt>
                <c:pt idx="4198">
                  <c:v>24908</c:v>
                </c:pt>
                <c:pt idx="4199">
                  <c:v>24906</c:v>
                </c:pt>
                <c:pt idx="4200">
                  <c:v>24904</c:v>
                </c:pt>
                <c:pt idx="4201">
                  <c:v>24902</c:v>
                </c:pt>
                <c:pt idx="4202">
                  <c:v>24900</c:v>
                </c:pt>
                <c:pt idx="4203">
                  <c:v>24898</c:v>
                </c:pt>
                <c:pt idx="4204">
                  <c:v>24896</c:v>
                </c:pt>
                <c:pt idx="4205">
                  <c:v>24894</c:v>
                </c:pt>
                <c:pt idx="4206">
                  <c:v>24892</c:v>
                </c:pt>
                <c:pt idx="4207">
                  <c:v>24890</c:v>
                </c:pt>
                <c:pt idx="4208">
                  <c:v>24888</c:v>
                </c:pt>
                <c:pt idx="4209">
                  <c:v>24886</c:v>
                </c:pt>
                <c:pt idx="4210">
                  <c:v>24884</c:v>
                </c:pt>
                <c:pt idx="4211">
                  <c:v>24882</c:v>
                </c:pt>
                <c:pt idx="4212">
                  <c:v>24880</c:v>
                </c:pt>
                <c:pt idx="4213">
                  <c:v>24878</c:v>
                </c:pt>
                <c:pt idx="4214">
                  <c:v>24876</c:v>
                </c:pt>
                <c:pt idx="4215">
                  <c:v>24874</c:v>
                </c:pt>
                <c:pt idx="4216">
                  <c:v>24872</c:v>
                </c:pt>
                <c:pt idx="4217">
                  <c:v>24870</c:v>
                </c:pt>
                <c:pt idx="4218">
                  <c:v>24868</c:v>
                </c:pt>
                <c:pt idx="4219">
                  <c:v>24866</c:v>
                </c:pt>
                <c:pt idx="4220">
                  <c:v>24864</c:v>
                </c:pt>
                <c:pt idx="4221">
                  <c:v>24862</c:v>
                </c:pt>
                <c:pt idx="4222">
                  <c:v>24860</c:v>
                </c:pt>
                <c:pt idx="4223">
                  <c:v>24858</c:v>
                </c:pt>
                <c:pt idx="4224">
                  <c:v>24856</c:v>
                </c:pt>
                <c:pt idx="4225">
                  <c:v>24854</c:v>
                </c:pt>
                <c:pt idx="4226">
                  <c:v>24852</c:v>
                </c:pt>
                <c:pt idx="4227">
                  <c:v>24850</c:v>
                </c:pt>
                <c:pt idx="4228">
                  <c:v>24848</c:v>
                </c:pt>
                <c:pt idx="4229">
                  <c:v>24846</c:v>
                </c:pt>
                <c:pt idx="4230">
                  <c:v>24844</c:v>
                </c:pt>
                <c:pt idx="4231">
                  <c:v>24842</c:v>
                </c:pt>
                <c:pt idx="4232">
                  <c:v>24840</c:v>
                </c:pt>
                <c:pt idx="4233">
                  <c:v>24838</c:v>
                </c:pt>
                <c:pt idx="4234">
                  <c:v>24836</c:v>
                </c:pt>
                <c:pt idx="4235">
                  <c:v>24834</c:v>
                </c:pt>
                <c:pt idx="4236">
                  <c:v>24832</c:v>
                </c:pt>
                <c:pt idx="4237">
                  <c:v>24830</c:v>
                </c:pt>
                <c:pt idx="4238">
                  <c:v>24828</c:v>
                </c:pt>
                <c:pt idx="4239">
                  <c:v>24826</c:v>
                </c:pt>
                <c:pt idx="4240">
                  <c:v>24824</c:v>
                </c:pt>
                <c:pt idx="4241">
                  <c:v>24822</c:v>
                </c:pt>
                <c:pt idx="4242">
                  <c:v>24820</c:v>
                </c:pt>
                <c:pt idx="4243">
                  <c:v>24818</c:v>
                </c:pt>
                <c:pt idx="4244">
                  <c:v>24816</c:v>
                </c:pt>
                <c:pt idx="4245">
                  <c:v>24814</c:v>
                </c:pt>
                <c:pt idx="4246">
                  <c:v>24812</c:v>
                </c:pt>
                <c:pt idx="4247">
                  <c:v>24810</c:v>
                </c:pt>
                <c:pt idx="4248">
                  <c:v>24808</c:v>
                </c:pt>
                <c:pt idx="4249">
                  <c:v>24806</c:v>
                </c:pt>
                <c:pt idx="4250">
                  <c:v>24804</c:v>
                </c:pt>
                <c:pt idx="4251">
                  <c:v>24802</c:v>
                </c:pt>
                <c:pt idx="4252">
                  <c:v>24800</c:v>
                </c:pt>
                <c:pt idx="4253">
                  <c:v>24798</c:v>
                </c:pt>
                <c:pt idx="4254">
                  <c:v>24796</c:v>
                </c:pt>
                <c:pt idx="4255">
                  <c:v>24794</c:v>
                </c:pt>
                <c:pt idx="4256">
                  <c:v>24792</c:v>
                </c:pt>
                <c:pt idx="4257">
                  <c:v>24790</c:v>
                </c:pt>
                <c:pt idx="4258">
                  <c:v>24788</c:v>
                </c:pt>
                <c:pt idx="4259">
                  <c:v>24786</c:v>
                </c:pt>
                <c:pt idx="4260">
                  <c:v>24784</c:v>
                </c:pt>
                <c:pt idx="4261">
                  <c:v>24782</c:v>
                </c:pt>
                <c:pt idx="4262">
                  <c:v>24780</c:v>
                </c:pt>
                <c:pt idx="4263">
                  <c:v>24778</c:v>
                </c:pt>
                <c:pt idx="4264">
                  <c:v>24776</c:v>
                </c:pt>
                <c:pt idx="4265">
                  <c:v>24774</c:v>
                </c:pt>
                <c:pt idx="4266">
                  <c:v>24772</c:v>
                </c:pt>
                <c:pt idx="4267">
                  <c:v>24770</c:v>
                </c:pt>
                <c:pt idx="4268">
                  <c:v>24768</c:v>
                </c:pt>
                <c:pt idx="4269">
                  <c:v>24766</c:v>
                </c:pt>
                <c:pt idx="4270">
                  <c:v>24764</c:v>
                </c:pt>
                <c:pt idx="4271">
                  <c:v>24762</c:v>
                </c:pt>
                <c:pt idx="4272">
                  <c:v>24760</c:v>
                </c:pt>
                <c:pt idx="4273">
                  <c:v>24758</c:v>
                </c:pt>
                <c:pt idx="4274">
                  <c:v>24756</c:v>
                </c:pt>
                <c:pt idx="4275">
                  <c:v>24754</c:v>
                </c:pt>
                <c:pt idx="4276">
                  <c:v>24752</c:v>
                </c:pt>
                <c:pt idx="4277">
                  <c:v>24750</c:v>
                </c:pt>
                <c:pt idx="4278">
                  <c:v>24748</c:v>
                </c:pt>
                <c:pt idx="4279">
                  <c:v>24746</c:v>
                </c:pt>
                <c:pt idx="4280">
                  <c:v>24744</c:v>
                </c:pt>
                <c:pt idx="4281">
                  <c:v>24742</c:v>
                </c:pt>
                <c:pt idx="4282">
                  <c:v>24740</c:v>
                </c:pt>
                <c:pt idx="4283">
                  <c:v>24738</c:v>
                </c:pt>
                <c:pt idx="4284">
                  <c:v>24736</c:v>
                </c:pt>
                <c:pt idx="4285">
                  <c:v>24734</c:v>
                </c:pt>
                <c:pt idx="4286">
                  <c:v>24732</c:v>
                </c:pt>
                <c:pt idx="4287">
                  <c:v>24730</c:v>
                </c:pt>
                <c:pt idx="4288">
                  <c:v>24728</c:v>
                </c:pt>
                <c:pt idx="4289">
                  <c:v>24726</c:v>
                </c:pt>
                <c:pt idx="4290">
                  <c:v>24724</c:v>
                </c:pt>
                <c:pt idx="4291">
                  <c:v>24722</c:v>
                </c:pt>
                <c:pt idx="4292">
                  <c:v>24720</c:v>
                </c:pt>
                <c:pt idx="4293">
                  <c:v>24718</c:v>
                </c:pt>
                <c:pt idx="4294">
                  <c:v>24716</c:v>
                </c:pt>
                <c:pt idx="4295">
                  <c:v>24714</c:v>
                </c:pt>
                <c:pt idx="4296">
                  <c:v>24712</c:v>
                </c:pt>
                <c:pt idx="4297">
                  <c:v>24710</c:v>
                </c:pt>
                <c:pt idx="4298">
                  <c:v>24708</c:v>
                </c:pt>
                <c:pt idx="4299">
                  <c:v>24706</c:v>
                </c:pt>
                <c:pt idx="4300">
                  <c:v>24704</c:v>
                </c:pt>
                <c:pt idx="4301">
                  <c:v>24702</c:v>
                </c:pt>
                <c:pt idx="4302">
                  <c:v>24700</c:v>
                </c:pt>
                <c:pt idx="4303">
                  <c:v>24698</c:v>
                </c:pt>
                <c:pt idx="4304">
                  <c:v>24696</c:v>
                </c:pt>
                <c:pt idx="4305">
                  <c:v>24694</c:v>
                </c:pt>
                <c:pt idx="4306">
                  <c:v>24692</c:v>
                </c:pt>
                <c:pt idx="4307">
                  <c:v>24690</c:v>
                </c:pt>
                <c:pt idx="4308">
                  <c:v>24688</c:v>
                </c:pt>
                <c:pt idx="4309">
                  <c:v>24686</c:v>
                </c:pt>
                <c:pt idx="4310">
                  <c:v>24684</c:v>
                </c:pt>
                <c:pt idx="4311">
                  <c:v>24682</c:v>
                </c:pt>
                <c:pt idx="4312">
                  <c:v>24680</c:v>
                </c:pt>
                <c:pt idx="4313">
                  <c:v>24678</c:v>
                </c:pt>
                <c:pt idx="4314">
                  <c:v>24676</c:v>
                </c:pt>
                <c:pt idx="4315">
                  <c:v>24674</c:v>
                </c:pt>
                <c:pt idx="4316">
                  <c:v>24672</c:v>
                </c:pt>
                <c:pt idx="4317">
                  <c:v>24670</c:v>
                </c:pt>
                <c:pt idx="4318">
                  <c:v>24668</c:v>
                </c:pt>
                <c:pt idx="4319">
                  <c:v>24666</c:v>
                </c:pt>
                <c:pt idx="4320">
                  <c:v>24664</c:v>
                </c:pt>
                <c:pt idx="4321">
                  <c:v>24662</c:v>
                </c:pt>
                <c:pt idx="4322">
                  <c:v>24660</c:v>
                </c:pt>
                <c:pt idx="4323">
                  <c:v>24658</c:v>
                </c:pt>
                <c:pt idx="4324">
                  <c:v>24656</c:v>
                </c:pt>
                <c:pt idx="4325">
                  <c:v>24654</c:v>
                </c:pt>
                <c:pt idx="4326">
                  <c:v>24652</c:v>
                </c:pt>
                <c:pt idx="4327">
                  <c:v>24650</c:v>
                </c:pt>
                <c:pt idx="4328">
                  <c:v>24648</c:v>
                </c:pt>
                <c:pt idx="4329">
                  <c:v>24646</c:v>
                </c:pt>
                <c:pt idx="4330">
                  <c:v>24644</c:v>
                </c:pt>
                <c:pt idx="4331">
                  <c:v>24642</c:v>
                </c:pt>
                <c:pt idx="4332">
                  <c:v>24640</c:v>
                </c:pt>
                <c:pt idx="4333">
                  <c:v>24638</c:v>
                </c:pt>
                <c:pt idx="4334">
                  <c:v>24636</c:v>
                </c:pt>
                <c:pt idx="4335">
                  <c:v>24634</c:v>
                </c:pt>
                <c:pt idx="4336">
                  <c:v>24632</c:v>
                </c:pt>
                <c:pt idx="4337">
                  <c:v>24630</c:v>
                </c:pt>
                <c:pt idx="4338">
                  <c:v>24628</c:v>
                </c:pt>
                <c:pt idx="4339">
                  <c:v>24626</c:v>
                </c:pt>
                <c:pt idx="4340">
                  <c:v>24624</c:v>
                </c:pt>
                <c:pt idx="4341">
                  <c:v>24622</c:v>
                </c:pt>
                <c:pt idx="4342">
                  <c:v>24620</c:v>
                </c:pt>
                <c:pt idx="4343">
                  <c:v>24618</c:v>
                </c:pt>
                <c:pt idx="4344">
                  <c:v>24616</c:v>
                </c:pt>
                <c:pt idx="4345">
                  <c:v>24614</c:v>
                </c:pt>
                <c:pt idx="4346">
                  <c:v>24612</c:v>
                </c:pt>
                <c:pt idx="4347">
                  <c:v>24610</c:v>
                </c:pt>
                <c:pt idx="4348">
                  <c:v>24608</c:v>
                </c:pt>
                <c:pt idx="4349">
                  <c:v>24606</c:v>
                </c:pt>
                <c:pt idx="4350">
                  <c:v>24604</c:v>
                </c:pt>
                <c:pt idx="4351">
                  <c:v>24602</c:v>
                </c:pt>
                <c:pt idx="4352">
                  <c:v>24600</c:v>
                </c:pt>
                <c:pt idx="4353">
                  <c:v>24598</c:v>
                </c:pt>
                <c:pt idx="4354">
                  <c:v>24596</c:v>
                </c:pt>
                <c:pt idx="4355">
                  <c:v>24594</c:v>
                </c:pt>
                <c:pt idx="4356">
                  <c:v>24592</c:v>
                </c:pt>
                <c:pt idx="4357">
                  <c:v>24590</c:v>
                </c:pt>
                <c:pt idx="4358">
                  <c:v>24588</c:v>
                </c:pt>
                <c:pt idx="4359">
                  <c:v>24586</c:v>
                </c:pt>
                <c:pt idx="4360">
                  <c:v>24584</c:v>
                </c:pt>
                <c:pt idx="4361">
                  <c:v>24582</c:v>
                </c:pt>
                <c:pt idx="4362">
                  <c:v>24580</c:v>
                </c:pt>
                <c:pt idx="4363">
                  <c:v>24578</c:v>
                </c:pt>
                <c:pt idx="4364">
                  <c:v>24576</c:v>
                </c:pt>
                <c:pt idx="4365">
                  <c:v>24574</c:v>
                </c:pt>
                <c:pt idx="4366">
                  <c:v>24572</c:v>
                </c:pt>
                <c:pt idx="4367">
                  <c:v>24570</c:v>
                </c:pt>
                <c:pt idx="4368">
                  <c:v>24568</c:v>
                </c:pt>
                <c:pt idx="4369">
                  <c:v>24566</c:v>
                </c:pt>
                <c:pt idx="4370">
                  <c:v>24564</c:v>
                </c:pt>
                <c:pt idx="4371">
                  <c:v>24562</c:v>
                </c:pt>
                <c:pt idx="4372">
                  <c:v>24560</c:v>
                </c:pt>
                <c:pt idx="4373">
                  <c:v>24558</c:v>
                </c:pt>
                <c:pt idx="4374">
                  <c:v>24556</c:v>
                </c:pt>
                <c:pt idx="4375">
                  <c:v>24554</c:v>
                </c:pt>
                <c:pt idx="4376">
                  <c:v>24552</c:v>
                </c:pt>
                <c:pt idx="4377">
                  <c:v>24550</c:v>
                </c:pt>
                <c:pt idx="4378">
                  <c:v>24548</c:v>
                </c:pt>
                <c:pt idx="4379">
                  <c:v>24546</c:v>
                </c:pt>
                <c:pt idx="4380">
                  <c:v>24544</c:v>
                </c:pt>
                <c:pt idx="4381">
                  <c:v>24542</c:v>
                </c:pt>
                <c:pt idx="4382">
                  <c:v>24540</c:v>
                </c:pt>
                <c:pt idx="4383">
                  <c:v>24538</c:v>
                </c:pt>
                <c:pt idx="4384">
                  <c:v>24536</c:v>
                </c:pt>
                <c:pt idx="4385">
                  <c:v>24534</c:v>
                </c:pt>
                <c:pt idx="4386">
                  <c:v>24532</c:v>
                </c:pt>
                <c:pt idx="4387">
                  <c:v>24530</c:v>
                </c:pt>
                <c:pt idx="4388">
                  <c:v>24528</c:v>
                </c:pt>
                <c:pt idx="4389">
                  <c:v>24526</c:v>
                </c:pt>
                <c:pt idx="4390">
                  <c:v>24524</c:v>
                </c:pt>
                <c:pt idx="4391">
                  <c:v>24522</c:v>
                </c:pt>
                <c:pt idx="4392">
                  <c:v>24520</c:v>
                </c:pt>
                <c:pt idx="4393">
                  <c:v>24518</c:v>
                </c:pt>
                <c:pt idx="4394">
                  <c:v>24516</c:v>
                </c:pt>
                <c:pt idx="4395">
                  <c:v>24514</c:v>
                </c:pt>
                <c:pt idx="4396">
                  <c:v>24512</c:v>
                </c:pt>
                <c:pt idx="4397">
                  <c:v>24510</c:v>
                </c:pt>
                <c:pt idx="4398">
                  <c:v>24508</c:v>
                </c:pt>
                <c:pt idx="4399">
                  <c:v>24506</c:v>
                </c:pt>
                <c:pt idx="4400">
                  <c:v>24504</c:v>
                </c:pt>
                <c:pt idx="4401">
                  <c:v>24502</c:v>
                </c:pt>
                <c:pt idx="4402">
                  <c:v>24500</c:v>
                </c:pt>
                <c:pt idx="4403">
                  <c:v>24498</c:v>
                </c:pt>
                <c:pt idx="4404">
                  <c:v>24496</c:v>
                </c:pt>
                <c:pt idx="4405">
                  <c:v>24494</c:v>
                </c:pt>
                <c:pt idx="4406">
                  <c:v>24492</c:v>
                </c:pt>
                <c:pt idx="4407">
                  <c:v>24490</c:v>
                </c:pt>
                <c:pt idx="4408">
                  <c:v>24488</c:v>
                </c:pt>
                <c:pt idx="4409">
                  <c:v>24486</c:v>
                </c:pt>
                <c:pt idx="4410">
                  <c:v>24484</c:v>
                </c:pt>
                <c:pt idx="4411">
                  <c:v>24482</c:v>
                </c:pt>
                <c:pt idx="4412">
                  <c:v>24480</c:v>
                </c:pt>
                <c:pt idx="4413">
                  <c:v>24478</c:v>
                </c:pt>
                <c:pt idx="4414">
                  <c:v>24476</c:v>
                </c:pt>
                <c:pt idx="4415">
                  <c:v>24474</c:v>
                </c:pt>
                <c:pt idx="4416">
                  <c:v>24472</c:v>
                </c:pt>
                <c:pt idx="4417">
                  <c:v>24470</c:v>
                </c:pt>
                <c:pt idx="4418">
                  <c:v>24468</c:v>
                </c:pt>
                <c:pt idx="4419">
                  <c:v>24466</c:v>
                </c:pt>
                <c:pt idx="4420">
                  <c:v>24464</c:v>
                </c:pt>
                <c:pt idx="4421">
                  <c:v>24462</c:v>
                </c:pt>
                <c:pt idx="4422">
                  <c:v>24460</c:v>
                </c:pt>
                <c:pt idx="4423">
                  <c:v>24458</c:v>
                </c:pt>
                <c:pt idx="4424">
                  <c:v>24456</c:v>
                </c:pt>
                <c:pt idx="4425">
                  <c:v>24454</c:v>
                </c:pt>
                <c:pt idx="4426">
                  <c:v>24452</c:v>
                </c:pt>
                <c:pt idx="4427">
                  <c:v>24450</c:v>
                </c:pt>
                <c:pt idx="4428">
                  <c:v>24448</c:v>
                </c:pt>
                <c:pt idx="4429">
                  <c:v>24446</c:v>
                </c:pt>
                <c:pt idx="4430">
                  <c:v>24444</c:v>
                </c:pt>
                <c:pt idx="4431">
                  <c:v>24442</c:v>
                </c:pt>
                <c:pt idx="4432">
                  <c:v>24440</c:v>
                </c:pt>
                <c:pt idx="4433">
                  <c:v>24438</c:v>
                </c:pt>
                <c:pt idx="4434">
                  <c:v>24436</c:v>
                </c:pt>
                <c:pt idx="4435">
                  <c:v>24434</c:v>
                </c:pt>
                <c:pt idx="4436">
                  <c:v>24432</c:v>
                </c:pt>
                <c:pt idx="4437">
                  <c:v>24430</c:v>
                </c:pt>
                <c:pt idx="4438">
                  <c:v>24428</c:v>
                </c:pt>
                <c:pt idx="4439">
                  <c:v>24426</c:v>
                </c:pt>
                <c:pt idx="4440">
                  <c:v>24424</c:v>
                </c:pt>
                <c:pt idx="4441">
                  <c:v>24422</c:v>
                </c:pt>
                <c:pt idx="4442">
                  <c:v>24420</c:v>
                </c:pt>
                <c:pt idx="4443">
                  <c:v>24418</c:v>
                </c:pt>
                <c:pt idx="4444">
                  <c:v>24416</c:v>
                </c:pt>
                <c:pt idx="4445">
                  <c:v>24414</c:v>
                </c:pt>
                <c:pt idx="4446">
                  <c:v>24412</c:v>
                </c:pt>
                <c:pt idx="4447">
                  <c:v>24410</c:v>
                </c:pt>
                <c:pt idx="4448">
                  <c:v>24408</c:v>
                </c:pt>
                <c:pt idx="4449">
                  <c:v>24406</c:v>
                </c:pt>
                <c:pt idx="4450">
                  <c:v>24404</c:v>
                </c:pt>
                <c:pt idx="4451">
                  <c:v>24402</c:v>
                </c:pt>
                <c:pt idx="4452">
                  <c:v>24400</c:v>
                </c:pt>
                <c:pt idx="4453">
                  <c:v>24398</c:v>
                </c:pt>
                <c:pt idx="4454">
                  <c:v>24396</c:v>
                </c:pt>
                <c:pt idx="4455">
                  <c:v>24394</c:v>
                </c:pt>
                <c:pt idx="4456">
                  <c:v>24392</c:v>
                </c:pt>
                <c:pt idx="4457">
                  <c:v>24390</c:v>
                </c:pt>
                <c:pt idx="4458">
                  <c:v>24388</c:v>
                </c:pt>
                <c:pt idx="4459">
                  <c:v>24386</c:v>
                </c:pt>
                <c:pt idx="4460">
                  <c:v>24384</c:v>
                </c:pt>
                <c:pt idx="4461">
                  <c:v>24382</c:v>
                </c:pt>
                <c:pt idx="4462">
                  <c:v>24380</c:v>
                </c:pt>
                <c:pt idx="4463">
                  <c:v>24378</c:v>
                </c:pt>
                <c:pt idx="4464">
                  <c:v>24376</c:v>
                </c:pt>
                <c:pt idx="4465">
                  <c:v>24374</c:v>
                </c:pt>
                <c:pt idx="4466">
                  <c:v>24372</c:v>
                </c:pt>
                <c:pt idx="4467">
                  <c:v>24370</c:v>
                </c:pt>
                <c:pt idx="4468">
                  <c:v>24368</c:v>
                </c:pt>
                <c:pt idx="4469">
                  <c:v>24366</c:v>
                </c:pt>
                <c:pt idx="4470">
                  <c:v>24364</c:v>
                </c:pt>
                <c:pt idx="4471">
                  <c:v>24362</c:v>
                </c:pt>
                <c:pt idx="4472">
                  <c:v>24360</c:v>
                </c:pt>
                <c:pt idx="4473">
                  <c:v>24358</c:v>
                </c:pt>
                <c:pt idx="4474">
                  <c:v>24356</c:v>
                </c:pt>
                <c:pt idx="4475">
                  <c:v>24354</c:v>
                </c:pt>
                <c:pt idx="4476">
                  <c:v>24352</c:v>
                </c:pt>
                <c:pt idx="4477">
                  <c:v>24350</c:v>
                </c:pt>
                <c:pt idx="4478">
                  <c:v>24348</c:v>
                </c:pt>
                <c:pt idx="4479">
                  <c:v>24346</c:v>
                </c:pt>
                <c:pt idx="4480">
                  <c:v>24344</c:v>
                </c:pt>
                <c:pt idx="4481">
                  <c:v>24342</c:v>
                </c:pt>
                <c:pt idx="4482">
                  <c:v>24340</c:v>
                </c:pt>
                <c:pt idx="4483">
                  <c:v>24338</c:v>
                </c:pt>
                <c:pt idx="4484">
                  <c:v>24336</c:v>
                </c:pt>
                <c:pt idx="4485">
                  <c:v>24334</c:v>
                </c:pt>
                <c:pt idx="4486">
                  <c:v>24332</c:v>
                </c:pt>
                <c:pt idx="4487">
                  <c:v>24330</c:v>
                </c:pt>
                <c:pt idx="4488">
                  <c:v>24328</c:v>
                </c:pt>
                <c:pt idx="4489">
                  <c:v>24326</c:v>
                </c:pt>
                <c:pt idx="4490">
                  <c:v>24324</c:v>
                </c:pt>
                <c:pt idx="4491">
                  <c:v>24322</c:v>
                </c:pt>
                <c:pt idx="4492">
                  <c:v>24320</c:v>
                </c:pt>
                <c:pt idx="4493">
                  <c:v>24318</c:v>
                </c:pt>
                <c:pt idx="4494">
                  <c:v>24316</c:v>
                </c:pt>
                <c:pt idx="4495">
                  <c:v>24314</c:v>
                </c:pt>
                <c:pt idx="4496">
                  <c:v>24312</c:v>
                </c:pt>
                <c:pt idx="4497">
                  <c:v>24310</c:v>
                </c:pt>
                <c:pt idx="4498">
                  <c:v>24308</c:v>
                </c:pt>
                <c:pt idx="4499">
                  <c:v>24306</c:v>
                </c:pt>
                <c:pt idx="4500">
                  <c:v>24304</c:v>
                </c:pt>
                <c:pt idx="4501">
                  <c:v>24302</c:v>
                </c:pt>
                <c:pt idx="4502">
                  <c:v>24300</c:v>
                </c:pt>
                <c:pt idx="4503">
                  <c:v>24298</c:v>
                </c:pt>
                <c:pt idx="4504">
                  <c:v>24296</c:v>
                </c:pt>
                <c:pt idx="4505">
                  <c:v>24294</c:v>
                </c:pt>
                <c:pt idx="4506">
                  <c:v>24292</c:v>
                </c:pt>
                <c:pt idx="4507">
                  <c:v>24290</c:v>
                </c:pt>
                <c:pt idx="4508">
                  <c:v>24288</c:v>
                </c:pt>
                <c:pt idx="4509">
                  <c:v>24286</c:v>
                </c:pt>
                <c:pt idx="4510">
                  <c:v>24284</c:v>
                </c:pt>
                <c:pt idx="4511">
                  <c:v>24282</c:v>
                </c:pt>
                <c:pt idx="4512">
                  <c:v>24280</c:v>
                </c:pt>
                <c:pt idx="4513">
                  <c:v>24278</c:v>
                </c:pt>
                <c:pt idx="4514">
                  <c:v>24276</c:v>
                </c:pt>
                <c:pt idx="4515">
                  <c:v>24274</c:v>
                </c:pt>
                <c:pt idx="4516">
                  <c:v>24272</c:v>
                </c:pt>
                <c:pt idx="4517">
                  <c:v>24270</c:v>
                </c:pt>
                <c:pt idx="4518">
                  <c:v>24268</c:v>
                </c:pt>
                <c:pt idx="4519">
                  <c:v>24266</c:v>
                </c:pt>
                <c:pt idx="4520">
                  <c:v>24264</c:v>
                </c:pt>
                <c:pt idx="4521">
                  <c:v>24262</c:v>
                </c:pt>
                <c:pt idx="4522">
                  <c:v>24260</c:v>
                </c:pt>
                <c:pt idx="4523">
                  <c:v>24258</c:v>
                </c:pt>
                <c:pt idx="4524">
                  <c:v>24256</c:v>
                </c:pt>
                <c:pt idx="4525">
                  <c:v>24254</c:v>
                </c:pt>
                <c:pt idx="4526">
                  <c:v>24252</c:v>
                </c:pt>
                <c:pt idx="4527">
                  <c:v>24250</c:v>
                </c:pt>
                <c:pt idx="4528">
                  <c:v>24248</c:v>
                </c:pt>
                <c:pt idx="4529">
                  <c:v>24246</c:v>
                </c:pt>
                <c:pt idx="4530">
                  <c:v>24244</c:v>
                </c:pt>
                <c:pt idx="4531">
                  <c:v>24242</c:v>
                </c:pt>
                <c:pt idx="4532">
                  <c:v>24240</c:v>
                </c:pt>
                <c:pt idx="4533">
                  <c:v>24238</c:v>
                </c:pt>
                <c:pt idx="4534">
                  <c:v>24236</c:v>
                </c:pt>
                <c:pt idx="4535">
                  <c:v>24234</c:v>
                </c:pt>
                <c:pt idx="4536">
                  <c:v>24232</c:v>
                </c:pt>
                <c:pt idx="4537">
                  <c:v>24230</c:v>
                </c:pt>
                <c:pt idx="4538">
                  <c:v>24228</c:v>
                </c:pt>
                <c:pt idx="4539">
                  <c:v>24226</c:v>
                </c:pt>
                <c:pt idx="4540">
                  <c:v>24224</c:v>
                </c:pt>
                <c:pt idx="4541">
                  <c:v>24222</c:v>
                </c:pt>
                <c:pt idx="4542">
                  <c:v>24220</c:v>
                </c:pt>
                <c:pt idx="4543">
                  <c:v>24218</c:v>
                </c:pt>
                <c:pt idx="4544">
                  <c:v>24216</c:v>
                </c:pt>
                <c:pt idx="4545">
                  <c:v>24214</c:v>
                </c:pt>
                <c:pt idx="4546">
                  <c:v>24212</c:v>
                </c:pt>
                <c:pt idx="4547">
                  <c:v>24210</c:v>
                </c:pt>
                <c:pt idx="4548">
                  <c:v>24208</c:v>
                </c:pt>
                <c:pt idx="4549">
                  <c:v>24206</c:v>
                </c:pt>
                <c:pt idx="4550">
                  <c:v>24204</c:v>
                </c:pt>
                <c:pt idx="4551">
                  <c:v>24202</c:v>
                </c:pt>
                <c:pt idx="4552">
                  <c:v>24200</c:v>
                </c:pt>
                <c:pt idx="4553">
                  <c:v>24198</c:v>
                </c:pt>
                <c:pt idx="4554">
                  <c:v>24196</c:v>
                </c:pt>
                <c:pt idx="4555">
                  <c:v>24194</c:v>
                </c:pt>
                <c:pt idx="4556">
                  <c:v>24192</c:v>
                </c:pt>
                <c:pt idx="4557">
                  <c:v>24190</c:v>
                </c:pt>
                <c:pt idx="4558">
                  <c:v>24188</c:v>
                </c:pt>
                <c:pt idx="4559">
                  <c:v>24186</c:v>
                </c:pt>
                <c:pt idx="4560">
                  <c:v>24184</c:v>
                </c:pt>
                <c:pt idx="4561">
                  <c:v>24182</c:v>
                </c:pt>
                <c:pt idx="4562">
                  <c:v>24180</c:v>
                </c:pt>
                <c:pt idx="4563">
                  <c:v>24178</c:v>
                </c:pt>
                <c:pt idx="4564">
                  <c:v>24176</c:v>
                </c:pt>
                <c:pt idx="4565">
                  <c:v>24174</c:v>
                </c:pt>
                <c:pt idx="4566">
                  <c:v>24172</c:v>
                </c:pt>
                <c:pt idx="4567">
                  <c:v>24170</c:v>
                </c:pt>
                <c:pt idx="4568">
                  <c:v>24168</c:v>
                </c:pt>
                <c:pt idx="4569">
                  <c:v>24166</c:v>
                </c:pt>
                <c:pt idx="4570">
                  <c:v>24164</c:v>
                </c:pt>
                <c:pt idx="4571">
                  <c:v>24162</c:v>
                </c:pt>
                <c:pt idx="4572">
                  <c:v>24160</c:v>
                </c:pt>
                <c:pt idx="4573">
                  <c:v>24158</c:v>
                </c:pt>
                <c:pt idx="4574">
                  <c:v>24156</c:v>
                </c:pt>
                <c:pt idx="4575">
                  <c:v>24154</c:v>
                </c:pt>
                <c:pt idx="4576">
                  <c:v>24152</c:v>
                </c:pt>
                <c:pt idx="4577">
                  <c:v>24150</c:v>
                </c:pt>
                <c:pt idx="4578">
                  <c:v>24148</c:v>
                </c:pt>
                <c:pt idx="4579">
                  <c:v>24146</c:v>
                </c:pt>
                <c:pt idx="4580">
                  <c:v>24144</c:v>
                </c:pt>
                <c:pt idx="4581">
                  <c:v>24142</c:v>
                </c:pt>
                <c:pt idx="4582">
                  <c:v>24140</c:v>
                </c:pt>
                <c:pt idx="4583">
                  <c:v>24138</c:v>
                </c:pt>
                <c:pt idx="4584">
                  <c:v>24136</c:v>
                </c:pt>
                <c:pt idx="4585">
                  <c:v>24134</c:v>
                </c:pt>
                <c:pt idx="4586">
                  <c:v>24132</c:v>
                </c:pt>
                <c:pt idx="4587">
                  <c:v>24130</c:v>
                </c:pt>
                <c:pt idx="4588">
                  <c:v>24128</c:v>
                </c:pt>
                <c:pt idx="4589">
                  <c:v>24126</c:v>
                </c:pt>
                <c:pt idx="4590">
                  <c:v>24124</c:v>
                </c:pt>
                <c:pt idx="4591">
                  <c:v>24122</c:v>
                </c:pt>
                <c:pt idx="4592">
                  <c:v>24120</c:v>
                </c:pt>
                <c:pt idx="4593">
                  <c:v>24118</c:v>
                </c:pt>
                <c:pt idx="4594">
                  <c:v>24116</c:v>
                </c:pt>
                <c:pt idx="4595">
                  <c:v>24114</c:v>
                </c:pt>
                <c:pt idx="4596">
                  <c:v>24112</c:v>
                </c:pt>
                <c:pt idx="4597">
                  <c:v>24110</c:v>
                </c:pt>
                <c:pt idx="4598">
                  <c:v>24108</c:v>
                </c:pt>
                <c:pt idx="4599">
                  <c:v>24106</c:v>
                </c:pt>
                <c:pt idx="4600">
                  <c:v>24104</c:v>
                </c:pt>
                <c:pt idx="4601">
                  <c:v>24102</c:v>
                </c:pt>
                <c:pt idx="4602">
                  <c:v>24100</c:v>
                </c:pt>
                <c:pt idx="4603">
                  <c:v>24098</c:v>
                </c:pt>
                <c:pt idx="4604">
                  <c:v>24096</c:v>
                </c:pt>
                <c:pt idx="4605">
                  <c:v>24094</c:v>
                </c:pt>
                <c:pt idx="4606">
                  <c:v>24092</c:v>
                </c:pt>
                <c:pt idx="4607">
                  <c:v>24090</c:v>
                </c:pt>
                <c:pt idx="4608">
                  <c:v>24088</c:v>
                </c:pt>
                <c:pt idx="4609">
                  <c:v>24086</c:v>
                </c:pt>
                <c:pt idx="4610">
                  <c:v>24084</c:v>
                </c:pt>
                <c:pt idx="4611">
                  <c:v>24082</c:v>
                </c:pt>
                <c:pt idx="4612">
                  <c:v>24080</c:v>
                </c:pt>
                <c:pt idx="4613">
                  <c:v>24078</c:v>
                </c:pt>
                <c:pt idx="4614">
                  <c:v>24076</c:v>
                </c:pt>
                <c:pt idx="4615">
                  <c:v>24074</c:v>
                </c:pt>
                <c:pt idx="4616">
                  <c:v>24072</c:v>
                </c:pt>
                <c:pt idx="4617">
                  <c:v>24070</c:v>
                </c:pt>
                <c:pt idx="4618">
                  <c:v>24068</c:v>
                </c:pt>
                <c:pt idx="4619">
                  <c:v>24066</c:v>
                </c:pt>
                <c:pt idx="4620">
                  <c:v>24064</c:v>
                </c:pt>
                <c:pt idx="4621">
                  <c:v>24062</c:v>
                </c:pt>
                <c:pt idx="4622">
                  <c:v>24060</c:v>
                </c:pt>
                <c:pt idx="4623">
                  <c:v>24058</c:v>
                </c:pt>
                <c:pt idx="4624">
                  <c:v>24056</c:v>
                </c:pt>
                <c:pt idx="4625">
                  <c:v>24054</c:v>
                </c:pt>
                <c:pt idx="4626">
                  <c:v>24052</c:v>
                </c:pt>
                <c:pt idx="4627">
                  <c:v>24050</c:v>
                </c:pt>
                <c:pt idx="4628">
                  <c:v>24048</c:v>
                </c:pt>
                <c:pt idx="4629">
                  <c:v>24046</c:v>
                </c:pt>
                <c:pt idx="4630">
                  <c:v>24044</c:v>
                </c:pt>
                <c:pt idx="4631">
                  <c:v>24042</c:v>
                </c:pt>
                <c:pt idx="4632">
                  <c:v>24040</c:v>
                </c:pt>
                <c:pt idx="4633">
                  <c:v>24038</c:v>
                </c:pt>
                <c:pt idx="4634">
                  <c:v>24036</c:v>
                </c:pt>
                <c:pt idx="4635">
                  <c:v>24034</c:v>
                </c:pt>
                <c:pt idx="4636">
                  <c:v>24032</c:v>
                </c:pt>
                <c:pt idx="4637">
                  <c:v>24030</c:v>
                </c:pt>
                <c:pt idx="4638">
                  <c:v>24028</c:v>
                </c:pt>
                <c:pt idx="4639">
                  <c:v>24026</c:v>
                </c:pt>
                <c:pt idx="4640">
                  <c:v>24024</c:v>
                </c:pt>
                <c:pt idx="4641">
                  <c:v>24022</c:v>
                </c:pt>
                <c:pt idx="4642">
                  <c:v>24020</c:v>
                </c:pt>
                <c:pt idx="4643">
                  <c:v>24018</c:v>
                </c:pt>
                <c:pt idx="4644">
                  <c:v>24016</c:v>
                </c:pt>
                <c:pt idx="4645">
                  <c:v>24014</c:v>
                </c:pt>
                <c:pt idx="4646">
                  <c:v>24012</c:v>
                </c:pt>
                <c:pt idx="4647">
                  <c:v>24010</c:v>
                </c:pt>
                <c:pt idx="4648">
                  <c:v>24008</c:v>
                </c:pt>
                <c:pt idx="4649">
                  <c:v>24006</c:v>
                </c:pt>
                <c:pt idx="4650">
                  <c:v>24004</c:v>
                </c:pt>
                <c:pt idx="4651">
                  <c:v>24002</c:v>
                </c:pt>
                <c:pt idx="4652">
                  <c:v>24000</c:v>
                </c:pt>
                <c:pt idx="4653">
                  <c:v>23998</c:v>
                </c:pt>
                <c:pt idx="4654">
                  <c:v>23996</c:v>
                </c:pt>
                <c:pt idx="4655">
                  <c:v>23994</c:v>
                </c:pt>
                <c:pt idx="4656">
                  <c:v>23992</c:v>
                </c:pt>
                <c:pt idx="4657">
                  <c:v>23990</c:v>
                </c:pt>
                <c:pt idx="4658">
                  <c:v>23988</c:v>
                </c:pt>
                <c:pt idx="4659">
                  <c:v>23986</c:v>
                </c:pt>
                <c:pt idx="4660">
                  <c:v>23984</c:v>
                </c:pt>
                <c:pt idx="4661">
                  <c:v>23982</c:v>
                </c:pt>
                <c:pt idx="4662">
                  <c:v>23980</c:v>
                </c:pt>
                <c:pt idx="4663">
                  <c:v>23978</c:v>
                </c:pt>
                <c:pt idx="4664">
                  <c:v>23976</c:v>
                </c:pt>
                <c:pt idx="4665">
                  <c:v>23974</c:v>
                </c:pt>
                <c:pt idx="4666">
                  <c:v>23972</c:v>
                </c:pt>
                <c:pt idx="4667">
                  <c:v>23970</c:v>
                </c:pt>
                <c:pt idx="4668">
                  <c:v>23968</c:v>
                </c:pt>
                <c:pt idx="4669">
                  <c:v>23966</c:v>
                </c:pt>
                <c:pt idx="4670">
                  <c:v>23964</c:v>
                </c:pt>
                <c:pt idx="4671">
                  <c:v>23962</c:v>
                </c:pt>
                <c:pt idx="4672">
                  <c:v>23960</c:v>
                </c:pt>
                <c:pt idx="4673">
                  <c:v>23958</c:v>
                </c:pt>
                <c:pt idx="4674">
                  <c:v>23956</c:v>
                </c:pt>
                <c:pt idx="4675">
                  <c:v>23954</c:v>
                </c:pt>
                <c:pt idx="4676">
                  <c:v>23952</c:v>
                </c:pt>
                <c:pt idx="4677">
                  <c:v>23950</c:v>
                </c:pt>
                <c:pt idx="4678">
                  <c:v>23948</c:v>
                </c:pt>
                <c:pt idx="4679">
                  <c:v>23946</c:v>
                </c:pt>
                <c:pt idx="4680">
                  <c:v>23944</c:v>
                </c:pt>
                <c:pt idx="4681">
                  <c:v>23942</c:v>
                </c:pt>
                <c:pt idx="4682">
                  <c:v>23940</c:v>
                </c:pt>
                <c:pt idx="4683">
                  <c:v>23938</c:v>
                </c:pt>
                <c:pt idx="4684">
                  <c:v>23936</c:v>
                </c:pt>
                <c:pt idx="4685">
                  <c:v>23934</c:v>
                </c:pt>
                <c:pt idx="4686">
                  <c:v>23932</c:v>
                </c:pt>
                <c:pt idx="4687">
                  <c:v>23930</c:v>
                </c:pt>
                <c:pt idx="4688">
                  <c:v>23928</c:v>
                </c:pt>
                <c:pt idx="4689">
                  <c:v>23926</c:v>
                </c:pt>
                <c:pt idx="4690">
                  <c:v>23924</c:v>
                </c:pt>
                <c:pt idx="4691">
                  <c:v>23922</c:v>
                </c:pt>
                <c:pt idx="4692">
                  <c:v>23920</c:v>
                </c:pt>
                <c:pt idx="4693">
                  <c:v>23918</c:v>
                </c:pt>
                <c:pt idx="4694">
                  <c:v>23916</c:v>
                </c:pt>
                <c:pt idx="4695">
                  <c:v>23914</c:v>
                </c:pt>
                <c:pt idx="4696">
                  <c:v>23912</c:v>
                </c:pt>
                <c:pt idx="4697">
                  <c:v>23910</c:v>
                </c:pt>
                <c:pt idx="4698">
                  <c:v>23908</c:v>
                </c:pt>
                <c:pt idx="4699">
                  <c:v>23906</c:v>
                </c:pt>
                <c:pt idx="4700">
                  <c:v>23904</c:v>
                </c:pt>
                <c:pt idx="4701">
                  <c:v>23902</c:v>
                </c:pt>
                <c:pt idx="4702">
                  <c:v>23900</c:v>
                </c:pt>
                <c:pt idx="4703">
                  <c:v>23898</c:v>
                </c:pt>
                <c:pt idx="4704">
                  <c:v>23896</c:v>
                </c:pt>
                <c:pt idx="4705">
                  <c:v>23894</c:v>
                </c:pt>
                <c:pt idx="4706">
                  <c:v>23892</c:v>
                </c:pt>
                <c:pt idx="4707">
                  <c:v>23890</c:v>
                </c:pt>
                <c:pt idx="4708">
                  <c:v>23888</c:v>
                </c:pt>
                <c:pt idx="4709">
                  <c:v>23886</c:v>
                </c:pt>
                <c:pt idx="4710">
                  <c:v>23884</c:v>
                </c:pt>
                <c:pt idx="4711">
                  <c:v>23882</c:v>
                </c:pt>
                <c:pt idx="4712">
                  <c:v>23880</c:v>
                </c:pt>
                <c:pt idx="4713">
                  <c:v>23878</c:v>
                </c:pt>
                <c:pt idx="4714">
                  <c:v>23876</c:v>
                </c:pt>
                <c:pt idx="4715">
                  <c:v>23874</c:v>
                </c:pt>
                <c:pt idx="4716">
                  <c:v>23872</c:v>
                </c:pt>
                <c:pt idx="4717">
                  <c:v>23870</c:v>
                </c:pt>
                <c:pt idx="4718">
                  <c:v>23868</c:v>
                </c:pt>
                <c:pt idx="4719">
                  <c:v>23866</c:v>
                </c:pt>
                <c:pt idx="4720">
                  <c:v>23864</c:v>
                </c:pt>
                <c:pt idx="4721">
                  <c:v>23862</c:v>
                </c:pt>
                <c:pt idx="4722">
                  <c:v>23860</c:v>
                </c:pt>
                <c:pt idx="4723">
                  <c:v>23858</c:v>
                </c:pt>
                <c:pt idx="4724">
                  <c:v>23856</c:v>
                </c:pt>
                <c:pt idx="4725">
                  <c:v>23854</c:v>
                </c:pt>
                <c:pt idx="4726">
                  <c:v>23852</c:v>
                </c:pt>
                <c:pt idx="4727">
                  <c:v>23850</c:v>
                </c:pt>
                <c:pt idx="4728">
                  <c:v>23848</c:v>
                </c:pt>
                <c:pt idx="4729">
                  <c:v>23846</c:v>
                </c:pt>
                <c:pt idx="4730">
                  <c:v>23844</c:v>
                </c:pt>
                <c:pt idx="4731">
                  <c:v>23842</c:v>
                </c:pt>
                <c:pt idx="4732">
                  <c:v>23840</c:v>
                </c:pt>
                <c:pt idx="4733">
                  <c:v>23838</c:v>
                </c:pt>
                <c:pt idx="4734">
                  <c:v>23836</c:v>
                </c:pt>
                <c:pt idx="4735">
                  <c:v>23834</c:v>
                </c:pt>
                <c:pt idx="4736">
                  <c:v>23832</c:v>
                </c:pt>
                <c:pt idx="4737">
                  <c:v>23830</c:v>
                </c:pt>
                <c:pt idx="4738">
                  <c:v>23828</c:v>
                </c:pt>
                <c:pt idx="4739">
                  <c:v>23826</c:v>
                </c:pt>
                <c:pt idx="4740">
                  <c:v>23824</c:v>
                </c:pt>
                <c:pt idx="4741">
                  <c:v>23822</c:v>
                </c:pt>
                <c:pt idx="4742">
                  <c:v>23820</c:v>
                </c:pt>
                <c:pt idx="4743">
                  <c:v>23818</c:v>
                </c:pt>
                <c:pt idx="4744">
                  <c:v>23816</c:v>
                </c:pt>
                <c:pt idx="4745">
                  <c:v>23814</c:v>
                </c:pt>
                <c:pt idx="4746">
                  <c:v>23812</c:v>
                </c:pt>
                <c:pt idx="4747">
                  <c:v>23810</c:v>
                </c:pt>
                <c:pt idx="4748">
                  <c:v>23808</c:v>
                </c:pt>
                <c:pt idx="4749">
                  <c:v>23806</c:v>
                </c:pt>
                <c:pt idx="4750">
                  <c:v>23804</c:v>
                </c:pt>
                <c:pt idx="4751">
                  <c:v>23802</c:v>
                </c:pt>
                <c:pt idx="4752">
                  <c:v>23800</c:v>
                </c:pt>
                <c:pt idx="4753">
                  <c:v>23798</c:v>
                </c:pt>
                <c:pt idx="4754">
                  <c:v>23796</c:v>
                </c:pt>
                <c:pt idx="4755">
                  <c:v>23794</c:v>
                </c:pt>
                <c:pt idx="4756">
                  <c:v>23792</c:v>
                </c:pt>
                <c:pt idx="4757">
                  <c:v>23790</c:v>
                </c:pt>
                <c:pt idx="4758">
                  <c:v>23788</c:v>
                </c:pt>
                <c:pt idx="4759">
                  <c:v>23786</c:v>
                </c:pt>
                <c:pt idx="4760">
                  <c:v>23784</c:v>
                </c:pt>
                <c:pt idx="4761">
                  <c:v>23782</c:v>
                </c:pt>
                <c:pt idx="4762">
                  <c:v>23780</c:v>
                </c:pt>
                <c:pt idx="4763">
                  <c:v>23778</c:v>
                </c:pt>
                <c:pt idx="4764">
                  <c:v>23776</c:v>
                </c:pt>
                <c:pt idx="4765">
                  <c:v>23774</c:v>
                </c:pt>
                <c:pt idx="4766">
                  <c:v>23772</c:v>
                </c:pt>
                <c:pt idx="4767">
                  <c:v>23770</c:v>
                </c:pt>
                <c:pt idx="4768">
                  <c:v>23768</c:v>
                </c:pt>
                <c:pt idx="4769">
                  <c:v>23766</c:v>
                </c:pt>
                <c:pt idx="4770">
                  <c:v>23764</c:v>
                </c:pt>
                <c:pt idx="4771">
                  <c:v>23762</c:v>
                </c:pt>
                <c:pt idx="4772">
                  <c:v>23760</c:v>
                </c:pt>
                <c:pt idx="4773">
                  <c:v>23758</c:v>
                </c:pt>
                <c:pt idx="4774">
                  <c:v>23756</c:v>
                </c:pt>
                <c:pt idx="4775">
                  <c:v>23754</c:v>
                </c:pt>
                <c:pt idx="4776">
                  <c:v>23752</c:v>
                </c:pt>
                <c:pt idx="4777">
                  <c:v>23750</c:v>
                </c:pt>
                <c:pt idx="4778">
                  <c:v>23748</c:v>
                </c:pt>
                <c:pt idx="4779">
                  <c:v>23746</c:v>
                </c:pt>
                <c:pt idx="4780">
                  <c:v>23744</c:v>
                </c:pt>
                <c:pt idx="4781">
                  <c:v>23742</c:v>
                </c:pt>
                <c:pt idx="4782">
                  <c:v>23740</c:v>
                </c:pt>
                <c:pt idx="4783">
                  <c:v>23738</c:v>
                </c:pt>
                <c:pt idx="4784">
                  <c:v>23736</c:v>
                </c:pt>
                <c:pt idx="4785">
                  <c:v>23734</c:v>
                </c:pt>
                <c:pt idx="4786">
                  <c:v>23732</c:v>
                </c:pt>
                <c:pt idx="4787">
                  <c:v>23730</c:v>
                </c:pt>
                <c:pt idx="4788">
                  <c:v>23728</c:v>
                </c:pt>
                <c:pt idx="4789">
                  <c:v>23726</c:v>
                </c:pt>
                <c:pt idx="4790">
                  <c:v>23724</c:v>
                </c:pt>
                <c:pt idx="4791">
                  <c:v>23722</c:v>
                </c:pt>
                <c:pt idx="4792">
                  <c:v>23720</c:v>
                </c:pt>
                <c:pt idx="4793">
                  <c:v>23718</c:v>
                </c:pt>
                <c:pt idx="4794">
                  <c:v>23716</c:v>
                </c:pt>
                <c:pt idx="4795">
                  <c:v>23714</c:v>
                </c:pt>
                <c:pt idx="4796">
                  <c:v>23712</c:v>
                </c:pt>
                <c:pt idx="4797">
                  <c:v>23710</c:v>
                </c:pt>
                <c:pt idx="4798">
                  <c:v>23708</c:v>
                </c:pt>
                <c:pt idx="4799">
                  <c:v>23706</c:v>
                </c:pt>
                <c:pt idx="4800">
                  <c:v>23704</c:v>
                </c:pt>
                <c:pt idx="4801">
                  <c:v>23702</c:v>
                </c:pt>
                <c:pt idx="4802">
                  <c:v>23700</c:v>
                </c:pt>
                <c:pt idx="4803">
                  <c:v>23698</c:v>
                </c:pt>
                <c:pt idx="4804">
                  <c:v>23696</c:v>
                </c:pt>
                <c:pt idx="4805">
                  <c:v>23694</c:v>
                </c:pt>
                <c:pt idx="4806">
                  <c:v>23692</c:v>
                </c:pt>
                <c:pt idx="4807">
                  <c:v>23690</c:v>
                </c:pt>
                <c:pt idx="4808">
                  <c:v>23688</c:v>
                </c:pt>
                <c:pt idx="4809">
                  <c:v>23686</c:v>
                </c:pt>
                <c:pt idx="4810">
                  <c:v>23684</c:v>
                </c:pt>
                <c:pt idx="4811">
                  <c:v>23682</c:v>
                </c:pt>
                <c:pt idx="4812">
                  <c:v>23680</c:v>
                </c:pt>
                <c:pt idx="4813">
                  <c:v>23678</c:v>
                </c:pt>
                <c:pt idx="4814">
                  <c:v>23676</c:v>
                </c:pt>
                <c:pt idx="4815">
                  <c:v>23674</c:v>
                </c:pt>
                <c:pt idx="4816">
                  <c:v>23672</c:v>
                </c:pt>
                <c:pt idx="4817">
                  <c:v>23670</c:v>
                </c:pt>
                <c:pt idx="4818">
                  <c:v>23668</c:v>
                </c:pt>
                <c:pt idx="4819">
                  <c:v>23666</c:v>
                </c:pt>
                <c:pt idx="4820">
                  <c:v>23664</c:v>
                </c:pt>
                <c:pt idx="4821">
                  <c:v>23662</c:v>
                </c:pt>
                <c:pt idx="4822">
                  <c:v>23660</c:v>
                </c:pt>
                <c:pt idx="4823">
                  <c:v>23658</c:v>
                </c:pt>
                <c:pt idx="4824">
                  <c:v>23656</c:v>
                </c:pt>
                <c:pt idx="4825">
                  <c:v>23654</c:v>
                </c:pt>
                <c:pt idx="4826">
                  <c:v>23652</c:v>
                </c:pt>
                <c:pt idx="4827">
                  <c:v>23650</c:v>
                </c:pt>
                <c:pt idx="4828">
                  <c:v>23648</c:v>
                </c:pt>
                <c:pt idx="4829">
                  <c:v>23646</c:v>
                </c:pt>
                <c:pt idx="4830">
                  <c:v>23644</c:v>
                </c:pt>
                <c:pt idx="4831">
                  <c:v>23642</c:v>
                </c:pt>
                <c:pt idx="4832">
                  <c:v>23640</c:v>
                </c:pt>
                <c:pt idx="4833">
                  <c:v>23638</c:v>
                </c:pt>
                <c:pt idx="4834">
                  <c:v>23636</c:v>
                </c:pt>
                <c:pt idx="4835">
                  <c:v>23634</c:v>
                </c:pt>
                <c:pt idx="4836">
                  <c:v>23632</c:v>
                </c:pt>
                <c:pt idx="4837">
                  <c:v>23630</c:v>
                </c:pt>
                <c:pt idx="4838">
                  <c:v>23628</c:v>
                </c:pt>
                <c:pt idx="4839">
                  <c:v>23626</c:v>
                </c:pt>
                <c:pt idx="4840">
                  <c:v>23624</c:v>
                </c:pt>
                <c:pt idx="4841">
                  <c:v>23622</c:v>
                </c:pt>
                <c:pt idx="4842">
                  <c:v>23620</c:v>
                </c:pt>
                <c:pt idx="4843">
                  <c:v>23618</c:v>
                </c:pt>
                <c:pt idx="4844">
                  <c:v>23616</c:v>
                </c:pt>
                <c:pt idx="4845">
                  <c:v>23614</c:v>
                </c:pt>
                <c:pt idx="4846">
                  <c:v>23612</c:v>
                </c:pt>
                <c:pt idx="4847">
                  <c:v>23610</c:v>
                </c:pt>
                <c:pt idx="4848">
                  <c:v>23608</c:v>
                </c:pt>
                <c:pt idx="4849">
                  <c:v>23606</c:v>
                </c:pt>
                <c:pt idx="4850">
                  <c:v>23604</c:v>
                </c:pt>
                <c:pt idx="4851">
                  <c:v>23602</c:v>
                </c:pt>
                <c:pt idx="4852">
                  <c:v>23600</c:v>
                </c:pt>
                <c:pt idx="4853">
                  <c:v>23598</c:v>
                </c:pt>
                <c:pt idx="4854">
                  <c:v>23596</c:v>
                </c:pt>
                <c:pt idx="4855">
                  <c:v>23594</c:v>
                </c:pt>
                <c:pt idx="4856">
                  <c:v>23592</c:v>
                </c:pt>
                <c:pt idx="4857">
                  <c:v>23590</c:v>
                </c:pt>
                <c:pt idx="4858">
                  <c:v>23588</c:v>
                </c:pt>
                <c:pt idx="4859">
                  <c:v>23586</c:v>
                </c:pt>
                <c:pt idx="4860">
                  <c:v>23584</c:v>
                </c:pt>
                <c:pt idx="4861">
                  <c:v>23582</c:v>
                </c:pt>
                <c:pt idx="4862">
                  <c:v>23580</c:v>
                </c:pt>
                <c:pt idx="4863">
                  <c:v>23578</c:v>
                </c:pt>
                <c:pt idx="4864">
                  <c:v>23576</c:v>
                </c:pt>
                <c:pt idx="4865">
                  <c:v>23574</c:v>
                </c:pt>
                <c:pt idx="4866">
                  <c:v>23572</c:v>
                </c:pt>
                <c:pt idx="4867">
                  <c:v>23570</c:v>
                </c:pt>
                <c:pt idx="4868">
                  <c:v>23568</c:v>
                </c:pt>
                <c:pt idx="4869">
                  <c:v>23566</c:v>
                </c:pt>
                <c:pt idx="4870">
                  <c:v>23564</c:v>
                </c:pt>
                <c:pt idx="4871">
                  <c:v>23562</c:v>
                </c:pt>
                <c:pt idx="4872">
                  <c:v>23560</c:v>
                </c:pt>
                <c:pt idx="4873">
                  <c:v>23558</c:v>
                </c:pt>
                <c:pt idx="4874">
                  <c:v>23556</c:v>
                </c:pt>
                <c:pt idx="4875">
                  <c:v>23554</c:v>
                </c:pt>
                <c:pt idx="4876">
                  <c:v>23552</c:v>
                </c:pt>
                <c:pt idx="4877">
                  <c:v>23550</c:v>
                </c:pt>
                <c:pt idx="4878">
                  <c:v>23548</c:v>
                </c:pt>
                <c:pt idx="4879">
                  <c:v>23546</c:v>
                </c:pt>
                <c:pt idx="4880">
                  <c:v>23544</c:v>
                </c:pt>
                <c:pt idx="4881">
                  <c:v>23542</c:v>
                </c:pt>
                <c:pt idx="4882">
                  <c:v>23540</c:v>
                </c:pt>
                <c:pt idx="4883">
                  <c:v>23538</c:v>
                </c:pt>
                <c:pt idx="4884">
                  <c:v>23536</c:v>
                </c:pt>
                <c:pt idx="4885">
                  <c:v>23534</c:v>
                </c:pt>
                <c:pt idx="4886">
                  <c:v>23532</c:v>
                </c:pt>
                <c:pt idx="4887">
                  <c:v>23530</c:v>
                </c:pt>
                <c:pt idx="4888">
                  <c:v>23528</c:v>
                </c:pt>
                <c:pt idx="4889">
                  <c:v>23526</c:v>
                </c:pt>
                <c:pt idx="4890">
                  <c:v>23524</c:v>
                </c:pt>
                <c:pt idx="4891">
                  <c:v>23522</c:v>
                </c:pt>
                <c:pt idx="4892">
                  <c:v>23520</c:v>
                </c:pt>
                <c:pt idx="4893">
                  <c:v>23518</c:v>
                </c:pt>
                <c:pt idx="4894">
                  <c:v>23516</c:v>
                </c:pt>
                <c:pt idx="4895">
                  <c:v>23514</c:v>
                </c:pt>
                <c:pt idx="4896">
                  <c:v>23512</c:v>
                </c:pt>
                <c:pt idx="4897">
                  <c:v>23510</c:v>
                </c:pt>
                <c:pt idx="4898">
                  <c:v>23508</c:v>
                </c:pt>
                <c:pt idx="4899">
                  <c:v>23506</c:v>
                </c:pt>
                <c:pt idx="4900">
                  <c:v>23504</c:v>
                </c:pt>
                <c:pt idx="4901">
                  <c:v>23502</c:v>
                </c:pt>
                <c:pt idx="4902">
                  <c:v>23500</c:v>
                </c:pt>
                <c:pt idx="4903">
                  <c:v>23498</c:v>
                </c:pt>
                <c:pt idx="4904">
                  <c:v>23496</c:v>
                </c:pt>
                <c:pt idx="4905">
                  <c:v>23494</c:v>
                </c:pt>
                <c:pt idx="4906">
                  <c:v>23492</c:v>
                </c:pt>
                <c:pt idx="4907">
                  <c:v>23490</c:v>
                </c:pt>
                <c:pt idx="4908">
                  <c:v>23488</c:v>
                </c:pt>
                <c:pt idx="4909">
                  <c:v>23486</c:v>
                </c:pt>
                <c:pt idx="4910">
                  <c:v>23484</c:v>
                </c:pt>
                <c:pt idx="4911">
                  <c:v>23482</c:v>
                </c:pt>
                <c:pt idx="4912">
                  <c:v>23480</c:v>
                </c:pt>
                <c:pt idx="4913">
                  <c:v>23478</c:v>
                </c:pt>
                <c:pt idx="4914">
                  <c:v>23476</c:v>
                </c:pt>
                <c:pt idx="4915">
                  <c:v>23474</c:v>
                </c:pt>
                <c:pt idx="4916">
                  <c:v>23472</c:v>
                </c:pt>
                <c:pt idx="4917">
                  <c:v>23470</c:v>
                </c:pt>
                <c:pt idx="4918">
                  <c:v>23468</c:v>
                </c:pt>
                <c:pt idx="4919">
                  <c:v>23466</c:v>
                </c:pt>
                <c:pt idx="4920">
                  <c:v>23464</c:v>
                </c:pt>
                <c:pt idx="4921">
                  <c:v>23462</c:v>
                </c:pt>
                <c:pt idx="4922">
                  <c:v>23460</c:v>
                </c:pt>
                <c:pt idx="4923">
                  <c:v>23458</c:v>
                </c:pt>
                <c:pt idx="4924">
                  <c:v>23456</c:v>
                </c:pt>
                <c:pt idx="4925">
                  <c:v>23454</c:v>
                </c:pt>
                <c:pt idx="4926">
                  <c:v>23452</c:v>
                </c:pt>
                <c:pt idx="4927">
                  <c:v>23450</c:v>
                </c:pt>
                <c:pt idx="4928">
                  <c:v>23448</c:v>
                </c:pt>
                <c:pt idx="4929">
                  <c:v>23446</c:v>
                </c:pt>
                <c:pt idx="4930">
                  <c:v>23444</c:v>
                </c:pt>
                <c:pt idx="4931">
                  <c:v>23442</c:v>
                </c:pt>
                <c:pt idx="4932">
                  <c:v>23440</c:v>
                </c:pt>
                <c:pt idx="4933">
                  <c:v>23438</c:v>
                </c:pt>
                <c:pt idx="4934">
                  <c:v>23436</c:v>
                </c:pt>
                <c:pt idx="4935">
                  <c:v>23434</c:v>
                </c:pt>
                <c:pt idx="4936">
                  <c:v>23432</c:v>
                </c:pt>
                <c:pt idx="4937">
                  <c:v>23430</c:v>
                </c:pt>
                <c:pt idx="4938">
                  <c:v>23428</c:v>
                </c:pt>
                <c:pt idx="4939">
                  <c:v>23426</c:v>
                </c:pt>
                <c:pt idx="4940">
                  <c:v>23424</c:v>
                </c:pt>
                <c:pt idx="4941">
                  <c:v>23422</c:v>
                </c:pt>
                <c:pt idx="4942">
                  <c:v>23420</c:v>
                </c:pt>
                <c:pt idx="4943">
                  <c:v>23418</c:v>
                </c:pt>
                <c:pt idx="4944">
                  <c:v>23416</c:v>
                </c:pt>
                <c:pt idx="4945">
                  <c:v>23414</c:v>
                </c:pt>
                <c:pt idx="4946">
                  <c:v>23412</c:v>
                </c:pt>
                <c:pt idx="4947">
                  <c:v>23410</c:v>
                </c:pt>
                <c:pt idx="4948">
                  <c:v>23408</c:v>
                </c:pt>
                <c:pt idx="4949">
                  <c:v>23406</c:v>
                </c:pt>
                <c:pt idx="4950">
                  <c:v>23404</c:v>
                </c:pt>
                <c:pt idx="4951">
                  <c:v>23402</c:v>
                </c:pt>
                <c:pt idx="4952">
                  <c:v>23400</c:v>
                </c:pt>
                <c:pt idx="4953">
                  <c:v>23398</c:v>
                </c:pt>
                <c:pt idx="4954">
                  <c:v>23396</c:v>
                </c:pt>
                <c:pt idx="4955">
                  <c:v>23394</c:v>
                </c:pt>
                <c:pt idx="4956">
                  <c:v>23392</c:v>
                </c:pt>
                <c:pt idx="4957">
                  <c:v>23390</c:v>
                </c:pt>
                <c:pt idx="4958">
                  <c:v>23388</c:v>
                </c:pt>
                <c:pt idx="4959">
                  <c:v>23386</c:v>
                </c:pt>
                <c:pt idx="4960">
                  <c:v>23384</c:v>
                </c:pt>
                <c:pt idx="4961">
                  <c:v>23382</c:v>
                </c:pt>
                <c:pt idx="4962">
                  <c:v>23380</c:v>
                </c:pt>
                <c:pt idx="4963">
                  <c:v>23378</c:v>
                </c:pt>
                <c:pt idx="4964">
                  <c:v>23376</c:v>
                </c:pt>
                <c:pt idx="4965">
                  <c:v>23374</c:v>
                </c:pt>
                <c:pt idx="4966">
                  <c:v>23372</c:v>
                </c:pt>
                <c:pt idx="4967">
                  <c:v>23370</c:v>
                </c:pt>
                <c:pt idx="4968">
                  <c:v>23368</c:v>
                </c:pt>
                <c:pt idx="4969">
                  <c:v>23366</c:v>
                </c:pt>
                <c:pt idx="4970">
                  <c:v>23364</c:v>
                </c:pt>
                <c:pt idx="4971">
                  <c:v>23362</c:v>
                </c:pt>
                <c:pt idx="4972">
                  <c:v>23360</c:v>
                </c:pt>
                <c:pt idx="4973">
                  <c:v>23358</c:v>
                </c:pt>
                <c:pt idx="4974">
                  <c:v>23356</c:v>
                </c:pt>
                <c:pt idx="4975">
                  <c:v>23354</c:v>
                </c:pt>
                <c:pt idx="4976">
                  <c:v>23352</c:v>
                </c:pt>
                <c:pt idx="4977">
                  <c:v>23350</c:v>
                </c:pt>
                <c:pt idx="4978">
                  <c:v>23348</c:v>
                </c:pt>
                <c:pt idx="4979">
                  <c:v>23346</c:v>
                </c:pt>
                <c:pt idx="4980">
                  <c:v>23344</c:v>
                </c:pt>
                <c:pt idx="4981">
                  <c:v>23342</c:v>
                </c:pt>
                <c:pt idx="4982">
                  <c:v>23340</c:v>
                </c:pt>
                <c:pt idx="4983">
                  <c:v>23338</c:v>
                </c:pt>
                <c:pt idx="4984">
                  <c:v>23336</c:v>
                </c:pt>
                <c:pt idx="4985">
                  <c:v>23334</c:v>
                </c:pt>
                <c:pt idx="4986">
                  <c:v>23332</c:v>
                </c:pt>
                <c:pt idx="4987">
                  <c:v>23330</c:v>
                </c:pt>
                <c:pt idx="4988">
                  <c:v>23328</c:v>
                </c:pt>
                <c:pt idx="4989">
                  <c:v>23326</c:v>
                </c:pt>
                <c:pt idx="4990">
                  <c:v>23324</c:v>
                </c:pt>
                <c:pt idx="4991">
                  <c:v>23322</c:v>
                </c:pt>
                <c:pt idx="4992">
                  <c:v>23320</c:v>
                </c:pt>
                <c:pt idx="4993">
                  <c:v>23318</c:v>
                </c:pt>
                <c:pt idx="4994">
                  <c:v>23316</c:v>
                </c:pt>
                <c:pt idx="4995">
                  <c:v>23314</c:v>
                </c:pt>
                <c:pt idx="4996">
                  <c:v>23312</c:v>
                </c:pt>
                <c:pt idx="4997">
                  <c:v>23310</c:v>
                </c:pt>
                <c:pt idx="4998">
                  <c:v>23308</c:v>
                </c:pt>
                <c:pt idx="4999">
                  <c:v>23306</c:v>
                </c:pt>
                <c:pt idx="5000">
                  <c:v>23304</c:v>
                </c:pt>
                <c:pt idx="5001">
                  <c:v>23302</c:v>
                </c:pt>
                <c:pt idx="5002">
                  <c:v>23300</c:v>
                </c:pt>
                <c:pt idx="5003">
                  <c:v>23298</c:v>
                </c:pt>
                <c:pt idx="5004">
                  <c:v>23296</c:v>
                </c:pt>
                <c:pt idx="5005">
                  <c:v>23294</c:v>
                </c:pt>
                <c:pt idx="5006">
                  <c:v>23292</c:v>
                </c:pt>
                <c:pt idx="5007">
                  <c:v>23290</c:v>
                </c:pt>
                <c:pt idx="5008">
                  <c:v>23288</c:v>
                </c:pt>
                <c:pt idx="5009">
                  <c:v>23286</c:v>
                </c:pt>
                <c:pt idx="5010">
                  <c:v>23284</c:v>
                </c:pt>
                <c:pt idx="5011">
                  <c:v>23282</c:v>
                </c:pt>
                <c:pt idx="5012">
                  <c:v>23280</c:v>
                </c:pt>
                <c:pt idx="5013">
                  <c:v>23278</c:v>
                </c:pt>
                <c:pt idx="5014">
                  <c:v>23276</c:v>
                </c:pt>
                <c:pt idx="5015">
                  <c:v>23274</c:v>
                </c:pt>
                <c:pt idx="5016">
                  <c:v>23272</c:v>
                </c:pt>
                <c:pt idx="5017">
                  <c:v>23270</c:v>
                </c:pt>
                <c:pt idx="5018">
                  <c:v>23268</c:v>
                </c:pt>
                <c:pt idx="5019">
                  <c:v>23266</c:v>
                </c:pt>
                <c:pt idx="5020">
                  <c:v>23264</c:v>
                </c:pt>
                <c:pt idx="5021">
                  <c:v>23262</c:v>
                </c:pt>
                <c:pt idx="5022">
                  <c:v>23260</c:v>
                </c:pt>
                <c:pt idx="5023">
                  <c:v>23258</c:v>
                </c:pt>
                <c:pt idx="5024">
                  <c:v>23256</c:v>
                </c:pt>
                <c:pt idx="5025">
                  <c:v>23254</c:v>
                </c:pt>
                <c:pt idx="5026">
                  <c:v>23252</c:v>
                </c:pt>
                <c:pt idx="5027">
                  <c:v>23250</c:v>
                </c:pt>
                <c:pt idx="5028">
                  <c:v>23248</c:v>
                </c:pt>
                <c:pt idx="5029">
                  <c:v>23246</c:v>
                </c:pt>
                <c:pt idx="5030">
                  <c:v>23244</c:v>
                </c:pt>
                <c:pt idx="5031">
                  <c:v>23242</c:v>
                </c:pt>
                <c:pt idx="5032">
                  <c:v>23240</c:v>
                </c:pt>
                <c:pt idx="5033">
                  <c:v>23238</c:v>
                </c:pt>
                <c:pt idx="5034">
                  <c:v>23236</c:v>
                </c:pt>
                <c:pt idx="5035">
                  <c:v>23234</c:v>
                </c:pt>
                <c:pt idx="5036">
                  <c:v>23232</c:v>
                </c:pt>
                <c:pt idx="5037">
                  <c:v>23230</c:v>
                </c:pt>
                <c:pt idx="5038">
                  <c:v>23228</c:v>
                </c:pt>
                <c:pt idx="5039">
                  <c:v>23226</c:v>
                </c:pt>
                <c:pt idx="5040">
                  <c:v>23224</c:v>
                </c:pt>
                <c:pt idx="5041">
                  <c:v>23222</c:v>
                </c:pt>
                <c:pt idx="5042">
                  <c:v>23220</c:v>
                </c:pt>
                <c:pt idx="5043">
                  <c:v>23218</c:v>
                </c:pt>
                <c:pt idx="5044">
                  <c:v>23216</c:v>
                </c:pt>
                <c:pt idx="5045">
                  <c:v>23214</c:v>
                </c:pt>
                <c:pt idx="5046">
                  <c:v>23212</c:v>
                </c:pt>
                <c:pt idx="5047">
                  <c:v>23210</c:v>
                </c:pt>
                <c:pt idx="5048">
                  <c:v>23208</c:v>
                </c:pt>
                <c:pt idx="5049">
                  <c:v>23206</c:v>
                </c:pt>
                <c:pt idx="5050">
                  <c:v>23204</c:v>
                </c:pt>
                <c:pt idx="5051">
                  <c:v>23202</c:v>
                </c:pt>
                <c:pt idx="5052">
                  <c:v>23200</c:v>
                </c:pt>
                <c:pt idx="5053">
                  <c:v>23198</c:v>
                </c:pt>
                <c:pt idx="5054">
                  <c:v>23196</c:v>
                </c:pt>
                <c:pt idx="5055">
                  <c:v>23194</c:v>
                </c:pt>
                <c:pt idx="5056">
                  <c:v>23192</c:v>
                </c:pt>
                <c:pt idx="5057">
                  <c:v>23190</c:v>
                </c:pt>
                <c:pt idx="5058">
                  <c:v>23188</c:v>
                </c:pt>
                <c:pt idx="5059">
                  <c:v>23186</c:v>
                </c:pt>
                <c:pt idx="5060">
                  <c:v>23184</c:v>
                </c:pt>
                <c:pt idx="5061">
                  <c:v>23182</c:v>
                </c:pt>
                <c:pt idx="5062">
                  <c:v>23180</c:v>
                </c:pt>
                <c:pt idx="5063">
                  <c:v>23178</c:v>
                </c:pt>
                <c:pt idx="5064">
                  <c:v>23176</c:v>
                </c:pt>
                <c:pt idx="5065">
                  <c:v>23174</c:v>
                </c:pt>
                <c:pt idx="5066">
                  <c:v>23172</c:v>
                </c:pt>
                <c:pt idx="5067">
                  <c:v>23170</c:v>
                </c:pt>
                <c:pt idx="5068">
                  <c:v>23168</c:v>
                </c:pt>
                <c:pt idx="5069">
                  <c:v>23166</c:v>
                </c:pt>
                <c:pt idx="5070">
                  <c:v>23164</c:v>
                </c:pt>
                <c:pt idx="5071">
                  <c:v>23162</c:v>
                </c:pt>
                <c:pt idx="5072">
                  <c:v>23160</c:v>
                </c:pt>
                <c:pt idx="5073">
                  <c:v>23158</c:v>
                </c:pt>
                <c:pt idx="5074">
                  <c:v>23156</c:v>
                </c:pt>
                <c:pt idx="5075">
                  <c:v>23154</c:v>
                </c:pt>
                <c:pt idx="5076">
                  <c:v>23152</c:v>
                </c:pt>
                <c:pt idx="5077">
                  <c:v>23150</c:v>
                </c:pt>
                <c:pt idx="5078">
                  <c:v>23148</c:v>
                </c:pt>
                <c:pt idx="5079">
                  <c:v>23146</c:v>
                </c:pt>
                <c:pt idx="5080">
                  <c:v>23144</c:v>
                </c:pt>
                <c:pt idx="5081">
                  <c:v>23142</c:v>
                </c:pt>
                <c:pt idx="5082">
                  <c:v>23140</c:v>
                </c:pt>
                <c:pt idx="5083">
                  <c:v>23138</c:v>
                </c:pt>
                <c:pt idx="5084">
                  <c:v>23136</c:v>
                </c:pt>
                <c:pt idx="5085">
                  <c:v>23134</c:v>
                </c:pt>
                <c:pt idx="5086">
                  <c:v>23132</c:v>
                </c:pt>
                <c:pt idx="5087">
                  <c:v>23130</c:v>
                </c:pt>
                <c:pt idx="5088">
                  <c:v>23128</c:v>
                </c:pt>
                <c:pt idx="5089">
                  <c:v>23126</c:v>
                </c:pt>
                <c:pt idx="5090">
                  <c:v>23124</c:v>
                </c:pt>
                <c:pt idx="5091">
                  <c:v>23122</c:v>
                </c:pt>
                <c:pt idx="5092">
                  <c:v>23120</c:v>
                </c:pt>
                <c:pt idx="5093">
                  <c:v>23118</c:v>
                </c:pt>
                <c:pt idx="5094">
                  <c:v>23116</c:v>
                </c:pt>
                <c:pt idx="5095">
                  <c:v>23114</c:v>
                </c:pt>
                <c:pt idx="5096">
                  <c:v>23112</c:v>
                </c:pt>
                <c:pt idx="5097">
                  <c:v>23110</c:v>
                </c:pt>
                <c:pt idx="5098">
                  <c:v>23108</c:v>
                </c:pt>
                <c:pt idx="5099">
                  <c:v>23106</c:v>
                </c:pt>
                <c:pt idx="5100">
                  <c:v>23104</c:v>
                </c:pt>
                <c:pt idx="5101">
                  <c:v>23102</c:v>
                </c:pt>
                <c:pt idx="5102">
                  <c:v>23100</c:v>
                </c:pt>
                <c:pt idx="5103">
                  <c:v>23098</c:v>
                </c:pt>
                <c:pt idx="5104">
                  <c:v>23096</c:v>
                </c:pt>
                <c:pt idx="5105">
                  <c:v>23094</c:v>
                </c:pt>
                <c:pt idx="5106">
                  <c:v>23092</c:v>
                </c:pt>
                <c:pt idx="5107">
                  <c:v>23090</c:v>
                </c:pt>
                <c:pt idx="5108">
                  <c:v>23088</c:v>
                </c:pt>
                <c:pt idx="5109">
                  <c:v>23086</c:v>
                </c:pt>
                <c:pt idx="5110">
                  <c:v>23084</c:v>
                </c:pt>
                <c:pt idx="5111">
                  <c:v>23082</c:v>
                </c:pt>
                <c:pt idx="5112">
                  <c:v>23080</c:v>
                </c:pt>
                <c:pt idx="5113">
                  <c:v>23078</c:v>
                </c:pt>
                <c:pt idx="5114">
                  <c:v>23076</c:v>
                </c:pt>
                <c:pt idx="5115">
                  <c:v>23074</c:v>
                </c:pt>
                <c:pt idx="5116">
                  <c:v>23072</c:v>
                </c:pt>
                <c:pt idx="5117">
                  <c:v>23070</c:v>
                </c:pt>
                <c:pt idx="5118">
                  <c:v>23068</c:v>
                </c:pt>
                <c:pt idx="5119">
                  <c:v>23066</c:v>
                </c:pt>
                <c:pt idx="5120">
                  <c:v>23064</c:v>
                </c:pt>
                <c:pt idx="5121">
                  <c:v>23062</c:v>
                </c:pt>
                <c:pt idx="5122">
                  <c:v>23060</c:v>
                </c:pt>
                <c:pt idx="5123">
                  <c:v>23058</c:v>
                </c:pt>
                <c:pt idx="5124">
                  <c:v>23056</c:v>
                </c:pt>
                <c:pt idx="5125">
                  <c:v>23054</c:v>
                </c:pt>
                <c:pt idx="5126">
                  <c:v>23052</c:v>
                </c:pt>
                <c:pt idx="5127">
                  <c:v>23050</c:v>
                </c:pt>
                <c:pt idx="5128">
                  <c:v>23048</c:v>
                </c:pt>
                <c:pt idx="5129">
                  <c:v>23046</c:v>
                </c:pt>
                <c:pt idx="5130">
                  <c:v>23044</c:v>
                </c:pt>
                <c:pt idx="5131">
                  <c:v>23042</c:v>
                </c:pt>
                <c:pt idx="5132">
                  <c:v>23040</c:v>
                </c:pt>
                <c:pt idx="5133">
                  <c:v>23038</c:v>
                </c:pt>
                <c:pt idx="5134">
                  <c:v>23036</c:v>
                </c:pt>
                <c:pt idx="5135">
                  <c:v>23034</c:v>
                </c:pt>
                <c:pt idx="5136">
                  <c:v>23032</c:v>
                </c:pt>
                <c:pt idx="5137">
                  <c:v>23030</c:v>
                </c:pt>
                <c:pt idx="5138">
                  <c:v>23028</c:v>
                </c:pt>
                <c:pt idx="5139">
                  <c:v>23026</c:v>
                </c:pt>
                <c:pt idx="5140">
                  <c:v>23024</c:v>
                </c:pt>
                <c:pt idx="5141">
                  <c:v>23022</c:v>
                </c:pt>
                <c:pt idx="5142">
                  <c:v>23020</c:v>
                </c:pt>
                <c:pt idx="5143">
                  <c:v>23018</c:v>
                </c:pt>
                <c:pt idx="5144">
                  <c:v>23016</c:v>
                </c:pt>
                <c:pt idx="5145">
                  <c:v>23014</c:v>
                </c:pt>
                <c:pt idx="5146">
                  <c:v>23012</c:v>
                </c:pt>
                <c:pt idx="5147">
                  <c:v>23010</c:v>
                </c:pt>
                <c:pt idx="5148">
                  <c:v>23008</c:v>
                </c:pt>
                <c:pt idx="5149">
                  <c:v>23006</c:v>
                </c:pt>
                <c:pt idx="5150">
                  <c:v>23004</c:v>
                </c:pt>
                <c:pt idx="5151">
                  <c:v>23002</c:v>
                </c:pt>
                <c:pt idx="5152">
                  <c:v>23000</c:v>
                </c:pt>
                <c:pt idx="5153">
                  <c:v>22998</c:v>
                </c:pt>
                <c:pt idx="5154">
                  <c:v>22996</c:v>
                </c:pt>
                <c:pt idx="5155">
                  <c:v>22994</c:v>
                </c:pt>
                <c:pt idx="5156">
                  <c:v>22992</c:v>
                </c:pt>
                <c:pt idx="5157">
                  <c:v>22990</c:v>
                </c:pt>
                <c:pt idx="5158">
                  <c:v>22988</c:v>
                </c:pt>
                <c:pt idx="5159">
                  <c:v>22986</c:v>
                </c:pt>
                <c:pt idx="5160">
                  <c:v>22984</c:v>
                </c:pt>
                <c:pt idx="5161">
                  <c:v>22982</c:v>
                </c:pt>
                <c:pt idx="5162">
                  <c:v>22980</c:v>
                </c:pt>
                <c:pt idx="5163">
                  <c:v>22978</c:v>
                </c:pt>
                <c:pt idx="5164">
                  <c:v>22976</c:v>
                </c:pt>
                <c:pt idx="5165">
                  <c:v>22974</c:v>
                </c:pt>
                <c:pt idx="5166">
                  <c:v>22972</c:v>
                </c:pt>
                <c:pt idx="5167">
                  <c:v>22970</c:v>
                </c:pt>
                <c:pt idx="5168">
                  <c:v>22968</c:v>
                </c:pt>
                <c:pt idx="5169">
                  <c:v>22966</c:v>
                </c:pt>
                <c:pt idx="5170">
                  <c:v>22964</c:v>
                </c:pt>
                <c:pt idx="5171">
                  <c:v>22962</c:v>
                </c:pt>
                <c:pt idx="5172">
                  <c:v>22960</c:v>
                </c:pt>
                <c:pt idx="5173">
                  <c:v>22958</c:v>
                </c:pt>
                <c:pt idx="5174">
                  <c:v>22956</c:v>
                </c:pt>
                <c:pt idx="5175">
                  <c:v>22954</c:v>
                </c:pt>
                <c:pt idx="5176">
                  <c:v>22952</c:v>
                </c:pt>
                <c:pt idx="5177">
                  <c:v>22950</c:v>
                </c:pt>
                <c:pt idx="5178">
                  <c:v>22948</c:v>
                </c:pt>
                <c:pt idx="5179">
                  <c:v>22946</c:v>
                </c:pt>
                <c:pt idx="5180">
                  <c:v>22944</c:v>
                </c:pt>
                <c:pt idx="5181">
                  <c:v>22942</c:v>
                </c:pt>
                <c:pt idx="5182">
                  <c:v>22940</c:v>
                </c:pt>
                <c:pt idx="5183">
                  <c:v>22938</c:v>
                </c:pt>
                <c:pt idx="5184">
                  <c:v>22936</c:v>
                </c:pt>
                <c:pt idx="5185">
                  <c:v>22934</c:v>
                </c:pt>
                <c:pt idx="5186">
                  <c:v>22932</c:v>
                </c:pt>
                <c:pt idx="5187">
                  <c:v>22930</c:v>
                </c:pt>
                <c:pt idx="5188">
                  <c:v>22928</c:v>
                </c:pt>
                <c:pt idx="5189">
                  <c:v>22926</c:v>
                </c:pt>
                <c:pt idx="5190">
                  <c:v>22924</c:v>
                </c:pt>
                <c:pt idx="5191">
                  <c:v>22922</c:v>
                </c:pt>
                <c:pt idx="5192">
                  <c:v>22920</c:v>
                </c:pt>
                <c:pt idx="5193">
                  <c:v>22918</c:v>
                </c:pt>
                <c:pt idx="5194">
                  <c:v>22916</c:v>
                </c:pt>
                <c:pt idx="5195">
                  <c:v>22914</c:v>
                </c:pt>
                <c:pt idx="5196">
                  <c:v>22912</c:v>
                </c:pt>
                <c:pt idx="5197">
                  <c:v>22910</c:v>
                </c:pt>
                <c:pt idx="5198">
                  <c:v>22908</c:v>
                </c:pt>
                <c:pt idx="5199">
                  <c:v>22906</c:v>
                </c:pt>
                <c:pt idx="5200">
                  <c:v>22904</c:v>
                </c:pt>
                <c:pt idx="5201">
                  <c:v>22902</c:v>
                </c:pt>
                <c:pt idx="5202">
                  <c:v>22900</c:v>
                </c:pt>
                <c:pt idx="5203">
                  <c:v>22898</c:v>
                </c:pt>
                <c:pt idx="5204">
                  <c:v>22896</c:v>
                </c:pt>
                <c:pt idx="5205">
                  <c:v>22894</c:v>
                </c:pt>
                <c:pt idx="5206">
                  <c:v>22892</c:v>
                </c:pt>
                <c:pt idx="5207">
                  <c:v>22890</c:v>
                </c:pt>
                <c:pt idx="5208">
                  <c:v>22888</c:v>
                </c:pt>
                <c:pt idx="5209">
                  <c:v>22886</c:v>
                </c:pt>
                <c:pt idx="5210">
                  <c:v>22884</c:v>
                </c:pt>
                <c:pt idx="5211">
                  <c:v>22882</c:v>
                </c:pt>
                <c:pt idx="5212">
                  <c:v>22880</c:v>
                </c:pt>
                <c:pt idx="5213">
                  <c:v>22878</c:v>
                </c:pt>
                <c:pt idx="5214">
                  <c:v>22876</c:v>
                </c:pt>
                <c:pt idx="5215">
                  <c:v>22874</c:v>
                </c:pt>
                <c:pt idx="5216">
                  <c:v>22872</c:v>
                </c:pt>
                <c:pt idx="5217">
                  <c:v>22870</c:v>
                </c:pt>
                <c:pt idx="5218">
                  <c:v>22868</c:v>
                </c:pt>
                <c:pt idx="5219">
                  <c:v>22866</c:v>
                </c:pt>
                <c:pt idx="5220">
                  <c:v>22864</c:v>
                </c:pt>
                <c:pt idx="5221">
                  <c:v>22862</c:v>
                </c:pt>
                <c:pt idx="5222">
                  <c:v>22860</c:v>
                </c:pt>
                <c:pt idx="5223">
                  <c:v>22858</c:v>
                </c:pt>
                <c:pt idx="5224">
                  <c:v>22856</c:v>
                </c:pt>
                <c:pt idx="5225">
                  <c:v>22854</c:v>
                </c:pt>
                <c:pt idx="5226">
                  <c:v>22852</c:v>
                </c:pt>
                <c:pt idx="5227">
                  <c:v>22850</c:v>
                </c:pt>
                <c:pt idx="5228">
                  <c:v>22848</c:v>
                </c:pt>
                <c:pt idx="5229">
                  <c:v>22846</c:v>
                </c:pt>
                <c:pt idx="5230">
                  <c:v>22844</c:v>
                </c:pt>
                <c:pt idx="5231">
                  <c:v>22842</c:v>
                </c:pt>
                <c:pt idx="5232">
                  <c:v>22840</c:v>
                </c:pt>
                <c:pt idx="5233">
                  <c:v>22838</c:v>
                </c:pt>
                <c:pt idx="5234">
                  <c:v>22836</c:v>
                </c:pt>
                <c:pt idx="5235">
                  <c:v>22834</c:v>
                </c:pt>
                <c:pt idx="5236">
                  <c:v>22832</c:v>
                </c:pt>
                <c:pt idx="5237">
                  <c:v>22830</c:v>
                </c:pt>
                <c:pt idx="5238">
                  <c:v>22828</c:v>
                </c:pt>
                <c:pt idx="5239">
                  <c:v>22826</c:v>
                </c:pt>
                <c:pt idx="5240">
                  <c:v>22824</c:v>
                </c:pt>
                <c:pt idx="5241">
                  <c:v>22822</c:v>
                </c:pt>
                <c:pt idx="5242">
                  <c:v>22820</c:v>
                </c:pt>
                <c:pt idx="5243">
                  <c:v>22818</c:v>
                </c:pt>
                <c:pt idx="5244">
                  <c:v>22816</c:v>
                </c:pt>
                <c:pt idx="5245">
                  <c:v>22814</c:v>
                </c:pt>
                <c:pt idx="5246">
                  <c:v>22812</c:v>
                </c:pt>
                <c:pt idx="5247">
                  <c:v>22810</c:v>
                </c:pt>
                <c:pt idx="5248">
                  <c:v>22808</c:v>
                </c:pt>
                <c:pt idx="5249">
                  <c:v>22806</c:v>
                </c:pt>
                <c:pt idx="5250">
                  <c:v>22804</c:v>
                </c:pt>
                <c:pt idx="5251">
                  <c:v>22802</c:v>
                </c:pt>
                <c:pt idx="5252">
                  <c:v>22800</c:v>
                </c:pt>
                <c:pt idx="5253">
                  <c:v>22798</c:v>
                </c:pt>
                <c:pt idx="5254">
                  <c:v>22796</c:v>
                </c:pt>
                <c:pt idx="5255">
                  <c:v>22794</c:v>
                </c:pt>
                <c:pt idx="5256">
                  <c:v>22792</c:v>
                </c:pt>
                <c:pt idx="5257">
                  <c:v>22790</c:v>
                </c:pt>
                <c:pt idx="5258">
                  <c:v>22788</c:v>
                </c:pt>
                <c:pt idx="5259">
                  <c:v>22786</c:v>
                </c:pt>
                <c:pt idx="5260">
                  <c:v>22784</c:v>
                </c:pt>
                <c:pt idx="5261">
                  <c:v>22782</c:v>
                </c:pt>
                <c:pt idx="5262">
                  <c:v>22780</c:v>
                </c:pt>
                <c:pt idx="5263">
                  <c:v>22778</c:v>
                </c:pt>
                <c:pt idx="5264">
                  <c:v>22776</c:v>
                </c:pt>
                <c:pt idx="5265">
                  <c:v>22774</c:v>
                </c:pt>
                <c:pt idx="5266">
                  <c:v>22772</c:v>
                </c:pt>
                <c:pt idx="5267">
                  <c:v>22770</c:v>
                </c:pt>
                <c:pt idx="5268">
                  <c:v>22768</c:v>
                </c:pt>
                <c:pt idx="5269">
                  <c:v>22766</c:v>
                </c:pt>
                <c:pt idx="5270">
                  <c:v>22764</c:v>
                </c:pt>
                <c:pt idx="5271">
                  <c:v>22762</c:v>
                </c:pt>
                <c:pt idx="5272">
                  <c:v>22760</c:v>
                </c:pt>
                <c:pt idx="5273">
                  <c:v>22758</c:v>
                </c:pt>
                <c:pt idx="5274">
                  <c:v>22756</c:v>
                </c:pt>
                <c:pt idx="5275">
                  <c:v>22754</c:v>
                </c:pt>
                <c:pt idx="5276">
                  <c:v>22752</c:v>
                </c:pt>
                <c:pt idx="5277">
                  <c:v>22750</c:v>
                </c:pt>
                <c:pt idx="5278">
                  <c:v>22748</c:v>
                </c:pt>
                <c:pt idx="5279">
                  <c:v>22746</c:v>
                </c:pt>
                <c:pt idx="5280">
                  <c:v>22744</c:v>
                </c:pt>
                <c:pt idx="5281">
                  <c:v>22742</c:v>
                </c:pt>
                <c:pt idx="5282">
                  <c:v>22740</c:v>
                </c:pt>
                <c:pt idx="5283">
                  <c:v>22738</c:v>
                </c:pt>
                <c:pt idx="5284">
                  <c:v>22736</c:v>
                </c:pt>
                <c:pt idx="5285">
                  <c:v>22734</c:v>
                </c:pt>
                <c:pt idx="5286">
                  <c:v>22732</c:v>
                </c:pt>
                <c:pt idx="5287">
                  <c:v>22730</c:v>
                </c:pt>
                <c:pt idx="5288">
                  <c:v>22728</c:v>
                </c:pt>
                <c:pt idx="5289">
                  <c:v>22726</c:v>
                </c:pt>
                <c:pt idx="5290">
                  <c:v>22724</c:v>
                </c:pt>
                <c:pt idx="5291">
                  <c:v>22722</c:v>
                </c:pt>
                <c:pt idx="5292">
                  <c:v>22720</c:v>
                </c:pt>
                <c:pt idx="5293">
                  <c:v>22718</c:v>
                </c:pt>
                <c:pt idx="5294">
                  <c:v>22716</c:v>
                </c:pt>
                <c:pt idx="5295">
                  <c:v>22714</c:v>
                </c:pt>
                <c:pt idx="5296">
                  <c:v>22712</c:v>
                </c:pt>
                <c:pt idx="5297">
                  <c:v>22710</c:v>
                </c:pt>
                <c:pt idx="5298">
                  <c:v>22708</c:v>
                </c:pt>
                <c:pt idx="5299">
                  <c:v>22706</c:v>
                </c:pt>
                <c:pt idx="5300">
                  <c:v>22704</c:v>
                </c:pt>
                <c:pt idx="5301">
                  <c:v>22702</c:v>
                </c:pt>
                <c:pt idx="5302">
                  <c:v>22700</c:v>
                </c:pt>
                <c:pt idx="5303">
                  <c:v>22698</c:v>
                </c:pt>
                <c:pt idx="5304">
                  <c:v>22696</c:v>
                </c:pt>
                <c:pt idx="5305">
                  <c:v>22694</c:v>
                </c:pt>
                <c:pt idx="5306">
                  <c:v>22692</c:v>
                </c:pt>
                <c:pt idx="5307">
                  <c:v>22690</c:v>
                </c:pt>
                <c:pt idx="5308">
                  <c:v>22688</c:v>
                </c:pt>
                <c:pt idx="5309">
                  <c:v>22686</c:v>
                </c:pt>
                <c:pt idx="5310">
                  <c:v>22684</c:v>
                </c:pt>
                <c:pt idx="5311">
                  <c:v>22682</c:v>
                </c:pt>
                <c:pt idx="5312">
                  <c:v>22680</c:v>
                </c:pt>
                <c:pt idx="5313">
                  <c:v>22678</c:v>
                </c:pt>
                <c:pt idx="5314">
                  <c:v>22676</c:v>
                </c:pt>
                <c:pt idx="5315">
                  <c:v>22674</c:v>
                </c:pt>
                <c:pt idx="5316">
                  <c:v>22672</c:v>
                </c:pt>
                <c:pt idx="5317">
                  <c:v>22670</c:v>
                </c:pt>
                <c:pt idx="5318">
                  <c:v>22668</c:v>
                </c:pt>
                <c:pt idx="5319">
                  <c:v>22666</c:v>
                </c:pt>
                <c:pt idx="5320">
                  <c:v>22664</c:v>
                </c:pt>
                <c:pt idx="5321">
                  <c:v>22662</c:v>
                </c:pt>
                <c:pt idx="5322">
                  <c:v>22660</c:v>
                </c:pt>
                <c:pt idx="5323">
                  <c:v>22658</c:v>
                </c:pt>
                <c:pt idx="5324">
                  <c:v>22656</c:v>
                </c:pt>
                <c:pt idx="5325">
                  <c:v>22654</c:v>
                </c:pt>
                <c:pt idx="5326">
                  <c:v>22652</c:v>
                </c:pt>
                <c:pt idx="5327">
                  <c:v>22650</c:v>
                </c:pt>
                <c:pt idx="5328">
                  <c:v>22648</c:v>
                </c:pt>
                <c:pt idx="5329">
                  <c:v>22646</c:v>
                </c:pt>
                <c:pt idx="5330">
                  <c:v>22644</c:v>
                </c:pt>
                <c:pt idx="5331">
                  <c:v>22642</c:v>
                </c:pt>
                <c:pt idx="5332">
                  <c:v>22640</c:v>
                </c:pt>
                <c:pt idx="5333">
                  <c:v>22638</c:v>
                </c:pt>
                <c:pt idx="5334">
                  <c:v>22636</c:v>
                </c:pt>
                <c:pt idx="5335">
                  <c:v>22634</c:v>
                </c:pt>
                <c:pt idx="5336">
                  <c:v>22632</c:v>
                </c:pt>
                <c:pt idx="5337">
                  <c:v>22630</c:v>
                </c:pt>
                <c:pt idx="5338">
                  <c:v>22628</c:v>
                </c:pt>
                <c:pt idx="5339">
                  <c:v>22626</c:v>
                </c:pt>
                <c:pt idx="5340">
                  <c:v>22624</c:v>
                </c:pt>
                <c:pt idx="5341">
                  <c:v>22622</c:v>
                </c:pt>
                <c:pt idx="5342">
                  <c:v>22620</c:v>
                </c:pt>
                <c:pt idx="5343">
                  <c:v>22618</c:v>
                </c:pt>
                <c:pt idx="5344">
                  <c:v>22616</c:v>
                </c:pt>
                <c:pt idx="5345">
                  <c:v>22614</c:v>
                </c:pt>
                <c:pt idx="5346">
                  <c:v>22612</c:v>
                </c:pt>
                <c:pt idx="5347">
                  <c:v>22610</c:v>
                </c:pt>
                <c:pt idx="5348">
                  <c:v>22608</c:v>
                </c:pt>
                <c:pt idx="5349">
                  <c:v>22606</c:v>
                </c:pt>
                <c:pt idx="5350">
                  <c:v>22604</c:v>
                </c:pt>
                <c:pt idx="5351">
                  <c:v>22602</c:v>
                </c:pt>
                <c:pt idx="5352">
                  <c:v>22600</c:v>
                </c:pt>
                <c:pt idx="5353">
                  <c:v>22598</c:v>
                </c:pt>
                <c:pt idx="5354">
                  <c:v>22596</c:v>
                </c:pt>
                <c:pt idx="5355">
                  <c:v>22594</c:v>
                </c:pt>
                <c:pt idx="5356">
                  <c:v>22592</c:v>
                </c:pt>
                <c:pt idx="5357">
                  <c:v>22590</c:v>
                </c:pt>
                <c:pt idx="5358">
                  <c:v>22588</c:v>
                </c:pt>
                <c:pt idx="5359">
                  <c:v>22586</c:v>
                </c:pt>
                <c:pt idx="5360">
                  <c:v>22584</c:v>
                </c:pt>
                <c:pt idx="5361">
                  <c:v>22582</c:v>
                </c:pt>
                <c:pt idx="5362">
                  <c:v>22580</c:v>
                </c:pt>
                <c:pt idx="5363">
                  <c:v>22578</c:v>
                </c:pt>
                <c:pt idx="5364">
                  <c:v>22576</c:v>
                </c:pt>
                <c:pt idx="5365">
                  <c:v>22574</c:v>
                </c:pt>
                <c:pt idx="5366">
                  <c:v>22572</c:v>
                </c:pt>
                <c:pt idx="5367">
                  <c:v>22570</c:v>
                </c:pt>
                <c:pt idx="5368">
                  <c:v>22568</c:v>
                </c:pt>
                <c:pt idx="5369">
                  <c:v>22566</c:v>
                </c:pt>
                <c:pt idx="5370">
                  <c:v>22564</c:v>
                </c:pt>
                <c:pt idx="5371">
                  <c:v>22562</c:v>
                </c:pt>
                <c:pt idx="5372">
                  <c:v>22560</c:v>
                </c:pt>
                <c:pt idx="5373">
                  <c:v>22558</c:v>
                </c:pt>
                <c:pt idx="5374">
                  <c:v>22556</c:v>
                </c:pt>
                <c:pt idx="5375">
                  <c:v>22554</c:v>
                </c:pt>
                <c:pt idx="5376">
                  <c:v>22552</c:v>
                </c:pt>
                <c:pt idx="5377">
                  <c:v>22550</c:v>
                </c:pt>
                <c:pt idx="5378">
                  <c:v>22548</c:v>
                </c:pt>
                <c:pt idx="5379">
                  <c:v>22546</c:v>
                </c:pt>
                <c:pt idx="5380">
                  <c:v>22544</c:v>
                </c:pt>
                <c:pt idx="5381">
                  <c:v>22542</c:v>
                </c:pt>
                <c:pt idx="5382">
                  <c:v>22540</c:v>
                </c:pt>
                <c:pt idx="5383">
                  <c:v>22538</c:v>
                </c:pt>
                <c:pt idx="5384">
                  <c:v>22536</c:v>
                </c:pt>
                <c:pt idx="5385">
                  <c:v>22534</c:v>
                </c:pt>
                <c:pt idx="5386">
                  <c:v>22532</c:v>
                </c:pt>
                <c:pt idx="5387">
                  <c:v>22530</c:v>
                </c:pt>
                <c:pt idx="5388">
                  <c:v>22528</c:v>
                </c:pt>
                <c:pt idx="5389">
                  <c:v>22526</c:v>
                </c:pt>
                <c:pt idx="5390">
                  <c:v>22524</c:v>
                </c:pt>
                <c:pt idx="5391">
                  <c:v>22522</c:v>
                </c:pt>
                <c:pt idx="5392">
                  <c:v>22520</c:v>
                </c:pt>
                <c:pt idx="5393">
                  <c:v>22518</c:v>
                </c:pt>
                <c:pt idx="5394">
                  <c:v>22516</c:v>
                </c:pt>
                <c:pt idx="5395">
                  <c:v>22514</c:v>
                </c:pt>
                <c:pt idx="5396">
                  <c:v>22512</c:v>
                </c:pt>
                <c:pt idx="5397">
                  <c:v>22510</c:v>
                </c:pt>
                <c:pt idx="5398">
                  <c:v>22508</c:v>
                </c:pt>
                <c:pt idx="5399">
                  <c:v>22506</c:v>
                </c:pt>
                <c:pt idx="5400">
                  <c:v>22504</c:v>
                </c:pt>
                <c:pt idx="5401">
                  <c:v>22502</c:v>
                </c:pt>
                <c:pt idx="5402">
                  <c:v>22500</c:v>
                </c:pt>
                <c:pt idx="5403">
                  <c:v>22498</c:v>
                </c:pt>
                <c:pt idx="5404">
                  <c:v>22496</c:v>
                </c:pt>
                <c:pt idx="5405">
                  <c:v>22494</c:v>
                </c:pt>
                <c:pt idx="5406">
                  <c:v>22492</c:v>
                </c:pt>
                <c:pt idx="5407">
                  <c:v>22490</c:v>
                </c:pt>
                <c:pt idx="5408">
                  <c:v>22488</c:v>
                </c:pt>
                <c:pt idx="5409">
                  <c:v>22486</c:v>
                </c:pt>
                <c:pt idx="5410">
                  <c:v>22484</c:v>
                </c:pt>
                <c:pt idx="5411">
                  <c:v>22482</c:v>
                </c:pt>
                <c:pt idx="5412">
                  <c:v>22480</c:v>
                </c:pt>
                <c:pt idx="5413">
                  <c:v>22478</c:v>
                </c:pt>
                <c:pt idx="5414">
                  <c:v>22476</c:v>
                </c:pt>
                <c:pt idx="5415">
                  <c:v>22474</c:v>
                </c:pt>
                <c:pt idx="5416">
                  <c:v>22472</c:v>
                </c:pt>
                <c:pt idx="5417">
                  <c:v>22470</c:v>
                </c:pt>
                <c:pt idx="5418">
                  <c:v>22468</c:v>
                </c:pt>
                <c:pt idx="5419">
                  <c:v>22466</c:v>
                </c:pt>
                <c:pt idx="5420">
                  <c:v>22464</c:v>
                </c:pt>
                <c:pt idx="5421">
                  <c:v>22462</c:v>
                </c:pt>
                <c:pt idx="5422">
                  <c:v>22460</c:v>
                </c:pt>
                <c:pt idx="5423">
                  <c:v>22458</c:v>
                </c:pt>
                <c:pt idx="5424">
                  <c:v>22456</c:v>
                </c:pt>
                <c:pt idx="5425">
                  <c:v>22454</c:v>
                </c:pt>
                <c:pt idx="5426">
                  <c:v>22452</c:v>
                </c:pt>
                <c:pt idx="5427">
                  <c:v>22450</c:v>
                </c:pt>
                <c:pt idx="5428">
                  <c:v>22448</c:v>
                </c:pt>
                <c:pt idx="5429">
                  <c:v>22446</c:v>
                </c:pt>
                <c:pt idx="5430">
                  <c:v>22444</c:v>
                </c:pt>
                <c:pt idx="5431">
                  <c:v>22442</c:v>
                </c:pt>
                <c:pt idx="5432">
                  <c:v>22440</c:v>
                </c:pt>
                <c:pt idx="5433">
                  <c:v>22438</c:v>
                </c:pt>
                <c:pt idx="5434">
                  <c:v>22436</c:v>
                </c:pt>
                <c:pt idx="5435">
                  <c:v>22434</c:v>
                </c:pt>
                <c:pt idx="5436">
                  <c:v>22432</c:v>
                </c:pt>
                <c:pt idx="5437">
                  <c:v>22430</c:v>
                </c:pt>
                <c:pt idx="5438">
                  <c:v>22428</c:v>
                </c:pt>
                <c:pt idx="5439">
                  <c:v>22426</c:v>
                </c:pt>
                <c:pt idx="5440">
                  <c:v>22424</c:v>
                </c:pt>
                <c:pt idx="5441">
                  <c:v>22422</c:v>
                </c:pt>
                <c:pt idx="5442">
                  <c:v>22420</c:v>
                </c:pt>
                <c:pt idx="5443">
                  <c:v>22418</c:v>
                </c:pt>
                <c:pt idx="5444">
                  <c:v>22416</c:v>
                </c:pt>
                <c:pt idx="5445">
                  <c:v>22414</c:v>
                </c:pt>
                <c:pt idx="5446">
                  <c:v>22412</c:v>
                </c:pt>
                <c:pt idx="5447">
                  <c:v>22410</c:v>
                </c:pt>
                <c:pt idx="5448">
                  <c:v>22408</c:v>
                </c:pt>
                <c:pt idx="5449">
                  <c:v>22406</c:v>
                </c:pt>
                <c:pt idx="5450">
                  <c:v>22404</c:v>
                </c:pt>
                <c:pt idx="5451">
                  <c:v>22402</c:v>
                </c:pt>
                <c:pt idx="5452">
                  <c:v>22400</c:v>
                </c:pt>
                <c:pt idx="5453">
                  <c:v>22398</c:v>
                </c:pt>
                <c:pt idx="5454">
                  <c:v>22396</c:v>
                </c:pt>
                <c:pt idx="5455">
                  <c:v>22394</c:v>
                </c:pt>
                <c:pt idx="5456">
                  <c:v>22392</c:v>
                </c:pt>
                <c:pt idx="5457">
                  <c:v>22390</c:v>
                </c:pt>
                <c:pt idx="5458">
                  <c:v>22388</c:v>
                </c:pt>
                <c:pt idx="5459">
                  <c:v>22386</c:v>
                </c:pt>
                <c:pt idx="5460">
                  <c:v>22384</c:v>
                </c:pt>
                <c:pt idx="5461">
                  <c:v>22382</c:v>
                </c:pt>
                <c:pt idx="5462">
                  <c:v>22380</c:v>
                </c:pt>
                <c:pt idx="5463">
                  <c:v>22378</c:v>
                </c:pt>
                <c:pt idx="5464">
                  <c:v>22376</c:v>
                </c:pt>
                <c:pt idx="5465">
                  <c:v>22374</c:v>
                </c:pt>
                <c:pt idx="5466">
                  <c:v>22372</c:v>
                </c:pt>
                <c:pt idx="5467">
                  <c:v>22370</c:v>
                </c:pt>
                <c:pt idx="5468">
                  <c:v>22368</c:v>
                </c:pt>
                <c:pt idx="5469">
                  <c:v>22366</c:v>
                </c:pt>
                <c:pt idx="5470">
                  <c:v>22364</c:v>
                </c:pt>
                <c:pt idx="5471">
                  <c:v>22362</c:v>
                </c:pt>
                <c:pt idx="5472">
                  <c:v>22360</c:v>
                </c:pt>
                <c:pt idx="5473">
                  <c:v>22358</c:v>
                </c:pt>
                <c:pt idx="5474">
                  <c:v>22356</c:v>
                </c:pt>
                <c:pt idx="5475">
                  <c:v>22354</c:v>
                </c:pt>
                <c:pt idx="5476">
                  <c:v>22352</c:v>
                </c:pt>
                <c:pt idx="5477">
                  <c:v>22350</c:v>
                </c:pt>
                <c:pt idx="5478">
                  <c:v>22348</c:v>
                </c:pt>
                <c:pt idx="5479">
                  <c:v>22346</c:v>
                </c:pt>
                <c:pt idx="5480">
                  <c:v>22344</c:v>
                </c:pt>
                <c:pt idx="5481">
                  <c:v>22342</c:v>
                </c:pt>
                <c:pt idx="5482">
                  <c:v>22340</c:v>
                </c:pt>
                <c:pt idx="5483">
                  <c:v>22338</c:v>
                </c:pt>
                <c:pt idx="5484">
                  <c:v>22336</c:v>
                </c:pt>
                <c:pt idx="5485">
                  <c:v>22334</c:v>
                </c:pt>
                <c:pt idx="5486">
                  <c:v>22332</c:v>
                </c:pt>
                <c:pt idx="5487">
                  <c:v>22330</c:v>
                </c:pt>
                <c:pt idx="5488">
                  <c:v>22328</c:v>
                </c:pt>
                <c:pt idx="5489">
                  <c:v>22326</c:v>
                </c:pt>
                <c:pt idx="5490">
                  <c:v>22324</c:v>
                </c:pt>
                <c:pt idx="5491">
                  <c:v>22322</c:v>
                </c:pt>
                <c:pt idx="5492">
                  <c:v>22320</c:v>
                </c:pt>
                <c:pt idx="5493">
                  <c:v>22318</c:v>
                </c:pt>
                <c:pt idx="5494">
                  <c:v>22316</c:v>
                </c:pt>
                <c:pt idx="5495">
                  <c:v>22314</c:v>
                </c:pt>
                <c:pt idx="5496">
                  <c:v>22312</c:v>
                </c:pt>
                <c:pt idx="5497">
                  <c:v>22310</c:v>
                </c:pt>
                <c:pt idx="5498">
                  <c:v>22308</c:v>
                </c:pt>
                <c:pt idx="5499">
                  <c:v>22306</c:v>
                </c:pt>
                <c:pt idx="5500">
                  <c:v>22304</c:v>
                </c:pt>
                <c:pt idx="5501">
                  <c:v>22302</c:v>
                </c:pt>
                <c:pt idx="5502">
                  <c:v>22300</c:v>
                </c:pt>
                <c:pt idx="5503">
                  <c:v>22298</c:v>
                </c:pt>
                <c:pt idx="5504">
                  <c:v>22296</c:v>
                </c:pt>
                <c:pt idx="5505">
                  <c:v>22294</c:v>
                </c:pt>
                <c:pt idx="5506">
                  <c:v>22292</c:v>
                </c:pt>
                <c:pt idx="5507">
                  <c:v>22290</c:v>
                </c:pt>
                <c:pt idx="5508">
                  <c:v>22288</c:v>
                </c:pt>
                <c:pt idx="5509">
                  <c:v>22286</c:v>
                </c:pt>
                <c:pt idx="5510">
                  <c:v>22284</c:v>
                </c:pt>
                <c:pt idx="5511">
                  <c:v>22282</c:v>
                </c:pt>
                <c:pt idx="5512">
                  <c:v>22280</c:v>
                </c:pt>
                <c:pt idx="5513">
                  <c:v>22278</c:v>
                </c:pt>
                <c:pt idx="5514">
                  <c:v>22276</c:v>
                </c:pt>
                <c:pt idx="5515">
                  <c:v>22274</c:v>
                </c:pt>
                <c:pt idx="5516">
                  <c:v>22272</c:v>
                </c:pt>
                <c:pt idx="5517">
                  <c:v>22270</c:v>
                </c:pt>
                <c:pt idx="5518">
                  <c:v>22268</c:v>
                </c:pt>
                <c:pt idx="5519">
                  <c:v>22266</c:v>
                </c:pt>
                <c:pt idx="5520">
                  <c:v>22264</c:v>
                </c:pt>
                <c:pt idx="5521">
                  <c:v>22262</c:v>
                </c:pt>
                <c:pt idx="5522">
                  <c:v>22260</c:v>
                </c:pt>
                <c:pt idx="5523">
                  <c:v>22258</c:v>
                </c:pt>
                <c:pt idx="5524">
                  <c:v>22256</c:v>
                </c:pt>
                <c:pt idx="5525">
                  <c:v>22254</c:v>
                </c:pt>
                <c:pt idx="5526">
                  <c:v>22252</c:v>
                </c:pt>
                <c:pt idx="5527">
                  <c:v>22250</c:v>
                </c:pt>
                <c:pt idx="5528">
                  <c:v>22248</c:v>
                </c:pt>
                <c:pt idx="5529">
                  <c:v>22246</c:v>
                </c:pt>
                <c:pt idx="5530">
                  <c:v>22244</c:v>
                </c:pt>
                <c:pt idx="5531">
                  <c:v>22242</c:v>
                </c:pt>
                <c:pt idx="5532">
                  <c:v>22240</c:v>
                </c:pt>
                <c:pt idx="5533">
                  <c:v>22238</c:v>
                </c:pt>
                <c:pt idx="5534">
                  <c:v>22236</c:v>
                </c:pt>
                <c:pt idx="5535">
                  <c:v>22234</c:v>
                </c:pt>
                <c:pt idx="5536">
                  <c:v>22232</c:v>
                </c:pt>
                <c:pt idx="5537">
                  <c:v>22230</c:v>
                </c:pt>
                <c:pt idx="5538">
                  <c:v>22228</c:v>
                </c:pt>
                <c:pt idx="5539">
                  <c:v>22226</c:v>
                </c:pt>
                <c:pt idx="5540">
                  <c:v>22224</c:v>
                </c:pt>
                <c:pt idx="5541">
                  <c:v>22222</c:v>
                </c:pt>
                <c:pt idx="5542">
                  <c:v>22220</c:v>
                </c:pt>
                <c:pt idx="5543">
                  <c:v>22218</c:v>
                </c:pt>
                <c:pt idx="5544">
                  <c:v>22216</c:v>
                </c:pt>
                <c:pt idx="5545">
                  <c:v>22214</c:v>
                </c:pt>
                <c:pt idx="5546">
                  <c:v>22212</c:v>
                </c:pt>
                <c:pt idx="5547">
                  <c:v>22210</c:v>
                </c:pt>
                <c:pt idx="5548">
                  <c:v>22208</c:v>
                </c:pt>
                <c:pt idx="5549">
                  <c:v>22206</c:v>
                </c:pt>
                <c:pt idx="5550">
                  <c:v>22204</c:v>
                </c:pt>
                <c:pt idx="5551">
                  <c:v>22202</c:v>
                </c:pt>
                <c:pt idx="5552">
                  <c:v>22200</c:v>
                </c:pt>
                <c:pt idx="5553">
                  <c:v>22198</c:v>
                </c:pt>
                <c:pt idx="5554">
                  <c:v>22196</c:v>
                </c:pt>
                <c:pt idx="5555">
                  <c:v>22194</c:v>
                </c:pt>
                <c:pt idx="5556">
                  <c:v>22192</c:v>
                </c:pt>
                <c:pt idx="5557">
                  <c:v>22190</c:v>
                </c:pt>
                <c:pt idx="5558">
                  <c:v>22188</c:v>
                </c:pt>
                <c:pt idx="5559">
                  <c:v>22186</c:v>
                </c:pt>
                <c:pt idx="5560">
                  <c:v>22184</c:v>
                </c:pt>
                <c:pt idx="5561">
                  <c:v>22182</c:v>
                </c:pt>
                <c:pt idx="5562">
                  <c:v>22180</c:v>
                </c:pt>
                <c:pt idx="5563">
                  <c:v>22178</c:v>
                </c:pt>
                <c:pt idx="5564">
                  <c:v>22176</c:v>
                </c:pt>
                <c:pt idx="5565">
                  <c:v>22174</c:v>
                </c:pt>
                <c:pt idx="5566">
                  <c:v>22172</c:v>
                </c:pt>
                <c:pt idx="5567">
                  <c:v>22170</c:v>
                </c:pt>
                <c:pt idx="5568">
                  <c:v>22168</c:v>
                </c:pt>
                <c:pt idx="5569">
                  <c:v>22166</c:v>
                </c:pt>
                <c:pt idx="5570">
                  <c:v>22164</c:v>
                </c:pt>
                <c:pt idx="5571">
                  <c:v>22162</c:v>
                </c:pt>
                <c:pt idx="5572">
                  <c:v>22160</c:v>
                </c:pt>
                <c:pt idx="5573">
                  <c:v>22158</c:v>
                </c:pt>
                <c:pt idx="5574">
                  <c:v>22156</c:v>
                </c:pt>
                <c:pt idx="5575">
                  <c:v>22154</c:v>
                </c:pt>
                <c:pt idx="5576">
                  <c:v>22152</c:v>
                </c:pt>
                <c:pt idx="5577">
                  <c:v>22150</c:v>
                </c:pt>
                <c:pt idx="5578">
                  <c:v>22148</c:v>
                </c:pt>
                <c:pt idx="5579">
                  <c:v>22146</c:v>
                </c:pt>
                <c:pt idx="5580">
                  <c:v>22144</c:v>
                </c:pt>
                <c:pt idx="5581">
                  <c:v>22142</c:v>
                </c:pt>
                <c:pt idx="5582">
                  <c:v>22140</c:v>
                </c:pt>
                <c:pt idx="5583">
                  <c:v>22138</c:v>
                </c:pt>
                <c:pt idx="5584">
                  <c:v>22136</c:v>
                </c:pt>
                <c:pt idx="5585">
                  <c:v>22134</c:v>
                </c:pt>
                <c:pt idx="5586">
                  <c:v>22132</c:v>
                </c:pt>
                <c:pt idx="5587">
                  <c:v>22130</c:v>
                </c:pt>
                <c:pt idx="5588">
                  <c:v>22128</c:v>
                </c:pt>
                <c:pt idx="5589">
                  <c:v>22126</c:v>
                </c:pt>
                <c:pt idx="5590">
                  <c:v>22124</c:v>
                </c:pt>
                <c:pt idx="5591">
                  <c:v>22122</c:v>
                </c:pt>
                <c:pt idx="5592">
                  <c:v>22120</c:v>
                </c:pt>
                <c:pt idx="5593">
                  <c:v>22118</c:v>
                </c:pt>
                <c:pt idx="5594">
                  <c:v>22116</c:v>
                </c:pt>
                <c:pt idx="5595">
                  <c:v>22114</c:v>
                </c:pt>
                <c:pt idx="5596">
                  <c:v>22112</c:v>
                </c:pt>
                <c:pt idx="5597">
                  <c:v>22110</c:v>
                </c:pt>
                <c:pt idx="5598">
                  <c:v>22108</c:v>
                </c:pt>
                <c:pt idx="5599">
                  <c:v>22106</c:v>
                </c:pt>
                <c:pt idx="5600">
                  <c:v>22104</c:v>
                </c:pt>
                <c:pt idx="5601">
                  <c:v>22102</c:v>
                </c:pt>
                <c:pt idx="5602">
                  <c:v>22100</c:v>
                </c:pt>
                <c:pt idx="5603">
                  <c:v>22098</c:v>
                </c:pt>
                <c:pt idx="5604">
                  <c:v>22096</c:v>
                </c:pt>
                <c:pt idx="5605">
                  <c:v>22094</c:v>
                </c:pt>
                <c:pt idx="5606">
                  <c:v>22092</c:v>
                </c:pt>
                <c:pt idx="5607">
                  <c:v>22090</c:v>
                </c:pt>
                <c:pt idx="5608">
                  <c:v>22088</c:v>
                </c:pt>
                <c:pt idx="5609">
                  <c:v>22086</c:v>
                </c:pt>
                <c:pt idx="5610">
                  <c:v>22084</c:v>
                </c:pt>
                <c:pt idx="5611">
                  <c:v>22082</c:v>
                </c:pt>
                <c:pt idx="5612">
                  <c:v>22080</c:v>
                </c:pt>
                <c:pt idx="5613">
                  <c:v>22078</c:v>
                </c:pt>
                <c:pt idx="5614">
                  <c:v>22076</c:v>
                </c:pt>
                <c:pt idx="5615">
                  <c:v>22074</c:v>
                </c:pt>
                <c:pt idx="5616">
                  <c:v>22072</c:v>
                </c:pt>
                <c:pt idx="5617">
                  <c:v>22070</c:v>
                </c:pt>
                <c:pt idx="5618">
                  <c:v>22068</c:v>
                </c:pt>
                <c:pt idx="5619">
                  <c:v>22066</c:v>
                </c:pt>
                <c:pt idx="5620">
                  <c:v>22064</c:v>
                </c:pt>
                <c:pt idx="5621">
                  <c:v>22062</c:v>
                </c:pt>
                <c:pt idx="5622">
                  <c:v>22060</c:v>
                </c:pt>
                <c:pt idx="5623">
                  <c:v>22058</c:v>
                </c:pt>
                <c:pt idx="5624">
                  <c:v>22056</c:v>
                </c:pt>
                <c:pt idx="5625">
                  <c:v>22054</c:v>
                </c:pt>
                <c:pt idx="5626">
                  <c:v>22052</c:v>
                </c:pt>
                <c:pt idx="5627">
                  <c:v>22050</c:v>
                </c:pt>
                <c:pt idx="5628">
                  <c:v>22048</c:v>
                </c:pt>
                <c:pt idx="5629">
                  <c:v>22046</c:v>
                </c:pt>
                <c:pt idx="5630">
                  <c:v>22044</c:v>
                </c:pt>
                <c:pt idx="5631">
                  <c:v>22042</c:v>
                </c:pt>
                <c:pt idx="5632">
                  <c:v>22040</c:v>
                </c:pt>
                <c:pt idx="5633">
                  <c:v>22038</c:v>
                </c:pt>
                <c:pt idx="5634">
                  <c:v>22036</c:v>
                </c:pt>
                <c:pt idx="5635">
                  <c:v>22034</c:v>
                </c:pt>
                <c:pt idx="5636">
                  <c:v>22032</c:v>
                </c:pt>
                <c:pt idx="5637">
                  <c:v>22030</c:v>
                </c:pt>
                <c:pt idx="5638">
                  <c:v>22028</c:v>
                </c:pt>
                <c:pt idx="5639">
                  <c:v>22026</c:v>
                </c:pt>
                <c:pt idx="5640">
                  <c:v>22024</c:v>
                </c:pt>
                <c:pt idx="5641">
                  <c:v>22022</c:v>
                </c:pt>
                <c:pt idx="5642">
                  <c:v>22020</c:v>
                </c:pt>
                <c:pt idx="5643">
                  <c:v>22018</c:v>
                </c:pt>
                <c:pt idx="5644">
                  <c:v>22016</c:v>
                </c:pt>
                <c:pt idx="5645">
                  <c:v>22014</c:v>
                </c:pt>
                <c:pt idx="5646">
                  <c:v>22012</c:v>
                </c:pt>
                <c:pt idx="5647">
                  <c:v>22010</c:v>
                </c:pt>
                <c:pt idx="5648">
                  <c:v>22008</c:v>
                </c:pt>
                <c:pt idx="5649">
                  <c:v>22006</c:v>
                </c:pt>
                <c:pt idx="5650">
                  <c:v>22004</c:v>
                </c:pt>
                <c:pt idx="5651">
                  <c:v>22002</c:v>
                </c:pt>
                <c:pt idx="5652">
                  <c:v>22000</c:v>
                </c:pt>
                <c:pt idx="5653">
                  <c:v>21998</c:v>
                </c:pt>
                <c:pt idx="5654">
                  <c:v>21996</c:v>
                </c:pt>
                <c:pt idx="5655">
                  <c:v>21994</c:v>
                </c:pt>
                <c:pt idx="5656">
                  <c:v>21992</c:v>
                </c:pt>
                <c:pt idx="5657">
                  <c:v>21990</c:v>
                </c:pt>
                <c:pt idx="5658">
                  <c:v>21988</c:v>
                </c:pt>
                <c:pt idx="5659">
                  <c:v>21986</c:v>
                </c:pt>
                <c:pt idx="5660">
                  <c:v>21984</c:v>
                </c:pt>
                <c:pt idx="5661">
                  <c:v>21982</c:v>
                </c:pt>
                <c:pt idx="5662">
                  <c:v>21980</c:v>
                </c:pt>
                <c:pt idx="5663">
                  <c:v>21978</c:v>
                </c:pt>
                <c:pt idx="5664">
                  <c:v>21976</c:v>
                </c:pt>
                <c:pt idx="5665">
                  <c:v>21974</c:v>
                </c:pt>
                <c:pt idx="5666">
                  <c:v>21972</c:v>
                </c:pt>
                <c:pt idx="5667">
                  <c:v>21970</c:v>
                </c:pt>
                <c:pt idx="5668">
                  <c:v>21968</c:v>
                </c:pt>
                <c:pt idx="5669">
                  <c:v>21966</c:v>
                </c:pt>
                <c:pt idx="5670">
                  <c:v>21964</c:v>
                </c:pt>
                <c:pt idx="5671">
                  <c:v>21962</c:v>
                </c:pt>
                <c:pt idx="5672">
                  <c:v>21960</c:v>
                </c:pt>
                <c:pt idx="5673">
                  <c:v>21958</c:v>
                </c:pt>
                <c:pt idx="5674">
                  <c:v>21956</c:v>
                </c:pt>
                <c:pt idx="5675">
                  <c:v>21954</c:v>
                </c:pt>
                <c:pt idx="5676">
                  <c:v>21952</c:v>
                </c:pt>
                <c:pt idx="5677">
                  <c:v>21950</c:v>
                </c:pt>
                <c:pt idx="5678">
                  <c:v>21948</c:v>
                </c:pt>
                <c:pt idx="5679">
                  <c:v>21946</c:v>
                </c:pt>
                <c:pt idx="5680">
                  <c:v>21944</c:v>
                </c:pt>
                <c:pt idx="5681">
                  <c:v>21942</c:v>
                </c:pt>
                <c:pt idx="5682">
                  <c:v>21940</c:v>
                </c:pt>
                <c:pt idx="5683">
                  <c:v>21938</c:v>
                </c:pt>
                <c:pt idx="5684">
                  <c:v>21936</c:v>
                </c:pt>
                <c:pt idx="5685">
                  <c:v>21934</c:v>
                </c:pt>
                <c:pt idx="5686">
                  <c:v>21932</c:v>
                </c:pt>
                <c:pt idx="5687">
                  <c:v>21930</c:v>
                </c:pt>
                <c:pt idx="5688">
                  <c:v>21928</c:v>
                </c:pt>
                <c:pt idx="5689">
                  <c:v>21926</c:v>
                </c:pt>
                <c:pt idx="5690">
                  <c:v>21924</c:v>
                </c:pt>
                <c:pt idx="5691">
                  <c:v>21922</c:v>
                </c:pt>
                <c:pt idx="5692">
                  <c:v>21920</c:v>
                </c:pt>
                <c:pt idx="5693">
                  <c:v>21918</c:v>
                </c:pt>
                <c:pt idx="5694">
                  <c:v>21916</c:v>
                </c:pt>
                <c:pt idx="5695">
                  <c:v>21914</c:v>
                </c:pt>
                <c:pt idx="5696">
                  <c:v>21912</c:v>
                </c:pt>
                <c:pt idx="5697">
                  <c:v>21910</c:v>
                </c:pt>
                <c:pt idx="5698">
                  <c:v>21908</c:v>
                </c:pt>
                <c:pt idx="5699">
                  <c:v>21906</c:v>
                </c:pt>
                <c:pt idx="5700">
                  <c:v>21904</c:v>
                </c:pt>
                <c:pt idx="5701">
                  <c:v>21902</c:v>
                </c:pt>
                <c:pt idx="5702">
                  <c:v>21900</c:v>
                </c:pt>
                <c:pt idx="5703">
                  <c:v>21898</c:v>
                </c:pt>
                <c:pt idx="5704">
                  <c:v>21896</c:v>
                </c:pt>
                <c:pt idx="5705">
                  <c:v>21894</c:v>
                </c:pt>
                <c:pt idx="5706">
                  <c:v>21892</c:v>
                </c:pt>
                <c:pt idx="5707">
                  <c:v>21890</c:v>
                </c:pt>
                <c:pt idx="5708">
                  <c:v>21888</c:v>
                </c:pt>
                <c:pt idx="5709">
                  <c:v>21886</c:v>
                </c:pt>
                <c:pt idx="5710">
                  <c:v>21884</c:v>
                </c:pt>
                <c:pt idx="5711">
                  <c:v>21882</c:v>
                </c:pt>
                <c:pt idx="5712">
                  <c:v>21880</c:v>
                </c:pt>
                <c:pt idx="5713">
                  <c:v>21878</c:v>
                </c:pt>
                <c:pt idx="5714">
                  <c:v>21876</c:v>
                </c:pt>
                <c:pt idx="5715">
                  <c:v>21874</c:v>
                </c:pt>
                <c:pt idx="5716">
                  <c:v>21872</c:v>
                </c:pt>
                <c:pt idx="5717">
                  <c:v>21870</c:v>
                </c:pt>
                <c:pt idx="5718">
                  <c:v>21868</c:v>
                </c:pt>
                <c:pt idx="5719">
                  <c:v>21866</c:v>
                </c:pt>
                <c:pt idx="5720">
                  <c:v>21864</c:v>
                </c:pt>
                <c:pt idx="5721">
                  <c:v>21862</c:v>
                </c:pt>
                <c:pt idx="5722">
                  <c:v>21860</c:v>
                </c:pt>
                <c:pt idx="5723">
                  <c:v>21858</c:v>
                </c:pt>
                <c:pt idx="5724">
                  <c:v>21856</c:v>
                </c:pt>
                <c:pt idx="5725">
                  <c:v>21854</c:v>
                </c:pt>
                <c:pt idx="5726">
                  <c:v>21852</c:v>
                </c:pt>
                <c:pt idx="5727">
                  <c:v>21850</c:v>
                </c:pt>
                <c:pt idx="5728">
                  <c:v>21848</c:v>
                </c:pt>
                <c:pt idx="5729">
                  <c:v>21846</c:v>
                </c:pt>
                <c:pt idx="5730">
                  <c:v>21844</c:v>
                </c:pt>
                <c:pt idx="5731">
                  <c:v>21842</c:v>
                </c:pt>
                <c:pt idx="5732">
                  <c:v>21840</c:v>
                </c:pt>
                <c:pt idx="5733">
                  <c:v>21838</c:v>
                </c:pt>
                <c:pt idx="5734">
                  <c:v>21836</c:v>
                </c:pt>
                <c:pt idx="5735">
                  <c:v>21834</c:v>
                </c:pt>
                <c:pt idx="5736">
                  <c:v>21832</c:v>
                </c:pt>
                <c:pt idx="5737">
                  <c:v>21830</c:v>
                </c:pt>
                <c:pt idx="5738">
                  <c:v>21828</c:v>
                </c:pt>
                <c:pt idx="5739">
                  <c:v>21826</c:v>
                </c:pt>
                <c:pt idx="5740">
                  <c:v>21824</c:v>
                </c:pt>
                <c:pt idx="5741">
                  <c:v>21822</c:v>
                </c:pt>
                <c:pt idx="5742">
                  <c:v>21820</c:v>
                </c:pt>
                <c:pt idx="5743">
                  <c:v>21818</c:v>
                </c:pt>
                <c:pt idx="5744">
                  <c:v>21816</c:v>
                </c:pt>
                <c:pt idx="5745">
                  <c:v>21814</c:v>
                </c:pt>
                <c:pt idx="5746">
                  <c:v>21812</c:v>
                </c:pt>
                <c:pt idx="5747">
                  <c:v>21810</c:v>
                </c:pt>
                <c:pt idx="5748">
                  <c:v>21808</c:v>
                </c:pt>
                <c:pt idx="5749">
                  <c:v>21806</c:v>
                </c:pt>
                <c:pt idx="5750">
                  <c:v>21804</c:v>
                </c:pt>
                <c:pt idx="5751">
                  <c:v>21802</c:v>
                </c:pt>
                <c:pt idx="5752">
                  <c:v>21800</c:v>
                </c:pt>
                <c:pt idx="5753">
                  <c:v>21798</c:v>
                </c:pt>
                <c:pt idx="5754">
                  <c:v>21796</c:v>
                </c:pt>
                <c:pt idx="5755">
                  <c:v>21794</c:v>
                </c:pt>
                <c:pt idx="5756">
                  <c:v>21792</c:v>
                </c:pt>
                <c:pt idx="5757">
                  <c:v>21790</c:v>
                </c:pt>
                <c:pt idx="5758">
                  <c:v>21788</c:v>
                </c:pt>
                <c:pt idx="5759">
                  <c:v>21786</c:v>
                </c:pt>
                <c:pt idx="5760">
                  <c:v>21784</c:v>
                </c:pt>
                <c:pt idx="5761">
                  <c:v>21782</c:v>
                </c:pt>
                <c:pt idx="5762">
                  <c:v>21780</c:v>
                </c:pt>
                <c:pt idx="5763">
                  <c:v>21778</c:v>
                </c:pt>
                <c:pt idx="5764">
                  <c:v>21776</c:v>
                </c:pt>
                <c:pt idx="5765">
                  <c:v>21774</c:v>
                </c:pt>
                <c:pt idx="5766">
                  <c:v>21772</c:v>
                </c:pt>
                <c:pt idx="5767">
                  <c:v>21770</c:v>
                </c:pt>
                <c:pt idx="5768">
                  <c:v>21768</c:v>
                </c:pt>
                <c:pt idx="5769">
                  <c:v>21766</c:v>
                </c:pt>
                <c:pt idx="5770">
                  <c:v>21764</c:v>
                </c:pt>
                <c:pt idx="5771">
                  <c:v>21762</c:v>
                </c:pt>
                <c:pt idx="5772">
                  <c:v>21760</c:v>
                </c:pt>
                <c:pt idx="5773">
                  <c:v>21758</c:v>
                </c:pt>
                <c:pt idx="5774">
                  <c:v>21756</c:v>
                </c:pt>
                <c:pt idx="5775">
                  <c:v>21754</c:v>
                </c:pt>
                <c:pt idx="5776">
                  <c:v>21752</c:v>
                </c:pt>
                <c:pt idx="5777">
                  <c:v>21750</c:v>
                </c:pt>
                <c:pt idx="5778">
                  <c:v>21748</c:v>
                </c:pt>
                <c:pt idx="5779">
                  <c:v>21746</c:v>
                </c:pt>
                <c:pt idx="5780">
                  <c:v>21744</c:v>
                </c:pt>
                <c:pt idx="5781">
                  <c:v>21742</c:v>
                </c:pt>
                <c:pt idx="5782">
                  <c:v>21740</c:v>
                </c:pt>
                <c:pt idx="5783">
                  <c:v>21738</c:v>
                </c:pt>
                <c:pt idx="5784">
                  <c:v>21736</c:v>
                </c:pt>
                <c:pt idx="5785">
                  <c:v>21734</c:v>
                </c:pt>
                <c:pt idx="5786">
                  <c:v>21732</c:v>
                </c:pt>
                <c:pt idx="5787">
                  <c:v>21730</c:v>
                </c:pt>
                <c:pt idx="5788">
                  <c:v>21728</c:v>
                </c:pt>
                <c:pt idx="5789">
                  <c:v>21726</c:v>
                </c:pt>
                <c:pt idx="5790">
                  <c:v>21724</c:v>
                </c:pt>
                <c:pt idx="5791">
                  <c:v>21722</c:v>
                </c:pt>
                <c:pt idx="5792">
                  <c:v>21720</c:v>
                </c:pt>
                <c:pt idx="5793">
                  <c:v>21718</c:v>
                </c:pt>
                <c:pt idx="5794">
                  <c:v>21716</c:v>
                </c:pt>
                <c:pt idx="5795">
                  <c:v>21714</c:v>
                </c:pt>
                <c:pt idx="5796">
                  <c:v>21712</c:v>
                </c:pt>
                <c:pt idx="5797">
                  <c:v>21710</c:v>
                </c:pt>
                <c:pt idx="5798">
                  <c:v>21708</c:v>
                </c:pt>
                <c:pt idx="5799">
                  <c:v>21706</c:v>
                </c:pt>
                <c:pt idx="5800">
                  <c:v>21704</c:v>
                </c:pt>
                <c:pt idx="5801">
                  <c:v>21702</c:v>
                </c:pt>
                <c:pt idx="5802">
                  <c:v>21700</c:v>
                </c:pt>
                <c:pt idx="5803">
                  <c:v>21698</c:v>
                </c:pt>
                <c:pt idx="5804">
                  <c:v>21696</c:v>
                </c:pt>
                <c:pt idx="5805">
                  <c:v>21694</c:v>
                </c:pt>
                <c:pt idx="5806">
                  <c:v>21692</c:v>
                </c:pt>
                <c:pt idx="5807">
                  <c:v>21690</c:v>
                </c:pt>
                <c:pt idx="5808">
                  <c:v>21688</c:v>
                </c:pt>
                <c:pt idx="5809">
                  <c:v>21686</c:v>
                </c:pt>
                <c:pt idx="5810">
                  <c:v>21684</c:v>
                </c:pt>
                <c:pt idx="5811">
                  <c:v>21682</c:v>
                </c:pt>
                <c:pt idx="5812">
                  <c:v>21680</c:v>
                </c:pt>
                <c:pt idx="5813">
                  <c:v>21678</c:v>
                </c:pt>
                <c:pt idx="5814">
                  <c:v>21676</c:v>
                </c:pt>
                <c:pt idx="5815">
                  <c:v>21674</c:v>
                </c:pt>
                <c:pt idx="5816">
                  <c:v>21672</c:v>
                </c:pt>
                <c:pt idx="5817">
                  <c:v>21670</c:v>
                </c:pt>
                <c:pt idx="5818">
                  <c:v>21668</c:v>
                </c:pt>
                <c:pt idx="5819">
                  <c:v>21666</c:v>
                </c:pt>
                <c:pt idx="5820">
                  <c:v>21664</c:v>
                </c:pt>
                <c:pt idx="5821">
                  <c:v>21662</c:v>
                </c:pt>
                <c:pt idx="5822">
                  <c:v>21660</c:v>
                </c:pt>
                <c:pt idx="5823">
                  <c:v>21658</c:v>
                </c:pt>
                <c:pt idx="5824">
                  <c:v>21656</c:v>
                </c:pt>
                <c:pt idx="5825">
                  <c:v>21654</c:v>
                </c:pt>
                <c:pt idx="5826">
                  <c:v>21652</c:v>
                </c:pt>
                <c:pt idx="5827">
                  <c:v>21650</c:v>
                </c:pt>
                <c:pt idx="5828">
                  <c:v>21648</c:v>
                </c:pt>
                <c:pt idx="5829">
                  <c:v>21646</c:v>
                </c:pt>
                <c:pt idx="5830">
                  <c:v>21644</c:v>
                </c:pt>
                <c:pt idx="5831">
                  <c:v>21642</c:v>
                </c:pt>
                <c:pt idx="5832">
                  <c:v>21640</c:v>
                </c:pt>
                <c:pt idx="5833">
                  <c:v>21638</c:v>
                </c:pt>
                <c:pt idx="5834">
                  <c:v>21636</c:v>
                </c:pt>
                <c:pt idx="5835">
                  <c:v>21634</c:v>
                </c:pt>
                <c:pt idx="5836">
                  <c:v>21632</c:v>
                </c:pt>
                <c:pt idx="5837">
                  <c:v>21630</c:v>
                </c:pt>
                <c:pt idx="5838">
                  <c:v>21628</c:v>
                </c:pt>
                <c:pt idx="5839">
                  <c:v>21626</c:v>
                </c:pt>
                <c:pt idx="5840">
                  <c:v>21624</c:v>
                </c:pt>
                <c:pt idx="5841">
                  <c:v>21622</c:v>
                </c:pt>
                <c:pt idx="5842">
                  <c:v>21620</c:v>
                </c:pt>
                <c:pt idx="5843">
                  <c:v>21618</c:v>
                </c:pt>
                <c:pt idx="5844">
                  <c:v>21616</c:v>
                </c:pt>
                <c:pt idx="5845">
                  <c:v>21614</c:v>
                </c:pt>
                <c:pt idx="5846">
                  <c:v>21612</c:v>
                </c:pt>
                <c:pt idx="5847">
                  <c:v>21610</c:v>
                </c:pt>
                <c:pt idx="5848">
                  <c:v>21608</c:v>
                </c:pt>
                <c:pt idx="5849">
                  <c:v>21606</c:v>
                </c:pt>
                <c:pt idx="5850">
                  <c:v>21604</c:v>
                </c:pt>
                <c:pt idx="5851">
                  <c:v>21602</c:v>
                </c:pt>
                <c:pt idx="5852">
                  <c:v>21600</c:v>
                </c:pt>
                <c:pt idx="5853">
                  <c:v>21598</c:v>
                </c:pt>
                <c:pt idx="5854">
                  <c:v>21596</c:v>
                </c:pt>
                <c:pt idx="5855">
                  <c:v>21594</c:v>
                </c:pt>
                <c:pt idx="5856">
                  <c:v>21592</c:v>
                </c:pt>
                <c:pt idx="5857">
                  <c:v>21590</c:v>
                </c:pt>
                <c:pt idx="5858">
                  <c:v>21588</c:v>
                </c:pt>
                <c:pt idx="5859">
                  <c:v>21586</c:v>
                </c:pt>
                <c:pt idx="5860">
                  <c:v>21584</c:v>
                </c:pt>
                <c:pt idx="5861">
                  <c:v>21582</c:v>
                </c:pt>
                <c:pt idx="5862">
                  <c:v>21580</c:v>
                </c:pt>
                <c:pt idx="5863">
                  <c:v>21578</c:v>
                </c:pt>
                <c:pt idx="5864">
                  <c:v>21576</c:v>
                </c:pt>
                <c:pt idx="5865">
                  <c:v>21574</c:v>
                </c:pt>
                <c:pt idx="5866">
                  <c:v>21572</c:v>
                </c:pt>
                <c:pt idx="5867">
                  <c:v>21570</c:v>
                </c:pt>
                <c:pt idx="5868">
                  <c:v>21568</c:v>
                </c:pt>
                <c:pt idx="5869">
                  <c:v>21566</c:v>
                </c:pt>
                <c:pt idx="5870">
                  <c:v>21564</c:v>
                </c:pt>
                <c:pt idx="5871">
                  <c:v>21562</c:v>
                </c:pt>
                <c:pt idx="5872">
                  <c:v>21560</c:v>
                </c:pt>
                <c:pt idx="5873">
                  <c:v>21558</c:v>
                </c:pt>
                <c:pt idx="5874">
                  <c:v>21556</c:v>
                </c:pt>
                <c:pt idx="5875">
                  <c:v>21554</c:v>
                </c:pt>
                <c:pt idx="5876">
                  <c:v>21552</c:v>
                </c:pt>
                <c:pt idx="5877">
                  <c:v>21550</c:v>
                </c:pt>
                <c:pt idx="5878">
                  <c:v>21548</c:v>
                </c:pt>
                <c:pt idx="5879">
                  <c:v>21546</c:v>
                </c:pt>
                <c:pt idx="5880">
                  <c:v>21544</c:v>
                </c:pt>
                <c:pt idx="5881">
                  <c:v>21542</c:v>
                </c:pt>
                <c:pt idx="5882">
                  <c:v>21540</c:v>
                </c:pt>
                <c:pt idx="5883">
                  <c:v>21538</c:v>
                </c:pt>
                <c:pt idx="5884">
                  <c:v>21536</c:v>
                </c:pt>
                <c:pt idx="5885">
                  <c:v>21534</c:v>
                </c:pt>
                <c:pt idx="5886">
                  <c:v>21532</c:v>
                </c:pt>
                <c:pt idx="5887">
                  <c:v>21530</c:v>
                </c:pt>
                <c:pt idx="5888">
                  <c:v>21528</c:v>
                </c:pt>
                <c:pt idx="5889">
                  <c:v>21526</c:v>
                </c:pt>
                <c:pt idx="5890">
                  <c:v>21524</c:v>
                </c:pt>
                <c:pt idx="5891">
                  <c:v>21522</c:v>
                </c:pt>
                <c:pt idx="5892">
                  <c:v>21520</c:v>
                </c:pt>
                <c:pt idx="5893">
                  <c:v>21518</c:v>
                </c:pt>
                <c:pt idx="5894">
                  <c:v>21516</c:v>
                </c:pt>
                <c:pt idx="5895">
                  <c:v>21514</c:v>
                </c:pt>
                <c:pt idx="5896">
                  <c:v>21512</c:v>
                </c:pt>
                <c:pt idx="5897">
                  <c:v>21510</c:v>
                </c:pt>
                <c:pt idx="5898">
                  <c:v>21508</c:v>
                </c:pt>
                <c:pt idx="5899">
                  <c:v>21506</c:v>
                </c:pt>
                <c:pt idx="5900">
                  <c:v>21504</c:v>
                </c:pt>
                <c:pt idx="5901">
                  <c:v>21502</c:v>
                </c:pt>
                <c:pt idx="5902">
                  <c:v>21500</c:v>
                </c:pt>
                <c:pt idx="5903">
                  <c:v>21498</c:v>
                </c:pt>
                <c:pt idx="5904">
                  <c:v>21496</c:v>
                </c:pt>
                <c:pt idx="5905">
                  <c:v>21494</c:v>
                </c:pt>
                <c:pt idx="5906">
                  <c:v>21492</c:v>
                </c:pt>
                <c:pt idx="5907">
                  <c:v>21490</c:v>
                </c:pt>
                <c:pt idx="5908">
                  <c:v>21488</c:v>
                </c:pt>
                <c:pt idx="5909">
                  <c:v>21486</c:v>
                </c:pt>
                <c:pt idx="5910">
                  <c:v>21484</c:v>
                </c:pt>
                <c:pt idx="5911">
                  <c:v>21482</c:v>
                </c:pt>
                <c:pt idx="5912">
                  <c:v>21480</c:v>
                </c:pt>
                <c:pt idx="5913">
                  <c:v>21478</c:v>
                </c:pt>
                <c:pt idx="5914">
                  <c:v>21476</c:v>
                </c:pt>
                <c:pt idx="5915">
                  <c:v>21474</c:v>
                </c:pt>
                <c:pt idx="5916">
                  <c:v>21472</c:v>
                </c:pt>
                <c:pt idx="5917">
                  <c:v>21470</c:v>
                </c:pt>
                <c:pt idx="5918">
                  <c:v>21468</c:v>
                </c:pt>
                <c:pt idx="5919">
                  <c:v>21466</c:v>
                </c:pt>
                <c:pt idx="5920">
                  <c:v>21464</c:v>
                </c:pt>
                <c:pt idx="5921">
                  <c:v>21462</c:v>
                </c:pt>
                <c:pt idx="5922">
                  <c:v>21460</c:v>
                </c:pt>
                <c:pt idx="5923">
                  <c:v>21458</c:v>
                </c:pt>
                <c:pt idx="5924">
                  <c:v>21456</c:v>
                </c:pt>
                <c:pt idx="5925">
                  <c:v>21454</c:v>
                </c:pt>
                <c:pt idx="5926">
                  <c:v>21452</c:v>
                </c:pt>
                <c:pt idx="5927">
                  <c:v>21450</c:v>
                </c:pt>
                <c:pt idx="5928">
                  <c:v>21448</c:v>
                </c:pt>
                <c:pt idx="5929">
                  <c:v>21446</c:v>
                </c:pt>
                <c:pt idx="5930">
                  <c:v>21444</c:v>
                </c:pt>
                <c:pt idx="5931">
                  <c:v>21442</c:v>
                </c:pt>
                <c:pt idx="5932">
                  <c:v>21440</c:v>
                </c:pt>
                <c:pt idx="5933">
                  <c:v>21438</c:v>
                </c:pt>
                <c:pt idx="5934">
                  <c:v>21436</c:v>
                </c:pt>
                <c:pt idx="5935">
                  <c:v>21434</c:v>
                </c:pt>
                <c:pt idx="5936">
                  <c:v>21432</c:v>
                </c:pt>
                <c:pt idx="5937">
                  <c:v>21430</c:v>
                </c:pt>
                <c:pt idx="5938">
                  <c:v>21428</c:v>
                </c:pt>
                <c:pt idx="5939">
                  <c:v>21426</c:v>
                </c:pt>
                <c:pt idx="5940">
                  <c:v>21424</c:v>
                </c:pt>
                <c:pt idx="5941">
                  <c:v>21422</c:v>
                </c:pt>
                <c:pt idx="5942">
                  <c:v>21420</c:v>
                </c:pt>
                <c:pt idx="5943">
                  <c:v>21418</c:v>
                </c:pt>
                <c:pt idx="5944">
                  <c:v>21416</c:v>
                </c:pt>
                <c:pt idx="5945">
                  <c:v>21414</c:v>
                </c:pt>
                <c:pt idx="5946">
                  <c:v>21412</c:v>
                </c:pt>
                <c:pt idx="5947">
                  <c:v>21410</c:v>
                </c:pt>
                <c:pt idx="5948">
                  <c:v>21408</c:v>
                </c:pt>
                <c:pt idx="5949">
                  <c:v>21406</c:v>
                </c:pt>
                <c:pt idx="5950">
                  <c:v>21404</c:v>
                </c:pt>
                <c:pt idx="5951">
                  <c:v>21402</c:v>
                </c:pt>
                <c:pt idx="5952">
                  <c:v>21400</c:v>
                </c:pt>
                <c:pt idx="5953">
                  <c:v>21398</c:v>
                </c:pt>
                <c:pt idx="5954">
                  <c:v>21396</c:v>
                </c:pt>
                <c:pt idx="5955">
                  <c:v>21394</c:v>
                </c:pt>
                <c:pt idx="5956">
                  <c:v>21392</c:v>
                </c:pt>
                <c:pt idx="5957">
                  <c:v>21390</c:v>
                </c:pt>
                <c:pt idx="5958">
                  <c:v>21388</c:v>
                </c:pt>
                <c:pt idx="5959">
                  <c:v>21386</c:v>
                </c:pt>
                <c:pt idx="5960">
                  <c:v>21384</c:v>
                </c:pt>
                <c:pt idx="5961">
                  <c:v>21382</c:v>
                </c:pt>
                <c:pt idx="5962">
                  <c:v>21380</c:v>
                </c:pt>
                <c:pt idx="5963">
                  <c:v>21378</c:v>
                </c:pt>
                <c:pt idx="5964">
                  <c:v>21376</c:v>
                </c:pt>
                <c:pt idx="5965">
                  <c:v>21374</c:v>
                </c:pt>
                <c:pt idx="5966">
                  <c:v>21372</c:v>
                </c:pt>
                <c:pt idx="5967">
                  <c:v>21370</c:v>
                </c:pt>
                <c:pt idx="5968">
                  <c:v>21368</c:v>
                </c:pt>
                <c:pt idx="5969">
                  <c:v>21366</c:v>
                </c:pt>
                <c:pt idx="5970">
                  <c:v>21364</c:v>
                </c:pt>
                <c:pt idx="5971">
                  <c:v>21362</c:v>
                </c:pt>
                <c:pt idx="5972">
                  <c:v>21360</c:v>
                </c:pt>
                <c:pt idx="5973">
                  <c:v>21358</c:v>
                </c:pt>
                <c:pt idx="5974">
                  <c:v>21356</c:v>
                </c:pt>
                <c:pt idx="5975">
                  <c:v>21354</c:v>
                </c:pt>
                <c:pt idx="5976">
                  <c:v>21352</c:v>
                </c:pt>
                <c:pt idx="5977">
                  <c:v>21350</c:v>
                </c:pt>
                <c:pt idx="5978">
                  <c:v>21348</c:v>
                </c:pt>
                <c:pt idx="5979">
                  <c:v>21346</c:v>
                </c:pt>
                <c:pt idx="5980">
                  <c:v>21344</c:v>
                </c:pt>
                <c:pt idx="5981">
                  <c:v>21342</c:v>
                </c:pt>
                <c:pt idx="5982">
                  <c:v>21340</c:v>
                </c:pt>
                <c:pt idx="5983">
                  <c:v>21338</c:v>
                </c:pt>
                <c:pt idx="5984">
                  <c:v>21336</c:v>
                </c:pt>
                <c:pt idx="5985">
                  <c:v>21334</c:v>
                </c:pt>
                <c:pt idx="5986">
                  <c:v>21332</c:v>
                </c:pt>
                <c:pt idx="5987">
                  <c:v>21330</c:v>
                </c:pt>
                <c:pt idx="5988">
                  <c:v>21328</c:v>
                </c:pt>
                <c:pt idx="5989">
                  <c:v>21326</c:v>
                </c:pt>
                <c:pt idx="5990">
                  <c:v>21324</c:v>
                </c:pt>
                <c:pt idx="5991">
                  <c:v>21322</c:v>
                </c:pt>
                <c:pt idx="5992">
                  <c:v>21320</c:v>
                </c:pt>
                <c:pt idx="5993">
                  <c:v>21318</c:v>
                </c:pt>
                <c:pt idx="5994">
                  <c:v>21316</c:v>
                </c:pt>
                <c:pt idx="5995">
                  <c:v>21314</c:v>
                </c:pt>
                <c:pt idx="5996">
                  <c:v>21312</c:v>
                </c:pt>
                <c:pt idx="5997">
                  <c:v>21310</c:v>
                </c:pt>
                <c:pt idx="5998">
                  <c:v>21308</c:v>
                </c:pt>
                <c:pt idx="5999">
                  <c:v>21306</c:v>
                </c:pt>
                <c:pt idx="6000">
                  <c:v>21304</c:v>
                </c:pt>
                <c:pt idx="6001">
                  <c:v>21302</c:v>
                </c:pt>
                <c:pt idx="6002">
                  <c:v>21300</c:v>
                </c:pt>
                <c:pt idx="6003">
                  <c:v>21298</c:v>
                </c:pt>
                <c:pt idx="6004">
                  <c:v>21296</c:v>
                </c:pt>
                <c:pt idx="6005">
                  <c:v>21294</c:v>
                </c:pt>
                <c:pt idx="6006">
                  <c:v>21292</c:v>
                </c:pt>
                <c:pt idx="6007">
                  <c:v>21290</c:v>
                </c:pt>
                <c:pt idx="6008">
                  <c:v>21288</c:v>
                </c:pt>
                <c:pt idx="6009">
                  <c:v>21286</c:v>
                </c:pt>
                <c:pt idx="6010">
                  <c:v>21284</c:v>
                </c:pt>
                <c:pt idx="6011">
                  <c:v>21282</c:v>
                </c:pt>
                <c:pt idx="6012">
                  <c:v>21280</c:v>
                </c:pt>
                <c:pt idx="6013">
                  <c:v>21278</c:v>
                </c:pt>
                <c:pt idx="6014">
                  <c:v>21276</c:v>
                </c:pt>
                <c:pt idx="6015">
                  <c:v>21274</c:v>
                </c:pt>
                <c:pt idx="6016">
                  <c:v>21272</c:v>
                </c:pt>
                <c:pt idx="6017">
                  <c:v>21270</c:v>
                </c:pt>
                <c:pt idx="6018">
                  <c:v>21268</c:v>
                </c:pt>
                <c:pt idx="6019">
                  <c:v>21266</c:v>
                </c:pt>
                <c:pt idx="6020">
                  <c:v>21264</c:v>
                </c:pt>
                <c:pt idx="6021">
                  <c:v>21262</c:v>
                </c:pt>
                <c:pt idx="6022">
                  <c:v>21260</c:v>
                </c:pt>
                <c:pt idx="6023">
                  <c:v>21258</c:v>
                </c:pt>
                <c:pt idx="6024">
                  <c:v>21256</c:v>
                </c:pt>
                <c:pt idx="6025">
                  <c:v>21254</c:v>
                </c:pt>
                <c:pt idx="6026">
                  <c:v>21252</c:v>
                </c:pt>
                <c:pt idx="6027">
                  <c:v>21250</c:v>
                </c:pt>
                <c:pt idx="6028">
                  <c:v>21248</c:v>
                </c:pt>
                <c:pt idx="6029">
                  <c:v>21246</c:v>
                </c:pt>
                <c:pt idx="6030">
                  <c:v>21244</c:v>
                </c:pt>
                <c:pt idx="6031">
                  <c:v>21242</c:v>
                </c:pt>
                <c:pt idx="6032">
                  <c:v>21240</c:v>
                </c:pt>
                <c:pt idx="6033">
                  <c:v>21238</c:v>
                </c:pt>
                <c:pt idx="6034">
                  <c:v>21236</c:v>
                </c:pt>
                <c:pt idx="6035">
                  <c:v>21234</c:v>
                </c:pt>
                <c:pt idx="6036">
                  <c:v>21232</c:v>
                </c:pt>
                <c:pt idx="6037">
                  <c:v>21230</c:v>
                </c:pt>
                <c:pt idx="6038">
                  <c:v>21228</c:v>
                </c:pt>
                <c:pt idx="6039">
                  <c:v>21226</c:v>
                </c:pt>
                <c:pt idx="6040">
                  <c:v>21224</c:v>
                </c:pt>
                <c:pt idx="6041">
                  <c:v>21222</c:v>
                </c:pt>
                <c:pt idx="6042">
                  <c:v>21220</c:v>
                </c:pt>
                <c:pt idx="6043">
                  <c:v>21218</c:v>
                </c:pt>
                <c:pt idx="6044">
                  <c:v>21216</c:v>
                </c:pt>
                <c:pt idx="6045">
                  <c:v>21214</c:v>
                </c:pt>
                <c:pt idx="6046">
                  <c:v>21212</c:v>
                </c:pt>
                <c:pt idx="6047">
                  <c:v>21210</c:v>
                </c:pt>
                <c:pt idx="6048">
                  <c:v>21208</c:v>
                </c:pt>
                <c:pt idx="6049">
                  <c:v>21206</c:v>
                </c:pt>
                <c:pt idx="6050">
                  <c:v>21204</c:v>
                </c:pt>
                <c:pt idx="6051">
                  <c:v>21202</c:v>
                </c:pt>
                <c:pt idx="6052">
                  <c:v>21200</c:v>
                </c:pt>
                <c:pt idx="6053">
                  <c:v>21198</c:v>
                </c:pt>
                <c:pt idx="6054">
                  <c:v>21196</c:v>
                </c:pt>
                <c:pt idx="6055">
                  <c:v>21194</c:v>
                </c:pt>
                <c:pt idx="6056">
                  <c:v>21192</c:v>
                </c:pt>
                <c:pt idx="6057">
                  <c:v>21190</c:v>
                </c:pt>
                <c:pt idx="6058">
                  <c:v>21188</c:v>
                </c:pt>
                <c:pt idx="6059">
                  <c:v>21186</c:v>
                </c:pt>
                <c:pt idx="6060">
                  <c:v>21184</c:v>
                </c:pt>
                <c:pt idx="6061">
                  <c:v>21182</c:v>
                </c:pt>
                <c:pt idx="6062">
                  <c:v>21180</c:v>
                </c:pt>
                <c:pt idx="6063">
                  <c:v>21178</c:v>
                </c:pt>
                <c:pt idx="6064">
                  <c:v>21176</c:v>
                </c:pt>
                <c:pt idx="6065">
                  <c:v>21174</c:v>
                </c:pt>
                <c:pt idx="6066">
                  <c:v>21172</c:v>
                </c:pt>
                <c:pt idx="6067">
                  <c:v>21170</c:v>
                </c:pt>
                <c:pt idx="6068">
                  <c:v>21168</c:v>
                </c:pt>
                <c:pt idx="6069">
                  <c:v>21166</c:v>
                </c:pt>
                <c:pt idx="6070">
                  <c:v>21164</c:v>
                </c:pt>
                <c:pt idx="6071">
                  <c:v>21162</c:v>
                </c:pt>
                <c:pt idx="6072">
                  <c:v>21160</c:v>
                </c:pt>
                <c:pt idx="6073">
                  <c:v>21158</c:v>
                </c:pt>
                <c:pt idx="6074">
                  <c:v>21156</c:v>
                </c:pt>
                <c:pt idx="6075">
                  <c:v>21154</c:v>
                </c:pt>
                <c:pt idx="6076">
                  <c:v>21152</c:v>
                </c:pt>
                <c:pt idx="6077">
                  <c:v>21150</c:v>
                </c:pt>
                <c:pt idx="6078">
                  <c:v>21148</c:v>
                </c:pt>
                <c:pt idx="6079">
                  <c:v>21146</c:v>
                </c:pt>
                <c:pt idx="6080">
                  <c:v>21144</c:v>
                </c:pt>
                <c:pt idx="6081">
                  <c:v>21142</c:v>
                </c:pt>
                <c:pt idx="6082">
                  <c:v>21140</c:v>
                </c:pt>
                <c:pt idx="6083">
                  <c:v>21138</c:v>
                </c:pt>
                <c:pt idx="6084">
                  <c:v>21136</c:v>
                </c:pt>
                <c:pt idx="6085">
                  <c:v>21134</c:v>
                </c:pt>
                <c:pt idx="6086">
                  <c:v>21132</c:v>
                </c:pt>
                <c:pt idx="6087">
                  <c:v>21130</c:v>
                </c:pt>
                <c:pt idx="6088">
                  <c:v>21128</c:v>
                </c:pt>
                <c:pt idx="6089">
                  <c:v>21126</c:v>
                </c:pt>
                <c:pt idx="6090">
                  <c:v>21124</c:v>
                </c:pt>
                <c:pt idx="6091">
                  <c:v>21122</c:v>
                </c:pt>
                <c:pt idx="6092">
                  <c:v>21120</c:v>
                </c:pt>
                <c:pt idx="6093">
                  <c:v>21118</c:v>
                </c:pt>
                <c:pt idx="6094">
                  <c:v>21116</c:v>
                </c:pt>
                <c:pt idx="6095">
                  <c:v>21114</c:v>
                </c:pt>
                <c:pt idx="6096">
                  <c:v>21112</c:v>
                </c:pt>
                <c:pt idx="6097">
                  <c:v>21110</c:v>
                </c:pt>
                <c:pt idx="6098">
                  <c:v>21108</c:v>
                </c:pt>
                <c:pt idx="6099">
                  <c:v>21106</c:v>
                </c:pt>
                <c:pt idx="6100">
                  <c:v>21104</c:v>
                </c:pt>
                <c:pt idx="6101">
                  <c:v>21102</c:v>
                </c:pt>
                <c:pt idx="6102">
                  <c:v>21100</c:v>
                </c:pt>
                <c:pt idx="6103">
                  <c:v>21098</c:v>
                </c:pt>
                <c:pt idx="6104">
                  <c:v>21096</c:v>
                </c:pt>
                <c:pt idx="6105">
                  <c:v>21094</c:v>
                </c:pt>
                <c:pt idx="6106">
                  <c:v>21092</c:v>
                </c:pt>
                <c:pt idx="6107">
                  <c:v>21090</c:v>
                </c:pt>
                <c:pt idx="6108">
                  <c:v>21088</c:v>
                </c:pt>
                <c:pt idx="6109">
                  <c:v>21086</c:v>
                </c:pt>
                <c:pt idx="6110">
                  <c:v>21084</c:v>
                </c:pt>
                <c:pt idx="6111">
                  <c:v>21082</c:v>
                </c:pt>
                <c:pt idx="6112">
                  <c:v>21080</c:v>
                </c:pt>
                <c:pt idx="6113">
                  <c:v>21078</c:v>
                </c:pt>
                <c:pt idx="6114">
                  <c:v>21076</c:v>
                </c:pt>
                <c:pt idx="6115">
                  <c:v>21074</c:v>
                </c:pt>
                <c:pt idx="6116">
                  <c:v>21072</c:v>
                </c:pt>
                <c:pt idx="6117">
                  <c:v>21070</c:v>
                </c:pt>
                <c:pt idx="6118">
                  <c:v>21068</c:v>
                </c:pt>
                <c:pt idx="6119">
                  <c:v>21066</c:v>
                </c:pt>
                <c:pt idx="6120">
                  <c:v>21064</c:v>
                </c:pt>
                <c:pt idx="6121">
                  <c:v>21062</c:v>
                </c:pt>
                <c:pt idx="6122">
                  <c:v>21060</c:v>
                </c:pt>
                <c:pt idx="6123">
                  <c:v>21058</c:v>
                </c:pt>
                <c:pt idx="6124">
                  <c:v>21056</c:v>
                </c:pt>
                <c:pt idx="6125">
                  <c:v>21054</c:v>
                </c:pt>
                <c:pt idx="6126">
                  <c:v>21052</c:v>
                </c:pt>
                <c:pt idx="6127">
                  <c:v>21050</c:v>
                </c:pt>
                <c:pt idx="6128">
                  <c:v>21048</c:v>
                </c:pt>
                <c:pt idx="6129">
                  <c:v>21046</c:v>
                </c:pt>
                <c:pt idx="6130">
                  <c:v>21044</c:v>
                </c:pt>
                <c:pt idx="6131">
                  <c:v>21042</c:v>
                </c:pt>
                <c:pt idx="6132">
                  <c:v>21040</c:v>
                </c:pt>
                <c:pt idx="6133">
                  <c:v>21038</c:v>
                </c:pt>
                <c:pt idx="6134">
                  <c:v>21036</c:v>
                </c:pt>
                <c:pt idx="6135">
                  <c:v>21034</c:v>
                </c:pt>
                <c:pt idx="6136">
                  <c:v>21032</c:v>
                </c:pt>
                <c:pt idx="6137">
                  <c:v>21030</c:v>
                </c:pt>
                <c:pt idx="6138">
                  <c:v>21028</c:v>
                </c:pt>
                <c:pt idx="6139">
                  <c:v>21026</c:v>
                </c:pt>
                <c:pt idx="6140">
                  <c:v>21024</c:v>
                </c:pt>
                <c:pt idx="6141">
                  <c:v>21022</c:v>
                </c:pt>
                <c:pt idx="6142">
                  <c:v>21020</c:v>
                </c:pt>
                <c:pt idx="6143">
                  <c:v>21018</c:v>
                </c:pt>
                <c:pt idx="6144">
                  <c:v>21016</c:v>
                </c:pt>
                <c:pt idx="6145">
                  <c:v>21014</c:v>
                </c:pt>
                <c:pt idx="6146">
                  <c:v>21012</c:v>
                </c:pt>
                <c:pt idx="6147">
                  <c:v>21010</c:v>
                </c:pt>
                <c:pt idx="6148">
                  <c:v>21008</c:v>
                </c:pt>
                <c:pt idx="6149">
                  <c:v>21006</c:v>
                </c:pt>
                <c:pt idx="6150">
                  <c:v>21004</c:v>
                </c:pt>
                <c:pt idx="6151">
                  <c:v>21002</c:v>
                </c:pt>
                <c:pt idx="6152">
                  <c:v>21000</c:v>
                </c:pt>
                <c:pt idx="6153">
                  <c:v>20998</c:v>
                </c:pt>
                <c:pt idx="6154">
                  <c:v>20996</c:v>
                </c:pt>
                <c:pt idx="6155">
                  <c:v>20994</c:v>
                </c:pt>
                <c:pt idx="6156">
                  <c:v>20992</c:v>
                </c:pt>
                <c:pt idx="6157">
                  <c:v>20990</c:v>
                </c:pt>
                <c:pt idx="6158">
                  <c:v>20988</c:v>
                </c:pt>
                <c:pt idx="6159">
                  <c:v>20986</c:v>
                </c:pt>
                <c:pt idx="6160">
                  <c:v>20984</c:v>
                </c:pt>
                <c:pt idx="6161">
                  <c:v>20982</c:v>
                </c:pt>
                <c:pt idx="6162">
                  <c:v>20980</c:v>
                </c:pt>
                <c:pt idx="6163">
                  <c:v>20978</c:v>
                </c:pt>
                <c:pt idx="6164">
                  <c:v>20976</c:v>
                </c:pt>
                <c:pt idx="6165">
                  <c:v>20974</c:v>
                </c:pt>
                <c:pt idx="6166">
                  <c:v>20972</c:v>
                </c:pt>
                <c:pt idx="6167">
                  <c:v>20970</c:v>
                </c:pt>
                <c:pt idx="6168">
                  <c:v>20968</c:v>
                </c:pt>
                <c:pt idx="6169">
                  <c:v>20966</c:v>
                </c:pt>
                <c:pt idx="6170">
                  <c:v>20964</c:v>
                </c:pt>
                <c:pt idx="6171">
                  <c:v>20962</c:v>
                </c:pt>
                <c:pt idx="6172">
                  <c:v>20960</c:v>
                </c:pt>
                <c:pt idx="6173">
                  <c:v>20958</c:v>
                </c:pt>
                <c:pt idx="6174">
                  <c:v>20956</c:v>
                </c:pt>
                <c:pt idx="6175">
                  <c:v>20954</c:v>
                </c:pt>
                <c:pt idx="6176">
                  <c:v>20952</c:v>
                </c:pt>
                <c:pt idx="6177">
                  <c:v>20950</c:v>
                </c:pt>
                <c:pt idx="6178">
                  <c:v>20948</c:v>
                </c:pt>
                <c:pt idx="6179">
                  <c:v>20946</c:v>
                </c:pt>
                <c:pt idx="6180">
                  <c:v>20944</c:v>
                </c:pt>
                <c:pt idx="6181">
                  <c:v>20942</c:v>
                </c:pt>
                <c:pt idx="6182">
                  <c:v>20940</c:v>
                </c:pt>
                <c:pt idx="6183">
                  <c:v>20938</c:v>
                </c:pt>
                <c:pt idx="6184">
                  <c:v>20936</c:v>
                </c:pt>
                <c:pt idx="6185">
                  <c:v>20934</c:v>
                </c:pt>
                <c:pt idx="6186">
                  <c:v>20932</c:v>
                </c:pt>
                <c:pt idx="6187">
                  <c:v>20930</c:v>
                </c:pt>
                <c:pt idx="6188">
                  <c:v>20928</c:v>
                </c:pt>
                <c:pt idx="6189">
                  <c:v>20926</c:v>
                </c:pt>
                <c:pt idx="6190">
                  <c:v>20924</c:v>
                </c:pt>
                <c:pt idx="6191">
                  <c:v>20922</c:v>
                </c:pt>
                <c:pt idx="6192">
                  <c:v>20920</c:v>
                </c:pt>
                <c:pt idx="6193">
                  <c:v>20918</c:v>
                </c:pt>
                <c:pt idx="6194">
                  <c:v>20916</c:v>
                </c:pt>
                <c:pt idx="6195">
                  <c:v>20914</c:v>
                </c:pt>
                <c:pt idx="6196">
                  <c:v>20912</c:v>
                </c:pt>
                <c:pt idx="6197">
                  <c:v>20910</c:v>
                </c:pt>
                <c:pt idx="6198">
                  <c:v>20908</c:v>
                </c:pt>
                <c:pt idx="6199">
                  <c:v>20906</c:v>
                </c:pt>
                <c:pt idx="6200">
                  <c:v>20904</c:v>
                </c:pt>
                <c:pt idx="6201">
                  <c:v>20902</c:v>
                </c:pt>
                <c:pt idx="6202">
                  <c:v>20900</c:v>
                </c:pt>
                <c:pt idx="6203">
                  <c:v>20898</c:v>
                </c:pt>
                <c:pt idx="6204">
                  <c:v>20896</c:v>
                </c:pt>
                <c:pt idx="6205">
                  <c:v>20894</c:v>
                </c:pt>
                <c:pt idx="6206">
                  <c:v>20892</c:v>
                </c:pt>
                <c:pt idx="6207">
                  <c:v>20890</c:v>
                </c:pt>
                <c:pt idx="6208">
                  <c:v>20888</c:v>
                </c:pt>
                <c:pt idx="6209">
                  <c:v>20886</c:v>
                </c:pt>
                <c:pt idx="6210">
                  <c:v>20884</c:v>
                </c:pt>
                <c:pt idx="6211">
                  <c:v>20882</c:v>
                </c:pt>
                <c:pt idx="6212">
                  <c:v>20880</c:v>
                </c:pt>
                <c:pt idx="6213">
                  <c:v>20878</c:v>
                </c:pt>
                <c:pt idx="6214">
                  <c:v>20876</c:v>
                </c:pt>
                <c:pt idx="6215">
                  <c:v>20875</c:v>
                </c:pt>
                <c:pt idx="6216">
                  <c:v>20874</c:v>
                </c:pt>
                <c:pt idx="6217">
                  <c:v>20873</c:v>
                </c:pt>
                <c:pt idx="6218">
                  <c:v>20872</c:v>
                </c:pt>
                <c:pt idx="6219">
                  <c:v>20871</c:v>
                </c:pt>
                <c:pt idx="6220">
                  <c:v>20870</c:v>
                </c:pt>
                <c:pt idx="6221">
                  <c:v>20869</c:v>
                </c:pt>
                <c:pt idx="6222">
                  <c:v>20868</c:v>
                </c:pt>
                <c:pt idx="6223">
                  <c:v>20867</c:v>
                </c:pt>
                <c:pt idx="6224">
                  <c:v>20866</c:v>
                </c:pt>
                <c:pt idx="6225">
                  <c:v>20865</c:v>
                </c:pt>
                <c:pt idx="6226">
                  <c:v>20864</c:v>
                </c:pt>
                <c:pt idx="6227">
                  <c:v>20863</c:v>
                </c:pt>
                <c:pt idx="6228">
                  <c:v>20862</c:v>
                </c:pt>
                <c:pt idx="6229">
                  <c:v>20861</c:v>
                </c:pt>
                <c:pt idx="6230">
                  <c:v>20860</c:v>
                </c:pt>
                <c:pt idx="6231">
                  <c:v>20859</c:v>
                </c:pt>
                <c:pt idx="6232">
                  <c:v>20858</c:v>
                </c:pt>
                <c:pt idx="6233">
                  <c:v>20857</c:v>
                </c:pt>
                <c:pt idx="6234">
                  <c:v>20856</c:v>
                </c:pt>
                <c:pt idx="6235">
                  <c:v>20855</c:v>
                </c:pt>
                <c:pt idx="6236">
                  <c:v>20854</c:v>
                </c:pt>
                <c:pt idx="6237">
                  <c:v>20853</c:v>
                </c:pt>
                <c:pt idx="6238">
                  <c:v>20852</c:v>
                </c:pt>
                <c:pt idx="6239">
                  <c:v>20851</c:v>
                </c:pt>
                <c:pt idx="6240">
                  <c:v>20850</c:v>
                </c:pt>
                <c:pt idx="6241">
                  <c:v>20849</c:v>
                </c:pt>
                <c:pt idx="6242">
                  <c:v>20848</c:v>
                </c:pt>
                <c:pt idx="6243">
                  <c:v>20847</c:v>
                </c:pt>
                <c:pt idx="6244">
                  <c:v>20846</c:v>
                </c:pt>
                <c:pt idx="6245">
                  <c:v>20845</c:v>
                </c:pt>
                <c:pt idx="6246">
                  <c:v>20844</c:v>
                </c:pt>
                <c:pt idx="6247">
                  <c:v>20843</c:v>
                </c:pt>
                <c:pt idx="6248">
                  <c:v>20842</c:v>
                </c:pt>
                <c:pt idx="6249">
                  <c:v>20841</c:v>
                </c:pt>
                <c:pt idx="6250">
                  <c:v>20840</c:v>
                </c:pt>
                <c:pt idx="6251">
                  <c:v>20839</c:v>
                </c:pt>
                <c:pt idx="6252">
                  <c:v>20838</c:v>
                </c:pt>
                <c:pt idx="6253">
                  <c:v>20837</c:v>
                </c:pt>
                <c:pt idx="6254">
                  <c:v>20836</c:v>
                </c:pt>
                <c:pt idx="6255">
                  <c:v>20835</c:v>
                </c:pt>
                <c:pt idx="6256">
                  <c:v>20834</c:v>
                </c:pt>
                <c:pt idx="6257">
                  <c:v>20833</c:v>
                </c:pt>
                <c:pt idx="6258">
                  <c:v>20832</c:v>
                </c:pt>
                <c:pt idx="6259">
                  <c:v>20831</c:v>
                </c:pt>
                <c:pt idx="6260">
                  <c:v>20830</c:v>
                </c:pt>
                <c:pt idx="6261">
                  <c:v>20829</c:v>
                </c:pt>
                <c:pt idx="6262">
                  <c:v>20828</c:v>
                </c:pt>
                <c:pt idx="6263">
                  <c:v>20827</c:v>
                </c:pt>
                <c:pt idx="6264">
                  <c:v>20826</c:v>
                </c:pt>
                <c:pt idx="6265">
                  <c:v>20825</c:v>
                </c:pt>
                <c:pt idx="6266">
                  <c:v>20824</c:v>
                </c:pt>
                <c:pt idx="6267">
                  <c:v>20823</c:v>
                </c:pt>
                <c:pt idx="6268">
                  <c:v>20822</c:v>
                </c:pt>
                <c:pt idx="6269">
                  <c:v>20821</c:v>
                </c:pt>
                <c:pt idx="6270">
                  <c:v>20820</c:v>
                </c:pt>
                <c:pt idx="6271">
                  <c:v>20819</c:v>
                </c:pt>
                <c:pt idx="6272">
                  <c:v>20818</c:v>
                </c:pt>
                <c:pt idx="6273">
                  <c:v>20817</c:v>
                </c:pt>
                <c:pt idx="6274">
                  <c:v>20816</c:v>
                </c:pt>
                <c:pt idx="6275">
                  <c:v>20815</c:v>
                </c:pt>
                <c:pt idx="6276">
                  <c:v>20814</c:v>
                </c:pt>
                <c:pt idx="6277">
                  <c:v>20813</c:v>
                </c:pt>
                <c:pt idx="6278">
                  <c:v>20812</c:v>
                </c:pt>
                <c:pt idx="6279">
                  <c:v>20811</c:v>
                </c:pt>
                <c:pt idx="6280">
                  <c:v>20810</c:v>
                </c:pt>
                <c:pt idx="6281">
                  <c:v>20809</c:v>
                </c:pt>
                <c:pt idx="6282">
                  <c:v>20808</c:v>
                </c:pt>
                <c:pt idx="6283">
                  <c:v>20807</c:v>
                </c:pt>
                <c:pt idx="6284">
                  <c:v>20806</c:v>
                </c:pt>
                <c:pt idx="6285">
                  <c:v>20805</c:v>
                </c:pt>
                <c:pt idx="6286">
                  <c:v>20804</c:v>
                </c:pt>
                <c:pt idx="6287">
                  <c:v>20803</c:v>
                </c:pt>
                <c:pt idx="6288">
                  <c:v>20802</c:v>
                </c:pt>
                <c:pt idx="6289">
                  <c:v>20801</c:v>
                </c:pt>
                <c:pt idx="6290">
                  <c:v>20800</c:v>
                </c:pt>
                <c:pt idx="6291">
                  <c:v>20799</c:v>
                </c:pt>
                <c:pt idx="6292">
                  <c:v>20798</c:v>
                </c:pt>
                <c:pt idx="6293">
                  <c:v>20797</c:v>
                </c:pt>
                <c:pt idx="6294">
                  <c:v>20796</c:v>
                </c:pt>
                <c:pt idx="6295">
                  <c:v>20795</c:v>
                </c:pt>
                <c:pt idx="6296">
                  <c:v>20794</c:v>
                </c:pt>
                <c:pt idx="6297">
                  <c:v>20793</c:v>
                </c:pt>
                <c:pt idx="6298">
                  <c:v>20792</c:v>
                </c:pt>
                <c:pt idx="6299">
                  <c:v>20791</c:v>
                </c:pt>
                <c:pt idx="6300">
                  <c:v>20790</c:v>
                </c:pt>
                <c:pt idx="6301">
                  <c:v>20789</c:v>
                </c:pt>
                <c:pt idx="6302">
                  <c:v>20788</c:v>
                </c:pt>
                <c:pt idx="6303">
                  <c:v>20787</c:v>
                </c:pt>
                <c:pt idx="6304">
                  <c:v>20786</c:v>
                </c:pt>
                <c:pt idx="6305">
                  <c:v>20785</c:v>
                </c:pt>
                <c:pt idx="6306">
                  <c:v>20784</c:v>
                </c:pt>
                <c:pt idx="6307">
                  <c:v>20783</c:v>
                </c:pt>
                <c:pt idx="6308">
                  <c:v>20782</c:v>
                </c:pt>
                <c:pt idx="6309">
                  <c:v>20781</c:v>
                </c:pt>
                <c:pt idx="6310">
                  <c:v>20780</c:v>
                </c:pt>
                <c:pt idx="6311">
                  <c:v>20779</c:v>
                </c:pt>
                <c:pt idx="6312">
                  <c:v>20778</c:v>
                </c:pt>
                <c:pt idx="6313">
                  <c:v>20777</c:v>
                </c:pt>
                <c:pt idx="6314">
                  <c:v>20776</c:v>
                </c:pt>
                <c:pt idx="6315">
                  <c:v>20775</c:v>
                </c:pt>
                <c:pt idx="6316">
                  <c:v>20774</c:v>
                </c:pt>
                <c:pt idx="6317">
                  <c:v>20773</c:v>
                </c:pt>
                <c:pt idx="6318">
                  <c:v>20772</c:v>
                </c:pt>
                <c:pt idx="6319">
                  <c:v>20771</c:v>
                </c:pt>
                <c:pt idx="6320">
                  <c:v>20770</c:v>
                </c:pt>
                <c:pt idx="6321">
                  <c:v>20769</c:v>
                </c:pt>
                <c:pt idx="6322">
                  <c:v>20768</c:v>
                </c:pt>
                <c:pt idx="6323">
                  <c:v>20767</c:v>
                </c:pt>
                <c:pt idx="6324">
                  <c:v>20766</c:v>
                </c:pt>
                <c:pt idx="6325">
                  <c:v>20765</c:v>
                </c:pt>
                <c:pt idx="6326">
                  <c:v>20764</c:v>
                </c:pt>
                <c:pt idx="6327">
                  <c:v>20763</c:v>
                </c:pt>
                <c:pt idx="6328">
                  <c:v>20762</c:v>
                </c:pt>
                <c:pt idx="6329">
                  <c:v>20761</c:v>
                </c:pt>
                <c:pt idx="6330">
                  <c:v>20760</c:v>
                </c:pt>
                <c:pt idx="6331">
                  <c:v>20759</c:v>
                </c:pt>
                <c:pt idx="6332">
                  <c:v>20758</c:v>
                </c:pt>
                <c:pt idx="6333">
                  <c:v>20757</c:v>
                </c:pt>
                <c:pt idx="6334">
                  <c:v>20756</c:v>
                </c:pt>
                <c:pt idx="6335">
                  <c:v>20755</c:v>
                </c:pt>
                <c:pt idx="6336">
                  <c:v>20754</c:v>
                </c:pt>
                <c:pt idx="6337">
                  <c:v>20753</c:v>
                </c:pt>
                <c:pt idx="6338">
                  <c:v>20752</c:v>
                </c:pt>
                <c:pt idx="6339">
                  <c:v>20751</c:v>
                </c:pt>
                <c:pt idx="6340">
                  <c:v>20750</c:v>
                </c:pt>
                <c:pt idx="6341">
                  <c:v>20749</c:v>
                </c:pt>
                <c:pt idx="6342">
                  <c:v>20748</c:v>
                </c:pt>
                <c:pt idx="6343">
                  <c:v>20747</c:v>
                </c:pt>
                <c:pt idx="6344">
                  <c:v>20746</c:v>
                </c:pt>
                <c:pt idx="6345">
                  <c:v>20745</c:v>
                </c:pt>
                <c:pt idx="6346">
                  <c:v>20744</c:v>
                </c:pt>
                <c:pt idx="6347">
                  <c:v>20743</c:v>
                </c:pt>
                <c:pt idx="6348">
                  <c:v>20742</c:v>
                </c:pt>
                <c:pt idx="6349">
                  <c:v>20741</c:v>
                </c:pt>
                <c:pt idx="6350">
                  <c:v>20740</c:v>
                </c:pt>
                <c:pt idx="6351">
                  <c:v>20739</c:v>
                </c:pt>
                <c:pt idx="6352">
                  <c:v>20738</c:v>
                </c:pt>
                <c:pt idx="6353">
                  <c:v>20737</c:v>
                </c:pt>
                <c:pt idx="6354">
                  <c:v>20736</c:v>
                </c:pt>
                <c:pt idx="6355">
                  <c:v>20735</c:v>
                </c:pt>
                <c:pt idx="6356">
                  <c:v>20734</c:v>
                </c:pt>
                <c:pt idx="6357">
                  <c:v>20733</c:v>
                </c:pt>
                <c:pt idx="6358">
                  <c:v>20732</c:v>
                </c:pt>
                <c:pt idx="6359">
                  <c:v>20731</c:v>
                </c:pt>
                <c:pt idx="6360">
                  <c:v>20730</c:v>
                </c:pt>
                <c:pt idx="6361">
                  <c:v>20729</c:v>
                </c:pt>
                <c:pt idx="6362">
                  <c:v>20728</c:v>
                </c:pt>
                <c:pt idx="6363">
                  <c:v>20727</c:v>
                </c:pt>
                <c:pt idx="6364">
                  <c:v>20726</c:v>
                </c:pt>
                <c:pt idx="6365">
                  <c:v>20725</c:v>
                </c:pt>
                <c:pt idx="6366">
                  <c:v>20724</c:v>
                </c:pt>
                <c:pt idx="6367">
                  <c:v>20723</c:v>
                </c:pt>
                <c:pt idx="6368">
                  <c:v>20722</c:v>
                </c:pt>
                <c:pt idx="6369">
                  <c:v>20721</c:v>
                </c:pt>
                <c:pt idx="6370">
                  <c:v>20720</c:v>
                </c:pt>
                <c:pt idx="6371">
                  <c:v>20719</c:v>
                </c:pt>
                <c:pt idx="6372">
                  <c:v>20718</c:v>
                </c:pt>
                <c:pt idx="6373">
                  <c:v>20717</c:v>
                </c:pt>
                <c:pt idx="6374">
                  <c:v>20716</c:v>
                </c:pt>
                <c:pt idx="6375">
                  <c:v>20715</c:v>
                </c:pt>
                <c:pt idx="6376">
                  <c:v>20714</c:v>
                </c:pt>
                <c:pt idx="6377">
                  <c:v>20713</c:v>
                </c:pt>
                <c:pt idx="6378">
                  <c:v>20712</c:v>
                </c:pt>
                <c:pt idx="6379">
                  <c:v>20711</c:v>
                </c:pt>
                <c:pt idx="6380">
                  <c:v>20710</c:v>
                </c:pt>
                <c:pt idx="6381">
                  <c:v>20709</c:v>
                </c:pt>
                <c:pt idx="6382">
                  <c:v>20708</c:v>
                </c:pt>
                <c:pt idx="6383">
                  <c:v>20707</c:v>
                </c:pt>
                <c:pt idx="6384">
                  <c:v>20706</c:v>
                </c:pt>
                <c:pt idx="6385">
                  <c:v>20705</c:v>
                </c:pt>
                <c:pt idx="6386">
                  <c:v>20704</c:v>
                </c:pt>
                <c:pt idx="6387">
                  <c:v>20703</c:v>
                </c:pt>
                <c:pt idx="6388">
                  <c:v>20702</c:v>
                </c:pt>
                <c:pt idx="6389">
                  <c:v>20701</c:v>
                </c:pt>
                <c:pt idx="6390">
                  <c:v>20700</c:v>
                </c:pt>
                <c:pt idx="6391">
                  <c:v>20699</c:v>
                </c:pt>
                <c:pt idx="6392">
                  <c:v>20698</c:v>
                </c:pt>
                <c:pt idx="6393">
                  <c:v>20697</c:v>
                </c:pt>
                <c:pt idx="6394">
                  <c:v>20696</c:v>
                </c:pt>
                <c:pt idx="6395">
                  <c:v>20695</c:v>
                </c:pt>
                <c:pt idx="6396">
                  <c:v>20694</c:v>
                </c:pt>
                <c:pt idx="6397">
                  <c:v>20693</c:v>
                </c:pt>
                <c:pt idx="6398">
                  <c:v>20692</c:v>
                </c:pt>
                <c:pt idx="6399">
                  <c:v>20691</c:v>
                </c:pt>
                <c:pt idx="6400">
                  <c:v>20690</c:v>
                </c:pt>
                <c:pt idx="6401">
                  <c:v>20689</c:v>
                </c:pt>
                <c:pt idx="6402">
                  <c:v>20688</c:v>
                </c:pt>
                <c:pt idx="6403">
                  <c:v>20687</c:v>
                </c:pt>
                <c:pt idx="6404">
                  <c:v>20686</c:v>
                </c:pt>
                <c:pt idx="6405">
                  <c:v>20685</c:v>
                </c:pt>
                <c:pt idx="6406">
                  <c:v>20684</c:v>
                </c:pt>
                <c:pt idx="6407">
                  <c:v>20683</c:v>
                </c:pt>
                <c:pt idx="6408">
                  <c:v>20682</c:v>
                </c:pt>
                <c:pt idx="6409">
                  <c:v>20681</c:v>
                </c:pt>
                <c:pt idx="6410">
                  <c:v>20680</c:v>
                </c:pt>
                <c:pt idx="6411">
                  <c:v>20679</c:v>
                </c:pt>
                <c:pt idx="6412">
                  <c:v>20678</c:v>
                </c:pt>
                <c:pt idx="6413">
                  <c:v>20677</c:v>
                </c:pt>
                <c:pt idx="6414">
                  <c:v>20676</c:v>
                </c:pt>
                <c:pt idx="6415">
                  <c:v>20675</c:v>
                </c:pt>
                <c:pt idx="6416">
                  <c:v>20674</c:v>
                </c:pt>
                <c:pt idx="6417">
                  <c:v>20673</c:v>
                </c:pt>
                <c:pt idx="6418">
                  <c:v>20672</c:v>
                </c:pt>
                <c:pt idx="6419">
                  <c:v>20671</c:v>
                </c:pt>
                <c:pt idx="6420">
                  <c:v>20670</c:v>
                </c:pt>
                <c:pt idx="6421">
                  <c:v>20669</c:v>
                </c:pt>
                <c:pt idx="6422">
                  <c:v>20668</c:v>
                </c:pt>
                <c:pt idx="6423">
                  <c:v>20667</c:v>
                </c:pt>
                <c:pt idx="6424">
                  <c:v>20666</c:v>
                </c:pt>
                <c:pt idx="6425">
                  <c:v>20665</c:v>
                </c:pt>
                <c:pt idx="6426">
                  <c:v>20664</c:v>
                </c:pt>
                <c:pt idx="6427">
                  <c:v>20663</c:v>
                </c:pt>
                <c:pt idx="6428">
                  <c:v>20662</c:v>
                </c:pt>
                <c:pt idx="6429">
                  <c:v>20661</c:v>
                </c:pt>
                <c:pt idx="6430">
                  <c:v>20660</c:v>
                </c:pt>
                <c:pt idx="6431">
                  <c:v>20659</c:v>
                </c:pt>
                <c:pt idx="6432">
                  <c:v>20658</c:v>
                </c:pt>
                <c:pt idx="6433">
                  <c:v>20657</c:v>
                </c:pt>
                <c:pt idx="6434">
                  <c:v>20656</c:v>
                </c:pt>
                <c:pt idx="6435">
                  <c:v>20655</c:v>
                </c:pt>
                <c:pt idx="6436">
                  <c:v>20654</c:v>
                </c:pt>
                <c:pt idx="6437">
                  <c:v>20653</c:v>
                </c:pt>
                <c:pt idx="6438">
                  <c:v>20652</c:v>
                </c:pt>
                <c:pt idx="6439">
                  <c:v>20651</c:v>
                </c:pt>
                <c:pt idx="6440">
                  <c:v>20650</c:v>
                </c:pt>
                <c:pt idx="6441">
                  <c:v>20649</c:v>
                </c:pt>
                <c:pt idx="6442">
                  <c:v>20648</c:v>
                </c:pt>
                <c:pt idx="6443">
                  <c:v>20647</c:v>
                </c:pt>
                <c:pt idx="6444">
                  <c:v>20646</c:v>
                </c:pt>
                <c:pt idx="6445">
                  <c:v>20645</c:v>
                </c:pt>
                <c:pt idx="6446">
                  <c:v>20644</c:v>
                </c:pt>
                <c:pt idx="6447">
                  <c:v>20643</c:v>
                </c:pt>
                <c:pt idx="6448">
                  <c:v>20642</c:v>
                </c:pt>
                <c:pt idx="6449">
                  <c:v>20641</c:v>
                </c:pt>
                <c:pt idx="6450">
                  <c:v>20640</c:v>
                </c:pt>
                <c:pt idx="6451">
                  <c:v>20639</c:v>
                </c:pt>
                <c:pt idx="6452">
                  <c:v>20638</c:v>
                </c:pt>
                <c:pt idx="6453">
                  <c:v>20637</c:v>
                </c:pt>
                <c:pt idx="6454">
                  <c:v>20636</c:v>
                </c:pt>
                <c:pt idx="6455">
                  <c:v>20635</c:v>
                </c:pt>
                <c:pt idx="6456">
                  <c:v>20634</c:v>
                </c:pt>
                <c:pt idx="6457">
                  <c:v>20633</c:v>
                </c:pt>
                <c:pt idx="6458">
                  <c:v>20632</c:v>
                </c:pt>
                <c:pt idx="6459">
                  <c:v>20631</c:v>
                </c:pt>
                <c:pt idx="6460">
                  <c:v>20630</c:v>
                </c:pt>
                <c:pt idx="6461">
                  <c:v>20629</c:v>
                </c:pt>
                <c:pt idx="6462">
                  <c:v>20628</c:v>
                </c:pt>
                <c:pt idx="6463">
                  <c:v>20627</c:v>
                </c:pt>
                <c:pt idx="6464">
                  <c:v>20626</c:v>
                </c:pt>
                <c:pt idx="6465">
                  <c:v>20625</c:v>
                </c:pt>
                <c:pt idx="6466">
                  <c:v>20624</c:v>
                </c:pt>
                <c:pt idx="6467">
                  <c:v>20623</c:v>
                </c:pt>
                <c:pt idx="6468">
                  <c:v>20622</c:v>
                </c:pt>
                <c:pt idx="6469">
                  <c:v>20621</c:v>
                </c:pt>
                <c:pt idx="6470">
                  <c:v>20620</c:v>
                </c:pt>
                <c:pt idx="6471">
                  <c:v>20619</c:v>
                </c:pt>
                <c:pt idx="6472">
                  <c:v>20618</c:v>
                </c:pt>
                <c:pt idx="6473">
                  <c:v>20617</c:v>
                </c:pt>
                <c:pt idx="6474">
                  <c:v>20616</c:v>
                </c:pt>
                <c:pt idx="6475">
                  <c:v>20615</c:v>
                </c:pt>
                <c:pt idx="6476">
                  <c:v>20614</c:v>
                </c:pt>
                <c:pt idx="6477">
                  <c:v>20613</c:v>
                </c:pt>
                <c:pt idx="6478">
                  <c:v>20612</c:v>
                </c:pt>
                <c:pt idx="6479">
                  <c:v>20611</c:v>
                </c:pt>
                <c:pt idx="6480">
                  <c:v>20610</c:v>
                </c:pt>
                <c:pt idx="6481">
                  <c:v>20609</c:v>
                </c:pt>
                <c:pt idx="6482">
                  <c:v>20608</c:v>
                </c:pt>
                <c:pt idx="6483">
                  <c:v>20607</c:v>
                </c:pt>
                <c:pt idx="6484">
                  <c:v>20606</c:v>
                </c:pt>
                <c:pt idx="6485">
                  <c:v>20605</c:v>
                </c:pt>
                <c:pt idx="6486">
                  <c:v>20604</c:v>
                </c:pt>
                <c:pt idx="6487">
                  <c:v>20603</c:v>
                </c:pt>
                <c:pt idx="6488">
                  <c:v>20602</c:v>
                </c:pt>
                <c:pt idx="6489">
                  <c:v>20601</c:v>
                </c:pt>
                <c:pt idx="6490">
                  <c:v>20600</c:v>
                </c:pt>
                <c:pt idx="6491">
                  <c:v>20599</c:v>
                </c:pt>
                <c:pt idx="6492">
                  <c:v>20598</c:v>
                </c:pt>
                <c:pt idx="6493">
                  <c:v>20597</c:v>
                </c:pt>
                <c:pt idx="6494">
                  <c:v>20596</c:v>
                </c:pt>
                <c:pt idx="6495">
                  <c:v>20595</c:v>
                </c:pt>
                <c:pt idx="6496">
                  <c:v>20594</c:v>
                </c:pt>
                <c:pt idx="6497">
                  <c:v>20593</c:v>
                </c:pt>
                <c:pt idx="6498">
                  <c:v>20592</c:v>
                </c:pt>
                <c:pt idx="6499">
                  <c:v>20591</c:v>
                </c:pt>
                <c:pt idx="6500">
                  <c:v>20590</c:v>
                </c:pt>
                <c:pt idx="6501">
                  <c:v>20589</c:v>
                </c:pt>
                <c:pt idx="6502">
                  <c:v>20588</c:v>
                </c:pt>
                <c:pt idx="6503">
                  <c:v>20587</c:v>
                </c:pt>
                <c:pt idx="6504">
                  <c:v>20586</c:v>
                </c:pt>
                <c:pt idx="6505">
                  <c:v>20585</c:v>
                </c:pt>
                <c:pt idx="6506">
                  <c:v>20584</c:v>
                </c:pt>
                <c:pt idx="6507">
                  <c:v>20583</c:v>
                </c:pt>
                <c:pt idx="6508">
                  <c:v>20582</c:v>
                </c:pt>
                <c:pt idx="6509">
                  <c:v>20581</c:v>
                </c:pt>
                <c:pt idx="6510">
                  <c:v>20580</c:v>
                </c:pt>
                <c:pt idx="6511">
                  <c:v>20579</c:v>
                </c:pt>
                <c:pt idx="6512">
                  <c:v>20578</c:v>
                </c:pt>
                <c:pt idx="6513">
                  <c:v>20577</c:v>
                </c:pt>
                <c:pt idx="6514">
                  <c:v>20576</c:v>
                </c:pt>
                <c:pt idx="6515">
                  <c:v>20575</c:v>
                </c:pt>
                <c:pt idx="6516">
                  <c:v>20574</c:v>
                </c:pt>
                <c:pt idx="6517">
                  <c:v>20573</c:v>
                </c:pt>
                <c:pt idx="6518">
                  <c:v>20572</c:v>
                </c:pt>
                <c:pt idx="6519">
                  <c:v>20571</c:v>
                </c:pt>
                <c:pt idx="6520">
                  <c:v>20570</c:v>
                </c:pt>
                <c:pt idx="6521">
                  <c:v>20569</c:v>
                </c:pt>
                <c:pt idx="6522">
                  <c:v>20568</c:v>
                </c:pt>
                <c:pt idx="6523">
                  <c:v>20567</c:v>
                </c:pt>
                <c:pt idx="6524">
                  <c:v>20566</c:v>
                </c:pt>
                <c:pt idx="6525">
                  <c:v>20565</c:v>
                </c:pt>
                <c:pt idx="6526">
                  <c:v>20564</c:v>
                </c:pt>
                <c:pt idx="6527">
                  <c:v>20563</c:v>
                </c:pt>
                <c:pt idx="6528">
                  <c:v>20562</c:v>
                </c:pt>
                <c:pt idx="6529">
                  <c:v>20561</c:v>
                </c:pt>
                <c:pt idx="6530">
                  <c:v>20560</c:v>
                </c:pt>
                <c:pt idx="6531">
                  <c:v>20559</c:v>
                </c:pt>
                <c:pt idx="6532">
                  <c:v>20558</c:v>
                </c:pt>
                <c:pt idx="6533">
                  <c:v>20557</c:v>
                </c:pt>
                <c:pt idx="6534">
                  <c:v>20556</c:v>
                </c:pt>
                <c:pt idx="6535">
                  <c:v>20555</c:v>
                </c:pt>
                <c:pt idx="6536">
                  <c:v>20554</c:v>
                </c:pt>
                <c:pt idx="6537">
                  <c:v>20553</c:v>
                </c:pt>
                <c:pt idx="6538">
                  <c:v>20552</c:v>
                </c:pt>
                <c:pt idx="6539">
                  <c:v>20551</c:v>
                </c:pt>
                <c:pt idx="6540">
                  <c:v>20550</c:v>
                </c:pt>
                <c:pt idx="6541">
                  <c:v>20549</c:v>
                </c:pt>
                <c:pt idx="6542">
                  <c:v>20548</c:v>
                </c:pt>
                <c:pt idx="6543">
                  <c:v>20547</c:v>
                </c:pt>
                <c:pt idx="6544">
                  <c:v>20546</c:v>
                </c:pt>
                <c:pt idx="6545">
                  <c:v>20545</c:v>
                </c:pt>
                <c:pt idx="6546">
                  <c:v>20544</c:v>
                </c:pt>
                <c:pt idx="6547">
                  <c:v>20543</c:v>
                </c:pt>
                <c:pt idx="6548">
                  <c:v>20542</c:v>
                </c:pt>
                <c:pt idx="6549">
                  <c:v>20541</c:v>
                </c:pt>
                <c:pt idx="6550">
                  <c:v>20540</c:v>
                </c:pt>
                <c:pt idx="6551">
                  <c:v>20539</c:v>
                </c:pt>
                <c:pt idx="6552">
                  <c:v>20538</c:v>
                </c:pt>
                <c:pt idx="6553">
                  <c:v>20537</c:v>
                </c:pt>
                <c:pt idx="6554">
                  <c:v>20536</c:v>
                </c:pt>
                <c:pt idx="6555">
                  <c:v>20535</c:v>
                </c:pt>
                <c:pt idx="6556">
                  <c:v>20534</c:v>
                </c:pt>
                <c:pt idx="6557">
                  <c:v>20533</c:v>
                </c:pt>
                <c:pt idx="6558">
                  <c:v>20532</c:v>
                </c:pt>
                <c:pt idx="6559">
                  <c:v>20531</c:v>
                </c:pt>
                <c:pt idx="6560">
                  <c:v>20530</c:v>
                </c:pt>
                <c:pt idx="6561">
                  <c:v>20529</c:v>
                </c:pt>
                <c:pt idx="6562">
                  <c:v>20528</c:v>
                </c:pt>
                <c:pt idx="6563">
                  <c:v>20527</c:v>
                </c:pt>
                <c:pt idx="6564">
                  <c:v>20526</c:v>
                </c:pt>
                <c:pt idx="6565">
                  <c:v>20525</c:v>
                </c:pt>
                <c:pt idx="6566">
                  <c:v>20524</c:v>
                </c:pt>
                <c:pt idx="6567">
                  <c:v>20523</c:v>
                </c:pt>
                <c:pt idx="6568">
                  <c:v>20522</c:v>
                </c:pt>
                <c:pt idx="6569">
                  <c:v>20521</c:v>
                </c:pt>
                <c:pt idx="6570">
                  <c:v>20520</c:v>
                </c:pt>
                <c:pt idx="6571">
                  <c:v>20519</c:v>
                </c:pt>
                <c:pt idx="6572">
                  <c:v>20518</c:v>
                </c:pt>
                <c:pt idx="6573">
                  <c:v>20517</c:v>
                </c:pt>
                <c:pt idx="6574">
                  <c:v>20516</c:v>
                </c:pt>
                <c:pt idx="6575">
                  <c:v>20515</c:v>
                </c:pt>
                <c:pt idx="6576">
                  <c:v>20514</c:v>
                </c:pt>
                <c:pt idx="6577">
                  <c:v>20513</c:v>
                </c:pt>
                <c:pt idx="6578">
                  <c:v>20512</c:v>
                </c:pt>
                <c:pt idx="6579">
                  <c:v>20511</c:v>
                </c:pt>
                <c:pt idx="6580">
                  <c:v>20510</c:v>
                </c:pt>
                <c:pt idx="6581">
                  <c:v>20509</c:v>
                </c:pt>
                <c:pt idx="6582">
                  <c:v>20508</c:v>
                </c:pt>
                <c:pt idx="6583">
                  <c:v>20507</c:v>
                </c:pt>
                <c:pt idx="6584">
                  <c:v>20506</c:v>
                </c:pt>
                <c:pt idx="6585">
                  <c:v>20505</c:v>
                </c:pt>
                <c:pt idx="6586">
                  <c:v>20504</c:v>
                </c:pt>
                <c:pt idx="6587">
                  <c:v>20503</c:v>
                </c:pt>
                <c:pt idx="6588">
                  <c:v>20502</c:v>
                </c:pt>
                <c:pt idx="6589">
                  <c:v>20501</c:v>
                </c:pt>
                <c:pt idx="6590">
                  <c:v>20500</c:v>
                </c:pt>
                <c:pt idx="6591">
                  <c:v>20499</c:v>
                </c:pt>
                <c:pt idx="6592">
                  <c:v>20498</c:v>
                </c:pt>
                <c:pt idx="6593">
                  <c:v>20497</c:v>
                </c:pt>
                <c:pt idx="6594">
                  <c:v>20496</c:v>
                </c:pt>
                <c:pt idx="6595">
                  <c:v>20495</c:v>
                </c:pt>
                <c:pt idx="6596">
                  <c:v>20494</c:v>
                </c:pt>
                <c:pt idx="6597">
                  <c:v>20493</c:v>
                </c:pt>
                <c:pt idx="6598">
                  <c:v>20492</c:v>
                </c:pt>
                <c:pt idx="6599">
                  <c:v>20491</c:v>
                </c:pt>
                <c:pt idx="6600">
                  <c:v>20490</c:v>
                </c:pt>
                <c:pt idx="6601">
                  <c:v>20489</c:v>
                </c:pt>
                <c:pt idx="6602">
                  <c:v>20488</c:v>
                </c:pt>
                <c:pt idx="6603">
                  <c:v>20487</c:v>
                </c:pt>
                <c:pt idx="6604">
                  <c:v>20486</c:v>
                </c:pt>
                <c:pt idx="6605">
                  <c:v>20485</c:v>
                </c:pt>
                <c:pt idx="6606">
                  <c:v>20484</c:v>
                </c:pt>
                <c:pt idx="6607">
                  <c:v>20483</c:v>
                </c:pt>
                <c:pt idx="6608">
                  <c:v>20482</c:v>
                </c:pt>
                <c:pt idx="6609">
                  <c:v>20481</c:v>
                </c:pt>
                <c:pt idx="6610">
                  <c:v>20480</c:v>
                </c:pt>
                <c:pt idx="6611">
                  <c:v>20479</c:v>
                </c:pt>
                <c:pt idx="6612">
                  <c:v>20478</c:v>
                </c:pt>
                <c:pt idx="6613">
                  <c:v>20477</c:v>
                </c:pt>
                <c:pt idx="6614">
                  <c:v>20476</c:v>
                </c:pt>
                <c:pt idx="6615">
                  <c:v>20475</c:v>
                </c:pt>
                <c:pt idx="6616">
                  <c:v>20474</c:v>
                </c:pt>
                <c:pt idx="6617">
                  <c:v>20473</c:v>
                </c:pt>
                <c:pt idx="6618">
                  <c:v>20472</c:v>
                </c:pt>
                <c:pt idx="6619">
                  <c:v>20471</c:v>
                </c:pt>
                <c:pt idx="6620">
                  <c:v>20470</c:v>
                </c:pt>
                <c:pt idx="6621">
                  <c:v>20469</c:v>
                </c:pt>
                <c:pt idx="6622">
                  <c:v>20468</c:v>
                </c:pt>
                <c:pt idx="6623">
                  <c:v>20467</c:v>
                </c:pt>
                <c:pt idx="6624">
                  <c:v>20466</c:v>
                </c:pt>
                <c:pt idx="6625">
                  <c:v>20465</c:v>
                </c:pt>
                <c:pt idx="6626">
                  <c:v>20464</c:v>
                </c:pt>
                <c:pt idx="6627">
                  <c:v>20463</c:v>
                </c:pt>
                <c:pt idx="6628">
                  <c:v>20462</c:v>
                </c:pt>
                <c:pt idx="6629">
                  <c:v>20461</c:v>
                </c:pt>
                <c:pt idx="6630">
                  <c:v>20460</c:v>
                </c:pt>
                <c:pt idx="6631">
                  <c:v>20459</c:v>
                </c:pt>
                <c:pt idx="6632">
                  <c:v>20458</c:v>
                </c:pt>
                <c:pt idx="6633">
                  <c:v>20457</c:v>
                </c:pt>
                <c:pt idx="6634">
                  <c:v>20456</c:v>
                </c:pt>
                <c:pt idx="6635">
                  <c:v>20455</c:v>
                </c:pt>
                <c:pt idx="6636">
                  <c:v>20454</c:v>
                </c:pt>
                <c:pt idx="6637">
                  <c:v>20453</c:v>
                </c:pt>
                <c:pt idx="6638">
                  <c:v>20452</c:v>
                </c:pt>
                <c:pt idx="6639">
                  <c:v>20451</c:v>
                </c:pt>
                <c:pt idx="6640">
                  <c:v>20450</c:v>
                </c:pt>
                <c:pt idx="6641">
                  <c:v>20449</c:v>
                </c:pt>
                <c:pt idx="6642">
                  <c:v>20448</c:v>
                </c:pt>
                <c:pt idx="6643">
                  <c:v>20447</c:v>
                </c:pt>
                <c:pt idx="6644">
                  <c:v>20446</c:v>
                </c:pt>
                <c:pt idx="6645">
                  <c:v>20445</c:v>
                </c:pt>
                <c:pt idx="6646">
                  <c:v>20444</c:v>
                </c:pt>
                <c:pt idx="6647">
                  <c:v>20443</c:v>
                </c:pt>
                <c:pt idx="6648">
                  <c:v>20442</c:v>
                </c:pt>
                <c:pt idx="6649">
                  <c:v>20441</c:v>
                </c:pt>
                <c:pt idx="6650">
                  <c:v>20440</c:v>
                </c:pt>
                <c:pt idx="6651">
                  <c:v>20439</c:v>
                </c:pt>
                <c:pt idx="6652">
                  <c:v>20438</c:v>
                </c:pt>
                <c:pt idx="6653">
                  <c:v>20437</c:v>
                </c:pt>
                <c:pt idx="6654">
                  <c:v>20436</c:v>
                </c:pt>
                <c:pt idx="6655">
                  <c:v>20435</c:v>
                </c:pt>
                <c:pt idx="6656">
                  <c:v>20434</c:v>
                </c:pt>
                <c:pt idx="6657">
                  <c:v>20433</c:v>
                </c:pt>
                <c:pt idx="6658">
                  <c:v>20432</c:v>
                </c:pt>
                <c:pt idx="6659">
                  <c:v>20431</c:v>
                </c:pt>
                <c:pt idx="6660">
                  <c:v>20430</c:v>
                </c:pt>
                <c:pt idx="6661">
                  <c:v>20429</c:v>
                </c:pt>
                <c:pt idx="6662">
                  <c:v>20428</c:v>
                </c:pt>
                <c:pt idx="6663">
                  <c:v>20427</c:v>
                </c:pt>
                <c:pt idx="6664">
                  <c:v>20426</c:v>
                </c:pt>
                <c:pt idx="6665">
                  <c:v>20425</c:v>
                </c:pt>
                <c:pt idx="6666">
                  <c:v>20424</c:v>
                </c:pt>
                <c:pt idx="6667">
                  <c:v>20423</c:v>
                </c:pt>
                <c:pt idx="6668">
                  <c:v>20422</c:v>
                </c:pt>
                <c:pt idx="6669">
                  <c:v>20421</c:v>
                </c:pt>
                <c:pt idx="6670">
                  <c:v>20420</c:v>
                </c:pt>
                <c:pt idx="6671">
                  <c:v>20419</c:v>
                </c:pt>
                <c:pt idx="6672">
                  <c:v>20418</c:v>
                </c:pt>
                <c:pt idx="6673">
                  <c:v>20417</c:v>
                </c:pt>
                <c:pt idx="6674">
                  <c:v>20416</c:v>
                </c:pt>
                <c:pt idx="6675">
                  <c:v>20415</c:v>
                </c:pt>
                <c:pt idx="6676">
                  <c:v>20414</c:v>
                </c:pt>
                <c:pt idx="6677">
                  <c:v>20413</c:v>
                </c:pt>
                <c:pt idx="6678">
                  <c:v>20412</c:v>
                </c:pt>
                <c:pt idx="6679">
                  <c:v>20411</c:v>
                </c:pt>
                <c:pt idx="6680">
                  <c:v>20410</c:v>
                </c:pt>
                <c:pt idx="6681">
                  <c:v>20409</c:v>
                </c:pt>
                <c:pt idx="6682">
                  <c:v>20408</c:v>
                </c:pt>
                <c:pt idx="6683">
                  <c:v>20407</c:v>
                </c:pt>
                <c:pt idx="6684">
                  <c:v>20406</c:v>
                </c:pt>
                <c:pt idx="6685">
                  <c:v>20405</c:v>
                </c:pt>
                <c:pt idx="6686">
                  <c:v>20404</c:v>
                </c:pt>
                <c:pt idx="6687">
                  <c:v>20403</c:v>
                </c:pt>
                <c:pt idx="6688">
                  <c:v>20402</c:v>
                </c:pt>
                <c:pt idx="6689">
                  <c:v>20401</c:v>
                </c:pt>
                <c:pt idx="6690">
                  <c:v>20400</c:v>
                </c:pt>
                <c:pt idx="6691">
                  <c:v>20399</c:v>
                </c:pt>
                <c:pt idx="6692">
                  <c:v>20398</c:v>
                </c:pt>
                <c:pt idx="6693">
                  <c:v>20397</c:v>
                </c:pt>
                <c:pt idx="6694">
                  <c:v>20396</c:v>
                </c:pt>
                <c:pt idx="6695">
                  <c:v>20395</c:v>
                </c:pt>
                <c:pt idx="6696">
                  <c:v>20394</c:v>
                </c:pt>
                <c:pt idx="6697">
                  <c:v>20393</c:v>
                </c:pt>
                <c:pt idx="6698">
                  <c:v>20392</c:v>
                </c:pt>
                <c:pt idx="6699">
                  <c:v>20391</c:v>
                </c:pt>
                <c:pt idx="6700">
                  <c:v>20390</c:v>
                </c:pt>
                <c:pt idx="6701">
                  <c:v>20389</c:v>
                </c:pt>
                <c:pt idx="6702">
                  <c:v>20388</c:v>
                </c:pt>
                <c:pt idx="6703">
                  <c:v>20387</c:v>
                </c:pt>
                <c:pt idx="6704">
                  <c:v>20386</c:v>
                </c:pt>
                <c:pt idx="6705">
                  <c:v>20385</c:v>
                </c:pt>
                <c:pt idx="6706">
                  <c:v>20384</c:v>
                </c:pt>
                <c:pt idx="6707">
                  <c:v>20383</c:v>
                </c:pt>
                <c:pt idx="6708">
                  <c:v>20382</c:v>
                </c:pt>
                <c:pt idx="6709">
                  <c:v>20381</c:v>
                </c:pt>
                <c:pt idx="6710">
                  <c:v>20380</c:v>
                </c:pt>
                <c:pt idx="6711">
                  <c:v>20379</c:v>
                </c:pt>
                <c:pt idx="6712">
                  <c:v>20378</c:v>
                </c:pt>
                <c:pt idx="6713">
                  <c:v>20377</c:v>
                </c:pt>
                <c:pt idx="6714">
                  <c:v>20376</c:v>
                </c:pt>
                <c:pt idx="6715">
                  <c:v>20375</c:v>
                </c:pt>
                <c:pt idx="6716">
                  <c:v>20374</c:v>
                </c:pt>
                <c:pt idx="6717">
                  <c:v>20373</c:v>
                </c:pt>
                <c:pt idx="6718">
                  <c:v>20372</c:v>
                </c:pt>
                <c:pt idx="6719">
                  <c:v>20371</c:v>
                </c:pt>
                <c:pt idx="6720">
                  <c:v>20370</c:v>
                </c:pt>
                <c:pt idx="6721">
                  <c:v>20369</c:v>
                </c:pt>
                <c:pt idx="6722">
                  <c:v>20368</c:v>
                </c:pt>
                <c:pt idx="6723">
                  <c:v>20367</c:v>
                </c:pt>
                <c:pt idx="6724">
                  <c:v>20366</c:v>
                </c:pt>
                <c:pt idx="6725">
                  <c:v>20365</c:v>
                </c:pt>
                <c:pt idx="6726">
                  <c:v>20364</c:v>
                </c:pt>
                <c:pt idx="6727">
                  <c:v>20363</c:v>
                </c:pt>
                <c:pt idx="6728">
                  <c:v>20362</c:v>
                </c:pt>
                <c:pt idx="6729">
                  <c:v>20361</c:v>
                </c:pt>
                <c:pt idx="6730">
                  <c:v>20360</c:v>
                </c:pt>
                <c:pt idx="6731">
                  <c:v>20359</c:v>
                </c:pt>
                <c:pt idx="6732">
                  <c:v>20358</c:v>
                </c:pt>
                <c:pt idx="6733">
                  <c:v>20357</c:v>
                </c:pt>
                <c:pt idx="6734">
                  <c:v>20356</c:v>
                </c:pt>
                <c:pt idx="6735">
                  <c:v>20355</c:v>
                </c:pt>
                <c:pt idx="6736">
                  <c:v>20354</c:v>
                </c:pt>
                <c:pt idx="6737">
                  <c:v>20353</c:v>
                </c:pt>
                <c:pt idx="6738">
                  <c:v>20352</c:v>
                </c:pt>
                <c:pt idx="6739">
                  <c:v>20351</c:v>
                </c:pt>
                <c:pt idx="6740">
                  <c:v>20350</c:v>
                </c:pt>
                <c:pt idx="6741">
                  <c:v>20349</c:v>
                </c:pt>
                <c:pt idx="6742">
                  <c:v>20348</c:v>
                </c:pt>
                <c:pt idx="6743">
                  <c:v>20347</c:v>
                </c:pt>
                <c:pt idx="6744">
                  <c:v>20346</c:v>
                </c:pt>
                <c:pt idx="6745">
                  <c:v>20345</c:v>
                </c:pt>
                <c:pt idx="6746">
                  <c:v>20344</c:v>
                </c:pt>
                <c:pt idx="6747">
                  <c:v>20343</c:v>
                </c:pt>
                <c:pt idx="6748">
                  <c:v>20342</c:v>
                </c:pt>
                <c:pt idx="6749">
                  <c:v>20341</c:v>
                </c:pt>
                <c:pt idx="6750">
                  <c:v>20340</c:v>
                </c:pt>
                <c:pt idx="6751">
                  <c:v>20339</c:v>
                </c:pt>
                <c:pt idx="6752">
                  <c:v>20338</c:v>
                </c:pt>
                <c:pt idx="6753">
                  <c:v>20337</c:v>
                </c:pt>
                <c:pt idx="6754">
                  <c:v>20336</c:v>
                </c:pt>
                <c:pt idx="6755">
                  <c:v>20335</c:v>
                </c:pt>
                <c:pt idx="6756">
                  <c:v>20334</c:v>
                </c:pt>
                <c:pt idx="6757">
                  <c:v>20333</c:v>
                </c:pt>
                <c:pt idx="6758">
                  <c:v>20332</c:v>
                </c:pt>
                <c:pt idx="6759">
                  <c:v>20331</c:v>
                </c:pt>
                <c:pt idx="6760">
                  <c:v>20330</c:v>
                </c:pt>
                <c:pt idx="6761">
                  <c:v>20329</c:v>
                </c:pt>
                <c:pt idx="6762">
                  <c:v>20328</c:v>
                </c:pt>
                <c:pt idx="6763">
                  <c:v>20327</c:v>
                </c:pt>
                <c:pt idx="6764">
                  <c:v>20326</c:v>
                </c:pt>
                <c:pt idx="6765">
                  <c:v>20325</c:v>
                </c:pt>
                <c:pt idx="6766">
                  <c:v>20324</c:v>
                </c:pt>
                <c:pt idx="6767">
                  <c:v>20323</c:v>
                </c:pt>
                <c:pt idx="6768">
                  <c:v>20322</c:v>
                </c:pt>
                <c:pt idx="6769">
                  <c:v>20321</c:v>
                </c:pt>
                <c:pt idx="6770">
                  <c:v>20320</c:v>
                </c:pt>
                <c:pt idx="6771">
                  <c:v>20319</c:v>
                </c:pt>
                <c:pt idx="6772">
                  <c:v>20318</c:v>
                </c:pt>
                <c:pt idx="6773">
                  <c:v>20317</c:v>
                </c:pt>
                <c:pt idx="6774">
                  <c:v>20316</c:v>
                </c:pt>
                <c:pt idx="6775">
                  <c:v>20315</c:v>
                </c:pt>
                <c:pt idx="6776">
                  <c:v>20314</c:v>
                </c:pt>
                <c:pt idx="6777">
                  <c:v>20313</c:v>
                </c:pt>
                <c:pt idx="6778">
                  <c:v>20312</c:v>
                </c:pt>
                <c:pt idx="6779">
                  <c:v>20311</c:v>
                </c:pt>
                <c:pt idx="6780">
                  <c:v>20310</c:v>
                </c:pt>
                <c:pt idx="6781">
                  <c:v>20309</c:v>
                </c:pt>
                <c:pt idx="6782">
                  <c:v>20308</c:v>
                </c:pt>
                <c:pt idx="6783">
                  <c:v>20307</c:v>
                </c:pt>
                <c:pt idx="6784">
                  <c:v>20306</c:v>
                </c:pt>
                <c:pt idx="6785">
                  <c:v>20305</c:v>
                </c:pt>
                <c:pt idx="6786">
                  <c:v>20304</c:v>
                </c:pt>
                <c:pt idx="6787">
                  <c:v>20303</c:v>
                </c:pt>
                <c:pt idx="6788">
                  <c:v>20302</c:v>
                </c:pt>
                <c:pt idx="6789">
                  <c:v>20301</c:v>
                </c:pt>
                <c:pt idx="6790">
                  <c:v>20300</c:v>
                </c:pt>
                <c:pt idx="6791">
                  <c:v>20299</c:v>
                </c:pt>
                <c:pt idx="6792">
                  <c:v>20298</c:v>
                </c:pt>
                <c:pt idx="6793">
                  <c:v>20297</c:v>
                </c:pt>
                <c:pt idx="6794">
                  <c:v>20296</c:v>
                </c:pt>
                <c:pt idx="6795">
                  <c:v>20295</c:v>
                </c:pt>
                <c:pt idx="6796">
                  <c:v>20294</c:v>
                </c:pt>
                <c:pt idx="6797">
                  <c:v>20293</c:v>
                </c:pt>
                <c:pt idx="6798">
                  <c:v>20292</c:v>
                </c:pt>
                <c:pt idx="6799">
                  <c:v>20291</c:v>
                </c:pt>
                <c:pt idx="6800">
                  <c:v>20290</c:v>
                </c:pt>
                <c:pt idx="6801">
                  <c:v>20289</c:v>
                </c:pt>
                <c:pt idx="6802">
                  <c:v>20288</c:v>
                </c:pt>
                <c:pt idx="6803">
                  <c:v>20287</c:v>
                </c:pt>
                <c:pt idx="6804">
                  <c:v>20286</c:v>
                </c:pt>
                <c:pt idx="6805">
                  <c:v>20285</c:v>
                </c:pt>
                <c:pt idx="6806">
                  <c:v>20284</c:v>
                </c:pt>
                <c:pt idx="6807">
                  <c:v>20283</c:v>
                </c:pt>
                <c:pt idx="6808">
                  <c:v>20282</c:v>
                </c:pt>
                <c:pt idx="6809">
                  <c:v>20281</c:v>
                </c:pt>
                <c:pt idx="6810">
                  <c:v>20280</c:v>
                </c:pt>
                <c:pt idx="6811">
                  <c:v>20279</c:v>
                </c:pt>
                <c:pt idx="6812">
                  <c:v>20278</c:v>
                </c:pt>
                <c:pt idx="6813">
                  <c:v>20277</c:v>
                </c:pt>
                <c:pt idx="6814">
                  <c:v>20276</c:v>
                </c:pt>
                <c:pt idx="6815">
                  <c:v>20275</c:v>
                </c:pt>
                <c:pt idx="6816">
                  <c:v>20274</c:v>
                </c:pt>
                <c:pt idx="6817">
                  <c:v>20273</c:v>
                </c:pt>
                <c:pt idx="6818">
                  <c:v>20272</c:v>
                </c:pt>
                <c:pt idx="6819">
                  <c:v>20271</c:v>
                </c:pt>
                <c:pt idx="6820">
                  <c:v>20270</c:v>
                </c:pt>
                <c:pt idx="6821">
                  <c:v>20269</c:v>
                </c:pt>
                <c:pt idx="6822">
                  <c:v>20268</c:v>
                </c:pt>
                <c:pt idx="6823">
                  <c:v>20267</c:v>
                </c:pt>
                <c:pt idx="6824">
                  <c:v>20266</c:v>
                </c:pt>
                <c:pt idx="6825">
                  <c:v>20265</c:v>
                </c:pt>
                <c:pt idx="6826">
                  <c:v>20264</c:v>
                </c:pt>
                <c:pt idx="6827">
                  <c:v>20263</c:v>
                </c:pt>
                <c:pt idx="6828">
                  <c:v>20262</c:v>
                </c:pt>
                <c:pt idx="6829">
                  <c:v>20261</c:v>
                </c:pt>
                <c:pt idx="6830">
                  <c:v>20260</c:v>
                </c:pt>
                <c:pt idx="6831">
                  <c:v>20259</c:v>
                </c:pt>
                <c:pt idx="6832">
                  <c:v>20258</c:v>
                </c:pt>
                <c:pt idx="6833">
                  <c:v>20257</c:v>
                </c:pt>
                <c:pt idx="6834">
                  <c:v>20256</c:v>
                </c:pt>
                <c:pt idx="6835">
                  <c:v>20255</c:v>
                </c:pt>
                <c:pt idx="6836">
                  <c:v>20254</c:v>
                </c:pt>
                <c:pt idx="6837">
                  <c:v>20253</c:v>
                </c:pt>
                <c:pt idx="6838">
                  <c:v>20252</c:v>
                </c:pt>
                <c:pt idx="6839">
                  <c:v>20251</c:v>
                </c:pt>
                <c:pt idx="6840">
                  <c:v>20250</c:v>
                </c:pt>
                <c:pt idx="6841">
                  <c:v>20249</c:v>
                </c:pt>
                <c:pt idx="6842">
                  <c:v>20248</c:v>
                </c:pt>
                <c:pt idx="6843">
                  <c:v>20247</c:v>
                </c:pt>
                <c:pt idx="6844">
                  <c:v>20246</c:v>
                </c:pt>
                <c:pt idx="6845">
                  <c:v>20245</c:v>
                </c:pt>
                <c:pt idx="6846">
                  <c:v>20244</c:v>
                </c:pt>
                <c:pt idx="6847">
                  <c:v>20243</c:v>
                </c:pt>
                <c:pt idx="6848">
                  <c:v>20242</c:v>
                </c:pt>
                <c:pt idx="6849">
                  <c:v>20241</c:v>
                </c:pt>
                <c:pt idx="6850">
                  <c:v>20240</c:v>
                </c:pt>
                <c:pt idx="6851">
                  <c:v>20239</c:v>
                </c:pt>
                <c:pt idx="6852">
                  <c:v>20238</c:v>
                </c:pt>
                <c:pt idx="6853">
                  <c:v>20237</c:v>
                </c:pt>
                <c:pt idx="6854">
                  <c:v>20236</c:v>
                </c:pt>
                <c:pt idx="6855">
                  <c:v>20235</c:v>
                </c:pt>
                <c:pt idx="6856">
                  <c:v>20234</c:v>
                </c:pt>
                <c:pt idx="6857">
                  <c:v>20233</c:v>
                </c:pt>
                <c:pt idx="6858">
                  <c:v>20232</c:v>
                </c:pt>
                <c:pt idx="6859">
                  <c:v>20231</c:v>
                </c:pt>
                <c:pt idx="6860">
                  <c:v>20230</c:v>
                </c:pt>
                <c:pt idx="6861">
                  <c:v>20229</c:v>
                </c:pt>
                <c:pt idx="6862">
                  <c:v>20228</c:v>
                </c:pt>
                <c:pt idx="6863">
                  <c:v>20227</c:v>
                </c:pt>
                <c:pt idx="6864">
                  <c:v>20226</c:v>
                </c:pt>
                <c:pt idx="6865">
                  <c:v>20225</c:v>
                </c:pt>
                <c:pt idx="6866">
                  <c:v>20224</c:v>
                </c:pt>
                <c:pt idx="6867">
                  <c:v>20223</c:v>
                </c:pt>
                <c:pt idx="6868">
                  <c:v>20222</c:v>
                </c:pt>
                <c:pt idx="6869">
                  <c:v>20221</c:v>
                </c:pt>
                <c:pt idx="6870">
                  <c:v>20220</c:v>
                </c:pt>
                <c:pt idx="6871">
                  <c:v>20219</c:v>
                </c:pt>
                <c:pt idx="6872">
                  <c:v>20218</c:v>
                </c:pt>
                <c:pt idx="6873">
                  <c:v>20217</c:v>
                </c:pt>
                <c:pt idx="6874">
                  <c:v>20216</c:v>
                </c:pt>
                <c:pt idx="6875">
                  <c:v>20215</c:v>
                </c:pt>
                <c:pt idx="6876">
                  <c:v>20214</c:v>
                </c:pt>
                <c:pt idx="6877">
                  <c:v>20213</c:v>
                </c:pt>
                <c:pt idx="6878">
                  <c:v>20212</c:v>
                </c:pt>
                <c:pt idx="6879">
                  <c:v>20211</c:v>
                </c:pt>
                <c:pt idx="6880">
                  <c:v>20210</c:v>
                </c:pt>
                <c:pt idx="6881">
                  <c:v>20209</c:v>
                </c:pt>
                <c:pt idx="6882">
                  <c:v>20208</c:v>
                </c:pt>
                <c:pt idx="6883">
                  <c:v>20207</c:v>
                </c:pt>
                <c:pt idx="6884">
                  <c:v>20206</c:v>
                </c:pt>
                <c:pt idx="6885">
                  <c:v>20205</c:v>
                </c:pt>
                <c:pt idx="6886">
                  <c:v>20204</c:v>
                </c:pt>
                <c:pt idx="6887">
                  <c:v>20203</c:v>
                </c:pt>
                <c:pt idx="6888">
                  <c:v>20202</c:v>
                </c:pt>
                <c:pt idx="6889">
                  <c:v>20201</c:v>
                </c:pt>
                <c:pt idx="6890">
                  <c:v>20200</c:v>
                </c:pt>
                <c:pt idx="6891">
                  <c:v>20199</c:v>
                </c:pt>
                <c:pt idx="6892">
                  <c:v>20198</c:v>
                </c:pt>
                <c:pt idx="6893">
                  <c:v>20197</c:v>
                </c:pt>
                <c:pt idx="6894">
                  <c:v>20196</c:v>
                </c:pt>
                <c:pt idx="6895">
                  <c:v>20195</c:v>
                </c:pt>
                <c:pt idx="6896">
                  <c:v>20194</c:v>
                </c:pt>
                <c:pt idx="6897">
                  <c:v>20193</c:v>
                </c:pt>
                <c:pt idx="6898">
                  <c:v>20192</c:v>
                </c:pt>
                <c:pt idx="6899">
                  <c:v>20191</c:v>
                </c:pt>
                <c:pt idx="6900">
                  <c:v>20190</c:v>
                </c:pt>
                <c:pt idx="6901">
                  <c:v>20189</c:v>
                </c:pt>
                <c:pt idx="6902">
                  <c:v>20188</c:v>
                </c:pt>
                <c:pt idx="6903">
                  <c:v>20187</c:v>
                </c:pt>
                <c:pt idx="6904">
                  <c:v>20186</c:v>
                </c:pt>
                <c:pt idx="6905">
                  <c:v>20185</c:v>
                </c:pt>
                <c:pt idx="6906">
                  <c:v>20184</c:v>
                </c:pt>
                <c:pt idx="6907">
                  <c:v>20183</c:v>
                </c:pt>
                <c:pt idx="6908">
                  <c:v>20182</c:v>
                </c:pt>
                <c:pt idx="6909">
                  <c:v>20181</c:v>
                </c:pt>
                <c:pt idx="6910">
                  <c:v>20180</c:v>
                </c:pt>
                <c:pt idx="6911">
                  <c:v>20179</c:v>
                </c:pt>
                <c:pt idx="6912">
                  <c:v>20178</c:v>
                </c:pt>
                <c:pt idx="6913">
                  <c:v>20177</c:v>
                </c:pt>
                <c:pt idx="6914">
                  <c:v>20176</c:v>
                </c:pt>
                <c:pt idx="6915">
                  <c:v>20175</c:v>
                </c:pt>
                <c:pt idx="6916">
                  <c:v>20174</c:v>
                </c:pt>
                <c:pt idx="6917">
                  <c:v>20173</c:v>
                </c:pt>
                <c:pt idx="6918">
                  <c:v>20172</c:v>
                </c:pt>
                <c:pt idx="6919">
                  <c:v>20171</c:v>
                </c:pt>
                <c:pt idx="6920">
                  <c:v>20170</c:v>
                </c:pt>
                <c:pt idx="6921">
                  <c:v>20169</c:v>
                </c:pt>
                <c:pt idx="6922">
                  <c:v>20168</c:v>
                </c:pt>
                <c:pt idx="6923">
                  <c:v>20167</c:v>
                </c:pt>
                <c:pt idx="6924">
                  <c:v>20166</c:v>
                </c:pt>
                <c:pt idx="6925">
                  <c:v>20165</c:v>
                </c:pt>
                <c:pt idx="6926">
                  <c:v>20164</c:v>
                </c:pt>
                <c:pt idx="6927">
                  <c:v>20163</c:v>
                </c:pt>
                <c:pt idx="6928">
                  <c:v>20162</c:v>
                </c:pt>
                <c:pt idx="6929">
                  <c:v>20161</c:v>
                </c:pt>
                <c:pt idx="6930">
                  <c:v>20160</c:v>
                </c:pt>
                <c:pt idx="6931">
                  <c:v>20159</c:v>
                </c:pt>
                <c:pt idx="6932">
                  <c:v>20158</c:v>
                </c:pt>
                <c:pt idx="6933">
                  <c:v>20157</c:v>
                </c:pt>
                <c:pt idx="6934">
                  <c:v>20156</c:v>
                </c:pt>
                <c:pt idx="6935">
                  <c:v>20155</c:v>
                </c:pt>
                <c:pt idx="6936">
                  <c:v>20154</c:v>
                </c:pt>
                <c:pt idx="6937">
                  <c:v>20153</c:v>
                </c:pt>
                <c:pt idx="6938">
                  <c:v>20152</c:v>
                </c:pt>
                <c:pt idx="6939">
                  <c:v>20151</c:v>
                </c:pt>
                <c:pt idx="6940">
                  <c:v>20150</c:v>
                </c:pt>
                <c:pt idx="6941">
                  <c:v>20149</c:v>
                </c:pt>
                <c:pt idx="6942">
                  <c:v>20148</c:v>
                </c:pt>
                <c:pt idx="6943">
                  <c:v>20147</c:v>
                </c:pt>
                <c:pt idx="6944">
                  <c:v>20146</c:v>
                </c:pt>
                <c:pt idx="6945">
                  <c:v>20145</c:v>
                </c:pt>
                <c:pt idx="6946">
                  <c:v>20144</c:v>
                </c:pt>
                <c:pt idx="6947">
                  <c:v>20143</c:v>
                </c:pt>
                <c:pt idx="6948">
                  <c:v>20142</c:v>
                </c:pt>
                <c:pt idx="6949">
                  <c:v>20141</c:v>
                </c:pt>
                <c:pt idx="6950">
                  <c:v>20140</c:v>
                </c:pt>
                <c:pt idx="6951">
                  <c:v>20139</c:v>
                </c:pt>
                <c:pt idx="6952">
                  <c:v>20138</c:v>
                </c:pt>
                <c:pt idx="6953">
                  <c:v>20137</c:v>
                </c:pt>
                <c:pt idx="6954">
                  <c:v>20136</c:v>
                </c:pt>
                <c:pt idx="6955">
                  <c:v>20135</c:v>
                </c:pt>
                <c:pt idx="6956">
                  <c:v>20134</c:v>
                </c:pt>
                <c:pt idx="6957">
                  <c:v>20133</c:v>
                </c:pt>
                <c:pt idx="6958">
                  <c:v>20132</c:v>
                </c:pt>
                <c:pt idx="6959">
                  <c:v>20131</c:v>
                </c:pt>
                <c:pt idx="6960">
                  <c:v>20130</c:v>
                </c:pt>
                <c:pt idx="6961">
                  <c:v>20129</c:v>
                </c:pt>
                <c:pt idx="6962">
                  <c:v>20128</c:v>
                </c:pt>
                <c:pt idx="6963">
                  <c:v>20127</c:v>
                </c:pt>
                <c:pt idx="6964">
                  <c:v>20126</c:v>
                </c:pt>
                <c:pt idx="6965">
                  <c:v>20125</c:v>
                </c:pt>
                <c:pt idx="6966">
                  <c:v>20124</c:v>
                </c:pt>
                <c:pt idx="6967">
                  <c:v>20123</c:v>
                </c:pt>
                <c:pt idx="6968">
                  <c:v>20122</c:v>
                </c:pt>
                <c:pt idx="6969">
                  <c:v>20121</c:v>
                </c:pt>
                <c:pt idx="6970">
                  <c:v>20120</c:v>
                </c:pt>
                <c:pt idx="6971">
                  <c:v>20119</c:v>
                </c:pt>
                <c:pt idx="6972">
                  <c:v>20118</c:v>
                </c:pt>
                <c:pt idx="6973">
                  <c:v>20117</c:v>
                </c:pt>
                <c:pt idx="6974">
                  <c:v>20116</c:v>
                </c:pt>
                <c:pt idx="6975">
                  <c:v>20115</c:v>
                </c:pt>
                <c:pt idx="6976">
                  <c:v>20114</c:v>
                </c:pt>
                <c:pt idx="6977">
                  <c:v>20113</c:v>
                </c:pt>
                <c:pt idx="6978">
                  <c:v>20112</c:v>
                </c:pt>
                <c:pt idx="6979">
                  <c:v>20111</c:v>
                </c:pt>
                <c:pt idx="6980">
                  <c:v>20110</c:v>
                </c:pt>
                <c:pt idx="6981">
                  <c:v>20109</c:v>
                </c:pt>
                <c:pt idx="6982">
                  <c:v>20108</c:v>
                </c:pt>
                <c:pt idx="6983">
                  <c:v>20107</c:v>
                </c:pt>
                <c:pt idx="6984">
                  <c:v>20106</c:v>
                </c:pt>
                <c:pt idx="6985">
                  <c:v>20105</c:v>
                </c:pt>
                <c:pt idx="6986">
                  <c:v>20104</c:v>
                </c:pt>
                <c:pt idx="6987">
                  <c:v>20103</c:v>
                </c:pt>
                <c:pt idx="6988">
                  <c:v>20102</c:v>
                </c:pt>
                <c:pt idx="6989">
                  <c:v>20101</c:v>
                </c:pt>
                <c:pt idx="6990">
                  <c:v>20100</c:v>
                </c:pt>
                <c:pt idx="6991">
                  <c:v>20099</c:v>
                </c:pt>
                <c:pt idx="6992">
                  <c:v>20098</c:v>
                </c:pt>
                <c:pt idx="6993">
                  <c:v>20097</c:v>
                </c:pt>
                <c:pt idx="6994">
                  <c:v>20096</c:v>
                </c:pt>
                <c:pt idx="6995">
                  <c:v>20095</c:v>
                </c:pt>
                <c:pt idx="6996">
                  <c:v>20094</c:v>
                </c:pt>
                <c:pt idx="6997">
                  <c:v>20093</c:v>
                </c:pt>
                <c:pt idx="6998">
                  <c:v>20092</c:v>
                </c:pt>
                <c:pt idx="6999">
                  <c:v>20091</c:v>
                </c:pt>
                <c:pt idx="7000">
                  <c:v>20090</c:v>
                </c:pt>
                <c:pt idx="7001">
                  <c:v>20089</c:v>
                </c:pt>
                <c:pt idx="7002">
                  <c:v>20088</c:v>
                </c:pt>
                <c:pt idx="7003">
                  <c:v>20087</c:v>
                </c:pt>
                <c:pt idx="7004">
                  <c:v>20086</c:v>
                </c:pt>
                <c:pt idx="7005">
                  <c:v>20085</c:v>
                </c:pt>
                <c:pt idx="7006">
                  <c:v>20084</c:v>
                </c:pt>
                <c:pt idx="7007">
                  <c:v>20083</c:v>
                </c:pt>
                <c:pt idx="7008">
                  <c:v>20082</c:v>
                </c:pt>
                <c:pt idx="7009">
                  <c:v>20081</c:v>
                </c:pt>
                <c:pt idx="7010">
                  <c:v>20080</c:v>
                </c:pt>
                <c:pt idx="7011">
                  <c:v>20079</c:v>
                </c:pt>
                <c:pt idx="7012">
                  <c:v>20078</c:v>
                </c:pt>
                <c:pt idx="7013">
                  <c:v>20077</c:v>
                </c:pt>
                <c:pt idx="7014">
                  <c:v>20076</c:v>
                </c:pt>
                <c:pt idx="7015">
                  <c:v>20075</c:v>
                </c:pt>
                <c:pt idx="7016">
                  <c:v>20074</c:v>
                </c:pt>
                <c:pt idx="7017">
                  <c:v>20073</c:v>
                </c:pt>
                <c:pt idx="7018">
                  <c:v>20072</c:v>
                </c:pt>
                <c:pt idx="7019">
                  <c:v>20071</c:v>
                </c:pt>
                <c:pt idx="7020">
                  <c:v>20070</c:v>
                </c:pt>
                <c:pt idx="7021">
                  <c:v>20069</c:v>
                </c:pt>
                <c:pt idx="7022">
                  <c:v>20068</c:v>
                </c:pt>
                <c:pt idx="7023">
                  <c:v>20067</c:v>
                </c:pt>
                <c:pt idx="7024">
                  <c:v>20066</c:v>
                </c:pt>
                <c:pt idx="7025">
                  <c:v>20065</c:v>
                </c:pt>
                <c:pt idx="7026">
                  <c:v>20064</c:v>
                </c:pt>
                <c:pt idx="7027">
                  <c:v>20063</c:v>
                </c:pt>
                <c:pt idx="7028">
                  <c:v>20062</c:v>
                </c:pt>
                <c:pt idx="7029">
                  <c:v>20061</c:v>
                </c:pt>
                <c:pt idx="7030">
                  <c:v>20060</c:v>
                </c:pt>
                <c:pt idx="7031">
                  <c:v>20059</c:v>
                </c:pt>
                <c:pt idx="7032">
                  <c:v>20058</c:v>
                </c:pt>
                <c:pt idx="7033">
                  <c:v>20057</c:v>
                </c:pt>
                <c:pt idx="7034">
                  <c:v>20056</c:v>
                </c:pt>
                <c:pt idx="7035">
                  <c:v>20055</c:v>
                </c:pt>
                <c:pt idx="7036">
                  <c:v>20054</c:v>
                </c:pt>
                <c:pt idx="7037">
                  <c:v>20053</c:v>
                </c:pt>
                <c:pt idx="7038">
                  <c:v>20052</c:v>
                </c:pt>
                <c:pt idx="7039">
                  <c:v>20051</c:v>
                </c:pt>
                <c:pt idx="7040">
                  <c:v>20050</c:v>
                </c:pt>
                <c:pt idx="7041">
                  <c:v>20049</c:v>
                </c:pt>
                <c:pt idx="7042">
                  <c:v>20048</c:v>
                </c:pt>
                <c:pt idx="7043">
                  <c:v>20047</c:v>
                </c:pt>
                <c:pt idx="7044">
                  <c:v>20046</c:v>
                </c:pt>
                <c:pt idx="7045">
                  <c:v>20045</c:v>
                </c:pt>
                <c:pt idx="7046">
                  <c:v>20044</c:v>
                </c:pt>
                <c:pt idx="7047">
                  <c:v>20043</c:v>
                </c:pt>
                <c:pt idx="7048">
                  <c:v>20042</c:v>
                </c:pt>
                <c:pt idx="7049">
                  <c:v>20041</c:v>
                </c:pt>
                <c:pt idx="7050">
                  <c:v>20040</c:v>
                </c:pt>
                <c:pt idx="7051">
                  <c:v>20039</c:v>
                </c:pt>
                <c:pt idx="7052">
                  <c:v>20038</c:v>
                </c:pt>
                <c:pt idx="7053">
                  <c:v>20037</c:v>
                </c:pt>
                <c:pt idx="7054">
                  <c:v>20036</c:v>
                </c:pt>
                <c:pt idx="7055">
                  <c:v>20035</c:v>
                </c:pt>
                <c:pt idx="7056">
                  <c:v>20034</c:v>
                </c:pt>
                <c:pt idx="7057">
                  <c:v>20033</c:v>
                </c:pt>
                <c:pt idx="7058">
                  <c:v>20032</c:v>
                </c:pt>
                <c:pt idx="7059">
                  <c:v>20031</c:v>
                </c:pt>
                <c:pt idx="7060">
                  <c:v>20030</c:v>
                </c:pt>
                <c:pt idx="7061">
                  <c:v>20029</c:v>
                </c:pt>
                <c:pt idx="7062">
                  <c:v>20028</c:v>
                </c:pt>
                <c:pt idx="7063">
                  <c:v>20027</c:v>
                </c:pt>
                <c:pt idx="7064">
                  <c:v>20026</c:v>
                </c:pt>
                <c:pt idx="7065">
                  <c:v>20025</c:v>
                </c:pt>
                <c:pt idx="7066">
                  <c:v>20024</c:v>
                </c:pt>
                <c:pt idx="7067">
                  <c:v>20023</c:v>
                </c:pt>
                <c:pt idx="7068">
                  <c:v>20022</c:v>
                </c:pt>
                <c:pt idx="7069">
                  <c:v>20021</c:v>
                </c:pt>
                <c:pt idx="7070">
                  <c:v>20020</c:v>
                </c:pt>
                <c:pt idx="7071">
                  <c:v>20019</c:v>
                </c:pt>
                <c:pt idx="7072">
                  <c:v>20018</c:v>
                </c:pt>
                <c:pt idx="7073">
                  <c:v>20017</c:v>
                </c:pt>
                <c:pt idx="7074">
                  <c:v>20016</c:v>
                </c:pt>
                <c:pt idx="7075">
                  <c:v>20015</c:v>
                </c:pt>
                <c:pt idx="7076">
                  <c:v>20014</c:v>
                </c:pt>
                <c:pt idx="7077">
                  <c:v>20013</c:v>
                </c:pt>
                <c:pt idx="7078">
                  <c:v>20012</c:v>
                </c:pt>
                <c:pt idx="7079">
                  <c:v>20011</c:v>
                </c:pt>
                <c:pt idx="7080">
                  <c:v>20010</c:v>
                </c:pt>
                <c:pt idx="7081">
                  <c:v>20009</c:v>
                </c:pt>
                <c:pt idx="7082">
                  <c:v>20008</c:v>
                </c:pt>
                <c:pt idx="7083">
                  <c:v>20007</c:v>
                </c:pt>
                <c:pt idx="7084">
                  <c:v>20006</c:v>
                </c:pt>
                <c:pt idx="7085">
                  <c:v>20005</c:v>
                </c:pt>
                <c:pt idx="7086">
                  <c:v>20004</c:v>
                </c:pt>
                <c:pt idx="7087">
                  <c:v>20003</c:v>
                </c:pt>
                <c:pt idx="7088">
                  <c:v>20002</c:v>
                </c:pt>
                <c:pt idx="7089">
                  <c:v>20001</c:v>
                </c:pt>
                <c:pt idx="7090">
                  <c:v>20000</c:v>
                </c:pt>
                <c:pt idx="7091">
                  <c:v>19999</c:v>
                </c:pt>
                <c:pt idx="7092">
                  <c:v>19998</c:v>
                </c:pt>
                <c:pt idx="7093">
                  <c:v>19997</c:v>
                </c:pt>
                <c:pt idx="7094">
                  <c:v>19996</c:v>
                </c:pt>
                <c:pt idx="7095">
                  <c:v>19995</c:v>
                </c:pt>
                <c:pt idx="7096">
                  <c:v>19994</c:v>
                </c:pt>
                <c:pt idx="7097">
                  <c:v>19993</c:v>
                </c:pt>
                <c:pt idx="7098">
                  <c:v>19992</c:v>
                </c:pt>
                <c:pt idx="7099">
                  <c:v>19991</c:v>
                </c:pt>
                <c:pt idx="7100">
                  <c:v>19990</c:v>
                </c:pt>
                <c:pt idx="7101">
                  <c:v>19989</c:v>
                </c:pt>
                <c:pt idx="7102">
                  <c:v>19988</c:v>
                </c:pt>
                <c:pt idx="7103">
                  <c:v>19987</c:v>
                </c:pt>
                <c:pt idx="7104">
                  <c:v>19986</c:v>
                </c:pt>
                <c:pt idx="7105">
                  <c:v>19985</c:v>
                </c:pt>
                <c:pt idx="7106">
                  <c:v>19984</c:v>
                </c:pt>
                <c:pt idx="7107">
                  <c:v>19983</c:v>
                </c:pt>
                <c:pt idx="7108">
                  <c:v>19982</c:v>
                </c:pt>
                <c:pt idx="7109">
                  <c:v>19981</c:v>
                </c:pt>
                <c:pt idx="7110">
                  <c:v>19980</c:v>
                </c:pt>
                <c:pt idx="7111">
                  <c:v>19979</c:v>
                </c:pt>
                <c:pt idx="7112">
                  <c:v>19978</c:v>
                </c:pt>
                <c:pt idx="7113">
                  <c:v>19977</c:v>
                </c:pt>
                <c:pt idx="7114">
                  <c:v>19976</c:v>
                </c:pt>
                <c:pt idx="7115">
                  <c:v>19975</c:v>
                </c:pt>
                <c:pt idx="7116">
                  <c:v>19974</c:v>
                </c:pt>
                <c:pt idx="7117">
                  <c:v>19973</c:v>
                </c:pt>
                <c:pt idx="7118">
                  <c:v>19972</c:v>
                </c:pt>
                <c:pt idx="7119">
                  <c:v>19971</c:v>
                </c:pt>
                <c:pt idx="7120">
                  <c:v>19970</c:v>
                </c:pt>
                <c:pt idx="7121">
                  <c:v>19969</c:v>
                </c:pt>
                <c:pt idx="7122">
                  <c:v>19968</c:v>
                </c:pt>
                <c:pt idx="7123">
                  <c:v>19967</c:v>
                </c:pt>
                <c:pt idx="7124">
                  <c:v>19966</c:v>
                </c:pt>
                <c:pt idx="7125">
                  <c:v>19965</c:v>
                </c:pt>
                <c:pt idx="7126">
                  <c:v>19964</c:v>
                </c:pt>
                <c:pt idx="7127">
                  <c:v>19963</c:v>
                </c:pt>
                <c:pt idx="7128">
                  <c:v>19962</c:v>
                </c:pt>
                <c:pt idx="7129">
                  <c:v>19961</c:v>
                </c:pt>
                <c:pt idx="7130">
                  <c:v>19960</c:v>
                </c:pt>
                <c:pt idx="7131">
                  <c:v>19959</c:v>
                </c:pt>
                <c:pt idx="7132">
                  <c:v>19958</c:v>
                </c:pt>
                <c:pt idx="7133">
                  <c:v>19957</c:v>
                </c:pt>
                <c:pt idx="7134">
                  <c:v>19956</c:v>
                </c:pt>
                <c:pt idx="7135">
                  <c:v>19955</c:v>
                </c:pt>
                <c:pt idx="7136">
                  <c:v>19954</c:v>
                </c:pt>
                <c:pt idx="7137">
                  <c:v>19953</c:v>
                </c:pt>
                <c:pt idx="7138">
                  <c:v>19952</c:v>
                </c:pt>
                <c:pt idx="7139">
                  <c:v>19951</c:v>
                </c:pt>
                <c:pt idx="7140">
                  <c:v>19950</c:v>
                </c:pt>
                <c:pt idx="7141">
                  <c:v>19949</c:v>
                </c:pt>
                <c:pt idx="7142">
                  <c:v>19948</c:v>
                </c:pt>
                <c:pt idx="7143">
                  <c:v>19947</c:v>
                </c:pt>
                <c:pt idx="7144">
                  <c:v>19946</c:v>
                </c:pt>
                <c:pt idx="7145">
                  <c:v>19945</c:v>
                </c:pt>
                <c:pt idx="7146">
                  <c:v>19944</c:v>
                </c:pt>
                <c:pt idx="7147">
                  <c:v>19943</c:v>
                </c:pt>
                <c:pt idx="7148">
                  <c:v>19942</c:v>
                </c:pt>
                <c:pt idx="7149">
                  <c:v>19941</c:v>
                </c:pt>
                <c:pt idx="7150">
                  <c:v>19940</c:v>
                </c:pt>
                <c:pt idx="7151">
                  <c:v>19939</c:v>
                </c:pt>
                <c:pt idx="7152">
                  <c:v>19938</c:v>
                </c:pt>
                <c:pt idx="7153">
                  <c:v>19937</c:v>
                </c:pt>
                <c:pt idx="7154">
                  <c:v>19936</c:v>
                </c:pt>
                <c:pt idx="7155">
                  <c:v>19935</c:v>
                </c:pt>
                <c:pt idx="7156">
                  <c:v>19934</c:v>
                </c:pt>
                <c:pt idx="7157">
                  <c:v>19933</c:v>
                </c:pt>
                <c:pt idx="7158">
                  <c:v>19932</c:v>
                </c:pt>
                <c:pt idx="7159">
                  <c:v>19931</c:v>
                </c:pt>
                <c:pt idx="7160">
                  <c:v>19930</c:v>
                </c:pt>
                <c:pt idx="7161">
                  <c:v>19929</c:v>
                </c:pt>
                <c:pt idx="7162">
                  <c:v>19928</c:v>
                </c:pt>
                <c:pt idx="7163">
                  <c:v>19927</c:v>
                </c:pt>
                <c:pt idx="7164">
                  <c:v>19926</c:v>
                </c:pt>
                <c:pt idx="7165">
                  <c:v>19925</c:v>
                </c:pt>
                <c:pt idx="7166">
                  <c:v>19924</c:v>
                </c:pt>
                <c:pt idx="7167">
                  <c:v>19923</c:v>
                </c:pt>
                <c:pt idx="7168">
                  <c:v>19922</c:v>
                </c:pt>
                <c:pt idx="7169">
                  <c:v>19921</c:v>
                </c:pt>
                <c:pt idx="7170">
                  <c:v>19920</c:v>
                </c:pt>
                <c:pt idx="7171">
                  <c:v>19919</c:v>
                </c:pt>
                <c:pt idx="7172">
                  <c:v>19918</c:v>
                </c:pt>
                <c:pt idx="7173">
                  <c:v>19917</c:v>
                </c:pt>
                <c:pt idx="7174">
                  <c:v>19916</c:v>
                </c:pt>
                <c:pt idx="7175">
                  <c:v>19915</c:v>
                </c:pt>
                <c:pt idx="7176">
                  <c:v>19914</c:v>
                </c:pt>
                <c:pt idx="7177">
                  <c:v>19913</c:v>
                </c:pt>
                <c:pt idx="7178">
                  <c:v>19912</c:v>
                </c:pt>
                <c:pt idx="7179">
                  <c:v>19911</c:v>
                </c:pt>
                <c:pt idx="7180">
                  <c:v>19910</c:v>
                </c:pt>
                <c:pt idx="7181">
                  <c:v>19909</c:v>
                </c:pt>
                <c:pt idx="7182">
                  <c:v>19908</c:v>
                </c:pt>
                <c:pt idx="7183">
                  <c:v>19907</c:v>
                </c:pt>
                <c:pt idx="7184">
                  <c:v>19906</c:v>
                </c:pt>
                <c:pt idx="7185">
                  <c:v>19905</c:v>
                </c:pt>
                <c:pt idx="7186">
                  <c:v>19904</c:v>
                </c:pt>
                <c:pt idx="7187">
                  <c:v>19903</c:v>
                </c:pt>
                <c:pt idx="7188">
                  <c:v>19902</c:v>
                </c:pt>
                <c:pt idx="7189">
                  <c:v>19901</c:v>
                </c:pt>
                <c:pt idx="7190">
                  <c:v>19900</c:v>
                </c:pt>
                <c:pt idx="7191">
                  <c:v>19899</c:v>
                </c:pt>
                <c:pt idx="7192">
                  <c:v>19898</c:v>
                </c:pt>
                <c:pt idx="7193">
                  <c:v>19897</c:v>
                </c:pt>
                <c:pt idx="7194">
                  <c:v>19896</c:v>
                </c:pt>
                <c:pt idx="7195">
                  <c:v>19895</c:v>
                </c:pt>
                <c:pt idx="7196">
                  <c:v>19894</c:v>
                </c:pt>
                <c:pt idx="7197">
                  <c:v>19893</c:v>
                </c:pt>
                <c:pt idx="7198">
                  <c:v>19892</c:v>
                </c:pt>
                <c:pt idx="7199">
                  <c:v>19891</c:v>
                </c:pt>
                <c:pt idx="7200">
                  <c:v>19890</c:v>
                </c:pt>
                <c:pt idx="7201">
                  <c:v>19889</c:v>
                </c:pt>
                <c:pt idx="7202">
                  <c:v>19888</c:v>
                </c:pt>
                <c:pt idx="7203">
                  <c:v>19887</c:v>
                </c:pt>
                <c:pt idx="7204">
                  <c:v>19886</c:v>
                </c:pt>
                <c:pt idx="7205">
                  <c:v>19885</c:v>
                </c:pt>
                <c:pt idx="7206">
                  <c:v>19884</c:v>
                </c:pt>
                <c:pt idx="7207">
                  <c:v>19883</c:v>
                </c:pt>
                <c:pt idx="7208">
                  <c:v>19882</c:v>
                </c:pt>
                <c:pt idx="7209">
                  <c:v>19881</c:v>
                </c:pt>
                <c:pt idx="7210">
                  <c:v>19880</c:v>
                </c:pt>
                <c:pt idx="7211">
                  <c:v>19879</c:v>
                </c:pt>
                <c:pt idx="7212">
                  <c:v>19878</c:v>
                </c:pt>
                <c:pt idx="7213">
                  <c:v>19877</c:v>
                </c:pt>
                <c:pt idx="7214">
                  <c:v>19876</c:v>
                </c:pt>
                <c:pt idx="7215">
                  <c:v>19875</c:v>
                </c:pt>
                <c:pt idx="7216">
                  <c:v>19874</c:v>
                </c:pt>
                <c:pt idx="7217">
                  <c:v>19873</c:v>
                </c:pt>
                <c:pt idx="7218">
                  <c:v>19872</c:v>
                </c:pt>
                <c:pt idx="7219">
                  <c:v>19871</c:v>
                </c:pt>
                <c:pt idx="7220">
                  <c:v>19870</c:v>
                </c:pt>
                <c:pt idx="7221">
                  <c:v>19869</c:v>
                </c:pt>
                <c:pt idx="7222">
                  <c:v>19868</c:v>
                </c:pt>
                <c:pt idx="7223">
                  <c:v>19867</c:v>
                </c:pt>
                <c:pt idx="7224">
                  <c:v>19866</c:v>
                </c:pt>
                <c:pt idx="7225">
                  <c:v>19865</c:v>
                </c:pt>
                <c:pt idx="7226">
                  <c:v>19864</c:v>
                </c:pt>
                <c:pt idx="7227">
                  <c:v>19863</c:v>
                </c:pt>
                <c:pt idx="7228">
                  <c:v>19862</c:v>
                </c:pt>
                <c:pt idx="7229">
                  <c:v>19861</c:v>
                </c:pt>
                <c:pt idx="7230">
                  <c:v>19860</c:v>
                </c:pt>
                <c:pt idx="7231">
                  <c:v>19859</c:v>
                </c:pt>
                <c:pt idx="7232">
                  <c:v>19858</c:v>
                </c:pt>
                <c:pt idx="7233">
                  <c:v>19857</c:v>
                </c:pt>
                <c:pt idx="7234">
                  <c:v>19856</c:v>
                </c:pt>
                <c:pt idx="7235">
                  <c:v>19855</c:v>
                </c:pt>
                <c:pt idx="7236">
                  <c:v>19854</c:v>
                </c:pt>
                <c:pt idx="7237">
                  <c:v>19853</c:v>
                </c:pt>
                <c:pt idx="7238">
                  <c:v>19852</c:v>
                </c:pt>
                <c:pt idx="7239">
                  <c:v>19851</c:v>
                </c:pt>
                <c:pt idx="7240">
                  <c:v>19850</c:v>
                </c:pt>
                <c:pt idx="7241">
                  <c:v>19849</c:v>
                </c:pt>
                <c:pt idx="7242">
                  <c:v>19848</c:v>
                </c:pt>
                <c:pt idx="7243">
                  <c:v>19847</c:v>
                </c:pt>
                <c:pt idx="7244">
                  <c:v>19846</c:v>
                </c:pt>
                <c:pt idx="7245">
                  <c:v>19845</c:v>
                </c:pt>
                <c:pt idx="7246">
                  <c:v>19844</c:v>
                </c:pt>
                <c:pt idx="7247">
                  <c:v>19843</c:v>
                </c:pt>
                <c:pt idx="7248">
                  <c:v>19842</c:v>
                </c:pt>
                <c:pt idx="7249">
                  <c:v>19841</c:v>
                </c:pt>
                <c:pt idx="7250">
                  <c:v>19840</c:v>
                </c:pt>
                <c:pt idx="7251">
                  <c:v>19839</c:v>
                </c:pt>
                <c:pt idx="7252">
                  <c:v>19838</c:v>
                </c:pt>
                <c:pt idx="7253">
                  <c:v>19837</c:v>
                </c:pt>
                <c:pt idx="7254">
                  <c:v>19836</c:v>
                </c:pt>
                <c:pt idx="7255">
                  <c:v>19835</c:v>
                </c:pt>
                <c:pt idx="7256">
                  <c:v>19834</c:v>
                </c:pt>
                <c:pt idx="7257">
                  <c:v>19833</c:v>
                </c:pt>
                <c:pt idx="7258">
                  <c:v>19832</c:v>
                </c:pt>
                <c:pt idx="7259">
                  <c:v>19831</c:v>
                </c:pt>
                <c:pt idx="7260">
                  <c:v>19830</c:v>
                </c:pt>
                <c:pt idx="7261">
                  <c:v>19829</c:v>
                </c:pt>
                <c:pt idx="7262">
                  <c:v>19828</c:v>
                </c:pt>
                <c:pt idx="7263">
                  <c:v>19827</c:v>
                </c:pt>
                <c:pt idx="7264">
                  <c:v>19826</c:v>
                </c:pt>
                <c:pt idx="7265">
                  <c:v>19825</c:v>
                </c:pt>
                <c:pt idx="7266">
                  <c:v>19824</c:v>
                </c:pt>
                <c:pt idx="7267">
                  <c:v>19823</c:v>
                </c:pt>
                <c:pt idx="7268">
                  <c:v>19822</c:v>
                </c:pt>
                <c:pt idx="7269">
                  <c:v>19821</c:v>
                </c:pt>
                <c:pt idx="7270">
                  <c:v>19820</c:v>
                </c:pt>
                <c:pt idx="7271">
                  <c:v>19819</c:v>
                </c:pt>
                <c:pt idx="7272">
                  <c:v>19818</c:v>
                </c:pt>
                <c:pt idx="7273">
                  <c:v>19817</c:v>
                </c:pt>
                <c:pt idx="7274">
                  <c:v>19816</c:v>
                </c:pt>
                <c:pt idx="7275">
                  <c:v>19815</c:v>
                </c:pt>
                <c:pt idx="7276">
                  <c:v>19814</c:v>
                </c:pt>
                <c:pt idx="7277">
                  <c:v>19813</c:v>
                </c:pt>
                <c:pt idx="7278">
                  <c:v>19812</c:v>
                </c:pt>
                <c:pt idx="7279">
                  <c:v>19811</c:v>
                </c:pt>
                <c:pt idx="7280">
                  <c:v>19810</c:v>
                </c:pt>
                <c:pt idx="7281">
                  <c:v>19809</c:v>
                </c:pt>
                <c:pt idx="7282">
                  <c:v>19808</c:v>
                </c:pt>
                <c:pt idx="7283">
                  <c:v>19807</c:v>
                </c:pt>
                <c:pt idx="7284">
                  <c:v>19806</c:v>
                </c:pt>
                <c:pt idx="7285">
                  <c:v>19805</c:v>
                </c:pt>
                <c:pt idx="7286">
                  <c:v>19804</c:v>
                </c:pt>
                <c:pt idx="7287">
                  <c:v>19803</c:v>
                </c:pt>
                <c:pt idx="7288">
                  <c:v>19802</c:v>
                </c:pt>
                <c:pt idx="7289">
                  <c:v>19801</c:v>
                </c:pt>
                <c:pt idx="7290">
                  <c:v>19800</c:v>
                </c:pt>
                <c:pt idx="7291">
                  <c:v>19799</c:v>
                </c:pt>
                <c:pt idx="7292">
                  <c:v>19798</c:v>
                </c:pt>
                <c:pt idx="7293">
                  <c:v>19797</c:v>
                </c:pt>
                <c:pt idx="7294">
                  <c:v>19796</c:v>
                </c:pt>
                <c:pt idx="7295">
                  <c:v>19795</c:v>
                </c:pt>
                <c:pt idx="7296">
                  <c:v>19794</c:v>
                </c:pt>
                <c:pt idx="7297">
                  <c:v>19793</c:v>
                </c:pt>
                <c:pt idx="7298">
                  <c:v>19792</c:v>
                </c:pt>
                <c:pt idx="7299">
                  <c:v>19791</c:v>
                </c:pt>
                <c:pt idx="7300">
                  <c:v>19790</c:v>
                </c:pt>
                <c:pt idx="7301">
                  <c:v>19789</c:v>
                </c:pt>
                <c:pt idx="7302">
                  <c:v>19788</c:v>
                </c:pt>
                <c:pt idx="7303">
                  <c:v>19787</c:v>
                </c:pt>
                <c:pt idx="7304">
                  <c:v>19786</c:v>
                </c:pt>
                <c:pt idx="7305">
                  <c:v>19785</c:v>
                </c:pt>
                <c:pt idx="7306">
                  <c:v>19784</c:v>
                </c:pt>
                <c:pt idx="7307">
                  <c:v>19783</c:v>
                </c:pt>
                <c:pt idx="7308">
                  <c:v>19782</c:v>
                </c:pt>
                <c:pt idx="7309">
                  <c:v>19781</c:v>
                </c:pt>
                <c:pt idx="7310">
                  <c:v>19780</c:v>
                </c:pt>
                <c:pt idx="7311">
                  <c:v>19779</c:v>
                </c:pt>
                <c:pt idx="7312">
                  <c:v>19778</c:v>
                </c:pt>
                <c:pt idx="7313">
                  <c:v>19777</c:v>
                </c:pt>
                <c:pt idx="7314">
                  <c:v>19776</c:v>
                </c:pt>
                <c:pt idx="7315">
                  <c:v>19775</c:v>
                </c:pt>
                <c:pt idx="7316">
                  <c:v>19774</c:v>
                </c:pt>
                <c:pt idx="7317">
                  <c:v>19773</c:v>
                </c:pt>
                <c:pt idx="7318">
                  <c:v>19772</c:v>
                </c:pt>
                <c:pt idx="7319">
                  <c:v>19771</c:v>
                </c:pt>
                <c:pt idx="7320">
                  <c:v>19770</c:v>
                </c:pt>
                <c:pt idx="7321">
                  <c:v>19769</c:v>
                </c:pt>
                <c:pt idx="7322">
                  <c:v>19768</c:v>
                </c:pt>
                <c:pt idx="7323">
                  <c:v>19767</c:v>
                </c:pt>
                <c:pt idx="7324">
                  <c:v>19766</c:v>
                </c:pt>
                <c:pt idx="7325">
                  <c:v>19765</c:v>
                </c:pt>
                <c:pt idx="7326">
                  <c:v>19764</c:v>
                </c:pt>
                <c:pt idx="7327">
                  <c:v>19763</c:v>
                </c:pt>
                <c:pt idx="7328">
                  <c:v>19762</c:v>
                </c:pt>
                <c:pt idx="7329">
                  <c:v>19761</c:v>
                </c:pt>
                <c:pt idx="7330">
                  <c:v>19760</c:v>
                </c:pt>
                <c:pt idx="7331">
                  <c:v>19759</c:v>
                </c:pt>
                <c:pt idx="7332">
                  <c:v>19758</c:v>
                </c:pt>
                <c:pt idx="7333">
                  <c:v>19757</c:v>
                </c:pt>
                <c:pt idx="7334">
                  <c:v>19756</c:v>
                </c:pt>
                <c:pt idx="7335">
                  <c:v>19755</c:v>
                </c:pt>
                <c:pt idx="7336">
                  <c:v>19754</c:v>
                </c:pt>
                <c:pt idx="7337">
                  <c:v>19753</c:v>
                </c:pt>
                <c:pt idx="7338">
                  <c:v>19752</c:v>
                </c:pt>
                <c:pt idx="7339">
                  <c:v>19751</c:v>
                </c:pt>
                <c:pt idx="7340">
                  <c:v>19750</c:v>
                </c:pt>
                <c:pt idx="7341">
                  <c:v>19749</c:v>
                </c:pt>
                <c:pt idx="7342">
                  <c:v>19748</c:v>
                </c:pt>
                <c:pt idx="7343">
                  <c:v>19747</c:v>
                </c:pt>
                <c:pt idx="7344">
                  <c:v>19746</c:v>
                </c:pt>
                <c:pt idx="7345">
                  <c:v>19745</c:v>
                </c:pt>
                <c:pt idx="7346">
                  <c:v>19744</c:v>
                </c:pt>
                <c:pt idx="7347">
                  <c:v>19743</c:v>
                </c:pt>
                <c:pt idx="7348">
                  <c:v>19742</c:v>
                </c:pt>
                <c:pt idx="7349">
                  <c:v>19741</c:v>
                </c:pt>
                <c:pt idx="7350">
                  <c:v>19740</c:v>
                </c:pt>
                <c:pt idx="7351">
                  <c:v>19739</c:v>
                </c:pt>
                <c:pt idx="7352">
                  <c:v>19738</c:v>
                </c:pt>
                <c:pt idx="7353">
                  <c:v>19737</c:v>
                </c:pt>
                <c:pt idx="7354">
                  <c:v>19736</c:v>
                </c:pt>
                <c:pt idx="7355">
                  <c:v>19735</c:v>
                </c:pt>
                <c:pt idx="7356">
                  <c:v>19734</c:v>
                </c:pt>
                <c:pt idx="7357">
                  <c:v>19733</c:v>
                </c:pt>
                <c:pt idx="7358">
                  <c:v>19732</c:v>
                </c:pt>
                <c:pt idx="7359">
                  <c:v>19731</c:v>
                </c:pt>
                <c:pt idx="7360">
                  <c:v>19730</c:v>
                </c:pt>
                <c:pt idx="7361">
                  <c:v>19729</c:v>
                </c:pt>
                <c:pt idx="7362">
                  <c:v>19728</c:v>
                </c:pt>
                <c:pt idx="7363">
                  <c:v>19727</c:v>
                </c:pt>
                <c:pt idx="7364">
                  <c:v>19726</c:v>
                </c:pt>
                <c:pt idx="7365">
                  <c:v>19725</c:v>
                </c:pt>
                <c:pt idx="7366">
                  <c:v>19724</c:v>
                </c:pt>
                <c:pt idx="7367">
                  <c:v>19723</c:v>
                </c:pt>
                <c:pt idx="7368">
                  <c:v>19722</c:v>
                </c:pt>
                <c:pt idx="7369">
                  <c:v>19721</c:v>
                </c:pt>
                <c:pt idx="7370">
                  <c:v>19720</c:v>
                </c:pt>
                <c:pt idx="7371">
                  <c:v>19719</c:v>
                </c:pt>
                <c:pt idx="7372">
                  <c:v>19718</c:v>
                </c:pt>
                <c:pt idx="7373">
                  <c:v>19717</c:v>
                </c:pt>
                <c:pt idx="7374">
                  <c:v>19716</c:v>
                </c:pt>
                <c:pt idx="7375">
                  <c:v>19715</c:v>
                </c:pt>
                <c:pt idx="7376">
                  <c:v>19714</c:v>
                </c:pt>
                <c:pt idx="7377">
                  <c:v>19713</c:v>
                </c:pt>
                <c:pt idx="7378">
                  <c:v>19712</c:v>
                </c:pt>
                <c:pt idx="7379">
                  <c:v>19711</c:v>
                </c:pt>
                <c:pt idx="7380">
                  <c:v>19710</c:v>
                </c:pt>
                <c:pt idx="7381">
                  <c:v>19709</c:v>
                </c:pt>
                <c:pt idx="7382">
                  <c:v>19708</c:v>
                </c:pt>
                <c:pt idx="7383">
                  <c:v>19707</c:v>
                </c:pt>
                <c:pt idx="7384">
                  <c:v>19706</c:v>
                </c:pt>
                <c:pt idx="7385">
                  <c:v>19705</c:v>
                </c:pt>
                <c:pt idx="7386">
                  <c:v>19704</c:v>
                </c:pt>
                <c:pt idx="7387">
                  <c:v>19703</c:v>
                </c:pt>
                <c:pt idx="7388">
                  <c:v>19702</c:v>
                </c:pt>
                <c:pt idx="7389">
                  <c:v>19701</c:v>
                </c:pt>
                <c:pt idx="7390">
                  <c:v>19700</c:v>
                </c:pt>
                <c:pt idx="7391">
                  <c:v>19699</c:v>
                </c:pt>
                <c:pt idx="7392">
                  <c:v>19698</c:v>
                </c:pt>
                <c:pt idx="7393">
                  <c:v>19697</c:v>
                </c:pt>
                <c:pt idx="7394">
                  <c:v>19696</c:v>
                </c:pt>
                <c:pt idx="7395">
                  <c:v>19695</c:v>
                </c:pt>
                <c:pt idx="7396">
                  <c:v>19694</c:v>
                </c:pt>
                <c:pt idx="7397">
                  <c:v>19693</c:v>
                </c:pt>
                <c:pt idx="7398">
                  <c:v>19692</c:v>
                </c:pt>
                <c:pt idx="7399">
                  <c:v>19691</c:v>
                </c:pt>
                <c:pt idx="7400">
                  <c:v>19690</c:v>
                </c:pt>
                <c:pt idx="7401">
                  <c:v>19689</c:v>
                </c:pt>
                <c:pt idx="7402">
                  <c:v>19688</c:v>
                </c:pt>
                <c:pt idx="7403">
                  <c:v>19687</c:v>
                </c:pt>
                <c:pt idx="7404">
                  <c:v>19686</c:v>
                </c:pt>
                <c:pt idx="7405">
                  <c:v>19685</c:v>
                </c:pt>
                <c:pt idx="7406">
                  <c:v>19684</c:v>
                </c:pt>
                <c:pt idx="7407">
                  <c:v>19683</c:v>
                </c:pt>
                <c:pt idx="7408">
                  <c:v>19682</c:v>
                </c:pt>
                <c:pt idx="7409">
                  <c:v>19681</c:v>
                </c:pt>
                <c:pt idx="7410">
                  <c:v>19680</c:v>
                </c:pt>
                <c:pt idx="7411">
                  <c:v>19679</c:v>
                </c:pt>
                <c:pt idx="7412">
                  <c:v>19678</c:v>
                </c:pt>
                <c:pt idx="7413">
                  <c:v>19677</c:v>
                </c:pt>
                <c:pt idx="7414">
                  <c:v>19676</c:v>
                </c:pt>
                <c:pt idx="7415">
                  <c:v>19675</c:v>
                </c:pt>
                <c:pt idx="7416">
                  <c:v>19674</c:v>
                </c:pt>
                <c:pt idx="7417">
                  <c:v>19673</c:v>
                </c:pt>
                <c:pt idx="7418">
                  <c:v>19672</c:v>
                </c:pt>
                <c:pt idx="7419">
                  <c:v>19671</c:v>
                </c:pt>
                <c:pt idx="7420">
                  <c:v>19670</c:v>
                </c:pt>
                <c:pt idx="7421">
                  <c:v>19669</c:v>
                </c:pt>
                <c:pt idx="7422">
                  <c:v>19668</c:v>
                </c:pt>
                <c:pt idx="7423">
                  <c:v>19667</c:v>
                </c:pt>
                <c:pt idx="7424">
                  <c:v>19666</c:v>
                </c:pt>
                <c:pt idx="7425">
                  <c:v>19665</c:v>
                </c:pt>
                <c:pt idx="7426">
                  <c:v>19664</c:v>
                </c:pt>
                <c:pt idx="7427">
                  <c:v>19663</c:v>
                </c:pt>
                <c:pt idx="7428">
                  <c:v>19662</c:v>
                </c:pt>
                <c:pt idx="7429">
                  <c:v>19661</c:v>
                </c:pt>
                <c:pt idx="7430">
                  <c:v>19660</c:v>
                </c:pt>
                <c:pt idx="7431">
                  <c:v>19659</c:v>
                </c:pt>
                <c:pt idx="7432">
                  <c:v>19658</c:v>
                </c:pt>
                <c:pt idx="7433">
                  <c:v>19657</c:v>
                </c:pt>
                <c:pt idx="7434">
                  <c:v>19656</c:v>
                </c:pt>
                <c:pt idx="7435">
                  <c:v>19655</c:v>
                </c:pt>
                <c:pt idx="7436">
                  <c:v>19654</c:v>
                </c:pt>
                <c:pt idx="7437">
                  <c:v>19653</c:v>
                </c:pt>
                <c:pt idx="7438">
                  <c:v>19652</c:v>
                </c:pt>
                <c:pt idx="7439">
                  <c:v>19651</c:v>
                </c:pt>
                <c:pt idx="7440">
                  <c:v>19650</c:v>
                </c:pt>
                <c:pt idx="7441">
                  <c:v>19649</c:v>
                </c:pt>
                <c:pt idx="7442">
                  <c:v>19648</c:v>
                </c:pt>
                <c:pt idx="7443">
                  <c:v>19647</c:v>
                </c:pt>
                <c:pt idx="7444">
                  <c:v>19646</c:v>
                </c:pt>
                <c:pt idx="7445">
                  <c:v>19645</c:v>
                </c:pt>
                <c:pt idx="7446">
                  <c:v>19644</c:v>
                </c:pt>
                <c:pt idx="7447">
                  <c:v>19643</c:v>
                </c:pt>
                <c:pt idx="7448">
                  <c:v>19642</c:v>
                </c:pt>
                <c:pt idx="7449">
                  <c:v>19641</c:v>
                </c:pt>
                <c:pt idx="7450">
                  <c:v>19640</c:v>
                </c:pt>
                <c:pt idx="7451">
                  <c:v>19639</c:v>
                </c:pt>
                <c:pt idx="7452">
                  <c:v>19638</c:v>
                </c:pt>
                <c:pt idx="7453">
                  <c:v>19637</c:v>
                </c:pt>
                <c:pt idx="7454">
                  <c:v>19636</c:v>
                </c:pt>
                <c:pt idx="7455">
                  <c:v>19635</c:v>
                </c:pt>
                <c:pt idx="7456">
                  <c:v>19634</c:v>
                </c:pt>
                <c:pt idx="7457">
                  <c:v>19633</c:v>
                </c:pt>
                <c:pt idx="7458">
                  <c:v>19632</c:v>
                </c:pt>
                <c:pt idx="7459">
                  <c:v>19631</c:v>
                </c:pt>
                <c:pt idx="7460">
                  <c:v>19630</c:v>
                </c:pt>
                <c:pt idx="7461">
                  <c:v>19629</c:v>
                </c:pt>
                <c:pt idx="7462">
                  <c:v>19628</c:v>
                </c:pt>
                <c:pt idx="7463">
                  <c:v>19627</c:v>
                </c:pt>
                <c:pt idx="7464">
                  <c:v>19626</c:v>
                </c:pt>
                <c:pt idx="7465">
                  <c:v>19625</c:v>
                </c:pt>
                <c:pt idx="7466">
                  <c:v>19624</c:v>
                </c:pt>
                <c:pt idx="7467">
                  <c:v>19623</c:v>
                </c:pt>
                <c:pt idx="7468">
                  <c:v>19622</c:v>
                </c:pt>
                <c:pt idx="7469">
                  <c:v>19621</c:v>
                </c:pt>
                <c:pt idx="7470">
                  <c:v>19620</c:v>
                </c:pt>
                <c:pt idx="7471">
                  <c:v>19619</c:v>
                </c:pt>
                <c:pt idx="7472">
                  <c:v>19618</c:v>
                </c:pt>
                <c:pt idx="7473">
                  <c:v>19617</c:v>
                </c:pt>
                <c:pt idx="7474">
                  <c:v>19616</c:v>
                </c:pt>
                <c:pt idx="7475">
                  <c:v>19615</c:v>
                </c:pt>
                <c:pt idx="7476">
                  <c:v>19614</c:v>
                </c:pt>
                <c:pt idx="7477">
                  <c:v>19613</c:v>
                </c:pt>
                <c:pt idx="7478">
                  <c:v>19612</c:v>
                </c:pt>
                <c:pt idx="7479">
                  <c:v>19611</c:v>
                </c:pt>
                <c:pt idx="7480">
                  <c:v>19610</c:v>
                </c:pt>
                <c:pt idx="7481">
                  <c:v>19609</c:v>
                </c:pt>
                <c:pt idx="7482">
                  <c:v>19608</c:v>
                </c:pt>
                <c:pt idx="7483">
                  <c:v>19607</c:v>
                </c:pt>
                <c:pt idx="7484">
                  <c:v>19606</c:v>
                </c:pt>
                <c:pt idx="7485">
                  <c:v>19605</c:v>
                </c:pt>
                <c:pt idx="7486">
                  <c:v>19604</c:v>
                </c:pt>
                <c:pt idx="7487">
                  <c:v>19603</c:v>
                </c:pt>
                <c:pt idx="7488">
                  <c:v>19602</c:v>
                </c:pt>
                <c:pt idx="7489">
                  <c:v>19601</c:v>
                </c:pt>
                <c:pt idx="7490">
                  <c:v>19600</c:v>
                </c:pt>
                <c:pt idx="7491">
                  <c:v>19599</c:v>
                </c:pt>
                <c:pt idx="7492">
                  <c:v>19598</c:v>
                </c:pt>
                <c:pt idx="7493">
                  <c:v>19597</c:v>
                </c:pt>
                <c:pt idx="7494">
                  <c:v>19596</c:v>
                </c:pt>
                <c:pt idx="7495">
                  <c:v>19595</c:v>
                </c:pt>
                <c:pt idx="7496">
                  <c:v>19594</c:v>
                </c:pt>
                <c:pt idx="7497">
                  <c:v>19593</c:v>
                </c:pt>
                <c:pt idx="7498">
                  <c:v>19592</c:v>
                </c:pt>
                <c:pt idx="7499">
                  <c:v>19591</c:v>
                </c:pt>
                <c:pt idx="7500">
                  <c:v>19590</c:v>
                </c:pt>
                <c:pt idx="7501">
                  <c:v>19589</c:v>
                </c:pt>
                <c:pt idx="7502">
                  <c:v>19588</c:v>
                </c:pt>
                <c:pt idx="7503">
                  <c:v>19587</c:v>
                </c:pt>
                <c:pt idx="7504">
                  <c:v>19586</c:v>
                </c:pt>
                <c:pt idx="7505">
                  <c:v>19585</c:v>
                </c:pt>
                <c:pt idx="7506">
                  <c:v>19584</c:v>
                </c:pt>
                <c:pt idx="7507">
                  <c:v>19583</c:v>
                </c:pt>
                <c:pt idx="7508">
                  <c:v>19582</c:v>
                </c:pt>
                <c:pt idx="7509">
                  <c:v>19581</c:v>
                </c:pt>
                <c:pt idx="7510">
                  <c:v>19580</c:v>
                </c:pt>
                <c:pt idx="7511">
                  <c:v>19579</c:v>
                </c:pt>
                <c:pt idx="7512">
                  <c:v>19578</c:v>
                </c:pt>
                <c:pt idx="7513">
                  <c:v>19577</c:v>
                </c:pt>
                <c:pt idx="7514">
                  <c:v>19576</c:v>
                </c:pt>
                <c:pt idx="7515">
                  <c:v>19575</c:v>
                </c:pt>
                <c:pt idx="7516">
                  <c:v>19574</c:v>
                </c:pt>
                <c:pt idx="7517">
                  <c:v>19573</c:v>
                </c:pt>
                <c:pt idx="7518">
                  <c:v>19572</c:v>
                </c:pt>
                <c:pt idx="7519">
                  <c:v>19571</c:v>
                </c:pt>
                <c:pt idx="7520">
                  <c:v>19570</c:v>
                </c:pt>
                <c:pt idx="7521">
                  <c:v>19569</c:v>
                </c:pt>
                <c:pt idx="7522">
                  <c:v>19568</c:v>
                </c:pt>
                <c:pt idx="7523">
                  <c:v>19567</c:v>
                </c:pt>
                <c:pt idx="7524">
                  <c:v>19566</c:v>
                </c:pt>
                <c:pt idx="7525">
                  <c:v>19565</c:v>
                </c:pt>
                <c:pt idx="7526">
                  <c:v>19564</c:v>
                </c:pt>
                <c:pt idx="7527">
                  <c:v>19563</c:v>
                </c:pt>
                <c:pt idx="7528">
                  <c:v>19562</c:v>
                </c:pt>
                <c:pt idx="7529">
                  <c:v>19561</c:v>
                </c:pt>
                <c:pt idx="7530">
                  <c:v>19560</c:v>
                </c:pt>
                <c:pt idx="7531">
                  <c:v>19559</c:v>
                </c:pt>
                <c:pt idx="7532">
                  <c:v>19558</c:v>
                </c:pt>
                <c:pt idx="7533">
                  <c:v>19557</c:v>
                </c:pt>
                <c:pt idx="7534">
                  <c:v>19556</c:v>
                </c:pt>
                <c:pt idx="7535">
                  <c:v>19555</c:v>
                </c:pt>
                <c:pt idx="7536">
                  <c:v>19554</c:v>
                </c:pt>
                <c:pt idx="7537">
                  <c:v>19553</c:v>
                </c:pt>
                <c:pt idx="7538">
                  <c:v>19552</c:v>
                </c:pt>
                <c:pt idx="7539">
                  <c:v>19551</c:v>
                </c:pt>
                <c:pt idx="7540">
                  <c:v>19550</c:v>
                </c:pt>
                <c:pt idx="7541">
                  <c:v>19549</c:v>
                </c:pt>
                <c:pt idx="7542">
                  <c:v>19548</c:v>
                </c:pt>
                <c:pt idx="7543">
                  <c:v>19547</c:v>
                </c:pt>
                <c:pt idx="7544">
                  <c:v>19546</c:v>
                </c:pt>
                <c:pt idx="7545">
                  <c:v>19545</c:v>
                </c:pt>
                <c:pt idx="7546">
                  <c:v>19544</c:v>
                </c:pt>
                <c:pt idx="7547">
                  <c:v>19543</c:v>
                </c:pt>
                <c:pt idx="7548">
                  <c:v>19542</c:v>
                </c:pt>
                <c:pt idx="7549">
                  <c:v>19541</c:v>
                </c:pt>
                <c:pt idx="7550">
                  <c:v>19540</c:v>
                </c:pt>
                <c:pt idx="7551">
                  <c:v>19539</c:v>
                </c:pt>
                <c:pt idx="7552">
                  <c:v>19538</c:v>
                </c:pt>
                <c:pt idx="7553">
                  <c:v>19537</c:v>
                </c:pt>
                <c:pt idx="7554">
                  <c:v>19536</c:v>
                </c:pt>
                <c:pt idx="7555">
                  <c:v>19535</c:v>
                </c:pt>
                <c:pt idx="7556">
                  <c:v>19534</c:v>
                </c:pt>
                <c:pt idx="7557">
                  <c:v>19533</c:v>
                </c:pt>
                <c:pt idx="7558">
                  <c:v>19532</c:v>
                </c:pt>
                <c:pt idx="7559">
                  <c:v>19531</c:v>
                </c:pt>
                <c:pt idx="7560">
                  <c:v>19530</c:v>
                </c:pt>
                <c:pt idx="7561">
                  <c:v>19529</c:v>
                </c:pt>
                <c:pt idx="7562">
                  <c:v>19528</c:v>
                </c:pt>
                <c:pt idx="7563">
                  <c:v>19527</c:v>
                </c:pt>
                <c:pt idx="7564">
                  <c:v>19526</c:v>
                </c:pt>
                <c:pt idx="7565">
                  <c:v>19525</c:v>
                </c:pt>
                <c:pt idx="7566">
                  <c:v>19524</c:v>
                </c:pt>
                <c:pt idx="7567">
                  <c:v>19523</c:v>
                </c:pt>
                <c:pt idx="7568">
                  <c:v>19522</c:v>
                </c:pt>
                <c:pt idx="7569">
                  <c:v>19521</c:v>
                </c:pt>
                <c:pt idx="7570">
                  <c:v>19520</c:v>
                </c:pt>
                <c:pt idx="7571">
                  <c:v>19519</c:v>
                </c:pt>
                <c:pt idx="7572">
                  <c:v>19518</c:v>
                </c:pt>
                <c:pt idx="7573">
                  <c:v>19517</c:v>
                </c:pt>
                <c:pt idx="7574">
                  <c:v>19516</c:v>
                </c:pt>
                <c:pt idx="7575">
                  <c:v>19515</c:v>
                </c:pt>
                <c:pt idx="7576">
                  <c:v>19514</c:v>
                </c:pt>
                <c:pt idx="7577">
                  <c:v>19513</c:v>
                </c:pt>
                <c:pt idx="7578">
                  <c:v>19512</c:v>
                </c:pt>
                <c:pt idx="7579">
                  <c:v>19511</c:v>
                </c:pt>
                <c:pt idx="7580">
                  <c:v>19510</c:v>
                </c:pt>
                <c:pt idx="7581">
                  <c:v>19509</c:v>
                </c:pt>
                <c:pt idx="7582">
                  <c:v>19508</c:v>
                </c:pt>
                <c:pt idx="7583">
                  <c:v>19507</c:v>
                </c:pt>
                <c:pt idx="7584">
                  <c:v>19506</c:v>
                </c:pt>
                <c:pt idx="7585">
                  <c:v>19505</c:v>
                </c:pt>
                <c:pt idx="7586">
                  <c:v>19504</c:v>
                </c:pt>
                <c:pt idx="7587">
                  <c:v>19503</c:v>
                </c:pt>
                <c:pt idx="7588">
                  <c:v>19502</c:v>
                </c:pt>
                <c:pt idx="7589">
                  <c:v>19501</c:v>
                </c:pt>
                <c:pt idx="7590">
                  <c:v>19500</c:v>
                </c:pt>
                <c:pt idx="7591">
                  <c:v>19499</c:v>
                </c:pt>
                <c:pt idx="7592">
                  <c:v>19498</c:v>
                </c:pt>
                <c:pt idx="7593">
                  <c:v>19497</c:v>
                </c:pt>
                <c:pt idx="7594">
                  <c:v>19496</c:v>
                </c:pt>
                <c:pt idx="7595">
                  <c:v>19495</c:v>
                </c:pt>
                <c:pt idx="7596">
                  <c:v>19494</c:v>
                </c:pt>
                <c:pt idx="7597">
                  <c:v>19493</c:v>
                </c:pt>
                <c:pt idx="7598">
                  <c:v>19492</c:v>
                </c:pt>
                <c:pt idx="7599">
                  <c:v>19491</c:v>
                </c:pt>
                <c:pt idx="7600">
                  <c:v>19490</c:v>
                </c:pt>
                <c:pt idx="7601">
                  <c:v>19489</c:v>
                </c:pt>
                <c:pt idx="7602">
                  <c:v>19488</c:v>
                </c:pt>
                <c:pt idx="7603">
                  <c:v>19487</c:v>
                </c:pt>
                <c:pt idx="7604">
                  <c:v>19486</c:v>
                </c:pt>
                <c:pt idx="7605">
                  <c:v>19485</c:v>
                </c:pt>
                <c:pt idx="7606">
                  <c:v>19484</c:v>
                </c:pt>
                <c:pt idx="7607">
                  <c:v>19483</c:v>
                </c:pt>
                <c:pt idx="7608">
                  <c:v>19482</c:v>
                </c:pt>
                <c:pt idx="7609">
                  <c:v>19481</c:v>
                </c:pt>
                <c:pt idx="7610">
                  <c:v>19480</c:v>
                </c:pt>
                <c:pt idx="7611">
                  <c:v>19479</c:v>
                </c:pt>
                <c:pt idx="7612">
                  <c:v>19478</c:v>
                </c:pt>
                <c:pt idx="7613">
                  <c:v>19477</c:v>
                </c:pt>
                <c:pt idx="7614">
                  <c:v>19476</c:v>
                </c:pt>
                <c:pt idx="7615">
                  <c:v>19475</c:v>
                </c:pt>
                <c:pt idx="7616">
                  <c:v>19474</c:v>
                </c:pt>
                <c:pt idx="7617">
                  <c:v>19473</c:v>
                </c:pt>
                <c:pt idx="7618">
                  <c:v>19472</c:v>
                </c:pt>
                <c:pt idx="7619">
                  <c:v>19471</c:v>
                </c:pt>
                <c:pt idx="7620">
                  <c:v>19470</c:v>
                </c:pt>
                <c:pt idx="7621">
                  <c:v>19469</c:v>
                </c:pt>
                <c:pt idx="7622">
                  <c:v>19468</c:v>
                </c:pt>
                <c:pt idx="7623">
                  <c:v>19467</c:v>
                </c:pt>
                <c:pt idx="7624">
                  <c:v>19466</c:v>
                </c:pt>
                <c:pt idx="7625">
                  <c:v>19465</c:v>
                </c:pt>
                <c:pt idx="7626">
                  <c:v>19464</c:v>
                </c:pt>
                <c:pt idx="7627">
                  <c:v>19463</c:v>
                </c:pt>
                <c:pt idx="7628">
                  <c:v>19462</c:v>
                </c:pt>
                <c:pt idx="7629">
                  <c:v>19461</c:v>
                </c:pt>
                <c:pt idx="7630">
                  <c:v>19460</c:v>
                </c:pt>
                <c:pt idx="7631">
                  <c:v>19459</c:v>
                </c:pt>
                <c:pt idx="7632">
                  <c:v>19458</c:v>
                </c:pt>
                <c:pt idx="7633">
                  <c:v>19457</c:v>
                </c:pt>
                <c:pt idx="7634">
                  <c:v>19456</c:v>
                </c:pt>
                <c:pt idx="7635">
                  <c:v>19455</c:v>
                </c:pt>
                <c:pt idx="7636">
                  <c:v>19454</c:v>
                </c:pt>
                <c:pt idx="7637">
                  <c:v>19453</c:v>
                </c:pt>
                <c:pt idx="7638">
                  <c:v>19452</c:v>
                </c:pt>
                <c:pt idx="7639">
                  <c:v>19451</c:v>
                </c:pt>
                <c:pt idx="7640">
                  <c:v>19450</c:v>
                </c:pt>
                <c:pt idx="7641">
                  <c:v>19449</c:v>
                </c:pt>
                <c:pt idx="7642">
                  <c:v>19448</c:v>
                </c:pt>
                <c:pt idx="7643">
                  <c:v>19447</c:v>
                </c:pt>
                <c:pt idx="7644">
                  <c:v>19446</c:v>
                </c:pt>
                <c:pt idx="7645">
                  <c:v>19445</c:v>
                </c:pt>
                <c:pt idx="7646">
                  <c:v>19444</c:v>
                </c:pt>
                <c:pt idx="7647">
                  <c:v>19443</c:v>
                </c:pt>
                <c:pt idx="7648">
                  <c:v>19442</c:v>
                </c:pt>
                <c:pt idx="7649">
                  <c:v>19441</c:v>
                </c:pt>
                <c:pt idx="7650">
                  <c:v>19440</c:v>
                </c:pt>
                <c:pt idx="7651">
                  <c:v>19439</c:v>
                </c:pt>
                <c:pt idx="7652">
                  <c:v>19438</c:v>
                </c:pt>
                <c:pt idx="7653">
                  <c:v>19437</c:v>
                </c:pt>
                <c:pt idx="7654">
                  <c:v>19436</c:v>
                </c:pt>
                <c:pt idx="7655">
                  <c:v>19435</c:v>
                </c:pt>
                <c:pt idx="7656">
                  <c:v>19434</c:v>
                </c:pt>
                <c:pt idx="7657">
                  <c:v>19433</c:v>
                </c:pt>
                <c:pt idx="7658">
                  <c:v>19432</c:v>
                </c:pt>
                <c:pt idx="7659">
                  <c:v>19431</c:v>
                </c:pt>
                <c:pt idx="7660">
                  <c:v>19430</c:v>
                </c:pt>
                <c:pt idx="7661">
                  <c:v>19429</c:v>
                </c:pt>
                <c:pt idx="7662">
                  <c:v>19428</c:v>
                </c:pt>
                <c:pt idx="7663">
                  <c:v>19427</c:v>
                </c:pt>
                <c:pt idx="7664">
                  <c:v>19426</c:v>
                </c:pt>
                <c:pt idx="7665">
                  <c:v>19425</c:v>
                </c:pt>
                <c:pt idx="7666">
                  <c:v>19424</c:v>
                </c:pt>
                <c:pt idx="7667">
                  <c:v>19423</c:v>
                </c:pt>
                <c:pt idx="7668">
                  <c:v>19422</c:v>
                </c:pt>
                <c:pt idx="7669">
                  <c:v>19421</c:v>
                </c:pt>
                <c:pt idx="7670">
                  <c:v>19420</c:v>
                </c:pt>
                <c:pt idx="7671">
                  <c:v>19419</c:v>
                </c:pt>
                <c:pt idx="7672">
                  <c:v>19418</c:v>
                </c:pt>
                <c:pt idx="7673">
                  <c:v>19417</c:v>
                </c:pt>
                <c:pt idx="7674">
                  <c:v>19416</c:v>
                </c:pt>
                <c:pt idx="7675">
                  <c:v>19415</c:v>
                </c:pt>
                <c:pt idx="7676">
                  <c:v>19414</c:v>
                </c:pt>
                <c:pt idx="7677">
                  <c:v>19413</c:v>
                </c:pt>
                <c:pt idx="7678">
                  <c:v>19412</c:v>
                </c:pt>
                <c:pt idx="7679">
                  <c:v>19411</c:v>
                </c:pt>
                <c:pt idx="7680">
                  <c:v>19410</c:v>
                </c:pt>
                <c:pt idx="7681">
                  <c:v>19409</c:v>
                </c:pt>
                <c:pt idx="7682">
                  <c:v>19408</c:v>
                </c:pt>
                <c:pt idx="7683">
                  <c:v>19407</c:v>
                </c:pt>
                <c:pt idx="7684">
                  <c:v>19406</c:v>
                </c:pt>
                <c:pt idx="7685">
                  <c:v>19405</c:v>
                </c:pt>
                <c:pt idx="7686">
                  <c:v>19404</c:v>
                </c:pt>
                <c:pt idx="7687">
                  <c:v>19403</c:v>
                </c:pt>
                <c:pt idx="7688">
                  <c:v>19402</c:v>
                </c:pt>
                <c:pt idx="7689">
                  <c:v>19401</c:v>
                </c:pt>
                <c:pt idx="7690">
                  <c:v>19400</c:v>
                </c:pt>
                <c:pt idx="7691">
                  <c:v>19399</c:v>
                </c:pt>
                <c:pt idx="7692">
                  <c:v>19398</c:v>
                </c:pt>
                <c:pt idx="7693">
                  <c:v>19397</c:v>
                </c:pt>
                <c:pt idx="7694">
                  <c:v>19396</c:v>
                </c:pt>
                <c:pt idx="7695">
                  <c:v>19395</c:v>
                </c:pt>
                <c:pt idx="7696">
                  <c:v>19394</c:v>
                </c:pt>
                <c:pt idx="7697">
                  <c:v>19393</c:v>
                </c:pt>
                <c:pt idx="7698">
                  <c:v>19392</c:v>
                </c:pt>
                <c:pt idx="7699">
                  <c:v>19391</c:v>
                </c:pt>
                <c:pt idx="7700">
                  <c:v>19390</c:v>
                </c:pt>
                <c:pt idx="7701">
                  <c:v>19389</c:v>
                </c:pt>
                <c:pt idx="7702">
                  <c:v>19388</c:v>
                </c:pt>
                <c:pt idx="7703">
                  <c:v>19387</c:v>
                </c:pt>
                <c:pt idx="7704">
                  <c:v>19386</c:v>
                </c:pt>
                <c:pt idx="7705">
                  <c:v>19385</c:v>
                </c:pt>
                <c:pt idx="7706">
                  <c:v>19384</c:v>
                </c:pt>
                <c:pt idx="7707">
                  <c:v>19383</c:v>
                </c:pt>
                <c:pt idx="7708">
                  <c:v>19382</c:v>
                </c:pt>
                <c:pt idx="7709">
                  <c:v>19381</c:v>
                </c:pt>
                <c:pt idx="7710">
                  <c:v>19380</c:v>
                </c:pt>
                <c:pt idx="7711">
                  <c:v>19379</c:v>
                </c:pt>
                <c:pt idx="7712">
                  <c:v>19378</c:v>
                </c:pt>
                <c:pt idx="7713">
                  <c:v>19377</c:v>
                </c:pt>
                <c:pt idx="7714">
                  <c:v>19376</c:v>
                </c:pt>
                <c:pt idx="7715">
                  <c:v>19375</c:v>
                </c:pt>
                <c:pt idx="7716">
                  <c:v>19374</c:v>
                </c:pt>
                <c:pt idx="7717">
                  <c:v>19373</c:v>
                </c:pt>
                <c:pt idx="7718">
                  <c:v>19372</c:v>
                </c:pt>
                <c:pt idx="7719">
                  <c:v>19371</c:v>
                </c:pt>
                <c:pt idx="7720">
                  <c:v>19370</c:v>
                </c:pt>
                <c:pt idx="7721">
                  <c:v>19369</c:v>
                </c:pt>
                <c:pt idx="7722">
                  <c:v>19368</c:v>
                </c:pt>
                <c:pt idx="7723">
                  <c:v>19367</c:v>
                </c:pt>
                <c:pt idx="7724">
                  <c:v>19366</c:v>
                </c:pt>
                <c:pt idx="7725">
                  <c:v>19365</c:v>
                </c:pt>
                <c:pt idx="7726">
                  <c:v>19364</c:v>
                </c:pt>
                <c:pt idx="7727">
                  <c:v>19363</c:v>
                </c:pt>
                <c:pt idx="7728">
                  <c:v>19362</c:v>
                </c:pt>
                <c:pt idx="7729">
                  <c:v>19361</c:v>
                </c:pt>
                <c:pt idx="7730">
                  <c:v>19360</c:v>
                </c:pt>
                <c:pt idx="7731">
                  <c:v>19359</c:v>
                </c:pt>
                <c:pt idx="7732">
                  <c:v>19358</c:v>
                </c:pt>
                <c:pt idx="7733">
                  <c:v>19357</c:v>
                </c:pt>
                <c:pt idx="7734">
                  <c:v>19356</c:v>
                </c:pt>
                <c:pt idx="7735">
                  <c:v>19355</c:v>
                </c:pt>
                <c:pt idx="7736">
                  <c:v>19354</c:v>
                </c:pt>
                <c:pt idx="7737">
                  <c:v>19353</c:v>
                </c:pt>
                <c:pt idx="7738">
                  <c:v>19352</c:v>
                </c:pt>
                <c:pt idx="7739">
                  <c:v>19351</c:v>
                </c:pt>
                <c:pt idx="7740">
                  <c:v>19350</c:v>
                </c:pt>
                <c:pt idx="7741">
                  <c:v>19349</c:v>
                </c:pt>
                <c:pt idx="7742">
                  <c:v>19348</c:v>
                </c:pt>
                <c:pt idx="7743">
                  <c:v>19347</c:v>
                </c:pt>
                <c:pt idx="7744">
                  <c:v>19346</c:v>
                </c:pt>
                <c:pt idx="7745">
                  <c:v>19345</c:v>
                </c:pt>
                <c:pt idx="7746">
                  <c:v>19344</c:v>
                </c:pt>
                <c:pt idx="7747">
                  <c:v>19343</c:v>
                </c:pt>
                <c:pt idx="7748">
                  <c:v>19342</c:v>
                </c:pt>
                <c:pt idx="7749">
                  <c:v>19341</c:v>
                </c:pt>
                <c:pt idx="7750">
                  <c:v>19340</c:v>
                </c:pt>
                <c:pt idx="7751">
                  <c:v>19339</c:v>
                </c:pt>
                <c:pt idx="7752">
                  <c:v>19338</c:v>
                </c:pt>
                <c:pt idx="7753">
                  <c:v>19337</c:v>
                </c:pt>
                <c:pt idx="7754">
                  <c:v>19336</c:v>
                </c:pt>
                <c:pt idx="7755">
                  <c:v>19335</c:v>
                </c:pt>
                <c:pt idx="7756">
                  <c:v>19334</c:v>
                </c:pt>
                <c:pt idx="7757">
                  <c:v>19333</c:v>
                </c:pt>
                <c:pt idx="7758">
                  <c:v>19332</c:v>
                </c:pt>
                <c:pt idx="7759">
                  <c:v>19331</c:v>
                </c:pt>
                <c:pt idx="7760">
                  <c:v>19330</c:v>
                </c:pt>
                <c:pt idx="7761">
                  <c:v>19329</c:v>
                </c:pt>
                <c:pt idx="7762">
                  <c:v>19328</c:v>
                </c:pt>
                <c:pt idx="7763">
                  <c:v>19327</c:v>
                </c:pt>
                <c:pt idx="7764">
                  <c:v>19326</c:v>
                </c:pt>
                <c:pt idx="7765">
                  <c:v>19325</c:v>
                </c:pt>
                <c:pt idx="7766">
                  <c:v>19324</c:v>
                </c:pt>
                <c:pt idx="7767">
                  <c:v>19323</c:v>
                </c:pt>
                <c:pt idx="7768">
                  <c:v>19322</c:v>
                </c:pt>
                <c:pt idx="7769">
                  <c:v>19321</c:v>
                </c:pt>
                <c:pt idx="7770">
                  <c:v>19320</c:v>
                </c:pt>
                <c:pt idx="7771">
                  <c:v>19319</c:v>
                </c:pt>
                <c:pt idx="7772">
                  <c:v>19318</c:v>
                </c:pt>
                <c:pt idx="7773">
                  <c:v>19317</c:v>
                </c:pt>
                <c:pt idx="7774">
                  <c:v>19316</c:v>
                </c:pt>
                <c:pt idx="7775">
                  <c:v>19315</c:v>
                </c:pt>
                <c:pt idx="7776">
                  <c:v>19314</c:v>
                </c:pt>
                <c:pt idx="7777">
                  <c:v>19313</c:v>
                </c:pt>
                <c:pt idx="7778">
                  <c:v>19312</c:v>
                </c:pt>
                <c:pt idx="7779">
                  <c:v>19311</c:v>
                </c:pt>
                <c:pt idx="7780">
                  <c:v>19310</c:v>
                </c:pt>
                <c:pt idx="7781">
                  <c:v>19309</c:v>
                </c:pt>
                <c:pt idx="7782">
                  <c:v>19308</c:v>
                </c:pt>
                <c:pt idx="7783">
                  <c:v>19307</c:v>
                </c:pt>
                <c:pt idx="7784">
                  <c:v>19306</c:v>
                </c:pt>
                <c:pt idx="7785">
                  <c:v>19305</c:v>
                </c:pt>
                <c:pt idx="7786">
                  <c:v>19304</c:v>
                </c:pt>
                <c:pt idx="7787">
                  <c:v>19303</c:v>
                </c:pt>
                <c:pt idx="7788">
                  <c:v>19302</c:v>
                </c:pt>
                <c:pt idx="7789">
                  <c:v>19301</c:v>
                </c:pt>
                <c:pt idx="7790">
                  <c:v>19300</c:v>
                </c:pt>
                <c:pt idx="7791">
                  <c:v>19299</c:v>
                </c:pt>
                <c:pt idx="7792">
                  <c:v>19298</c:v>
                </c:pt>
                <c:pt idx="7793">
                  <c:v>19297</c:v>
                </c:pt>
                <c:pt idx="7794">
                  <c:v>19296</c:v>
                </c:pt>
                <c:pt idx="7795">
                  <c:v>19295</c:v>
                </c:pt>
                <c:pt idx="7796">
                  <c:v>19294</c:v>
                </c:pt>
                <c:pt idx="7797">
                  <c:v>19293</c:v>
                </c:pt>
                <c:pt idx="7798">
                  <c:v>19292</c:v>
                </c:pt>
                <c:pt idx="7799">
                  <c:v>19291</c:v>
                </c:pt>
                <c:pt idx="7800">
                  <c:v>19290</c:v>
                </c:pt>
                <c:pt idx="7801">
                  <c:v>19289</c:v>
                </c:pt>
                <c:pt idx="7802">
                  <c:v>19288</c:v>
                </c:pt>
                <c:pt idx="7803">
                  <c:v>19287</c:v>
                </c:pt>
                <c:pt idx="7804">
                  <c:v>19286</c:v>
                </c:pt>
                <c:pt idx="7805">
                  <c:v>19285</c:v>
                </c:pt>
                <c:pt idx="7806">
                  <c:v>19284</c:v>
                </c:pt>
                <c:pt idx="7807">
                  <c:v>19283</c:v>
                </c:pt>
                <c:pt idx="7808">
                  <c:v>19282</c:v>
                </c:pt>
                <c:pt idx="7809">
                  <c:v>19281</c:v>
                </c:pt>
                <c:pt idx="7810">
                  <c:v>19280</c:v>
                </c:pt>
                <c:pt idx="7811">
                  <c:v>19279</c:v>
                </c:pt>
                <c:pt idx="7812">
                  <c:v>19278</c:v>
                </c:pt>
                <c:pt idx="7813">
                  <c:v>19277</c:v>
                </c:pt>
                <c:pt idx="7814">
                  <c:v>19276</c:v>
                </c:pt>
                <c:pt idx="7815">
                  <c:v>19275</c:v>
                </c:pt>
                <c:pt idx="7816">
                  <c:v>19274</c:v>
                </c:pt>
                <c:pt idx="7817">
                  <c:v>19273</c:v>
                </c:pt>
                <c:pt idx="7818">
                  <c:v>19272</c:v>
                </c:pt>
                <c:pt idx="7819">
                  <c:v>19271</c:v>
                </c:pt>
                <c:pt idx="7820">
                  <c:v>19270</c:v>
                </c:pt>
                <c:pt idx="7821">
                  <c:v>19269</c:v>
                </c:pt>
                <c:pt idx="7822">
                  <c:v>19268</c:v>
                </c:pt>
                <c:pt idx="7823">
                  <c:v>19267</c:v>
                </c:pt>
                <c:pt idx="7824">
                  <c:v>19266</c:v>
                </c:pt>
                <c:pt idx="7825">
                  <c:v>19265</c:v>
                </c:pt>
                <c:pt idx="7826">
                  <c:v>19264</c:v>
                </c:pt>
                <c:pt idx="7827">
                  <c:v>19263</c:v>
                </c:pt>
                <c:pt idx="7828">
                  <c:v>19262</c:v>
                </c:pt>
                <c:pt idx="7829">
                  <c:v>19261</c:v>
                </c:pt>
                <c:pt idx="7830">
                  <c:v>19260</c:v>
                </c:pt>
                <c:pt idx="7831">
                  <c:v>19259</c:v>
                </c:pt>
                <c:pt idx="7832">
                  <c:v>19258</c:v>
                </c:pt>
                <c:pt idx="7833">
                  <c:v>19257</c:v>
                </c:pt>
                <c:pt idx="7834">
                  <c:v>19256</c:v>
                </c:pt>
                <c:pt idx="7835">
                  <c:v>19255</c:v>
                </c:pt>
                <c:pt idx="7836">
                  <c:v>19254</c:v>
                </c:pt>
                <c:pt idx="7837">
                  <c:v>19253</c:v>
                </c:pt>
                <c:pt idx="7838">
                  <c:v>19252</c:v>
                </c:pt>
                <c:pt idx="7839">
                  <c:v>19251</c:v>
                </c:pt>
                <c:pt idx="7840">
                  <c:v>19250</c:v>
                </c:pt>
                <c:pt idx="7841">
                  <c:v>19249</c:v>
                </c:pt>
                <c:pt idx="7842">
                  <c:v>19248</c:v>
                </c:pt>
                <c:pt idx="7843">
                  <c:v>19247</c:v>
                </c:pt>
                <c:pt idx="7844">
                  <c:v>19246</c:v>
                </c:pt>
                <c:pt idx="7845">
                  <c:v>19245</c:v>
                </c:pt>
                <c:pt idx="7846">
                  <c:v>19244</c:v>
                </c:pt>
                <c:pt idx="7847">
                  <c:v>19243</c:v>
                </c:pt>
                <c:pt idx="7848">
                  <c:v>19242</c:v>
                </c:pt>
                <c:pt idx="7849">
                  <c:v>19241</c:v>
                </c:pt>
                <c:pt idx="7850">
                  <c:v>19240</c:v>
                </c:pt>
                <c:pt idx="7851">
                  <c:v>19239</c:v>
                </c:pt>
                <c:pt idx="7852">
                  <c:v>19238</c:v>
                </c:pt>
                <c:pt idx="7853">
                  <c:v>19237</c:v>
                </c:pt>
                <c:pt idx="7854">
                  <c:v>19236</c:v>
                </c:pt>
                <c:pt idx="7855">
                  <c:v>19235</c:v>
                </c:pt>
                <c:pt idx="7856">
                  <c:v>19234</c:v>
                </c:pt>
                <c:pt idx="7857">
                  <c:v>19233</c:v>
                </c:pt>
                <c:pt idx="7858">
                  <c:v>19232</c:v>
                </c:pt>
                <c:pt idx="7859">
                  <c:v>19231</c:v>
                </c:pt>
                <c:pt idx="7860">
                  <c:v>19230</c:v>
                </c:pt>
                <c:pt idx="7861">
                  <c:v>19229</c:v>
                </c:pt>
                <c:pt idx="7862">
                  <c:v>19228</c:v>
                </c:pt>
                <c:pt idx="7863">
                  <c:v>19227</c:v>
                </c:pt>
                <c:pt idx="7864">
                  <c:v>19226</c:v>
                </c:pt>
                <c:pt idx="7865">
                  <c:v>19225</c:v>
                </c:pt>
                <c:pt idx="7866">
                  <c:v>19224</c:v>
                </c:pt>
                <c:pt idx="7867">
                  <c:v>19223</c:v>
                </c:pt>
                <c:pt idx="7868">
                  <c:v>19222</c:v>
                </c:pt>
                <c:pt idx="7869">
                  <c:v>19221</c:v>
                </c:pt>
                <c:pt idx="7870">
                  <c:v>19220</c:v>
                </c:pt>
                <c:pt idx="7871">
                  <c:v>19219</c:v>
                </c:pt>
                <c:pt idx="7872">
                  <c:v>19218</c:v>
                </c:pt>
                <c:pt idx="7873">
                  <c:v>19217</c:v>
                </c:pt>
                <c:pt idx="7874">
                  <c:v>19216</c:v>
                </c:pt>
                <c:pt idx="7875">
                  <c:v>19215</c:v>
                </c:pt>
                <c:pt idx="7876">
                  <c:v>19214</c:v>
                </c:pt>
                <c:pt idx="7877">
                  <c:v>19213</c:v>
                </c:pt>
                <c:pt idx="7878">
                  <c:v>19212</c:v>
                </c:pt>
                <c:pt idx="7879">
                  <c:v>19211</c:v>
                </c:pt>
                <c:pt idx="7880">
                  <c:v>19210</c:v>
                </c:pt>
                <c:pt idx="7881">
                  <c:v>19209</c:v>
                </c:pt>
                <c:pt idx="7882">
                  <c:v>19208</c:v>
                </c:pt>
                <c:pt idx="7883">
                  <c:v>19207</c:v>
                </c:pt>
                <c:pt idx="7884">
                  <c:v>19206</c:v>
                </c:pt>
                <c:pt idx="7885">
                  <c:v>19205</c:v>
                </c:pt>
                <c:pt idx="7886">
                  <c:v>19204</c:v>
                </c:pt>
                <c:pt idx="7887">
                  <c:v>19203</c:v>
                </c:pt>
                <c:pt idx="7888">
                  <c:v>19202</c:v>
                </c:pt>
                <c:pt idx="7889">
                  <c:v>19201</c:v>
                </c:pt>
                <c:pt idx="7890">
                  <c:v>19200</c:v>
                </c:pt>
                <c:pt idx="7891">
                  <c:v>19199</c:v>
                </c:pt>
                <c:pt idx="7892">
                  <c:v>19198</c:v>
                </c:pt>
                <c:pt idx="7893">
                  <c:v>19197</c:v>
                </c:pt>
                <c:pt idx="7894">
                  <c:v>19196</c:v>
                </c:pt>
                <c:pt idx="7895">
                  <c:v>19195</c:v>
                </c:pt>
                <c:pt idx="7896">
                  <c:v>19194</c:v>
                </c:pt>
                <c:pt idx="7897">
                  <c:v>19193</c:v>
                </c:pt>
                <c:pt idx="7898">
                  <c:v>19192</c:v>
                </c:pt>
                <c:pt idx="7899">
                  <c:v>19191</c:v>
                </c:pt>
                <c:pt idx="7900">
                  <c:v>19190</c:v>
                </c:pt>
                <c:pt idx="7901">
                  <c:v>19189</c:v>
                </c:pt>
                <c:pt idx="7902">
                  <c:v>19188</c:v>
                </c:pt>
                <c:pt idx="7903">
                  <c:v>19187</c:v>
                </c:pt>
                <c:pt idx="7904">
                  <c:v>19186</c:v>
                </c:pt>
                <c:pt idx="7905">
                  <c:v>19185</c:v>
                </c:pt>
                <c:pt idx="7906">
                  <c:v>19184</c:v>
                </c:pt>
                <c:pt idx="7907">
                  <c:v>19183</c:v>
                </c:pt>
                <c:pt idx="7908">
                  <c:v>19182</c:v>
                </c:pt>
                <c:pt idx="7909">
                  <c:v>19181</c:v>
                </c:pt>
                <c:pt idx="7910">
                  <c:v>19180</c:v>
                </c:pt>
                <c:pt idx="7911">
                  <c:v>19179</c:v>
                </c:pt>
                <c:pt idx="7912">
                  <c:v>19178</c:v>
                </c:pt>
                <c:pt idx="7913">
                  <c:v>19177</c:v>
                </c:pt>
                <c:pt idx="7914">
                  <c:v>19176</c:v>
                </c:pt>
                <c:pt idx="7915">
                  <c:v>19175</c:v>
                </c:pt>
                <c:pt idx="7916">
                  <c:v>19174</c:v>
                </c:pt>
                <c:pt idx="7917">
                  <c:v>19173</c:v>
                </c:pt>
                <c:pt idx="7918">
                  <c:v>19172</c:v>
                </c:pt>
                <c:pt idx="7919">
                  <c:v>19171</c:v>
                </c:pt>
                <c:pt idx="7920">
                  <c:v>19170</c:v>
                </c:pt>
                <c:pt idx="7921">
                  <c:v>19169</c:v>
                </c:pt>
                <c:pt idx="7922">
                  <c:v>19168</c:v>
                </c:pt>
                <c:pt idx="7923">
                  <c:v>19167</c:v>
                </c:pt>
                <c:pt idx="7924">
                  <c:v>19166</c:v>
                </c:pt>
                <c:pt idx="7925">
                  <c:v>19165</c:v>
                </c:pt>
                <c:pt idx="7926">
                  <c:v>19164</c:v>
                </c:pt>
                <c:pt idx="7927">
                  <c:v>19163</c:v>
                </c:pt>
                <c:pt idx="7928">
                  <c:v>19162</c:v>
                </c:pt>
                <c:pt idx="7929">
                  <c:v>19161</c:v>
                </c:pt>
                <c:pt idx="7930">
                  <c:v>19160</c:v>
                </c:pt>
                <c:pt idx="7931">
                  <c:v>19159</c:v>
                </c:pt>
                <c:pt idx="7932">
                  <c:v>19158</c:v>
                </c:pt>
                <c:pt idx="7933">
                  <c:v>19157</c:v>
                </c:pt>
                <c:pt idx="7934">
                  <c:v>19156</c:v>
                </c:pt>
                <c:pt idx="7935">
                  <c:v>19155</c:v>
                </c:pt>
                <c:pt idx="7936">
                  <c:v>19154</c:v>
                </c:pt>
                <c:pt idx="7937">
                  <c:v>19153</c:v>
                </c:pt>
                <c:pt idx="7938">
                  <c:v>19152</c:v>
                </c:pt>
                <c:pt idx="7939">
                  <c:v>19151</c:v>
                </c:pt>
                <c:pt idx="7940">
                  <c:v>19150</c:v>
                </c:pt>
                <c:pt idx="7941">
                  <c:v>19149</c:v>
                </c:pt>
                <c:pt idx="7942">
                  <c:v>19148</c:v>
                </c:pt>
                <c:pt idx="7943">
                  <c:v>19147</c:v>
                </c:pt>
                <c:pt idx="7944">
                  <c:v>19146</c:v>
                </c:pt>
                <c:pt idx="7945">
                  <c:v>19145</c:v>
                </c:pt>
                <c:pt idx="7946">
                  <c:v>19144</c:v>
                </c:pt>
                <c:pt idx="7947">
                  <c:v>19143</c:v>
                </c:pt>
                <c:pt idx="7948">
                  <c:v>19142</c:v>
                </c:pt>
                <c:pt idx="7949">
                  <c:v>19141</c:v>
                </c:pt>
                <c:pt idx="7950">
                  <c:v>19140</c:v>
                </c:pt>
                <c:pt idx="7951">
                  <c:v>19139</c:v>
                </c:pt>
                <c:pt idx="7952">
                  <c:v>19138</c:v>
                </c:pt>
                <c:pt idx="7953">
                  <c:v>19137</c:v>
                </c:pt>
                <c:pt idx="7954">
                  <c:v>19136</c:v>
                </c:pt>
                <c:pt idx="7955">
                  <c:v>19135</c:v>
                </c:pt>
                <c:pt idx="7956">
                  <c:v>19134</c:v>
                </c:pt>
                <c:pt idx="7957">
                  <c:v>19133</c:v>
                </c:pt>
                <c:pt idx="7958">
                  <c:v>19132</c:v>
                </c:pt>
                <c:pt idx="7959">
                  <c:v>19131</c:v>
                </c:pt>
                <c:pt idx="7960">
                  <c:v>19130</c:v>
                </c:pt>
                <c:pt idx="7961">
                  <c:v>19129</c:v>
                </c:pt>
                <c:pt idx="7962">
                  <c:v>19128</c:v>
                </c:pt>
                <c:pt idx="7963">
                  <c:v>19127</c:v>
                </c:pt>
                <c:pt idx="7964">
                  <c:v>19126</c:v>
                </c:pt>
                <c:pt idx="7965">
                  <c:v>19125</c:v>
                </c:pt>
                <c:pt idx="7966">
                  <c:v>19124</c:v>
                </c:pt>
                <c:pt idx="7967">
                  <c:v>19123</c:v>
                </c:pt>
                <c:pt idx="7968">
                  <c:v>19122</c:v>
                </c:pt>
                <c:pt idx="7969">
                  <c:v>19121</c:v>
                </c:pt>
                <c:pt idx="7970">
                  <c:v>19120</c:v>
                </c:pt>
                <c:pt idx="7971">
                  <c:v>19119</c:v>
                </c:pt>
                <c:pt idx="7972">
                  <c:v>19118</c:v>
                </c:pt>
                <c:pt idx="7973">
                  <c:v>19117</c:v>
                </c:pt>
                <c:pt idx="7974">
                  <c:v>19116</c:v>
                </c:pt>
                <c:pt idx="7975">
                  <c:v>19115</c:v>
                </c:pt>
                <c:pt idx="7976">
                  <c:v>19114</c:v>
                </c:pt>
                <c:pt idx="7977">
                  <c:v>19113</c:v>
                </c:pt>
                <c:pt idx="7978">
                  <c:v>19112</c:v>
                </c:pt>
                <c:pt idx="7979">
                  <c:v>19111</c:v>
                </c:pt>
                <c:pt idx="7980">
                  <c:v>19110</c:v>
                </c:pt>
                <c:pt idx="7981">
                  <c:v>19109</c:v>
                </c:pt>
                <c:pt idx="7982">
                  <c:v>19108</c:v>
                </c:pt>
                <c:pt idx="7983">
                  <c:v>19107</c:v>
                </c:pt>
                <c:pt idx="7984">
                  <c:v>19106</c:v>
                </c:pt>
                <c:pt idx="7985">
                  <c:v>19105</c:v>
                </c:pt>
                <c:pt idx="7986">
                  <c:v>19104</c:v>
                </c:pt>
                <c:pt idx="7987">
                  <c:v>19103</c:v>
                </c:pt>
                <c:pt idx="7988">
                  <c:v>19102</c:v>
                </c:pt>
                <c:pt idx="7989">
                  <c:v>19101</c:v>
                </c:pt>
                <c:pt idx="7990">
                  <c:v>19100</c:v>
                </c:pt>
                <c:pt idx="7991">
                  <c:v>19099</c:v>
                </c:pt>
                <c:pt idx="7992">
                  <c:v>19098</c:v>
                </c:pt>
                <c:pt idx="7993">
                  <c:v>19097</c:v>
                </c:pt>
                <c:pt idx="7994">
                  <c:v>19096</c:v>
                </c:pt>
                <c:pt idx="7995">
                  <c:v>19095</c:v>
                </c:pt>
                <c:pt idx="7996">
                  <c:v>19094</c:v>
                </c:pt>
                <c:pt idx="7997">
                  <c:v>19093</c:v>
                </c:pt>
                <c:pt idx="7998">
                  <c:v>19092</c:v>
                </c:pt>
                <c:pt idx="7999">
                  <c:v>19091</c:v>
                </c:pt>
                <c:pt idx="8000">
                  <c:v>19090</c:v>
                </c:pt>
                <c:pt idx="8001">
                  <c:v>19089</c:v>
                </c:pt>
                <c:pt idx="8002">
                  <c:v>19088</c:v>
                </c:pt>
                <c:pt idx="8003">
                  <c:v>19087</c:v>
                </c:pt>
                <c:pt idx="8004">
                  <c:v>19086</c:v>
                </c:pt>
                <c:pt idx="8005">
                  <c:v>19085</c:v>
                </c:pt>
                <c:pt idx="8006">
                  <c:v>19084</c:v>
                </c:pt>
                <c:pt idx="8007">
                  <c:v>19083</c:v>
                </c:pt>
                <c:pt idx="8008">
                  <c:v>19082</c:v>
                </c:pt>
                <c:pt idx="8009">
                  <c:v>19081</c:v>
                </c:pt>
                <c:pt idx="8010">
                  <c:v>19080</c:v>
                </c:pt>
                <c:pt idx="8011">
                  <c:v>19079</c:v>
                </c:pt>
                <c:pt idx="8012">
                  <c:v>19078</c:v>
                </c:pt>
                <c:pt idx="8013">
                  <c:v>19077</c:v>
                </c:pt>
                <c:pt idx="8014">
                  <c:v>19076</c:v>
                </c:pt>
                <c:pt idx="8015">
                  <c:v>19075</c:v>
                </c:pt>
                <c:pt idx="8016">
                  <c:v>19074</c:v>
                </c:pt>
                <c:pt idx="8017">
                  <c:v>19073</c:v>
                </c:pt>
                <c:pt idx="8018">
                  <c:v>19072</c:v>
                </c:pt>
                <c:pt idx="8019">
                  <c:v>19071</c:v>
                </c:pt>
                <c:pt idx="8020">
                  <c:v>19070</c:v>
                </c:pt>
                <c:pt idx="8021">
                  <c:v>19069</c:v>
                </c:pt>
                <c:pt idx="8022">
                  <c:v>19068</c:v>
                </c:pt>
                <c:pt idx="8023">
                  <c:v>19067</c:v>
                </c:pt>
                <c:pt idx="8024">
                  <c:v>19066</c:v>
                </c:pt>
                <c:pt idx="8025">
                  <c:v>19065</c:v>
                </c:pt>
                <c:pt idx="8026">
                  <c:v>19064</c:v>
                </c:pt>
                <c:pt idx="8027">
                  <c:v>19063</c:v>
                </c:pt>
                <c:pt idx="8028">
                  <c:v>19062</c:v>
                </c:pt>
                <c:pt idx="8029">
                  <c:v>19061</c:v>
                </c:pt>
                <c:pt idx="8030">
                  <c:v>19060</c:v>
                </c:pt>
                <c:pt idx="8031">
                  <c:v>19059</c:v>
                </c:pt>
                <c:pt idx="8032">
                  <c:v>19058</c:v>
                </c:pt>
                <c:pt idx="8033">
                  <c:v>19057</c:v>
                </c:pt>
                <c:pt idx="8034">
                  <c:v>19056</c:v>
                </c:pt>
                <c:pt idx="8035">
                  <c:v>19055</c:v>
                </c:pt>
                <c:pt idx="8036">
                  <c:v>19054</c:v>
                </c:pt>
                <c:pt idx="8037">
                  <c:v>19053</c:v>
                </c:pt>
                <c:pt idx="8038">
                  <c:v>19052</c:v>
                </c:pt>
                <c:pt idx="8039">
                  <c:v>19051</c:v>
                </c:pt>
                <c:pt idx="8040">
                  <c:v>19050</c:v>
                </c:pt>
                <c:pt idx="8041">
                  <c:v>19049</c:v>
                </c:pt>
                <c:pt idx="8042">
                  <c:v>19048</c:v>
                </c:pt>
                <c:pt idx="8043">
                  <c:v>19047</c:v>
                </c:pt>
                <c:pt idx="8044">
                  <c:v>19046</c:v>
                </c:pt>
                <c:pt idx="8045">
                  <c:v>19045</c:v>
                </c:pt>
                <c:pt idx="8046">
                  <c:v>19044</c:v>
                </c:pt>
                <c:pt idx="8047">
                  <c:v>19043</c:v>
                </c:pt>
                <c:pt idx="8048">
                  <c:v>19042</c:v>
                </c:pt>
                <c:pt idx="8049">
                  <c:v>19041</c:v>
                </c:pt>
                <c:pt idx="8050">
                  <c:v>19040</c:v>
                </c:pt>
                <c:pt idx="8051">
                  <c:v>19039</c:v>
                </c:pt>
                <c:pt idx="8052">
                  <c:v>19038</c:v>
                </c:pt>
                <c:pt idx="8053">
                  <c:v>19037</c:v>
                </c:pt>
                <c:pt idx="8054">
                  <c:v>19036</c:v>
                </c:pt>
                <c:pt idx="8055">
                  <c:v>19035</c:v>
                </c:pt>
                <c:pt idx="8056">
                  <c:v>19034</c:v>
                </c:pt>
                <c:pt idx="8057">
                  <c:v>19033</c:v>
                </c:pt>
                <c:pt idx="8058">
                  <c:v>19032</c:v>
                </c:pt>
                <c:pt idx="8059">
                  <c:v>19031</c:v>
                </c:pt>
                <c:pt idx="8060">
                  <c:v>19030</c:v>
                </c:pt>
                <c:pt idx="8061">
                  <c:v>19029</c:v>
                </c:pt>
                <c:pt idx="8062">
                  <c:v>19028</c:v>
                </c:pt>
                <c:pt idx="8063">
                  <c:v>19027</c:v>
                </c:pt>
                <c:pt idx="8064">
                  <c:v>19026</c:v>
                </c:pt>
                <c:pt idx="8065">
                  <c:v>19025</c:v>
                </c:pt>
                <c:pt idx="8066">
                  <c:v>19024</c:v>
                </c:pt>
                <c:pt idx="8067">
                  <c:v>19023</c:v>
                </c:pt>
                <c:pt idx="8068">
                  <c:v>19022</c:v>
                </c:pt>
                <c:pt idx="8069">
                  <c:v>19021</c:v>
                </c:pt>
                <c:pt idx="8070">
                  <c:v>19020</c:v>
                </c:pt>
                <c:pt idx="8071">
                  <c:v>19019</c:v>
                </c:pt>
                <c:pt idx="8072">
                  <c:v>19018</c:v>
                </c:pt>
                <c:pt idx="8073">
                  <c:v>19017</c:v>
                </c:pt>
                <c:pt idx="8074">
                  <c:v>19016</c:v>
                </c:pt>
                <c:pt idx="8075">
                  <c:v>19015</c:v>
                </c:pt>
                <c:pt idx="8076">
                  <c:v>19014</c:v>
                </c:pt>
                <c:pt idx="8077">
                  <c:v>19013</c:v>
                </c:pt>
                <c:pt idx="8078">
                  <c:v>19012</c:v>
                </c:pt>
                <c:pt idx="8079">
                  <c:v>19011</c:v>
                </c:pt>
                <c:pt idx="8080">
                  <c:v>19010</c:v>
                </c:pt>
                <c:pt idx="8081">
                  <c:v>19009</c:v>
                </c:pt>
                <c:pt idx="8082">
                  <c:v>19008</c:v>
                </c:pt>
                <c:pt idx="8083">
                  <c:v>19007</c:v>
                </c:pt>
                <c:pt idx="8084">
                  <c:v>19006</c:v>
                </c:pt>
                <c:pt idx="8085">
                  <c:v>19005</c:v>
                </c:pt>
                <c:pt idx="8086">
                  <c:v>19004</c:v>
                </c:pt>
                <c:pt idx="8087">
                  <c:v>19003</c:v>
                </c:pt>
                <c:pt idx="8088">
                  <c:v>19002</c:v>
                </c:pt>
                <c:pt idx="8089">
                  <c:v>19001</c:v>
                </c:pt>
                <c:pt idx="8090">
                  <c:v>19000</c:v>
                </c:pt>
                <c:pt idx="8091">
                  <c:v>18999</c:v>
                </c:pt>
                <c:pt idx="8092">
                  <c:v>18998</c:v>
                </c:pt>
                <c:pt idx="8093">
                  <c:v>18997</c:v>
                </c:pt>
                <c:pt idx="8094">
                  <c:v>18996</c:v>
                </c:pt>
                <c:pt idx="8095">
                  <c:v>18995</c:v>
                </c:pt>
                <c:pt idx="8096">
                  <c:v>18994</c:v>
                </c:pt>
                <c:pt idx="8097">
                  <c:v>18993</c:v>
                </c:pt>
                <c:pt idx="8098">
                  <c:v>18992</c:v>
                </c:pt>
                <c:pt idx="8099">
                  <c:v>18991</c:v>
                </c:pt>
                <c:pt idx="8100">
                  <c:v>18990</c:v>
                </c:pt>
                <c:pt idx="8101">
                  <c:v>18989</c:v>
                </c:pt>
                <c:pt idx="8102">
                  <c:v>18988</c:v>
                </c:pt>
                <c:pt idx="8103">
                  <c:v>18987</c:v>
                </c:pt>
                <c:pt idx="8104">
                  <c:v>18986</c:v>
                </c:pt>
                <c:pt idx="8105">
                  <c:v>18985</c:v>
                </c:pt>
                <c:pt idx="8106">
                  <c:v>18984</c:v>
                </c:pt>
                <c:pt idx="8107">
                  <c:v>18983</c:v>
                </c:pt>
                <c:pt idx="8108">
                  <c:v>18982</c:v>
                </c:pt>
                <c:pt idx="8109">
                  <c:v>18981</c:v>
                </c:pt>
                <c:pt idx="8110">
                  <c:v>18980</c:v>
                </c:pt>
                <c:pt idx="8111">
                  <c:v>18979</c:v>
                </c:pt>
                <c:pt idx="8112">
                  <c:v>18978</c:v>
                </c:pt>
                <c:pt idx="8113">
                  <c:v>18977</c:v>
                </c:pt>
                <c:pt idx="8114">
                  <c:v>18976</c:v>
                </c:pt>
                <c:pt idx="8115">
                  <c:v>18975</c:v>
                </c:pt>
                <c:pt idx="8116">
                  <c:v>18974</c:v>
                </c:pt>
                <c:pt idx="8117">
                  <c:v>18973</c:v>
                </c:pt>
                <c:pt idx="8118">
                  <c:v>18972</c:v>
                </c:pt>
                <c:pt idx="8119">
                  <c:v>18971</c:v>
                </c:pt>
                <c:pt idx="8120">
                  <c:v>18970</c:v>
                </c:pt>
                <c:pt idx="8121">
                  <c:v>18969</c:v>
                </c:pt>
                <c:pt idx="8122">
                  <c:v>18968</c:v>
                </c:pt>
                <c:pt idx="8123">
                  <c:v>18967</c:v>
                </c:pt>
                <c:pt idx="8124">
                  <c:v>18966</c:v>
                </c:pt>
                <c:pt idx="8125">
                  <c:v>18965</c:v>
                </c:pt>
                <c:pt idx="8126">
                  <c:v>18964</c:v>
                </c:pt>
                <c:pt idx="8127">
                  <c:v>18963</c:v>
                </c:pt>
                <c:pt idx="8128">
                  <c:v>18962</c:v>
                </c:pt>
                <c:pt idx="8129">
                  <c:v>18961</c:v>
                </c:pt>
                <c:pt idx="8130">
                  <c:v>18960</c:v>
                </c:pt>
                <c:pt idx="8131">
                  <c:v>18959</c:v>
                </c:pt>
                <c:pt idx="8132">
                  <c:v>18958</c:v>
                </c:pt>
                <c:pt idx="8133">
                  <c:v>18957</c:v>
                </c:pt>
                <c:pt idx="8134">
                  <c:v>18956</c:v>
                </c:pt>
                <c:pt idx="8135">
                  <c:v>18955</c:v>
                </c:pt>
                <c:pt idx="8136">
                  <c:v>18954</c:v>
                </c:pt>
                <c:pt idx="8137">
                  <c:v>18953</c:v>
                </c:pt>
                <c:pt idx="8138">
                  <c:v>18952</c:v>
                </c:pt>
                <c:pt idx="8139">
                  <c:v>18951</c:v>
                </c:pt>
                <c:pt idx="8140">
                  <c:v>18950</c:v>
                </c:pt>
                <c:pt idx="8141">
                  <c:v>18949</c:v>
                </c:pt>
                <c:pt idx="8142">
                  <c:v>18948</c:v>
                </c:pt>
                <c:pt idx="8143">
                  <c:v>18947</c:v>
                </c:pt>
                <c:pt idx="8144">
                  <c:v>18946</c:v>
                </c:pt>
                <c:pt idx="8145">
                  <c:v>18945</c:v>
                </c:pt>
                <c:pt idx="8146">
                  <c:v>18944</c:v>
                </c:pt>
                <c:pt idx="8147">
                  <c:v>18943</c:v>
                </c:pt>
                <c:pt idx="8148">
                  <c:v>18942</c:v>
                </c:pt>
                <c:pt idx="8149">
                  <c:v>18941</c:v>
                </c:pt>
                <c:pt idx="8150">
                  <c:v>18940</c:v>
                </c:pt>
                <c:pt idx="8151">
                  <c:v>18939</c:v>
                </c:pt>
                <c:pt idx="8152">
                  <c:v>18938</c:v>
                </c:pt>
                <c:pt idx="8153">
                  <c:v>18937</c:v>
                </c:pt>
                <c:pt idx="8154">
                  <c:v>18936</c:v>
                </c:pt>
                <c:pt idx="8155">
                  <c:v>18935</c:v>
                </c:pt>
                <c:pt idx="8156">
                  <c:v>18934</c:v>
                </c:pt>
                <c:pt idx="8157">
                  <c:v>18933</c:v>
                </c:pt>
                <c:pt idx="8158">
                  <c:v>18932</c:v>
                </c:pt>
                <c:pt idx="8159">
                  <c:v>18931</c:v>
                </c:pt>
                <c:pt idx="8160">
                  <c:v>18930</c:v>
                </c:pt>
                <c:pt idx="8161">
                  <c:v>18929</c:v>
                </c:pt>
                <c:pt idx="8162">
                  <c:v>18928</c:v>
                </c:pt>
                <c:pt idx="8163">
                  <c:v>18927</c:v>
                </c:pt>
                <c:pt idx="8164">
                  <c:v>18926</c:v>
                </c:pt>
                <c:pt idx="8165">
                  <c:v>18925</c:v>
                </c:pt>
                <c:pt idx="8166">
                  <c:v>18924</c:v>
                </c:pt>
                <c:pt idx="8167">
                  <c:v>18923</c:v>
                </c:pt>
                <c:pt idx="8168">
                  <c:v>18922</c:v>
                </c:pt>
                <c:pt idx="8169">
                  <c:v>18921</c:v>
                </c:pt>
                <c:pt idx="8170">
                  <c:v>18920</c:v>
                </c:pt>
                <c:pt idx="8171">
                  <c:v>18919</c:v>
                </c:pt>
                <c:pt idx="8172">
                  <c:v>18918</c:v>
                </c:pt>
                <c:pt idx="8173">
                  <c:v>18917</c:v>
                </c:pt>
                <c:pt idx="8174">
                  <c:v>18916</c:v>
                </c:pt>
                <c:pt idx="8175">
                  <c:v>18915</c:v>
                </c:pt>
                <c:pt idx="8176">
                  <c:v>18914</c:v>
                </c:pt>
                <c:pt idx="8177">
                  <c:v>18913</c:v>
                </c:pt>
                <c:pt idx="8178">
                  <c:v>18912</c:v>
                </c:pt>
                <c:pt idx="8179">
                  <c:v>18911</c:v>
                </c:pt>
                <c:pt idx="8180">
                  <c:v>18910</c:v>
                </c:pt>
                <c:pt idx="8181">
                  <c:v>18909</c:v>
                </c:pt>
                <c:pt idx="8182">
                  <c:v>18908</c:v>
                </c:pt>
                <c:pt idx="8183">
                  <c:v>18907</c:v>
                </c:pt>
                <c:pt idx="8184">
                  <c:v>18906</c:v>
                </c:pt>
                <c:pt idx="8185">
                  <c:v>18905</c:v>
                </c:pt>
                <c:pt idx="8186">
                  <c:v>18904</c:v>
                </c:pt>
                <c:pt idx="8187">
                  <c:v>18903</c:v>
                </c:pt>
                <c:pt idx="8188">
                  <c:v>18902</c:v>
                </c:pt>
                <c:pt idx="8189">
                  <c:v>18901</c:v>
                </c:pt>
                <c:pt idx="8190">
                  <c:v>18900</c:v>
                </c:pt>
                <c:pt idx="8191">
                  <c:v>18899</c:v>
                </c:pt>
                <c:pt idx="8192">
                  <c:v>18898</c:v>
                </c:pt>
                <c:pt idx="8193">
                  <c:v>18897</c:v>
                </c:pt>
                <c:pt idx="8194">
                  <c:v>18896</c:v>
                </c:pt>
                <c:pt idx="8195">
                  <c:v>18895</c:v>
                </c:pt>
                <c:pt idx="8196">
                  <c:v>18894</c:v>
                </c:pt>
                <c:pt idx="8197">
                  <c:v>18893</c:v>
                </c:pt>
                <c:pt idx="8198">
                  <c:v>18892</c:v>
                </c:pt>
                <c:pt idx="8199">
                  <c:v>18891</c:v>
                </c:pt>
                <c:pt idx="8200">
                  <c:v>18890</c:v>
                </c:pt>
                <c:pt idx="8201">
                  <c:v>18889</c:v>
                </c:pt>
                <c:pt idx="8202">
                  <c:v>18888</c:v>
                </c:pt>
                <c:pt idx="8203">
                  <c:v>18887</c:v>
                </c:pt>
                <c:pt idx="8204">
                  <c:v>18886</c:v>
                </c:pt>
                <c:pt idx="8205">
                  <c:v>18885</c:v>
                </c:pt>
                <c:pt idx="8206">
                  <c:v>18884</c:v>
                </c:pt>
                <c:pt idx="8207">
                  <c:v>18883</c:v>
                </c:pt>
                <c:pt idx="8208">
                  <c:v>18882</c:v>
                </c:pt>
                <c:pt idx="8209">
                  <c:v>18881</c:v>
                </c:pt>
                <c:pt idx="8210">
                  <c:v>18880</c:v>
                </c:pt>
                <c:pt idx="8211">
                  <c:v>18879</c:v>
                </c:pt>
                <c:pt idx="8212">
                  <c:v>18878</c:v>
                </c:pt>
                <c:pt idx="8213">
                  <c:v>18877</c:v>
                </c:pt>
                <c:pt idx="8214">
                  <c:v>18876</c:v>
                </c:pt>
                <c:pt idx="8215">
                  <c:v>18875</c:v>
                </c:pt>
                <c:pt idx="8216">
                  <c:v>18874</c:v>
                </c:pt>
                <c:pt idx="8217">
                  <c:v>18873</c:v>
                </c:pt>
                <c:pt idx="8218">
                  <c:v>18872</c:v>
                </c:pt>
                <c:pt idx="8219">
                  <c:v>18871</c:v>
                </c:pt>
                <c:pt idx="8220">
                  <c:v>18870</c:v>
                </c:pt>
                <c:pt idx="8221">
                  <c:v>18869</c:v>
                </c:pt>
                <c:pt idx="8222">
                  <c:v>18868</c:v>
                </c:pt>
                <c:pt idx="8223">
                  <c:v>18867</c:v>
                </c:pt>
                <c:pt idx="8224">
                  <c:v>18866</c:v>
                </c:pt>
                <c:pt idx="8225">
                  <c:v>18865</c:v>
                </c:pt>
                <c:pt idx="8226">
                  <c:v>18864</c:v>
                </c:pt>
                <c:pt idx="8227">
                  <c:v>18863</c:v>
                </c:pt>
                <c:pt idx="8228">
                  <c:v>18862</c:v>
                </c:pt>
                <c:pt idx="8229">
                  <c:v>18861</c:v>
                </c:pt>
                <c:pt idx="8230">
                  <c:v>18860</c:v>
                </c:pt>
                <c:pt idx="8231">
                  <c:v>18859</c:v>
                </c:pt>
                <c:pt idx="8232">
                  <c:v>18858</c:v>
                </c:pt>
                <c:pt idx="8233">
                  <c:v>18857</c:v>
                </c:pt>
                <c:pt idx="8234">
                  <c:v>18856</c:v>
                </c:pt>
                <c:pt idx="8235">
                  <c:v>18855</c:v>
                </c:pt>
                <c:pt idx="8236">
                  <c:v>18854</c:v>
                </c:pt>
                <c:pt idx="8237">
                  <c:v>18853</c:v>
                </c:pt>
                <c:pt idx="8238">
                  <c:v>18852</c:v>
                </c:pt>
                <c:pt idx="8239">
                  <c:v>18851</c:v>
                </c:pt>
                <c:pt idx="8240">
                  <c:v>18850</c:v>
                </c:pt>
                <c:pt idx="8241">
                  <c:v>18849</c:v>
                </c:pt>
                <c:pt idx="8242">
                  <c:v>18848</c:v>
                </c:pt>
                <c:pt idx="8243">
                  <c:v>18847</c:v>
                </c:pt>
                <c:pt idx="8244">
                  <c:v>18846</c:v>
                </c:pt>
                <c:pt idx="8245">
                  <c:v>18845</c:v>
                </c:pt>
                <c:pt idx="8246">
                  <c:v>18844</c:v>
                </c:pt>
                <c:pt idx="8247">
                  <c:v>18843</c:v>
                </c:pt>
                <c:pt idx="8248">
                  <c:v>18842</c:v>
                </c:pt>
                <c:pt idx="8249">
                  <c:v>18841</c:v>
                </c:pt>
                <c:pt idx="8250">
                  <c:v>18840</c:v>
                </c:pt>
                <c:pt idx="8251">
                  <c:v>18839</c:v>
                </c:pt>
                <c:pt idx="8252">
                  <c:v>18838</c:v>
                </c:pt>
                <c:pt idx="8253">
                  <c:v>18837</c:v>
                </c:pt>
                <c:pt idx="8254">
                  <c:v>18836</c:v>
                </c:pt>
                <c:pt idx="8255">
                  <c:v>18835</c:v>
                </c:pt>
                <c:pt idx="8256">
                  <c:v>18834</c:v>
                </c:pt>
                <c:pt idx="8257">
                  <c:v>18833</c:v>
                </c:pt>
                <c:pt idx="8258">
                  <c:v>18832</c:v>
                </c:pt>
                <c:pt idx="8259">
                  <c:v>18831</c:v>
                </c:pt>
                <c:pt idx="8260">
                  <c:v>18830</c:v>
                </c:pt>
                <c:pt idx="8261">
                  <c:v>18829</c:v>
                </c:pt>
                <c:pt idx="8262">
                  <c:v>18828</c:v>
                </c:pt>
                <c:pt idx="8263">
                  <c:v>18827</c:v>
                </c:pt>
                <c:pt idx="8264">
                  <c:v>18826</c:v>
                </c:pt>
                <c:pt idx="8265">
                  <c:v>18825</c:v>
                </c:pt>
                <c:pt idx="8266">
                  <c:v>18824</c:v>
                </c:pt>
                <c:pt idx="8267">
                  <c:v>18823</c:v>
                </c:pt>
                <c:pt idx="8268">
                  <c:v>18822</c:v>
                </c:pt>
                <c:pt idx="8269">
                  <c:v>18821</c:v>
                </c:pt>
                <c:pt idx="8270">
                  <c:v>18820</c:v>
                </c:pt>
                <c:pt idx="8271">
                  <c:v>18819</c:v>
                </c:pt>
                <c:pt idx="8272">
                  <c:v>18818</c:v>
                </c:pt>
                <c:pt idx="8273">
                  <c:v>18817</c:v>
                </c:pt>
                <c:pt idx="8274">
                  <c:v>18816</c:v>
                </c:pt>
                <c:pt idx="8275">
                  <c:v>18815</c:v>
                </c:pt>
                <c:pt idx="8276">
                  <c:v>18814</c:v>
                </c:pt>
                <c:pt idx="8277">
                  <c:v>18813</c:v>
                </c:pt>
                <c:pt idx="8278">
                  <c:v>18812</c:v>
                </c:pt>
                <c:pt idx="8279">
                  <c:v>18811</c:v>
                </c:pt>
                <c:pt idx="8280">
                  <c:v>18810</c:v>
                </c:pt>
                <c:pt idx="8281">
                  <c:v>18809</c:v>
                </c:pt>
                <c:pt idx="8282">
                  <c:v>18808</c:v>
                </c:pt>
                <c:pt idx="8283">
                  <c:v>18807</c:v>
                </c:pt>
                <c:pt idx="8284">
                  <c:v>18806</c:v>
                </c:pt>
                <c:pt idx="8285">
                  <c:v>18805</c:v>
                </c:pt>
                <c:pt idx="8286">
                  <c:v>18804</c:v>
                </c:pt>
                <c:pt idx="8287">
                  <c:v>18803</c:v>
                </c:pt>
                <c:pt idx="8288">
                  <c:v>18802</c:v>
                </c:pt>
                <c:pt idx="8289">
                  <c:v>18801</c:v>
                </c:pt>
                <c:pt idx="8290">
                  <c:v>18800</c:v>
                </c:pt>
                <c:pt idx="8291">
                  <c:v>18799</c:v>
                </c:pt>
                <c:pt idx="8292">
                  <c:v>18798</c:v>
                </c:pt>
                <c:pt idx="8293">
                  <c:v>18797</c:v>
                </c:pt>
                <c:pt idx="8294">
                  <c:v>18796</c:v>
                </c:pt>
                <c:pt idx="8295">
                  <c:v>18795</c:v>
                </c:pt>
                <c:pt idx="8296">
                  <c:v>18794</c:v>
                </c:pt>
                <c:pt idx="8297">
                  <c:v>18793</c:v>
                </c:pt>
                <c:pt idx="8298">
                  <c:v>18792</c:v>
                </c:pt>
                <c:pt idx="8299">
                  <c:v>18791</c:v>
                </c:pt>
                <c:pt idx="8300">
                  <c:v>18790</c:v>
                </c:pt>
                <c:pt idx="8301">
                  <c:v>18789</c:v>
                </c:pt>
                <c:pt idx="8302">
                  <c:v>18788</c:v>
                </c:pt>
                <c:pt idx="8303">
                  <c:v>18787</c:v>
                </c:pt>
                <c:pt idx="8304">
                  <c:v>18786</c:v>
                </c:pt>
                <c:pt idx="8305">
                  <c:v>18785</c:v>
                </c:pt>
                <c:pt idx="8306">
                  <c:v>18784</c:v>
                </c:pt>
                <c:pt idx="8307">
                  <c:v>18783</c:v>
                </c:pt>
                <c:pt idx="8308">
                  <c:v>18782</c:v>
                </c:pt>
                <c:pt idx="8309">
                  <c:v>18781</c:v>
                </c:pt>
                <c:pt idx="8310">
                  <c:v>18780</c:v>
                </c:pt>
                <c:pt idx="8311">
                  <c:v>18779</c:v>
                </c:pt>
                <c:pt idx="8312">
                  <c:v>18778</c:v>
                </c:pt>
                <c:pt idx="8313">
                  <c:v>18777</c:v>
                </c:pt>
                <c:pt idx="8314">
                  <c:v>18776</c:v>
                </c:pt>
                <c:pt idx="8315">
                  <c:v>18775</c:v>
                </c:pt>
                <c:pt idx="8316">
                  <c:v>18774</c:v>
                </c:pt>
                <c:pt idx="8317">
                  <c:v>18773</c:v>
                </c:pt>
                <c:pt idx="8318">
                  <c:v>18772</c:v>
                </c:pt>
                <c:pt idx="8319">
                  <c:v>18771</c:v>
                </c:pt>
                <c:pt idx="8320">
                  <c:v>18770</c:v>
                </c:pt>
                <c:pt idx="8321">
                  <c:v>18769</c:v>
                </c:pt>
                <c:pt idx="8322">
                  <c:v>18768</c:v>
                </c:pt>
                <c:pt idx="8323">
                  <c:v>18767</c:v>
                </c:pt>
                <c:pt idx="8324">
                  <c:v>18766</c:v>
                </c:pt>
                <c:pt idx="8325">
                  <c:v>18765</c:v>
                </c:pt>
                <c:pt idx="8326">
                  <c:v>18764</c:v>
                </c:pt>
                <c:pt idx="8327">
                  <c:v>18763</c:v>
                </c:pt>
                <c:pt idx="8328">
                  <c:v>18762</c:v>
                </c:pt>
                <c:pt idx="8329">
                  <c:v>18761</c:v>
                </c:pt>
                <c:pt idx="8330">
                  <c:v>18760</c:v>
                </c:pt>
                <c:pt idx="8331">
                  <c:v>18759</c:v>
                </c:pt>
                <c:pt idx="8332">
                  <c:v>18758</c:v>
                </c:pt>
                <c:pt idx="8333">
                  <c:v>18757</c:v>
                </c:pt>
                <c:pt idx="8334">
                  <c:v>18756</c:v>
                </c:pt>
                <c:pt idx="8335">
                  <c:v>18755</c:v>
                </c:pt>
                <c:pt idx="8336">
                  <c:v>18754</c:v>
                </c:pt>
                <c:pt idx="8337">
                  <c:v>18753</c:v>
                </c:pt>
                <c:pt idx="8338">
                  <c:v>18752</c:v>
                </c:pt>
                <c:pt idx="8339">
                  <c:v>18751</c:v>
                </c:pt>
                <c:pt idx="8340">
                  <c:v>18750</c:v>
                </c:pt>
                <c:pt idx="8341">
                  <c:v>18749</c:v>
                </c:pt>
                <c:pt idx="8342">
                  <c:v>18748</c:v>
                </c:pt>
                <c:pt idx="8343">
                  <c:v>18747</c:v>
                </c:pt>
                <c:pt idx="8344">
                  <c:v>18746</c:v>
                </c:pt>
                <c:pt idx="8345">
                  <c:v>18745</c:v>
                </c:pt>
                <c:pt idx="8346">
                  <c:v>18744</c:v>
                </c:pt>
                <c:pt idx="8347">
                  <c:v>18743</c:v>
                </c:pt>
                <c:pt idx="8348">
                  <c:v>18742</c:v>
                </c:pt>
                <c:pt idx="8349">
                  <c:v>18741</c:v>
                </c:pt>
                <c:pt idx="8350">
                  <c:v>18740</c:v>
                </c:pt>
                <c:pt idx="8351">
                  <c:v>18739</c:v>
                </c:pt>
                <c:pt idx="8352">
                  <c:v>18738</c:v>
                </c:pt>
                <c:pt idx="8353">
                  <c:v>18737</c:v>
                </c:pt>
                <c:pt idx="8354">
                  <c:v>18736</c:v>
                </c:pt>
                <c:pt idx="8355">
                  <c:v>18735</c:v>
                </c:pt>
                <c:pt idx="8356">
                  <c:v>18734</c:v>
                </c:pt>
                <c:pt idx="8357">
                  <c:v>18733</c:v>
                </c:pt>
                <c:pt idx="8358">
                  <c:v>18732</c:v>
                </c:pt>
                <c:pt idx="8359">
                  <c:v>18731</c:v>
                </c:pt>
                <c:pt idx="8360">
                  <c:v>18730</c:v>
                </c:pt>
                <c:pt idx="8361">
                  <c:v>18729</c:v>
                </c:pt>
                <c:pt idx="8362">
                  <c:v>18728</c:v>
                </c:pt>
                <c:pt idx="8363">
                  <c:v>18727</c:v>
                </c:pt>
                <c:pt idx="8364">
                  <c:v>18726</c:v>
                </c:pt>
                <c:pt idx="8365">
                  <c:v>18725</c:v>
                </c:pt>
                <c:pt idx="8366">
                  <c:v>18724</c:v>
                </c:pt>
                <c:pt idx="8367">
                  <c:v>18723</c:v>
                </c:pt>
                <c:pt idx="8368">
                  <c:v>18722</c:v>
                </c:pt>
                <c:pt idx="8369">
                  <c:v>18721</c:v>
                </c:pt>
                <c:pt idx="8370">
                  <c:v>18720</c:v>
                </c:pt>
                <c:pt idx="8371">
                  <c:v>18719</c:v>
                </c:pt>
                <c:pt idx="8372">
                  <c:v>18718</c:v>
                </c:pt>
                <c:pt idx="8373">
                  <c:v>18717</c:v>
                </c:pt>
                <c:pt idx="8374">
                  <c:v>18716</c:v>
                </c:pt>
                <c:pt idx="8375">
                  <c:v>18715</c:v>
                </c:pt>
                <c:pt idx="8376">
                  <c:v>18714</c:v>
                </c:pt>
                <c:pt idx="8377">
                  <c:v>18713</c:v>
                </c:pt>
                <c:pt idx="8378">
                  <c:v>18712</c:v>
                </c:pt>
                <c:pt idx="8379">
                  <c:v>18711</c:v>
                </c:pt>
                <c:pt idx="8380">
                  <c:v>18710</c:v>
                </c:pt>
                <c:pt idx="8381">
                  <c:v>18709</c:v>
                </c:pt>
                <c:pt idx="8382">
                  <c:v>18708</c:v>
                </c:pt>
                <c:pt idx="8383">
                  <c:v>18707</c:v>
                </c:pt>
                <c:pt idx="8384">
                  <c:v>18706</c:v>
                </c:pt>
                <c:pt idx="8385">
                  <c:v>18705</c:v>
                </c:pt>
                <c:pt idx="8386">
                  <c:v>18704</c:v>
                </c:pt>
                <c:pt idx="8387">
                  <c:v>18703</c:v>
                </c:pt>
                <c:pt idx="8388">
                  <c:v>18702</c:v>
                </c:pt>
                <c:pt idx="8389">
                  <c:v>18701</c:v>
                </c:pt>
                <c:pt idx="8390">
                  <c:v>18700</c:v>
                </c:pt>
                <c:pt idx="8391">
                  <c:v>18699</c:v>
                </c:pt>
                <c:pt idx="8392">
                  <c:v>18698</c:v>
                </c:pt>
                <c:pt idx="8393">
                  <c:v>18697</c:v>
                </c:pt>
                <c:pt idx="8394">
                  <c:v>18696</c:v>
                </c:pt>
                <c:pt idx="8395">
                  <c:v>18695</c:v>
                </c:pt>
                <c:pt idx="8396">
                  <c:v>18694</c:v>
                </c:pt>
                <c:pt idx="8397">
                  <c:v>18693</c:v>
                </c:pt>
                <c:pt idx="8398">
                  <c:v>18692</c:v>
                </c:pt>
                <c:pt idx="8399">
                  <c:v>18691</c:v>
                </c:pt>
                <c:pt idx="8400">
                  <c:v>18690</c:v>
                </c:pt>
                <c:pt idx="8401">
                  <c:v>18689</c:v>
                </c:pt>
                <c:pt idx="8402">
                  <c:v>18688</c:v>
                </c:pt>
                <c:pt idx="8403">
                  <c:v>18687</c:v>
                </c:pt>
                <c:pt idx="8404">
                  <c:v>18686</c:v>
                </c:pt>
                <c:pt idx="8405">
                  <c:v>18685</c:v>
                </c:pt>
                <c:pt idx="8406">
                  <c:v>18684</c:v>
                </c:pt>
                <c:pt idx="8407">
                  <c:v>18683</c:v>
                </c:pt>
                <c:pt idx="8408">
                  <c:v>18682</c:v>
                </c:pt>
                <c:pt idx="8409">
                  <c:v>18681</c:v>
                </c:pt>
                <c:pt idx="8410">
                  <c:v>18680</c:v>
                </c:pt>
                <c:pt idx="8411">
                  <c:v>18679</c:v>
                </c:pt>
                <c:pt idx="8412">
                  <c:v>18678</c:v>
                </c:pt>
                <c:pt idx="8413">
                  <c:v>18677</c:v>
                </c:pt>
                <c:pt idx="8414">
                  <c:v>18676</c:v>
                </c:pt>
                <c:pt idx="8415">
                  <c:v>18675</c:v>
                </c:pt>
                <c:pt idx="8416">
                  <c:v>18674</c:v>
                </c:pt>
                <c:pt idx="8417">
                  <c:v>18673</c:v>
                </c:pt>
                <c:pt idx="8418">
                  <c:v>18672</c:v>
                </c:pt>
                <c:pt idx="8419">
                  <c:v>18671</c:v>
                </c:pt>
                <c:pt idx="8420">
                  <c:v>18670</c:v>
                </c:pt>
                <c:pt idx="8421">
                  <c:v>18669</c:v>
                </c:pt>
                <c:pt idx="8422">
                  <c:v>18668</c:v>
                </c:pt>
                <c:pt idx="8423">
                  <c:v>18667</c:v>
                </c:pt>
                <c:pt idx="8424">
                  <c:v>18666</c:v>
                </c:pt>
                <c:pt idx="8425">
                  <c:v>18665</c:v>
                </c:pt>
                <c:pt idx="8426">
                  <c:v>18664</c:v>
                </c:pt>
                <c:pt idx="8427">
                  <c:v>18663</c:v>
                </c:pt>
                <c:pt idx="8428">
                  <c:v>18662</c:v>
                </c:pt>
                <c:pt idx="8429">
                  <c:v>18661</c:v>
                </c:pt>
                <c:pt idx="8430">
                  <c:v>18660</c:v>
                </c:pt>
                <c:pt idx="8431">
                  <c:v>18659</c:v>
                </c:pt>
                <c:pt idx="8432">
                  <c:v>18658</c:v>
                </c:pt>
                <c:pt idx="8433">
                  <c:v>18657</c:v>
                </c:pt>
                <c:pt idx="8434">
                  <c:v>18656</c:v>
                </c:pt>
                <c:pt idx="8435">
                  <c:v>18655</c:v>
                </c:pt>
                <c:pt idx="8436">
                  <c:v>18654</c:v>
                </c:pt>
                <c:pt idx="8437">
                  <c:v>18653</c:v>
                </c:pt>
                <c:pt idx="8438">
                  <c:v>18652</c:v>
                </c:pt>
                <c:pt idx="8439">
                  <c:v>18651</c:v>
                </c:pt>
                <c:pt idx="8440">
                  <c:v>18650</c:v>
                </c:pt>
                <c:pt idx="8441">
                  <c:v>18649</c:v>
                </c:pt>
                <c:pt idx="8442">
                  <c:v>18648</c:v>
                </c:pt>
                <c:pt idx="8443">
                  <c:v>18647</c:v>
                </c:pt>
                <c:pt idx="8444">
                  <c:v>18646</c:v>
                </c:pt>
                <c:pt idx="8445">
                  <c:v>18645</c:v>
                </c:pt>
                <c:pt idx="8446">
                  <c:v>18644</c:v>
                </c:pt>
                <c:pt idx="8447">
                  <c:v>18643</c:v>
                </c:pt>
                <c:pt idx="8448">
                  <c:v>18642</c:v>
                </c:pt>
                <c:pt idx="8449">
                  <c:v>18641</c:v>
                </c:pt>
                <c:pt idx="8450">
                  <c:v>18640</c:v>
                </c:pt>
                <c:pt idx="8451">
                  <c:v>18639</c:v>
                </c:pt>
                <c:pt idx="8452">
                  <c:v>18638</c:v>
                </c:pt>
                <c:pt idx="8453">
                  <c:v>18637</c:v>
                </c:pt>
                <c:pt idx="8454">
                  <c:v>18636</c:v>
                </c:pt>
                <c:pt idx="8455">
                  <c:v>18635</c:v>
                </c:pt>
                <c:pt idx="8456">
                  <c:v>18634</c:v>
                </c:pt>
                <c:pt idx="8457">
                  <c:v>18633</c:v>
                </c:pt>
                <c:pt idx="8458">
                  <c:v>18632</c:v>
                </c:pt>
                <c:pt idx="8459">
                  <c:v>18631</c:v>
                </c:pt>
                <c:pt idx="8460">
                  <c:v>18630</c:v>
                </c:pt>
                <c:pt idx="8461">
                  <c:v>18629</c:v>
                </c:pt>
                <c:pt idx="8462">
                  <c:v>18628</c:v>
                </c:pt>
                <c:pt idx="8463">
                  <c:v>18627</c:v>
                </c:pt>
                <c:pt idx="8464">
                  <c:v>18626</c:v>
                </c:pt>
                <c:pt idx="8465">
                  <c:v>18625</c:v>
                </c:pt>
                <c:pt idx="8466">
                  <c:v>18624</c:v>
                </c:pt>
                <c:pt idx="8467">
                  <c:v>18623</c:v>
                </c:pt>
                <c:pt idx="8468">
                  <c:v>18622</c:v>
                </c:pt>
                <c:pt idx="8469">
                  <c:v>18621</c:v>
                </c:pt>
                <c:pt idx="8470">
                  <c:v>18620</c:v>
                </c:pt>
                <c:pt idx="8471">
                  <c:v>18619</c:v>
                </c:pt>
                <c:pt idx="8472">
                  <c:v>18618</c:v>
                </c:pt>
                <c:pt idx="8473">
                  <c:v>18617</c:v>
                </c:pt>
                <c:pt idx="8474">
                  <c:v>18616</c:v>
                </c:pt>
                <c:pt idx="8475">
                  <c:v>18615</c:v>
                </c:pt>
                <c:pt idx="8476">
                  <c:v>18614</c:v>
                </c:pt>
                <c:pt idx="8477">
                  <c:v>18613</c:v>
                </c:pt>
                <c:pt idx="8478">
                  <c:v>18612</c:v>
                </c:pt>
                <c:pt idx="8479">
                  <c:v>18611</c:v>
                </c:pt>
                <c:pt idx="8480">
                  <c:v>18610</c:v>
                </c:pt>
                <c:pt idx="8481">
                  <c:v>18609</c:v>
                </c:pt>
                <c:pt idx="8482">
                  <c:v>18608</c:v>
                </c:pt>
                <c:pt idx="8483">
                  <c:v>18607</c:v>
                </c:pt>
                <c:pt idx="8484">
                  <c:v>18606</c:v>
                </c:pt>
                <c:pt idx="8485">
                  <c:v>18605</c:v>
                </c:pt>
                <c:pt idx="8486">
                  <c:v>18604</c:v>
                </c:pt>
                <c:pt idx="8487">
                  <c:v>18603</c:v>
                </c:pt>
                <c:pt idx="8488">
                  <c:v>18602</c:v>
                </c:pt>
                <c:pt idx="8489">
                  <c:v>18601</c:v>
                </c:pt>
                <c:pt idx="8490">
                  <c:v>18600</c:v>
                </c:pt>
                <c:pt idx="8491">
                  <c:v>18599</c:v>
                </c:pt>
                <c:pt idx="8492">
                  <c:v>18598</c:v>
                </c:pt>
                <c:pt idx="8493">
                  <c:v>18597</c:v>
                </c:pt>
                <c:pt idx="8494">
                  <c:v>18596</c:v>
                </c:pt>
                <c:pt idx="8495">
                  <c:v>18595</c:v>
                </c:pt>
                <c:pt idx="8496">
                  <c:v>18594</c:v>
                </c:pt>
                <c:pt idx="8497">
                  <c:v>18593</c:v>
                </c:pt>
                <c:pt idx="8498">
                  <c:v>18592</c:v>
                </c:pt>
                <c:pt idx="8499">
                  <c:v>18591</c:v>
                </c:pt>
                <c:pt idx="8500">
                  <c:v>18590</c:v>
                </c:pt>
                <c:pt idx="8501">
                  <c:v>18589</c:v>
                </c:pt>
                <c:pt idx="8502">
                  <c:v>18588</c:v>
                </c:pt>
                <c:pt idx="8503">
                  <c:v>18587</c:v>
                </c:pt>
                <c:pt idx="8504">
                  <c:v>18586</c:v>
                </c:pt>
                <c:pt idx="8505">
                  <c:v>18585</c:v>
                </c:pt>
                <c:pt idx="8506">
                  <c:v>18584</c:v>
                </c:pt>
                <c:pt idx="8507">
                  <c:v>18583</c:v>
                </c:pt>
                <c:pt idx="8508">
                  <c:v>18582</c:v>
                </c:pt>
                <c:pt idx="8509">
                  <c:v>18581</c:v>
                </c:pt>
                <c:pt idx="8510">
                  <c:v>18580</c:v>
                </c:pt>
                <c:pt idx="8511">
                  <c:v>18579</c:v>
                </c:pt>
                <c:pt idx="8512">
                  <c:v>18578</c:v>
                </c:pt>
                <c:pt idx="8513">
                  <c:v>18577</c:v>
                </c:pt>
                <c:pt idx="8514">
                  <c:v>18576</c:v>
                </c:pt>
                <c:pt idx="8515">
                  <c:v>18575</c:v>
                </c:pt>
                <c:pt idx="8516">
                  <c:v>18574</c:v>
                </c:pt>
                <c:pt idx="8517">
                  <c:v>18573</c:v>
                </c:pt>
                <c:pt idx="8518">
                  <c:v>18572</c:v>
                </c:pt>
                <c:pt idx="8519">
                  <c:v>18571</c:v>
                </c:pt>
                <c:pt idx="8520">
                  <c:v>18570</c:v>
                </c:pt>
                <c:pt idx="8521">
                  <c:v>18569</c:v>
                </c:pt>
                <c:pt idx="8522">
                  <c:v>18568</c:v>
                </c:pt>
                <c:pt idx="8523">
                  <c:v>18567</c:v>
                </c:pt>
                <c:pt idx="8524">
                  <c:v>18566</c:v>
                </c:pt>
                <c:pt idx="8525">
                  <c:v>18565</c:v>
                </c:pt>
                <c:pt idx="8526">
                  <c:v>18564</c:v>
                </c:pt>
                <c:pt idx="8527">
                  <c:v>18563</c:v>
                </c:pt>
                <c:pt idx="8528">
                  <c:v>18562</c:v>
                </c:pt>
                <c:pt idx="8529">
                  <c:v>18561</c:v>
                </c:pt>
                <c:pt idx="8530">
                  <c:v>18560</c:v>
                </c:pt>
                <c:pt idx="8531">
                  <c:v>18559</c:v>
                </c:pt>
                <c:pt idx="8532">
                  <c:v>18558</c:v>
                </c:pt>
                <c:pt idx="8533">
                  <c:v>18557</c:v>
                </c:pt>
                <c:pt idx="8534">
                  <c:v>18556</c:v>
                </c:pt>
                <c:pt idx="8535">
                  <c:v>18555</c:v>
                </c:pt>
                <c:pt idx="8536">
                  <c:v>18554</c:v>
                </c:pt>
                <c:pt idx="8537">
                  <c:v>18553</c:v>
                </c:pt>
                <c:pt idx="8538">
                  <c:v>18552</c:v>
                </c:pt>
                <c:pt idx="8539">
                  <c:v>18551</c:v>
                </c:pt>
                <c:pt idx="8540">
                  <c:v>18550</c:v>
                </c:pt>
                <c:pt idx="8541">
                  <c:v>18549</c:v>
                </c:pt>
                <c:pt idx="8542">
                  <c:v>18548</c:v>
                </c:pt>
                <c:pt idx="8543">
                  <c:v>18547</c:v>
                </c:pt>
                <c:pt idx="8544">
                  <c:v>18546</c:v>
                </c:pt>
                <c:pt idx="8545">
                  <c:v>18545</c:v>
                </c:pt>
                <c:pt idx="8546">
                  <c:v>18544</c:v>
                </c:pt>
                <c:pt idx="8547">
                  <c:v>18543</c:v>
                </c:pt>
                <c:pt idx="8548">
                  <c:v>18542</c:v>
                </c:pt>
                <c:pt idx="8549">
                  <c:v>18541</c:v>
                </c:pt>
                <c:pt idx="8550">
                  <c:v>18540</c:v>
                </c:pt>
                <c:pt idx="8551">
                  <c:v>18539</c:v>
                </c:pt>
                <c:pt idx="8552">
                  <c:v>18538</c:v>
                </c:pt>
                <c:pt idx="8553">
                  <c:v>18537</c:v>
                </c:pt>
                <c:pt idx="8554">
                  <c:v>18536</c:v>
                </c:pt>
                <c:pt idx="8555">
                  <c:v>18535</c:v>
                </c:pt>
                <c:pt idx="8556">
                  <c:v>18534</c:v>
                </c:pt>
                <c:pt idx="8557">
                  <c:v>18533</c:v>
                </c:pt>
                <c:pt idx="8558">
                  <c:v>18532</c:v>
                </c:pt>
                <c:pt idx="8559">
                  <c:v>18531</c:v>
                </c:pt>
                <c:pt idx="8560">
                  <c:v>18530</c:v>
                </c:pt>
                <c:pt idx="8561">
                  <c:v>18529</c:v>
                </c:pt>
                <c:pt idx="8562">
                  <c:v>18528</c:v>
                </c:pt>
                <c:pt idx="8563">
                  <c:v>18527</c:v>
                </c:pt>
                <c:pt idx="8564">
                  <c:v>18526</c:v>
                </c:pt>
                <c:pt idx="8565">
                  <c:v>18525</c:v>
                </c:pt>
                <c:pt idx="8566">
                  <c:v>18524</c:v>
                </c:pt>
                <c:pt idx="8567">
                  <c:v>18523</c:v>
                </c:pt>
                <c:pt idx="8568">
                  <c:v>18522</c:v>
                </c:pt>
                <c:pt idx="8569">
                  <c:v>18521</c:v>
                </c:pt>
                <c:pt idx="8570">
                  <c:v>18520</c:v>
                </c:pt>
                <c:pt idx="8571">
                  <c:v>18519</c:v>
                </c:pt>
                <c:pt idx="8572">
                  <c:v>18518</c:v>
                </c:pt>
                <c:pt idx="8573">
                  <c:v>18517</c:v>
                </c:pt>
                <c:pt idx="8574">
                  <c:v>18516</c:v>
                </c:pt>
                <c:pt idx="8575">
                  <c:v>18515</c:v>
                </c:pt>
                <c:pt idx="8576">
                  <c:v>18514</c:v>
                </c:pt>
                <c:pt idx="8577">
                  <c:v>18513</c:v>
                </c:pt>
                <c:pt idx="8578">
                  <c:v>18512</c:v>
                </c:pt>
                <c:pt idx="8579">
                  <c:v>18511</c:v>
                </c:pt>
                <c:pt idx="8580">
                  <c:v>18510</c:v>
                </c:pt>
                <c:pt idx="8581">
                  <c:v>18509</c:v>
                </c:pt>
                <c:pt idx="8582">
                  <c:v>18508</c:v>
                </c:pt>
                <c:pt idx="8583">
                  <c:v>18507</c:v>
                </c:pt>
                <c:pt idx="8584">
                  <c:v>18506</c:v>
                </c:pt>
                <c:pt idx="8585">
                  <c:v>18505</c:v>
                </c:pt>
                <c:pt idx="8586">
                  <c:v>18504</c:v>
                </c:pt>
                <c:pt idx="8587">
                  <c:v>18503</c:v>
                </c:pt>
                <c:pt idx="8588">
                  <c:v>18502</c:v>
                </c:pt>
                <c:pt idx="8589">
                  <c:v>18501</c:v>
                </c:pt>
                <c:pt idx="8590">
                  <c:v>18500</c:v>
                </c:pt>
                <c:pt idx="8591">
                  <c:v>18499</c:v>
                </c:pt>
                <c:pt idx="8592">
                  <c:v>18498</c:v>
                </c:pt>
                <c:pt idx="8593">
                  <c:v>18497</c:v>
                </c:pt>
                <c:pt idx="8594">
                  <c:v>18496</c:v>
                </c:pt>
                <c:pt idx="8595">
                  <c:v>18495</c:v>
                </c:pt>
                <c:pt idx="8596">
                  <c:v>18494</c:v>
                </c:pt>
                <c:pt idx="8597">
                  <c:v>18493</c:v>
                </c:pt>
                <c:pt idx="8598">
                  <c:v>18492</c:v>
                </c:pt>
                <c:pt idx="8599">
                  <c:v>18491</c:v>
                </c:pt>
                <c:pt idx="8600">
                  <c:v>18490</c:v>
                </c:pt>
                <c:pt idx="8601">
                  <c:v>18489</c:v>
                </c:pt>
                <c:pt idx="8602">
                  <c:v>18488</c:v>
                </c:pt>
                <c:pt idx="8603">
                  <c:v>18487</c:v>
                </c:pt>
                <c:pt idx="8604">
                  <c:v>18486</c:v>
                </c:pt>
                <c:pt idx="8605">
                  <c:v>18485</c:v>
                </c:pt>
                <c:pt idx="8606">
                  <c:v>18484</c:v>
                </c:pt>
                <c:pt idx="8607">
                  <c:v>18483</c:v>
                </c:pt>
                <c:pt idx="8608">
                  <c:v>18482</c:v>
                </c:pt>
                <c:pt idx="8609">
                  <c:v>18481</c:v>
                </c:pt>
                <c:pt idx="8610">
                  <c:v>18480</c:v>
                </c:pt>
                <c:pt idx="8611">
                  <c:v>18479</c:v>
                </c:pt>
                <c:pt idx="8612">
                  <c:v>18478</c:v>
                </c:pt>
                <c:pt idx="8613">
                  <c:v>18477</c:v>
                </c:pt>
                <c:pt idx="8614">
                  <c:v>18476</c:v>
                </c:pt>
                <c:pt idx="8615">
                  <c:v>18475</c:v>
                </c:pt>
                <c:pt idx="8616">
                  <c:v>18474</c:v>
                </c:pt>
                <c:pt idx="8617">
                  <c:v>18473</c:v>
                </c:pt>
                <c:pt idx="8618">
                  <c:v>18472</c:v>
                </c:pt>
                <c:pt idx="8619">
                  <c:v>18471</c:v>
                </c:pt>
                <c:pt idx="8620">
                  <c:v>18470</c:v>
                </c:pt>
                <c:pt idx="8621">
                  <c:v>18469</c:v>
                </c:pt>
                <c:pt idx="8622">
                  <c:v>18468</c:v>
                </c:pt>
                <c:pt idx="8623">
                  <c:v>18467</c:v>
                </c:pt>
                <c:pt idx="8624">
                  <c:v>18466</c:v>
                </c:pt>
                <c:pt idx="8625">
                  <c:v>18465</c:v>
                </c:pt>
                <c:pt idx="8626">
                  <c:v>18464</c:v>
                </c:pt>
                <c:pt idx="8627">
                  <c:v>18463</c:v>
                </c:pt>
                <c:pt idx="8628">
                  <c:v>18462</c:v>
                </c:pt>
                <c:pt idx="8629">
                  <c:v>18461</c:v>
                </c:pt>
                <c:pt idx="8630">
                  <c:v>18460</c:v>
                </c:pt>
                <c:pt idx="8631">
                  <c:v>18459</c:v>
                </c:pt>
                <c:pt idx="8632">
                  <c:v>18458</c:v>
                </c:pt>
                <c:pt idx="8633">
                  <c:v>18457</c:v>
                </c:pt>
                <c:pt idx="8634">
                  <c:v>18456</c:v>
                </c:pt>
                <c:pt idx="8635">
                  <c:v>18455</c:v>
                </c:pt>
                <c:pt idx="8636">
                  <c:v>18454</c:v>
                </c:pt>
                <c:pt idx="8637">
                  <c:v>18453</c:v>
                </c:pt>
                <c:pt idx="8638">
                  <c:v>18452</c:v>
                </c:pt>
                <c:pt idx="8639">
                  <c:v>18451</c:v>
                </c:pt>
                <c:pt idx="8640">
                  <c:v>18450</c:v>
                </c:pt>
                <c:pt idx="8641">
                  <c:v>18449</c:v>
                </c:pt>
                <c:pt idx="8642">
                  <c:v>18448</c:v>
                </c:pt>
                <c:pt idx="8643">
                  <c:v>18447</c:v>
                </c:pt>
                <c:pt idx="8644">
                  <c:v>18446</c:v>
                </c:pt>
                <c:pt idx="8645">
                  <c:v>18445</c:v>
                </c:pt>
                <c:pt idx="8646">
                  <c:v>18444</c:v>
                </c:pt>
                <c:pt idx="8647">
                  <c:v>18443</c:v>
                </c:pt>
                <c:pt idx="8648">
                  <c:v>18442</c:v>
                </c:pt>
                <c:pt idx="8649">
                  <c:v>18441</c:v>
                </c:pt>
                <c:pt idx="8650">
                  <c:v>18440</c:v>
                </c:pt>
                <c:pt idx="8651">
                  <c:v>18439</c:v>
                </c:pt>
                <c:pt idx="8652">
                  <c:v>18438</c:v>
                </c:pt>
                <c:pt idx="8653">
                  <c:v>18437</c:v>
                </c:pt>
                <c:pt idx="8654">
                  <c:v>18436</c:v>
                </c:pt>
                <c:pt idx="8655">
                  <c:v>18435</c:v>
                </c:pt>
                <c:pt idx="8656">
                  <c:v>18434</c:v>
                </c:pt>
                <c:pt idx="8657">
                  <c:v>18433</c:v>
                </c:pt>
                <c:pt idx="8658">
                  <c:v>18432</c:v>
                </c:pt>
                <c:pt idx="8659">
                  <c:v>18431</c:v>
                </c:pt>
                <c:pt idx="8660">
                  <c:v>18430</c:v>
                </c:pt>
                <c:pt idx="8661">
                  <c:v>18429</c:v>
                </c:pt>
                <c:pt idx="8662">
                  <c:v>18428</c:v>
                </c:pt>
                <c:pt idx="8663">
                  <c:v>18427</c:v>
                </c:pt>
                <c:pt idx="8664">
                  <c:v>18426</c:v>
                </c:pt>
                <c:pt idx="8665">
                  <c:v>18425</c:v>
                </c:pt>
                <c:pt idx="8666">
                  <c:v>18424</c:v>
                </c:pt>
                <c:pt idx="8667">
                  <c:v>18423</c:v>
                </c:pt>
                <c:pt idx="8668">
                  <c:v>18422</c:v>
                </c:pt>
                <c:pt idx="8669">
                  <c:v>18421</c:v>
                </c:pt>
                <c:pt idx="8670">
                  <c:v>18420</c:v>
                </c:pt>
                <c:pt idx="8671">
                  <c:v>18419</c:v>
                </c:pt>
                <c:pt idx="8672">
                  <c:v>18418</c:v>
                </c:pt>
                <c:pt idx="8673">
                  <c:v>18417</c:v>
                </c:pt>
                <c:pt idx="8674">
                  <c:v>18416</c:v>
                </c:pt>
                <c:pt idx="8675">
                  <c:v>18415</c:v>
                </c:pt>
                <c:pt idx="8676">
                  <c:v>18414</c:v>
                </c:pt>
                <c:pt idx="8677">
                  <c:v>18413</c:v>
                </c:pt>
                <c:pt idx="8678">
                  <c:v>18412</c:v>
                </c:pt>
                <c:pt idx="8679">
                  <c:v>18411</c:v>
                </c:pt>
                <c:pt idx="8680">
                  <c:v>18410</c:v>
                </c:pt>
                <c:pt idx="8681">
                  <c:v>18409</c:v>
                </c:pt>
                <c:pt idx="8682">
                  <c:v>18408</c:v>
                </c:pt>
                <c:pt idx="8683">
                  <c:v>18407</c:v>
                </c:pt>
                <c:pt idx="8684">
                  <c:v>18406</c:v>
                </c:pt>
                <c:pt idx="8685">
                  <c:v>18405</c:v>
                </c:pt>
                <c:pt idx="8686">
                  <c:v>18404</c:v>
                </c:pt>
                <c:pt idx="8687">
                  <c:v>18403</c:v>
                </c:pt>
                <c:pt idx="8688">
                  <c:v>18402</c:v>
                </c:pt>
                <c:pt idx="8689">
                  <c:v>18401</c:v>
                </c:pt>
                <c:pt idx="8690">
                  <c:v>18400</c:v>
                </c:pt>
                <c:pt idx="8691">
                  <c:v>18399</c:v>
                </c:pt>
                <c:pt idx="8692">
                  <c:v>18398</c:v>
                </c:pt>
                <c:pt idx="8693">
                  <c:v>18397</c:v>
                </c:pt>
                <c:pt idx="8694">
                  <c:v>18396</c:v>
                </c:pt>
                <c:pt idx="8695">
                  <c:v>18395</c:v>
                </c:pt>
                <c:pt idx="8696">
                  <c:v>18394</c:v>
                </c:pt>
                <c:pt idx="8697">
                  <c:v>18393</c:v>
                </c:pt>
                <c:pt idx="8698">
                  <c:v>18392</c:v>
                </c:pt>
                <c:pt idx="8699">
                  <c:v>18391</c:v>
                </c:pt>
                <c:pt idx="8700">
                  <c:v>18390</c:v>
                </c:pt>
                <c:pt idx="8701">
                  <c:v>18389</c:v>
                </c:pt>
                <c:pt idx="8702">
                  <c:v>18388</c:v>
                </c:pt>
                <c:pt idx="8703">
                  <c:v>18387</c:v>
                </c:pt>
                <c:pt idx="8704">
                  <c:v>18386</c:v>
                </c:pt>
                <c:pt idx="8705">
                  <c:v>18385</c:v>
                </c:pt>
                <c:pt idx="8706">
                  <c:v>18384</c:v>
                </c:pt>
                <c:pt idx="8707">
                  <c:v>18383</c:v>
                </c:pt>
                <c:pt idx="8708">
                  <c:v>18382</c:v>
                </c:pt>
                <c:pt idx="8709">
                  <c:v>18381</c:v>
                </c:pt>
                <c:pt idx="8710">
                  <c:v>18380</c:v>
                </c:pt>
                <c:pt idx="8711">
                  <c:v>18379</c:v>
                </c:pt>
                <c:pt idx="8712">
                  <c:v>18378</c:v>
                </c:pt>
                <c:pt idx="8713">
                  <c:v>18377</c:v>
                </c:pt>
                <c:pt idx="8714">
                  <c:v>18376</c:v>
                </c:pt>
                <c:pt idx="8715">
                  <c:v>18375</c:v>
                </c:pt>
                <c:pt idx="8716">
                  <c:v>18374</c:v>
                </c:pt>
                <c:pt idx="8717">
                  <c:v>18373</c:v>
                </c:pt>
                <c:pt idx="8718">
                  <c:v>18372</c:v>
                </c:pt>
                <c:pt idx="8719">
                  <c:v>18371</c:v>
                </c:pt>
                <c:pt idx="8720">
                  <c:v>18370</c:v>
                </c:pt>
                <c:pt idx="8721">
                  <c:v>18369</c:v>
                </c:pt>
                <c:pt idx="8722">
                  <c:v>18368</c:v>
                </c:pt>
                <c:pt idx="8723">
                  <c:v>18367</c:v>
                </c:pt>
                <c:pt idx="8724">
                  <c:v>18366</c:v>
                </c:pt>
                <c:pt idx="8725">
                  <c:v>18365</c:v>
                </c:pt>
                <c:pt idx="8726">
                  <c:v>18364</c:v>
                </c:pt>
                <c:pt idx="8727">
                  <c:v>18363</c:v>
                </c:pt>
                <c:pt idx="8728">
                  <c:v>18362</c:v>
                </c:pt>
                <c:pt idx="8729">
                  <c:v>18361</c:v>
                </c:pt>
                <c:pt idx="8730">
                  <c:v>18360</c:v>
                </c:pt>
                <c:pt idx="8731">
                  <c:v>18359</c:v>
                </c:pt>
                <c:pt idx="8732">
                  <c:v>18358</c:v>
                </c:pt>
                <c:pt idx="8733">
                  <c:v>18357</c:v>
                </c:pt>
                <c:pt idx="8734">
                  <c:v>18356</c:v>
                </c:pt>
                <c:pt idx="8735">
                  <c:v>18355</c:v>
                </c:pt>
                <c:pt idx="8736">
                  <c:v>18354</c:v>
                </c:pt>
                <c:pt idx="8737">
                  <c:v>18353</c:v>
                </c:pt>
                <c:pt idx="8738">
                  <c:v>18352</c:v>
                </c:pt>
                <c:pt idx="8739">
                  <c:v>18351</c:v>
                </c:pt>
                <c:pt idx="8740">
                  <c:v>18350</c:v>
                </c:pt>
                <c:pt idx="8741">
                  <c:v>18349</c:v>
                </c:pt>
                <c:pt idx="8742">
                  <c:v>18348</c:v>
                </c:pt>
                <c:pt idx="8743">
                  <c:v>18347</c:v>
                </c:pt>
                <c:pt idx="8744">
                  <c:v>18346</c:v>
                </c:pt>
                <c:pt idx="8745">
                  <c:v>18345</c:v>
                </c:pt>
                <c:pt idx="8746">
                  <c:v>18344</c:v>
                </c:pt>
                <c:pt idx="8747">
                  <c:v>18343</c:v>
                </c:pt>
                <c:pt idx="8748">
                  <c:v>18342</c:v>
                </c:pt>
                <c:pt idx="8749">
                  <c:v>18341</c:v>
                </c:pt>
                <c:pt idx="8750">
                  <c:v>18340</c:v>
                </c:pt>
                <c:pt idx="8751">
                  <c:v>18339</c:v>
                </c:pt>
                <c:pt idx="8752">
                  <c:v>18338</c:v>
                </c:pt>
                <c:pt idx="8753">
                  <c:v>18337</c:v>
                </c:pt>
                <c:pt idx="8754">
                  <c:v>18336</c:v>
                </c:pt>
                <c:pt idx="8755">
                  <c:v>18335</c:v>
                </c:pt>
                <c:pt idx="8756">
                  <c:v>18334</c:v>
                </c:pt>
                <c:pt idx="8757">
                  <c:v>18333</c:v>
                </c:pt>
                <c:pt idx="8758">
                  <c:v>18332</c:v>
                </c:pt>
                <c:pt idx="8759">
                  <c:v>18331</c:v>
                </c:pt>
              </c:numCache>
            </c:numRef>
          </c:val>
          <c:extLst>
            <c:ext xmlns:c15="http://schemas.microsoft.com/office/drawing/2012/chart" uri="{02D57815-91ED-43cb-92C2-25804820EDAC}">
              <c15:filteredCategoryTitle>
                <c15:cat>
                  <c:multiLvlStrRef>
                    <c:extLst>
                      <c:ext uri="{02D57815-91ED-43cb-92C2-25804820EDAC}">
                        <c15:formulaRef>
                          <c15:sqref>#REF!</c15:sqref>
                        </c15:formulaRef>
                      </c:ext>
                    </c:extLst>
                  </c:multiLvlStrRef>
                </c15:cat>
              </c15:filteredCategoryTitle>
            </c:ext>
          </c:extLst>
        </c:ser>
        <c:ser>
          <c:idx val="3"/>
          <c:order val="1"/>
          <c:tx>
            <c:strRef>
              <c:f>'[NYCC 8760 Gap v3 Med Thermal.xlsx]Load Price Curves'!$D$1</c:f>
              <c:strCache>
                <c:ptCount val="1"/>
                <c:pt idx="0">
                  <c:v>RTP/LR/Solar/Storage</c:v>
                </c:pt>
              </c:strCache>
            </c:strRef>
          </c:tx>
          <c:spPr>
            <a:ln w="34925" cap="rnd">
              <a:solidFill>
                <a:schemeClr val="accent2"/>
              </a:solidFill>
              <a:round/>
            </a:ln>
            <a:effectLst/>
          </c:spPr>
          <c:marker>
            <c:symbol val="none"/>
          </c:marker>
          <c:val>
            <c:numRef>
              <c:f>'[NYCC 8760 Gap v3 Med Thermal.xlsx]Load Price Curves'!$D$2:$D$8761</c:f>
              <c:numCache>
                <c:formatCode>#,##0</c:formatCode>
                <c:ptCount val="8760"/>
                <c:pt idx="0">
                  <c:v>58000</c:v>
                </c:pt>
                <c:pt idx="1">
                  <c:v>56800</c:v>
                </c:pt>
                <c:pt idx="2">
                  <c:v>56800</c:v>
                </c:pt>
                <c:pt idx="3">
                  <c:v>56800</c:v>
                </c:pt>
                <c:pt idx="4">
                  <c:v>56800</c:v>
                </c:pt>
                <c:pt idx="5">
                  <c:v>56552</c:v>
                </c:pt>
                <c:pt idx="6">
                  <c:v>55108</c:v>
                </c:pt>
                <c:pt idx="7">
                  <c:v>54937</c:v>
                </c:pt>
                <c:pt idx="8">
                  <c:v>54573</c:v>
                </c:pt>
                <c:pt idx="9">
                  <c:v>54384</c:v>
                </c:pt>
                <c:pt idx="10">
                  <c:v>54143</c:v>
                </c:pt>
                <c:pt idx="11">
                  <c:v>54068</c:v>
                </c:pt>
                <c:pt idx="12">
                  <c:v>54056</c:v>
                </c:pt>
                <c:pt idx="13">
                  <c:v>53899.17391304348</c:v>
                </c:pt>
                <c:pt idx="14">
                  <c:v>53885</c:v>
                </c:pt>
                <c:pt idx="15">
                  <c:v>53875</c:v>
                </c:pt>
                <c:pt idx="16">
                  <c:v>52926</c:v>
                </c:pt>
                <c:pt idx="17">
                  <c:v>52841</c:v>
                </c:pt>
                <c:pt idx="18">
                  <c:v>52290</c:v>
                </c:pt>
                <c:pt idx="19">
                  <c:v>52167</c:v>
                </c:pt>
                <c:pt idx="20">
                  <c:v>52069</c:v>
                </c:pt>
                <c:pt idx="21">
                  <c:v>52017</c:v>
                </c:pt>
                <c:pt idx="22">
                  <c:v>52000</c:v>
                </c:pt>
                <c:pt idx="23">
                  <c:v>52000</c:v>
                </c:pt>
                <c:pt idx="24">
                  <c:v>52000</c:v>
                </c:pt>
                <c:pt idx="25">
                  <c:v>52000</c:v>
                </c:pt>
                <c:pt idx="26">
                  <c:v>52000</c:v>
                </c:pt>
                <c:pt idx="27">
                  <c:v>51992</c:v>
                </c:pt>
                <c:pt idx="28">
                  <c:v>51985</c:v>
                </c:pt>
                <c:pt idx="29">
                  <c:v>51818</c:v>
                </c:pt>
                <c:pt idx="30">
                  <c:v>51766</c:v>
                </c:pt>
                <c:pt idx="31">
                  <c:v>51759</c:v>
                </c:pt>
                <c:pt idx="32">
                  <c:v>51751</c:v>
                </c:pt>
                <c:pt idx="33">
                  <c:v>51726</c:v>
                </c:pt>
                <c:pt idx="34">
                  <c:v>51596</c:v>
                </c:pt>
                <c:pt idx="35">
                  <c:v>51456</c:v>
                </c:pt>
                <c:pt idx="36">
                  <c:v>51411</c:v>
                </c:pt>
                <c:pt idx="37">
                  <c:v>51396</c:v>
                </c:pt>
                <c:pt idx="38">
                  <c:v>51217</c:v>
                </c:pt>
                <c:pt idx="39">
                  <c:v>51092</c:v>
                </c:pt>
                <c:pt idx="40">
                  <c:v>51084</c:v>
                </c:pt>
                <c:pt idx="41">
                  <c:v>51082</c:v>
                </c:pt>
                <c:pt idx="42">
                  <c:v>50996</c:v>
                </c:pt>
                <c:pt idx="43">
                  <c:v>50958</c:v>
                </c:pt>
                <c:pt idx="44">
                  <c:v>50945</c:v>
                </c:pt>
                <c:pt idx="45">
                  <c:v>50897</c:v>
                </c:pt>
                <c:pt idx="46">
                  <c:v>50847</c:v>
                </c:pt>
                <c:pt idx="47">
                  <c:v>50800</c:v>
                </c:pt>
                <c:pt idx="48">
                  <c:v>50800</c:v>
                </c:pt>
                <c:pt idx="49">
                  <c:v>50800</c:v>
                </c:pt>
                <c:pt idx="50">
                  <c:v>50800</c:v>
                </c:pt>
                <c:pt idx="51">
                  <c:v>50800</c:v>
                </c:pt>
                <c:pt idx="52">
                  <c:v>50800</c:v>
                </c:pt>
                <c:pt idx="53">
                  <c:v>50800</c:v>
                </c:pt>
                <c:pt idx="54">
                  <c:v>50800</c:v>
                </c:pt>
                <c:pt idx="55">
                  <c:v>50800</c:v>
                </c:pt>
                <c:pt idx="56">
                  <c:v>50800</c:v>
                </c:pt>
                <c:pt idx="57">
                  <c:v>50800</c:v>
                </c:pt>
                <c:pt idx="58">
                  <c:v>50800</c:v>
                </c:pt>
                <c:pt idx="59">
                  <c:v>50800</c:v>
                </c:pt>
                <c:pt idx="60">
                  <c:v>50800</c:v>
                </c:pt>
                <c:pt idx="61">
                  <c:v>50800</c:v>
                </c:pt>
                <c:pt idx="62">
                  <c:v>50800</c:v>
                </c:pt>
                <c:pt idx="63">
                  <c:v>50800</c:v>
                </c:pt>
                <c:pt idx="64">
                  <c:v>50800</c:v>
                </c:pt>
                <c:pt idx="65">
                  <c:v>50800</c:v>
                </c:pt>
                <c:pt idx="66">
                  <c:v>50800</c:v>
                </c:pt>
                <c:pt idx="67">
                  <c:v>50791</c:v>
                </c:pt>
                <c:pt idx="68">
                  <c:v>50785</c:v>
                </c:pt>
                <c:pt idx="69">
                  <c:v>50759</c:v>
                </c:pt>
                <c:pt idx="70">
                  <c:v>50756</c:v>
                </c:pt>
                <c:pt idx="71">
                  <c:v>50672</c:v>
                </c:pt>
                <c:pt idx="72">
                  <c:v>50652</c:v>
                </c:pt>
                <c:pt idx="73">
                  <c:v>50608</c:v>
                </c:pt>
                <c:pt idx="74">
                  <c:v>50536</c:v>
                </c:pt>
                <c:pt idx="75">
                  <c:v>50518</c:v>
                </c:pt>
                <c:pt idx="76">
                  <c:v>50462</c:v>
                </c:pt>
                <c:pt idx="77">
                  <c:v>50455</c:v>
                </c:pt>
                <c:pt idx="78">
                  <c:v>50447</c:v>
                </c:pt>
                <c:pt idx="79">
                  <c:v>50446</c:v>
                </c:pt>
                <c:pt idx="80">
                  <c:v>50435</c:v>
                </c:pt>
                <c:pt idx="81">
                  <c:v>50385</c:v>
                </c:pt>
                <c:pt idx="82">
                  <c:v>50366</c:v>
                </c:pt>
                <c:pt idx="83">
                  <c:v>50359</c:v>
                </c:pt>
                <c:pt idx="84">
                  <c:v>50306</c:v>
                </c:pt>
                <c:pt idx="85">
                  <c:v>50292</c:v>
                </c:pt>
                <c:pt idx="86">
                  <c:v>50226</c:v>
                </c:pt>
                <c:pt idx="87">
                  <c:v>50206</c:v>
                </c:pt>
                <c:pt idx="88">
                  <c:v>50203</c:v>
                </c:pt>
                <c:pt idx="89">
                  <c:v>50199</c:v>
                </c:pt>
                <c:pt idx="90">
                  <c:v>50157</c:v>
                </c:pt>
                <c:pt idx="91">
                  <c:v>50156</c:v>
                </c:pt>
                <c:pt idx="92">
                  <c:v>50135</c:v>
                </c:pt>
                <c:pt idx="93">
                  <c:v>50112</c:v>
                </c:pt>
                <c:pt idx="94">
                  <c:v>50061</c:v>
                </c:pt>
                <c:pt idx="95">
                  <c:v>50035</c:v>
                </c:pt>
                <c:pt idx="96">
                  <c:v>50015</c:v>
                </c:pt>
                <c:pt idx="97">
                  <c:v>49959</c:v>
                </c:pt>
                <c:pt idx="98">
                  <c:v>49937</c:v>
                </c:pt>
                <c:pt idx="99">
                  <c:v>49881</c:v>
                </c:pt>
                <c:pt idx="100">
                  <c:v>49860</c:v>
                </c:pt>
                <c:pt idx="101">
                  <c:v>49850</c:v>
                </c:pt>
                <c:pt idx="102">
                  <c:v>49846</c:v>
                </c:pt>
                <c:pt idx="103">
                  <c:v>49839</c:v>
                </c:pt>
                <c:pt idx="104">
                  <c:v>49832</c:v>
                </c:pt>
                <c:pt idx="105">
                  <c:v>49829</c:v>
                </c:pt>
                <c:pt idx="106">
                  <c:v>49825</c:v>
                </c:pt>
                <c:pt idx="107">
                  <c:v>49791</c:v>
                </c:pt>
                <c:pt idx="108">
                  <c:v>49783</c:v>
                </c:pt>
                <c:pt idx="109">
                  <c:v>49750</c:v>
                </c:pt>
                <c:pt idx="110">
                  <c:v>49729</c:v>
                </c:pt>
                <c:pt idx="111">
                  <c:v>49692</c:v>
                </c:pt>
                <c:pt idx="112">
                  <c:v>49689</c:v>
                </c:pt>
                <c:pt idx="113">
                  <c:v>49680</c:v>
                </c:pt>
                <c:pt idx="114">
                  <c:v>49659</c:v>
                </c:pt>
                <c:pt idx="115">
                  <c:v>49646</c:v>
                </c:pt>
                <c:pt idx="116">
                  <c:v>49552</c:v>
                </c:pt>
                <c:pt idx="117">
                  <c:v>49542</c:v>
                </c:pt>
                <c:pt idx="118">
                  <c:v>49524</c:v>
                </c:pt>
                <c:pt idx="119">
                  <c:v>49515</c:v>
                </c:pt>
                <c:pt idx="120">
                  <c:v>49510</c:v>
                </c:pt>
                <c:pt idx="121">
                  <c:v>49503</c:v>
                </c:pt>
                <c:pt idx="122">
                  <c:v>49496</c:v>
                </c:pt>
                <c:pt idx="123">
                  <c:v>49463</c:v>
                </c:pt>
                <c:pt idx="124">
                  <c:v>49440</c:v>
                </c:pt>
                <c:pt idx="125">
                  <c:v>49387</c:v>
                </c:pt>
                <c:pt idx="126">
                  <c:v>49377</c:v>
                </c:pt>
                <c:pt idx="127">
                  <c:v>49377</c:v>
                </c:pt>
                <c:pt idx="128">
                  <c:v>49307</c:v>
                </c:pt>
                <c:pt idx="129">
                  <c:v>49299</c:v>
                </c:pt>
                <c:pt idx="130">
                  <c:v>49254</c:v>
                </c:pt>
                <c:pt idx="131">
                  <c:v>49237</c:v>
                </c:pt>
                <c:pt idx="132">
                  <c:v>49233</c:v>
                </c:pt>
                <c:pt idx="133">
                  <c:v>49223</c:v>
                </c:pt>
                <c:pt idx="134">
                  <c:v>49169</c:v>
                </c:pt>
                <c:pt idx="135">
                  <c:v>49132</c:v>
                </c:pt>
                <c:pt idx="136">
                  <c:v>49131</c:v>
                </c:pt>
                <c:pt idx="137">
                  <c:v>49125</c:v>
                </c:pt>
                <c:pt idx="138">
                  <c:v>49118</c:v>
                </c:pt>
                <c:pt idx="139">
                  <c:v>49081</c:v>
                </c:pt>
                <c:pt idx="140">
                  <c:v>49076</c:v>
                </c:pt>
                <c:pt idx="141">
                  <c:v>49041</c:v>
                </c:pt>
                <c:pt idx="142">
                  <c:v>49037</c:v>
                </c:pt>
                <c:pt idx="143">
                  <c:v>49015</c:v>
                </c:pt>
                <c:pt idx="144">
                  <c:v>49010</c:v>
                </c:pt>
                <c:pt idx="145">
                  <c:v>48961</c:v>
                </c:pt>
                <c:pt idx="146">
                  <c:v>48958</c:v>
                </c:pt>
                <c:pt idx="147">
                  <c:v>48920</c:v>
                </c:pt>
                <c:pt idx="148">
                  <c:v>48846</c:v>
                </c:pt>
                <c:pt idx="149">
                  <c:v>48800</c:v>
                </c:pt>
                <c:pt idx="150">
                  <c:v>48800</c:v>
                </c:pt>
                <c:pt idx="151">
                  <c:v>48765</c:v>
                </c:pt>
                <c:pt idx="152">
                  <c:v>48738</c:v>
                </c:pt>
                <c:pt idx="153">
                  <c:v>48716</c:v>
                </c:pt>
                <c:pt idx="154">
                  <c:v>48704</c:v>
                </c:pt>
                <c:pt idx="155">
                  <c:v>48704</c:v>
                </c:pt>
                <c:pt idx="156">
                  <c:v>48695</c:v>
                </c:pt>
                <c:pt idx="157">
                  <c:v>48674</c:v>
                </c:pt>
                <c:pt idx="158">
                  <c:v>48673</c:v>
                </c:pt>
                <c:pt idx="159">
                  <c:v>48670</c:v>
                </c:pt>
                <c:pt idx="160">
                  <c:v>48660</c:v>
                </c:pt>
                <c:pt idx="161">
                  <c:v>48659</c:v>
                </c:pt>
                <c:pt idx="162">
                  <c:v>48656</c:v>
                </c:pt>
                <c:pt idx="163">
                  <c:v>48655</c:v>
                </c:pt>
                <c:pt idx="164">
                  <c:v>48649</c:v>
                </c:pt>
                <c:pt idx="165">
                  <c:v>48625</c:v>
                </c:pt>
                <c:pt idx="166">
                  <c:v>48596</c:v>
                </c:pt>
                <c:pt idx="167">
                  <c:v>48593</c:v>
                </c:pt>
                <c:pt idx="168">
                  <c:v>48572</c:v>
                </c:pt>
                <c:pt idx="169">
                  <c:v>48569</c:v>
                </c:pt>
                <c:pt idx="170">
                  <c:v>48565</c:v>
                </c:pt>
                <c:pt idx="171">
                  <c:v>48558</c:v>
                </c:pt>
                <c:pt idx="172">
                  <c:v>48548</c:v>
                </c:pt>
                <c:pt idx="173">
                  <c:v>48528</c:v>
                </c:pt>
                <c:pt idx="174">
                  <c:v>48506</c:v>
                </c:pt>
                <c:pt idx="175">
                  <c:v>48499</c:v>
                </c:pt>
                <c:pt idx="176">
                  <c:v>48495</c:v>
                </c:pt>
                <c:pt idx="177">
                  <c:v>48467</c:v>
                </c:pt>
                <c:pt idx="178">
                  <c:v>48460</c:v>
                </c:pt>
                <c:pt idx="179">
                  <c:v>48457</c:v>
                </c:pt>
                <c:pt idx="180">
                  <c:v>48443</c:v>
                </c:pt>
                <c:pt idx="181">
                  <c:v>48436</c:v>
                </c:pt>
                <c:pt idx="182">
                  <c:v>48429</c:v>
                </c:pt>
                <c:pt idx="183">
                  <c:v>48404</c:v>
                </c:pt>
                <c:pt idx="184">
                  <c:v>48395</c:v>
                </c:pt>
                <c:pt idx="185">
                  <c:v>48376</c:v>
                </c:pt>
                <c:pt idx="186">
                  <c:v>48348</c:v>
                </c:pt>
                <c:pt idx="187">
                  <c:v>48343</c:v>
                </c:pt>
                <c:pt idx="188">
                  <c:v>48338</c:v>
                </c:pt>
                <c:pt idx="189">
                  <c:v>48331</c:v>
                </c:pt>
                <c:pt idx="190">
                  <c:v>48327</c:v>
                </c:pt>
                <c:pt idx="191">
                  <c:v>48292</c:v>
                </c:pt>
                <c:pt idx="192">
                  <c:v>48278</c:v>
                </c:pt>
                <c:pt idx="193">
                  <c:v>48264</c:v>
                </c:pt>
                <c:pt idx="194">
                  <c:v>48257</c:v>
                </c:pt>
                <c:pt idx="195">
                  <c:v>48233</c:v>
                </c:pt>
                <c:pt idx="196">
                  <c:v>48226</c:v>
                </c:pt>
                <c:pt idx="197">
                  <c:v>48201</c:v>
                </c:pt>
                <c:pt idx="198">
                  <c:v>48199</c:v>
                </c:pt>
                <c:pt idx="199">
                  <c:v>48187</c:v>
                </c:pt>
                <c:pt idx="200">
                  <c:v>48173</c:v>
                </c:pt>
                <c:pt idx="201">
                  <c:v>48156</c:v>
                </c:pt>
                <c:pt idx="202">
                  <c:v>48154</c:v>
                </c:pt>
                <c:pt idx="203">
                  <c:v>48128</c:v>
                </c:pt>
                <c:pt idx="204">
                  <c:v>48124</c:v>
                </c:pt>
                <c:pt idx="205">
                  <c:v>48121</c:v>
                </c:pt>
                <c:pt idx="206">
                  <c:v>48110</c:v>
                </c:pt>
                <c:pt idx="207">
                  <c:v>48096</c:v>
                </c:pt>
                <c:pt idx="208">
                  <c:v>48051</c:v>
                </c:pt>
                <c:pt idx="209">
                  <c:v>48028</c:v>
                </c:pt>
                <c:pt idx="210">
                  <c:v>48027.217391304344</c:v>
                </c:pt>
                <c:pt idx="211">
                  <c:v>48026</c:v>
                </c:pt>
                <c:pt idx="212">
                  <c:v>48023</c:v>
                </c:pt>
                <c:pt idx="213">
                  <c:v>48012</c:v>
                </c:pt>
                <c:pt idx="214">
                  <c:v>47991</c:v>
                </c:pt>
                <c:pt idx="215">
                  <c:v>47974</c:v>
                </c:pt>
                <c:pt idx="216">
                  <c:v>47967</c:v>
                </c:pt>
                <c:pt idx="217">
                  <c:v>47960</c:v>
                </c:pt>
                <c:pt idx="218">
                  <c:v>47953</c:v>
                </c:pt>
                <c:pt idx="219">
                  <c:v>47911</c:v>
                </c:pt>
                <c:pt idx="220">
                  <c:v>47907</c:v>
                </c:pt>
                <c:pt idx="221">
                  <c:v>47890</c:v>
                </c:pt>
                <c:pt idx="222">
                  <c:v>47890</c:v>
                </c:pt>
                <c:pt idx="223">
                  <c:v>47883</c:v>
                </c:pt>
                <c:pt idx="224">
                  <c:v>47855</c:v>
                </c:pt>
                <c:pt idx="225">
                  <c:v>47827</c:v>
                </c:pt>
                <c:pt idx="226">
                  <c:v>47820</c:v>
                </c:pt>
                <c:pt idx="227">
                  <c:v>47806</c:v>
                </c:pt>
                <c:pt idx="228">
                  <c:v>47799</c:v>
                </c:pt>
                <c:pt idx="229">
                  <c:v>47795</c:v>
                </c:pt>
                <c:pt idx="230">
                  <c:v>47790</c:v>
                </c:pt>
                <c:pt idx="231">
                  <c:v>47774</c:v>
                </c:pt>
                <c:pt idx="232">
                  <c:v>47760</c:v>
                </c:pt>
                <c:pt idx="233">
                  <c:v>47757</c:v>
                </c:pt>
                <c:pt idx="234">
                  <c:v>47750</c:v>
                </c:pt>
                <c:pt idx="235">
                  <c:v>47697</c:v>
                </c:pt>
                <c:pt idx="236">
                  <c:v>47673</c:v>
                </c:pt>
                <c:pt idx="237">
                  <c:v>47663</c:v>
                </c:pt>
                <c:pt idx="238">
                  <c:v>47658</c:v>
                </c:pt>
                <c:pt idx="239">
                  <c:v>47648</c:v>
                </c:pt>
                <c:pt idx="240">
                  <c:v>47631</c:v>
                </c:pt>
                <c:pt idx="241">
                  <c:v>47599.608695652183</c:v>
                </c:pt>
                <c:pt idx="242">
                  <c:v>47599</c:v>
                </c:pt>
                <c:pt idx="243">
                  <c:v>47596</c:v>
                </c:pt>
                <c:pt idx="244">
                  <c:v>47571</c:v>
                </c:pt>
                <c:pt idx="245">
                  <c:v>47563</c:v>
                </c:pt>
                <c:pt idx="246">
                  <c:v>47543</c:v>
                </c:pt>
                <c:pt idx="247">
                  <c:v>47533</c:v>
                </c:pt>
                <c:pt idx="248">
                  <c:v>47527</c:v>
                </c:pt>
                <c:pt idx="249">
                  <c:v>47505</c:v>
                </c:pt>
                <c:pt idx="250">
                  <c:v>47477</c:v>
                </c:pt>
                <c:pt idx="251">
                  <c:v>47407</c:v>
                </c:pt>
                <c:pt idx="252">
                  <c:v>47403</c:v>
                </c:pt>
                <c:pt idx="253">
                  <c:v>47392</c:v>
                </c:pt>
                <c:pt idx="254">
                  <c:v>47337</c:v>
                </c:pt>
                <c:pt idx="255">
                  <c:v>47309</c:v>
                </c:pt>
                <c:pt idx="256">
                  <c:v>47288</c:v>
                </c:pt>
                <c:pt idx="257">
                  <c:v>47281</c:v>
                </c:pt>
                <c:pt idx="258">
                  <c:v>47259</c:v>
                </c:pt>
                <c:pt idx="259">
                  <c:v>47228</c:v>
                </c:pt>
                <c:pt idx="260">
                  <c:v>47218</c:v>
                </c:pt>
                <c:pt idx="261">
                  <c:v>47158</c:v>
                </c:pt>
                <c:pt idx="262">
                  <c:v>47141</c:v>
                </c:pt>
                <c:pt idx="263">
                  <c:v>47137</c:v>
                </c:pt>
                <c:pt idx="264">
                  <c:v>47125</c:v>
                </c:pt>
                <c:pt idx="265">
                  <c:v>47109</c:v>
                </c:pt>
                <c:pt idx="266">
                  <c:v>47102</c:v>
                </c:pt>
                <c:pt idx="267">
                  <c:v>47094</c:v>
                </c:pt>
                <c:pt idx="268">
                  <c:v>47067</c:v>
                </c:pt>
                <c:pt idx="269">
                  <c:v>47060</c:v>
                </c:pt>
                <c:pt idx="270">
                  <c:v>47050</c:v>
                </c:pt>
                <c:pt idx="271">
                  <c:v>47032</c:v>
                </c:pt>
                <c:pt idx="272">
                  <c:v>47025</c:v>
                </c:pt>
                <c:pt idx="273">
                  <c:v>47022</c:v>
                </c:pt>
                <c:pt idx="274">
                  <c:v>47011</c:v>
                </c:pt>
                <c:pt idx="275">
                  <c:v>46990</c:v>
                </c:pt>
                <c:pt idx="276">
                  <c:v>46982</c:v>
                </c:pt>
                <c:pt idx="277">
                  <c:v>46980</c:v>
                </c:pt>
                <c:pt idx="278">
                  <c:v>46975</c:v>
                </c:pt>
                <c:pt idx="279">
                  <c:v>46965</c:v>
                </c:pt>
                <c:pt idx="280">
                  <c:v>46964</c:v>
                </c:pt>
                <c:pt idx="281">
                  <c:v>46962</c:v>
                </c:pt>
                <c:pt idx="282">
                  <c:v>46959</c:v>
                </c:pt>
                <c:pt idx="283">
                  <c:v>46958</c:v>
                </c:pt>
                <c:pt idx="284">
                  <c:v>46944</c:v>
                </c:pt>
                <c:pt idx="285">
                  <c:v>46941</c:v>
                </c:pt>
                <c:pt idx="286">
                  <c:v>46846</c:v>
                </c:pt>
                <c:pt idx="287">
                  <c:v>46843</c:v>
                </c:pt>
                <c:pt idx="288">
                  <c:v>46840</c:v>
                </c:pt>
                <c:pt idx="289">
                  <c:v>46829</c:v>
                </c:pt>
                <c:pt idx="290">
                  <c:v>46822</c:v>
                </c:pt>
                <c:pt idx="291">
                  <c:v>46808</c:v>
                </c:pt>
                <c:pt idx="292">
                  <c:v>46801</c:v>
                </c:pt>
                <c:pt idx="293">
                  <c:v>46795</c:v>
                </c:pt>
                <c:pt idx="294">
                  <c:v>46794</c:v>
                </c:pt>
                <c:pt idx="295">
                  <c:v>46758</c:v>
                </c:pt>
                <c:pt idx="296">
                  <c:v>46740</c:v>
                </c:pt>
                <c:pt idx="297">
                  <c:v>46728</c:v>
                </c:pt>
                <c:pt idx="298">
                  <c:v>46724</c:v>
                </c:pt>
                <c:pt idx="299">
                  <c:v>46721</c:v>
                </c:pt>
                <c:pt idx="300">
                  <c:v>46717</c:v>
                </c:pt>
                <c:pt idx="301">
                  <c:v>46714</c:v>
                </c:pt>
                <c:pt idx="302">
                  <c:v>46703</c:v>
                </c:pt>
                <c:pt idx="303">
                  <c:v>46698</c:v>
                </c:pt>
                <c:pt idx="304">
                  <c:v>46686</c:v>
                </c:pt>
                <c:pt idx="305">
                  <c:v>46682</c:v>
                </c:pt>
                <c:pt idx="306">
                  <c:v>46665</c:v>
                </c:pt>
                <c:pt idx="307">
                  <c:v>46663</c:v>
                </c:pt>
                <c:pt idx="308">
                  <c:v>46661</c:v>
                </c:pt>
                <c:pt idx="309">
                  <c:v>46654</c:v>
                </c:pt>
                <c:pt idx="310">
                  <c:v>46651</c:v>
                </c:pt>
                <c:pt idx="311">
                  <c:v>46644</c:v>
                </c:pt>
                <c:pt idx="312">
                  <c:v>46591</c:v>
                </c:pt>
                <c:pt idx="313">
                  <c:v>46581</c:v>
                </c:pt>
                <c:pt idx="314">
                  <c:v>46546</c:v>
                </c:pt>
                <c:pt idx="315">
                  <c:v>46518</c:v>
                </c:pt>
                <c:pt idx="316">
                  <c:v>46493</c:v>
                </c:pt>
                <c:pt idx="317">
                  <c:v>46490</c:v>
                </c:pt>
                <c:pt idx="318">
                  <c:v>46488</c:v>
                </c:pt>
                <c:pt idx="319">
                  <c:v>46486</c:v>
                </c:pt>
                <c:pt idx="320">
                  <c:v>46421</c:v>
                </c:pt>
                <c:pt idx="321">
                  <c:v>46420</c:v>
                </c:pt>
                <c:pt idx="322">
                  <c:v>46406</c:v>
                </c:pt>
                <c:pt idx="323">
                  <c:v>46400</c:v>
                </c:pt>
                <c:pt idx="324">
                  <c:v>46392</c:v>
                </c:pt>
                <c:pt idx="325">
                  <c:v>46373</c:v>
                </c:pt>
                <c:pt idx="326">
                  <c:v>46360</c:v>
                </c:pt>
                <c:pt idx="327">
                  <c:v>46357</c:v>
                </c:pt>
                <c:pt idx="328">
                  <c:v>46353</c:v>
                </c:pt>
                <c:pt idx="329">
                  <c:v>46349</c:v>
                </c:pt>
                <c:pt idx="330">
                  <c:v>46297</c:v>
                </c:pt>
                <c:pt idx="331">
                  <c:v>46287</c:v>
                </c:pt>
                <c:pt idx="332">
                  <c:v>46280</c:v>
                </c:pt>
                <c:pt idx="333">
                  <c:v>46270</c:v>
                </c:pt>
                <c:pt idx="334">
                  <c:v>46266</c:v>
                </c:pt>
                <c:pt idx="335">
                  <c:v>46245</c:v>
                </c:pt>
                <c:pt idx="336">
                  <c:v>46231</c:v>
                </c:pt>
                <c:pt idx="337">
                  <c:v>46213</c:v>
                </c:pt>
                <c:pt idx="338">
                  <c:v>46196</c:v>
                </c:pt>
                <c:pt idx="339">
                  <c:v>46192</c:v>
                </c:pt>
                <c:pt idx="340">
                  <c:v>46185</c:v>
                </c:pt>
                <c:pt idx="341">
                  <c:v>46182</c:v>
                </c:pt>
                <c:pt idx="342">
                  <c:v>46182</c:v>
                </c:pt>
                <c:pt idx="343">
                  <c:v>46175</c:v>
                </c:pt>
                <c:pt idx="344">
                  <c:v>46168</c:v>
                </c:pt>
                <c:pt idx="345">
                  <c:v>46164</c:v>
                </c:pt>
                <c:pt idx="346">
                  <c:v>46157</c:v>
                </c:pt>
                <c:pt idx="347">
                  <c:v>46151</c:v>
                </c:pt>
                <c:pt idx="348">
                  <c:v>46140</c:v>
                </c:pt>
                <c:pt idx="349">
                  <c:v>46129</c:v>
                </c:pt>
                <c:pt idx="350">
                  <c:v>46123.739130434784</c:v>
                </c:pt>
                <c:pt idx="351">
                  <c:v>46122</c:v>
                </c:pt>
                <c:pt idx="352">
                  <c:v>46122</c:v>
                </c:pt>
                <c:pt idx="353">
                  <c:v>46115</c:v>
                </c:pt>
                <c:pt idx="354">
                  <c:v>46112</c:v>
                </c:pt>
                <c:pt idx="355">
                  <c:v>46094</c:v>
                </c:pt>
                <c:pt idx="356">
                  <c:v>46093</c:v>
                </c:pt>
                <c:pt idx="357">
                  <c:v>46084</c:v>
                </c:pt>
                <c:pt idx="358">
                  <c:v>46073</c:v>
                </c:pt>
                <c:pt idx="359">
                  <c:v>46067</c:v>
                </c:pt>
                <c:pt idx="360">
                  <c:v>46059</c:v>
                </c:pt>
                <c:pt idx="361">
                  <c:v>46052</c:v>
                </c:pt>
                <c:pt idx="362">
                  <c:v>46044</c:v>
                </c:pt>
                <c:pt idx="363">
                  <c:v>46042</c:v>
                </c:pt>
                <c:pt idx="364">
                  <c:v>46038</c:v>
                </c:pt>
                <c:pt idx="365">
                  <c:v>46017</c:v>
                </c:pt>
                <c:pt idx="366">
                  <c:v>46014</c:v>
                </c:pt>
                <c:pt idx="367">
                  <c:v>45989</c:v>
                </c:pt>
                <c:pt idx="368">
                  <c:v>45975</c:v>
                </c:pt>
                <c:pt idx="369">
                  <c:v>45954</c:v>
                </c:pt>
                <c:pt idx="370">
                  <c:v>45940</c:v>
                </c:pt>
                <c:pt idx="371">
                  <c:v>45927</c:v>
                </c:pt>
                <c:pt idx="372">
                  <c:v>45923</c:v>
                </c:pt>
                <c:pt idx="373">
                  <c:v>45907</c:v>
                </c:pt>
                <c:pt idx="374">
                  <c:v>45906</c:v>
                </c:pt>
                <c:pt idx="375">
                  <c:v>45896.304347826095</c:v>
                </c:pt>
                <c:pt idx="376">
                  <c:v>45891</c:v>
                </c:pt>
                <c:pt idx="377">
                  <c:v>45881</c:v>
                </c:pt>
                <c:pt idx="378">
                  <c:v>45861</c:v>
                </c:pt>
                <c:pt idx="379">
                  <c:v>45849</c:v>
                </c:pt>
                <c:pt idx="380">
                  <c:v>45834.478260869568</c:v>
                </c:pt>
                <c:pt idx="381">
                  <c:v>45822</c:v>
                </c:pt>
                <c:pt idx="382">
                  <c:v>45803</c:v>
                </c:pt>
                <c:pt idx="383">
                  <c:v>45802</c:v>
                </c:pt>
                <c:pt idx="384">
                  <c:v>45800</c:v>
                </c:pt>
                <c:pt idx="385">
                  <c:v>45789</c:v>
                </c:pt>
                <c:pt idx="386">
                  <c:v>45786</c:v>
                </c:pt>
                <c:pt idx="387">
                  <c:v>45782</c:v>
                </c:pt>
                <c:pt idx="388">
                  <c:v>45755</c:v>
                </c:pt>
                <c:pt idx="389">
                  <c:v>45754</c:v>
                </c:pt>
                <c:pt idx="390">
                  <c:v>45748</c:v>
                </c:pt>
                <c:pt idx="391">
                  <c:v>45744</c:v>
                </c:pt>
                <c:pt idx="392">
                  <c:v>45716</c:v>
                </c:pt>
                <c:pt idx="393">
                  <c:v>45671</c:v>
                </c:pt>
                <c:pt idx="394">
                  <c:v>45665</c:v>
                </c:pt>
                <c:pt idx="395">
                  <c:v>45618</c:v>
                </c:pt>
                <c:pt idx="396">
                  <c:v>45597</c:v>
                </c:pt>
                <c:pt idx="397">
                  <c:v>45583</c:v>
                </c:pt>
                <c:pt idx="398">
                  <c:v>45576</c:v>
                </c:pt>
                <c:pt idx="399">
                  <c:v>45556</c:v>
                </c:pt>
                <c:pt idx="400">
                  <c:v>45554</c:v>
                </c:pt>
                <c:pt idx="401">
                  <c:v>45545</c:v>
                </c:pt>
                <c:pt idx="402">
                  <c:v>45541</c:v>
                </c:pt>
                <c:pt idx="403">
                  <c:v>45533</c:v>
                </c:pt>
                <c:pt idx="404">
                  <c:v>45527</c:v>
                </c:pt>
                <c:pt idx="405">
                  <c:v>45521</c:v>
                </c:pt>
                <c:pt idx="406">
                  <c:v>45496</c:v>
                </c:pt>
                <c:pt idx="407">
                  <c:v>45489</c:v>
                </c:pt>
                <c:pt idx="408">
                  <c:v>45482</c:v>
                </c:pt>
                <c:pt idx="409">
                  <c:v>45475</c:v>
                </c:pt>
                <c:pt idx="410">
                  <c:v>45447</c:v>
                </c:pt>
                <c:pt idx="411">
                  <c:v>45436</c:v>
                </c:pt>
                <c:pt idx="412">
                  <c:v>45429</c:v>
                </c:pt>
                <c:pt idx="413">
                  <c:v>45419</c:v>
                </c:pt>
                <c:pt idx="414">
                  <c:v>45415</c:v>
                </c:pt>
                <c:pt idx="415">
                  <c:v>45413.391304347831</c:v>
                </c:pt>
                <c:pt idx="416">
                  <c:v>45412</c:v>
                </c:pt>
                <c:pt idx="417">
                  <c:v>45408</c:v>
                </c:pt>
                <c:pt idx="418">
                  <c:v>45405</c:v>
                </c:pt>
                <c:pt idx="419">
                  <c:v>45384</c:v>
                </c:pt>
                <c:pt idx="420">
                  <c:v>45379</c:v>
                </c:pt>
                <c:pt idx="421">
                  <c:v>45377</c:v>
                </c:pt>
                <c:pt idx="422">
                  <c:v>45370</c:v>
                </c:pt>
                <c:pt idx="423">
                  <c:v>45368</c:v>
                </c:pt>
                <c:pt idx="424">
                  <c:v>45359</c:v>
                </c:pt>
                <c:pt idx="425">
                  <c:v>45352</c:v>
                </c:pt>
                <c:pt idx="426">
                  <c:v>45334</c:v>
                </c:pt>
                <c:pt idx="427">
                  <c:v>45325</c:v>
                </c:pt>
                <c:pt idx="428">
                  <c:v>45324</c:v>
                </c:pt>
                <c:pt idx="429">
                  <c:v>45321</c:v>
                </c:pt>
                <c:pt idx="430">
                  <c:v>45314</c:v>
                </c:pt>
                <c:pt idx="431">
                  <c:v>45305</c:v>
                </c:pt>
                <c:pt idx="432">
                  <c:v>45293</c:v>
                </c:pt>
                <c:pt idx="433">
                  <c:v>45287</c:v>
                </c:pt>
                <c:pt idx="434">
                  <c:v>45275</c:v>
                </c:pt>
                <c:pt idx="435">
                  <c:v>45275</c:v>
                </c:pt>
                <c:pt idx="436">
                  <c:v>45265</c:v>
                </c:pt>
                <c:pt idx="437">
                  <c:v>45244</c:v>
                </c:pt>
                <c:pt idx="438">
                  <c:v>45237</c:v>
                </c:pt>
                <c:pt idx="439">
                  <c:v>45223</c:v>
                </c:pt>
                <c:pt idx="440">
                  <c:v>45198</c:v>
                </c:pt>
                <c:pt idx="441">
                  <c:v>45181</c:v>
                </c:pt>
                <c:pt idx="442">
                  <c:v>45170</c:v>
                </c:pt>
                <c:pt idx="443">
                  <c:v>45163</c:v>
                </c:pt>
                <c:pt idx="444">
                  <c:v>45156</c:v>
                </c:pt>
                <c:pt idx="445">
                  <c:v>45135</c:v>
                </c:pt>
                <c:pt idx="446">
                  <c:v>45121</c:v>
                </c:pt>
                <c:pt idx="447">
                  <c:v>45121</c:v>
                </c:pt>
                <c:pt idx="448">
                  <c:v>45120.086956521736</c:v>
                </c:pt>
                <c:pt idx="449">
                  <c:v>45111</c:v>
                </c:pt>
                <c:pt idx="450">
                  <c:v>45094</c:v>
                </c:pt>
                <c:pt idx="451">
                  <c:v>45086</c:v>
                </c:pt>
                <c:pt idx="452">
                  <c:v>45083</c:v>
                </c:pt>
                <c:pt idx="453">
                  <c:v>45072</c:v>
                </c:pt>
                <c:pt idx="454">
                  <c:v>45069</c:v>
                </c:pt>
                <c:pt idx="455">
                  <c:v>45067.608695652183</c:v>
                </c:pt>
                <c:pt idx="456">
                  <c:v>45058</c:v>
                </c:pt>
                <c:pt idx="457">
                  <c:v>45055</c:v>
                </c:pt>
                <c:pt idx="458">
                  <c:v>45048.391304347831</c:v>
                </c:pt>
                <c:pt idx="459">
                  <c:v>45037</c:v>
                </c:pt>
                <c:pt idx="460">
                  <c:v>45027</c:v>
                </c:pt>
                <c:pt idx="461">
                  <c:v>45023</c:v>
                </c:pt>
                <c:pt idx="462">
                  <c:v>45009</c:v>
                </c:pt>
                <c:pt idx="463">
                  <c:v>44988</c:v>
                </c:pt>
                <c:pt idx="464">
                  <c:v>44986</c:v>
                </c:pt>
                <c:pt idx="465">
                  <c:v>44960</c:v>
                </c:pt>
                <c:pt idx="466">
                  <c:v>44955</c:v>
                </c:pt>
                <c:pt idx="467">
                  <c:v>44954</c:v>
                </c:pt>
                <c:pt idx="468">
                  <c:v>44953</c:v>
                </c:pt>
                <c:pt idx="469">
                  <c:v>44936</c:v>
                </c:pt>
                <c:pt idx="470">
                  <c:v>44924</c:v>
                </c:pt>
                <c:pt idx="471">
                  <c:v>44917</c:v>
                </c:pt>
                <c:pt idx="472">
                  <c:v>44913</c:v>
                </c:pt>
                <c:pt idx="473">
                  <c:v>44908.217391304344</c:v>
                </c:pt>
                <c:pt idx="474">
                  <c:v>44901</c:v>
                </c:pt>
                <c:pt idx="475">
                  <c:v>44887</c:v>
                </c:pt>
                <c:pt idx="476">
                  <c:v>44880</c:v>
                </c:pt>
                <c:pt idx="477">
                  <c:v>44874</c:v>
                </c:pt>
                <c:pt idx="478">
                  <c:v>44869</c:v>
                </c:pt>
                <c:pt idx="479">
                  <c:v>44846</c:v>
                </c:pt>
                <c:pt idx="480">
                  <c:v>44845</c:v>
                </c:pt>
                <c:pt idx="481">
                  <c:v>44842</c:v>
                </c:pt>
                <c:pt idx="482">
                  <c:v>44841</c:v>
                </c:pt>
                <c:pt idx="483">
                  <c:v>44806</c:v>
                </c:pt>
                <c:pt idx="484">
                  <c:v>44803</c:v>
                </c:pt>
                <c:pt idx="485">
                  <c:v>44803</c:v>
                </c:pt>
                <c:pt idx="486">
                  <c:v>44799</c:v>
                </c:pt>
                <c:pt idx="487">
                  <c:v>44774</c:v>
                </c:pt>
                <c:pt idx="488">
                  <c:v>44768</c:v>
                </c:pt>
                <c:pt idx="489">
                  <c:v>44733</c:v>
                </c:pt>
                <c:pt idx="490">
                  <c:v>44726</c:v>
                </c:pt>
                <c:pt idx="491">
                  <c:v>44715</c:v>
                </c:pt>
                <c:pt idx="492">
                  <c:v>44649</c:v>
                </c:pt>
                <c:pt idx="493">
                  <c:v>44625</c:v>
                </c:pt>
                <c:pt idx="494">
                  <c:v>44621</c:v>
                </c:pt>
                <c:pt idx="495">
                  <c:v>44616</c:v>
                </c:pt>
                <c:pt idx="496">
                  <c:v>44606</c:v>
                </c:pt>
                <c:pt idx="497">
                  <c:v>44605</c:v>
                </c:pt>
                <c:pt idx="498">
                  <c:v>44593</c:v>
                </c:pt>
                <c:pt idx="499">
                  <c:v>44581</c:v>
                </c:pt>
                <c:pt idx="500">
                  <c:v>44572</c:v>
                </c:pt>
                <c:pt idx="501">
                  <c:v>44558</c:v>
                </c:pt>
                <c:pt idx="502">
                  <c:v>44537</c:v>
                </c:pt>
                <c:pt idx="503">
                  <c:v>44502</c:v>
                </c:pt>
                <c:pt idx="504">
                  <c:v>44496.304347826095</c:v>
                </c:pt>
                <c:pt idx="505">
                  <c:v>44495</c:v>
                </c:pt>
                <c:pt idx="506">
                  <c:v>44481</c:v>
                </c:pt>
                <c:pt idx="507">
                  <c:v>44474</c:v>
                </c:pt>
                <c:pt idx="508">
                  <c:v>44462</c:v>
                </c:pt>
                <c:pt idx="509">
                  <c:v>44460</c:v>
                </c:pt>
                <c:pt idx="510">
                  <c:v>44446</c:v>
                </c:pt>
                <c:pt idx="511">
                  <c:v>44439</c:v>
                </c:pt>
                <c:pt idx="512">
                  <c:v>44433</c:v>
                </c:pt>
                <c:pt idx="513">
                  <c:v>44425</c:v>
                </c:pt>
                <c:pt idx="514">
                  <c:v>44421</c:v>
                </c:pt>
                <c:pt idx="515">
                  <c:v>44396</c:v>
                </c:pt>
                <c:pt idx="516">
                  <c:v>44384</c:v>
                </c:pt>
                <c:pt idx="517">
                  <c:v>44363</c:v>
                </c:pt>
                <c:pt idx="518">
                  <c:v>44352</c:v>
                </c:pt>
                <c:pt idx="519">
                  <c:v>44331</c:v>
                </c:pt>
                <c:pt idx="520">
                  <c:v>44328</c:v>
                </c:pt>
                <c:pt idx="521">
                  <c:v>44313</c:v>
                </c:pt>
                <c:pt idx="522">
                  <c:v>44308</c:v>
                </c:pt>
                <c:pt idx="523">
                  <c:v>44297</c:v>
                </c:pt>
                <c:pt idx="524">
                  <c:v>44292</c:v>
                </c:pt>
                <c:pt idx="525">
                  <c:v>44271</c:v>
                </c:pt>
                <c:pt idx="526">
                  <c:v>44243</c:v>
                </c:pt>
                <c:pt idx="527">
                  <c:v>44225</c:v>
                </c:pt>
                <c:pt idx="528">
                  <c:v>44215</c:v>
                </c:pt>
                <c:pt idx="529">
                  <c:v>44209</c:v>
                </c:pt>
                <c:pt idx="530">
                  <c:v>44194</c:v>
                </c:pt>
                <c:pt idx="531">
                  <c:v>44192</c:v>
                </c:pt>
                <c:pt idx="532">
                  <c:v>44176</c:v>
                </c:pt>
                <c:pt idx="533">
                  <c:v>44173</c:v>
                </c:pt>
                <c:pt idx="534">
                  <c:v>44165</c:v>
                </c:pt>
                <c:pt idx="535">
                  <c:v>44146</c:v>
                </c:pt>
                <c:pt idx="536">
                  <c:v>44132</c:v>
                </c:pt>
                <c:pt idx="537">
                  <c:v>44131</c:v>
                </c:pt>
                <c:pt idx="538">
                  <c:v>44131</c:v>
                </c:pt>
                <c:pt idx="539">
                  <c:v>44107</c:v>
                </c:pt>
                <c:pt idx="540">
                  <c:v>44103</c:v>
                </c:pt>
                <c:pt idx="541">
                  <c:v>44098.304347826095</c:v>
                </c:pt>
                <c:pt idx="542">
                  <c:v>44077</c:v>
                </c:pt>
                <c:pt idx="543">
                  <c:v>44068</c:v>
                </c:pt>
                <c:pt idx="544">
                  <c:v>44041</c:v>
                </c:pt>
                <c:pt idx="545">
                  <c:v>44040</c:v>
                </c:pt>
                <c:pt idx="546">
                  <c:v>44019</c:v>
                </c:pt>
                <c:pt idx="547">
                  <c:v>44000</c:v>
                </c:pt>
                <c:pt idx="548">
                  <c:v>43993</c:v>
                </c:pt>
                <c:pt idx="549">
                  <c:v>43967</c:v>
                </c:pt>
                <c:pt idx="550">
                  <c:v>43915</c:v>
                </c:pt>
                <c:pt idx="551">
                  <c:v>43881</c:v>
                </c:pt>
                <c:pt idx="552">
                  <c:v>43872</c:v>
                </c:pt>
                <c:pt idx="553">
                  <c:v>43816</c:v>
                </c:pt>
                <c:pt idx="554">
                  <c:v>43813</c:v>
                </c:pt>
                <c:pt idx="555">
                  <c:v>43804</c:v>
                </c:pt>
                <c:pt idx="556">
                  <c:v>43763.521739130425</c:v>
                </c:pt>
                <c:pt idx="557">
                  <c:v>43735</c:v>
                </c:pt>
                <c:pt idx="558">
                  <c:v>43725</c:v>
                </c:pt>
                <c:pt idx="559">
                  <c:v>43724</c:v>
                </c:pt>
                <c:pt idx="560">
                  <c:v>43714</c:v>
                </c:pt>
                <c:pt idx="561">
                  <c:v>43691</c:v>
                </c:pt>
                <c:pt idx="562">
                  <c:v>43682</c:v>
                </c:pt>
                <c:pt idx="563">
                  <c:v>43675</c:v>
                </c:pt>
                <c:pt idx="564">
                  <c:v>43668</c:v>
                </c:pt>
                <c:pt idx="565">
                  <c:v>43659</c:v>
                </c:pt>
                <c:pt idx="566">
                  <c:v>43653</c:v>
                </c:pt>
                <c:pt idx="567">
                  <c:v>43650</c:v>
                </c:pt>
                <c:pt idx="568">
                  <c:v>43648.521739130425</c:v>
                </c:pt>
                <c:pt idx="569">
                  <c:v>43648</c:v>
                </c:pt>
                <c:pt idx="570">
                  <c:v>43615</c:v>
                </c:pt>
                <c:pt idx="571">
                  <c:v>43602</c:v>
                </c:pt>
                <c:pt idx="572">
                  <c:v>43594</c:v>
                </c:pt>
                <c:pt idx="573">
                  <c:v>43593</c:v>
                </c:pt>
                <c:pt idx="574">
                  <c:v>43580</c:v>
                </c:pt>
                <c:pt idx="575">
                  <c:v>43579</c:v>
                </c:pt>
                <c:pt idx="576">
                  <c:v>43549</c:v>
                </c:pt>
                <c:pt idx="577">
                  <c:v>43539</c:v>
                </c:pt>
                <c:pt idx="578">
                  <c:v>43532</c:v>
                </c:pt>
                <c:pt idx="579">
                  <c:v>43510</c:v>
                </c:pt>
                <c:pt idx="580">
                  <c:v>43483</c:v>
                </c:pt>
                <c:pt idx="581">
                  <c:v>43461</c:v>
                </c:pt>
                <c:pt idx="582">
                  <c:v>43461</c:v>
                </c:pt>
                <c:pt idx="583">
                  <c:v>43460</c:v>
                </c:pt>
                <c:pt idx="584">
                  <c:v>43444</c:v>
                </c:pt>
                <c:pt idx="585">
                  <c:v>43439</c:v>
                </c:pt>
                <c:pt idx="586">
                  <c:v>43428</c:v>
                </c:pt>
                <c:pt idx="587">
                  <c:v>43417</c:v>
                </c:pt>
                <c:pt idx="588">
                  <c:v>43395</c:v>
                </c:pt>
                <c:pt idx="589">
                  <c:v>43384</c:v>
                </c:pt>
                <c:pt idx="590">
                  <c:v>43378</c:v>
                </c:pt>
                <c:pt idx="591">
                  <c:v>43357</c:v>
                </c:pt>
                <c:pt idx="592">
                  <c:v>43351</c:v>
                </c:pt>
                <c:pt idx="593">
                  <c:v>43345</c:v>
                </c:pt>
                <c:pt idx="594">
                  <c:v>43342</c:v>
                </c:pt>
                <c:pt idx="595">
                  <c:v>43339</c:v>
                </c:pt>
                <c:pt idx="596">
                  <c:v>43329</c:v>
                </c:pt>
                <c:pt idx="597">
                  <c:v>43323</c:v>
                </c:pt>
                <c:pt idx="598">
                  <c:v>43320</c:v>
                </c:pt>
                <c:pt idx="599">
                  <c:v>43318</c:v>
                </c:pt>
                <c:pt idx="600">
                  <c:v>43285</c:v>
                </c:pt>
                <c:pt idx="601">
                  <c:v>43284</c:v>
                </c:pt>
                <c:pt idx="602">
                  <c:v>43279</c:v>
                </c:pt>
                <c:pt idx="603">
                  <c:v>43274</c:v>
                </c:pt>
                <c:pt idx="604">
                  <c:v>43262</c:v>
                </c:pt>
                <c:pt idx="605">
                  <c:v>43251</c:v>
                </c:pt>
                <c:pt idx="606">
                  <c:v>43241</c:v>
                </c:pt>
                <c:pt idx="607">
                  <c:v>43230</c:v>
                </c:pt>
                <c:pt idx="608">
                  <c:v>43229</c:v>
                </c:pt>
                <c:pt idx="609">
                  <c:v>43224</c:v>
                </c:pt>
                <c:pt idx="610">
                  <c:v>43218</c:v>
                </c:pt>
                <c:pt idx="611">
                  <c:v>43197</c:v>
                </c:pt>
                <c:pt idx="612">
                  <c:v>43195</c:v>
                </c:pt>
                <c:pt idx="613">
                  <c:v>43164</c:v>
                </c:pt>
                <c:pt idx="614">
                  <c:v>43120</c:v>
                </c:pt>
                <c:pt idx="615">
                  <c:v>43119</c:v>
                </c:pt>
                <c:pt idx="616">
                  <c:v>43119</c:v>
                </c:pt>
                <c:pt idx="617">
                  <c:v>43116</c:v>
                </c:pt>
                <c:pt idx="618">
                  <c:v>43076</c:v>
                </c:pt>
                <c:pt idx="619">
                  <c:v>43070</c:v>
                </c:pt>
                <c:pt idx="620">
                  <c:v>43065</c:v>
                </c:pt>
                <c:pt idx="621">
                  <c:v>43062</c:v>
                </c:pt>
                <c:pt idx="622">
                  <c:v>43053</c:v>
                </c:pt>
                <c:pt idx="623">
                  <c:v>43048</c:v>
                </c:pt>
                <c:pt idx="624">
                  <c:v>43032</c:v>
                </c:pt>
                <c:pt idx="625">
                  <c:v>43031</c:v>
                </c:pt>
                <c:pt idx="626">
                  <c:v>43026</c:v>
                </c:pt>
                <c:pt idx="627">
                  <c:v>43020</c:v>
                </c:pt>
                <c:pt idx="628">
                  <c:v>43010</c:v>
                </c:pt>
                <c:pt idx="629">
                  <c:v>42993</c:v>
                </c:pt>
                <c:pt idx="630">
                  <c:v>42977</c:v>
                </c:pt>
                <c:pt idx="631">
                  <c:v>42966</c:v>
                </c:pt>
                <c:pt idx="632">
                  <c:v>42964</c:v>
                </c:pt>
                <c:pt idx="633">
                  <c:v>42955</c:v>
                </c:pt>
                <c:pt idx="634">
                  <c:v>42949</c:v>
                </c:pt>
                <c:pt idx="635">
                  <c:v>42944</c:v>
                </c:pt>
                <c:pt idx="636">
                  <c:v>42943</c:v>
                </c:pt>
                <c:pt idx="637">
                  <c:v>42933</c:v>
                </c:pt>
                <c:pt idx="638">
                  <c:v>42918</c:v>
                </c:pt>
                <c:pt idx="639">
                  <c:v>42901</c:v>
                </c:pt>
                <c:pt idx="640">
                  <c:v>42894</c:v>
                </c:pt>
                <c:pt idx="641">
                  <c:v>42888</c:v>
                </c:pt>
                <c:pt idx="642">
                  <c:v>42887</c:v>
                </c:pt>
                <c:pt idx="643">
                  <c:v>42883</c:v>
                </c:pt>
                <c:pt idx="644">
                  <c:v>42867</c:v>
                </c:pt>
                <c:pt idx="645">
                  <c:v>42855</c:v>
                </c:pt>
                <c:pt idx="646">
                  <c:v>42854</c:v>
                </c:pt>
                <c:pt idx="647">
                  <c:v>42833</c:v>
                </c:pt>
                <c:pt idx="648">
                  <c:v>42822</c:v>
                </c:pt>
                <c:pt idx="649">
                  <c:v>42812</c:v>
                </c:pt>
                <c:pt idx="650">
                  <c:v>42800</c:v>
                </c:pt>
                <c:pt idx="651">
                  <c:v>42800</c:v>
                </c:pt>
                <c:pt idx="652">
                  <c:v>42789</c:v>
                </c:pt>
                <c:pt idx="653">
                  <c:v>42786</c:v>
                </c:pt>
                <c:pt idx="654">
                  <c:v>42782</c:v>
                </c:pt>
                <c:pt idx="655">
                  <c:v>42779</c:v>
                </c:pt>
                <c:pt idx="656">
                  <c:v>42779</c:v>
                </c:pt>
                <c:pt idx="657">
                  <c:v>42771</c:v>
                </c:pt>
                <c:pt idx="658">
                  <c:v>42761</c:v>
                </c:pt>
                <c:pt idx="659">
                  <c:v>42751</c:v>
                </c:pt>
                <c:pt idx="660">
                  <c:v>42745</c:v>
                </c:pt>
                <c:pt idx="661">
                  <c:v>42744</c:v>
                </c:pt>
                <c:pt idx="662">
                  <c:v>42740</c:v>
                </c:pt>
                <c:pt idx="663">
                  <c:v>42730</c:v>
                </c:pt>
                <c:pt idx="664">
                  <c:v>42729</c:v>
                </c:pt>
                <c:pt idx="665">
                  <c:v>42723</c:v>
                </c:pt>
                <c:pt idx="666">
                  <c:v>42719</c:v>
                </c:pt>
                <c:pt idx="667">
                  <c:v>42715.260869565202</c:v>
                </c:pt>
                <c:pt idx="668">
                  <c:v>42713</c:v>
                </c:pt>
                <c:pt idx="669">
                  <c:v>42702</c:v>
                </c:pt>
                <c:pt idx="670">
                  <c:v>42702</c:v>
                </c:pt>
                <c:pt idx="671">
                  <c:v>42680.17391304348</c:v>
                </c:pt>
                <c:pt idx="672">
                  <c:v>42669</c:v>
                </c:pt>
                <c:pt idx="673">
                  <c:v>42667</c:v>
                </c:pt>
                <c:pt idx="674">
                  <c:v>42642</c:v>
                </c:pt>
                <c:pt idx="675">
                  <c:v>42611</c:v>
                </c:pt>
                <c:pt idx="676">
                  <c:v>42603</c:v>
                </c:pt>
                <c:pt idx="677">
                  <c:v>42597</c:v>
                </c:pt>
                <c:pt idx="678">
                  <c:v>42586</c:v>
                </c:pt>
                <c:pt idx="679">
                  <c:v>42570</c:v>
                </c:pt>
                <c:pt idx="680">
                  <c:v>42537</c:v>
                </c:pt>
                <c:pt idx="681">
                  <c:v>42537</c:v>
                </c:pt>
                <c:pt idx="682">
                  <c:v>42534</c:v>
                </c:pt>
                <c:pt idx="683">
                  <c:v>42527</c:v>
                </c:pt>
                <c:pt idx="684">
                  <c:v>42513</c:v>
                </c:pt>
                <c:pt idx="685">
                  <c:v>42502</c:v>
                </c:pt>
                <c:pt idx="686">
                  <c:v>42492</c:v>
                </c:pt>
                <c:pt idx="687">
                  <c:v>42487</c:v>
                </c:pt>
                <c:pt idx="688">
                  <c:v>42485</c:v>
                </c:pt>
                <c:pt idx="689">
                  <c:v>42474</c:v>
                </c:pt>
                <c:pt idx="690">
                  <c:v>42464</c:v>
                </c:pt>
                <c:pt idx="691">
                  <c:v>42449</c:v>
                </c:pt>
                <c:pt idx="692">
                  <c:v>42422</c:v>
                </c:pt>
                <c:pt idx="693">
                  <c:v>42411</c:v>
                </c:pt>
                <c:pt idx="694">
                  <c:v>42404</c:v>
                </c:pt>
                <c:pt idx="695">
                  <c:v>42388</c:v>
                </c:pt>
                <c:pt idx="696">
                  <c:v>42373</c:v>
                </c:pt>
                <c:pt idx="697">
                  <c:v>42369</c:v>
                </c:pt>
                <c:pt idx="698">
                  <c:v>42366</c:v>
                </c:pt>
                <c:pt idx="699">
                  <c:v>42361</c:v>
                </c:pt>
                <c:pt idx="700">
                  <c:v>42359</c:v>
                </c:pt>
                <c:pt idx="701">
                  <c:v>42338</c:v>
                </c:pt>
                <c:pt idx="702">
                  <c:v>42317</c:v>
                </c:pt>
                <c:pt idx="703">
                  <c:v>42317</c:v>
                </c:pt>
                <c:pt idx="704">
                  <c:v>42316</c:v>
                </c:pt>
                <c:pt idx="705">
                  <c:v>42306</c:v>
                </c:pt>
                <c:pt idx="706">
                  <c:v>42299</c:v>
                </c:pt>
                <c:pt idx="707">
                  <c:v>42294</c:v>
                </c:pt>
                <c:pt idx="708">
                  <c:v>42289</c:v>
                </c:pt>
                <c:pt idx="709">
                  <c:v>42283</c:v>
                </c:pt>
                <c:pt idx="710">
                  <c:v>42282</c:v>
                </c:pt>
                <c:pt idx="711">
                  <c:v>42273</c:v>
                </c:pt>
                <c:pt idx="712">
                  <c:v>42272</c:v>
                </c:pt>
                <c:pt idx="713">
                  <c:v>42268</c:v>
                </c:pt>
                <c:pt idx="714">
                  <c:v>42259</c:v>
                </c:pt>
                <c:pt idx="715">
                  <c:v>42250</c:v>
                </c:pt>
                <c:pt idx="716">
                  <c:v>42236</c:v>
                </c:pt>
                <c:pt idx="717">
                  <c:v>42229</c:v>
                </c:pt>
                <c:pt idx="718">
                  <c:v>42219</c:v>
                </c:pt>
                <c:pt idx="719">
                  <c:v>42205</c:v>
                </c:pt>
                <c:pt idx="720">
                  <c:v>42201</c:v>
                </c:pt>
                <c:pt idx="721">
                  <c:v>42185</c:v>
                </c:pt>
                <c:pt idx="722">
                  <c:v>42184</c:v>
                </c:pt>
                <c:pt idx="723">
                  <c:v>42170</c:v>
                </c:pt>
                <c:pt idx="724">
                  <c:v>42141</c:v>
                </c:pt>
                <c:pt idx="725">
                  <c:v>42135</c:v>
                </c:pt>
                <c:pt idx="726">
                  <c:v>42114</c:v>
                </c:pt>
                <c:pt idx="727">
                  <c:v>42107</c:v>
                </c:pt>
                <c:pt idx="728">
                  <c:v>42096</c:v>
                </c:pt>
                <c:pt idx="729">
                  <c:v>42093</c:v>
                </c:pt>
                <c:pt idx="730">
                  <c:v>42072</c:v>
                </c:pt>
                <c:pt idx="731">
                  <c:v>42069</c:v>
                </c:pt>
                <c:pt idx="732">
                  <c:v>42064</c:v>
                </c:pt>
                <c:pt idx="733">
                  <c:v>42058</c:v>
                </c:pt>
                <c:pt idx="734">
                  <c:v>42054</c:v>
                </c:pt>
                <c:pt idx="735">
                  <c:v>42053</c:v>
                </c:pt>
                <c:pt idx="736">
                  <c:v>42047</c:v>
                </c:pt>
                <c:pt idx="737">
                  <c:v>42044</c:v>
                </c:pt>
                <c:pt idx="738">
                  <c:v>42043.17391304348</c:v>
                </c:pt>
                <c:pt idx="739">
                  <c:v>42030</c:v>
                </c:pt>
                <c:pt idx="740">
                  <c:v>42009</c:v>
                </c:pt>
                <c:pt idx="741">
                  <c:v>42009</c:v>
                </c:pt>
                <c:pt idx="742">
                  <c:v>42005</c:v>
                </c:pt>
                <c:pt idx="743">
                  <c:v>41988</c:v>
                </c:pt>
                <c:pt idx="744">
                  <c:v>41986</c:v>
                </c:pt>
                <c:pt idx="745">
                  <c:v>41970</c:v>
                </c:pt>
                <c:pt idx="746">
                  <c:v>41965</c:v>
                </c:pt>
                <c:pt idx="747">
                  <c:v>41954</c:v>
                </c:pt>
                <c:pt idx="748">
                  <c:v>41948</c:v>
                </c:pt>
                <c:pt idx="749">
                  <c:v>41942</c:v>
                </c:pt>
                <c:pt idx="750">
                  <c:v>41937</c:v>
                </c:pt>
                <c:pt idx="751">
                  <c:v>41925</c:v>
                </c:pt>
                <c:pt idx="752">
                  <c:v>41910</c:v>
                </c:pt>
                <c:pt idx="753">
                  <c:v>41909</c:v>
                </c:pt>
                <c:pt idx="754">
                  <c:v>41887</c:v>
                </c:pt>
                <c:pt idx="755">
                  <c:v>41879</c:v>
                </c:pt>
                <c:pt idx="756">
                  <c:v>41869</c:v>
                </c:pt>
                <c:pt idx="757">
                  <c:v>41866</c:v>
                </c:pt>
                <c:pt idx="758">
                  <c:v>41830</c:v>
                </c:pt>
                <c:pt idx="759">
                  <c:v>41823</c:v>
                </c:pt>
                <c:pt idx="760">
                  <c:v>41822</c:v>
                </c:pt>
                <c:pt idx="761">
                  <c:v>41821</c:v>
                </c:pt>
                <c:pt idx="762">
                  <c:v>41819</c:v>
                </c:pt>
                <c:pt idx="763">
                  <c:v>41792</c:v>
                </c:pt>
                <c:pt idx="764">
                  <c:v>41787.869565217385</c:v>
                </c:pt>
                <c:pt idx="765">
                  <c:v>41778</c:v>
                </c:pt>
                <c:pt idx="766">
                  <c:v>41761</c:v>
                </c:pt>
                <c:pt idx="767">
                  <c:v>41743</c:v>
                </c:pt>
                <c:pt idx="768">
                  <c:v>41739</c:v>
                </c:pt>
                <c:pt idx="769">
                  <c:v>41729</c:v>
                </c:pt>
                <c:pt idx="770">
                  <c:v>41728</c:v>
                </c:pt>
                <c:pt idx="771">
                  <c:v>41723</c:v>
                </c:pt>
                <c:pt idx="772">
                  <c:v>41717</c:v>
                </c:pt>
                <c:pt idx="773">
                  <c:v>41715.086956521736</c:v>
                </c:pt>
                <c:pt idx="774">
                  <c:v>41708</c:v>
                </c:pt>
                <c:pt idx="775">
                  <c:v>41695</c:v>
                </c:pt>
                <c:pt idx="776">
                  <c:v>41689</c:v>
                </c:pt>
                <c:pt idx="777">
                  <c:v>41684</c:v>
                </c:pt>
                <c:pt idx="778">
                  <c:v>41676</c:v>
                </c:pt>
                <c:pt idx="779">
                  <c:v>41671</c:v>
                </c:pt>
                <c:pt idx="780">
                  <c:v>41657</c:v>
                </c:pt>
                <c:pt idx="781">
                  <c:v>41648.565217391311</c:v>
                </c:pt>
                <c:pt idx="782">
                  <c:v>41646</c:v>
                </c:pt>
                <c:pt idx="783">
                  <c:v>41645</c:v>
                </c:pt>
                <c:pt idx="784">
                  <c:v>41640</c:v>
                </c:pt>
                <c:pt idx="785">
                  <c:v>41617</c:v>
                </c:pt>
                <c:pt idx="786">
                  <c:v>41610</c:v>
                </c:pt>
                <c:pt idx="787">
                  <c:v>41603</c:v>
                </c:pt>
                <c:pt idx="788">
                  <c:v>41591</c:v>
                </c:pt>
                <c:pt idx="789">
                  <c:v>41568</c:v>
                </c:pt>
                <c:pt idx="790">
                  <c:v>41568</c:v>
                </c:pt>
                <c:pt idx="791">
                  <c:v>41564</c:v>
                </c:pt>
                <c:pt idx="792">
                  <c:v>41540</c:v>
                </c:pt>
                <c:pt idx="793">
                  <c:v>41525</c:v>
                </c:pt>
                <c:pt idx="794">
                  <c:v>41486</c:v>
                </c:pt>
                <c:pt idx="795">
                  <c:v>41484</c:v>
                </c:pt>
                <c:pt idx="796">
                  <c:v>41480</c:v>
                </c:pt>
                <c:pt idx="797">
                  <c:v>41463</c:v>
                </c:pt>
                <c:pt idx="798">
                  <c:v>41459</c:v>
                </c:pt>
                <c:pt idx="799">
                  <c:v>41456.565217391311</c:v>
                </c:pt>
                <c:pt idx="800">
                  <c:v>41453</c:v>
                </c:pt>
                <c:pt idx="801">
                  <c:v>41447</c:v>
                </c:pt>
                <c:pt idx="802">
                  <c:v>41438</c:v>
                </c:pt>
                <c:pt idx="803">
                  <c:v>41428</c:v>
                </c:pt>
                <c:pt idx="804">
                  <c:v>41389</c:v>
                </c:pt>
                <c:pt idx="805">
                  <c:v>41371</c:v>
                </c:pt>
                <c:pt idx="806">
                  <c:v>41365</c:v>
                </c:pt>
                <c:pt idx="807">
                  <c:v>41349</c:v>
                </c:pt>
                <c:pt idx="808">
                  <c:v>41344</c:v>
                </c:pt>
                <c:pt idx="809">
                  <c:v>41333</c:v>
                </c:pt>
                <c:pt idx="810">
                  <c:v>41326</c:v>
                </c:pt>
                <c:pt idx="811">
                  <c:v>41305</c:v>
                </c:pt>
                <c:pt idx="812">
                  <c:v>41272</c:v>
                </c:pt>
                <c:pt idx="813">
                  <c:v>41253</c:v>
                </c:pt>
                <c:pt idx="814">
                  <c:v>41244</c:v>
                </c:pt>
                <c:pt idx="815">
                  <c:v>41239</c:v>
                </c:pt>
                <c:pt idx="816">
                  <c:v>41232</c:v>
                </c:pt>
                <c:pt idx="817">
                  <c:v>41228</c:v>
                </c:pt>
                <c:pt idx="818">
                  <c:v>41225</c:v>
                </c:pt>
                <c:pt idx="819">
                  <c:v>41190</c:v>
                </c:pt>
                <c:pt idx="820">
                  <c:v>41178</c:v>
                </c:pt>
                <c:pt idx="821">
                  <c:v>41173</c:v>
                </c:pt>
                <c:pt idx="822">
                  <c:v>41172</c:v>
                </c:pt>
                <c:pt idx="823">
                  <c:v>41162</c:v>
                </c:pt>
                <c:pt idx="824">
                  <c:v>41151</c:v>
                </c:pt>
                <c:pt idx="825">
                  <c:v>41146</c:v>
                </c:pt>
                <c:pt idx="826">
                  <c:v>41140</c:v>
                </c:pt>
                <c:pt idx="827">
                  <c:v>41123</c:v>
                </c:pt>
                <c:pt idx="828">
                  <c:v>41118</c:v>
                </c:pt>
                <c:pt idx="829">
                  <c:v>41096</c:v>
                </c:pt>
                <c:pt idx="830">
                  <c:v>41084</c:v>
                </c:pt>
                <c:pt idx="831">
                  <c:v>41074</c:v>
                </c:pt>
                <c:pt idx="832">
                  <c:v>41071</c:v>
                </c:pt>
                <c:pt idx="833">
                  <c:v>41039</c:v>
                </c:pt>
                <c:pt idx="834">
                  <c:v>41029</c:v>
                </c:pt>
                <c:pt idx="835">
                  <c:v>41015</c:v>
                </c:pt>
                <c:pt idx="836">
                  <c:v>41013</c:v>
                </c:pt>
                <c:pt idx="837">
                  <c:v>41007</c:v>
                </c:pt>
                <c:pt idx="838">
                  <c:v>40994</c:v>
                </c:pt>
                <c:pt idx="839">
                  <c:v>40986</c:v>
                </c:pt>
                <c:pt idx="840">
                  <c:v>40974</c:v>
                </c:pt>
                <c:pt idx="841">
                  <c:v>40969</c:v>
                </c:pt>
                <c:pt idx="842">
                  <c:v>40969</c:v>
                </c:pt>
                <c:pt idx="843">
                  <c:v>40952</c:v>
                </c:pt>
                <c:pt idx="844">
                  <c:v>40947</c:v>
                </c:pt>
                <c:pt idx="845">
                  <c:v>40942</c:v>
                </c:pt>
                <c:pt idx="846">
                  <c:v>40930</c:v>
                </c:pt>
                <c:pt idx="847">
                  <c:v>40903</c:v>
                </c:pt>
                <c:pt idx="848">
                  <c:v>40882</c:v>
                </c:pt>
                <c:pt idx="849">
                  <c:v>40868</c:v>
                </c:pt>
                <c:pt idx="850">
                  <c:v>40859</c:v>
                </c:pt>
                <c:pt idx="851">
                  <c:v>40854</c:v>
                </c:pt>
                <c:pt idx="852">
                  <c:v>40846.043478260872</c:v>
                </c:pt>
                <c:pt idx="853">
                  <c:v>40826</c:v>
                </c:pt>
                <c:pt idx="854">
                  <c:v>40808</c:v>
                </c:pt>
                <c:pt idx="855">
                  <c:v>40804</c:v>
                </c:pt>
                <c:pt idx="856">
                  <c:v>40784</c:v>
                </c:pt>
                <c:pt idx="857">
                  <c:v>40776</c:v>
                </c:pt>
                <c:pt idx="858">
                  <c:v>40755</c:v>
                </c:pt>
                <c:pt idx="859">
                  <c:v>40749</c:v>
                </c:pt>
                <c:pt idx="860">
                  <c:v>40721</c:v>
                </c:pt>
                <c:pt idx="861">
                  <c:v>40716</c:v>
                </c:pt>
                <c:pt idx="862">
                  <c:v>40694.739130434784</c:v>
                </c:pt>
                <c:pt idx="863">
                  <c:v>40686</c:v>
                </c:pt>
                <c:pt idx="864">
                  <c:v>40677</c:v>
                </c:pt>
                <c:pt idx="865">
                  <c:v>40672</c:v>
                </c:pt>
                <c:pt idx="866">
                  <c:v>40667</c:v>
                </c:pt>
                <c:pt idx="867">
                  <c:v>40658</c:v>
                </c:pt>
                <c:pt idx="868">
                  <c:v>40634</c:v>
                </c:pt>
                <c:pt idx="869">
                  <c:v>40616</c:v>
                </c:pt>
                <c:pt idx="870">
                  <c:v>40601</c:v>
                </c:pt>
                <c:pt idx="871">
                  <c:v>40596</c:v>
                </c:pt>
                <c:pt idx="872">
                  <c:v>40589</c:v>
                </c:pt>
                <c:pt idx="873">
                  <c:v>40588</c:v>
                </c:pt>
                <c:pt idx="874">
                  <c:v>40567</c:v>
                </c:pt>
                <c:pt idx="875">
                  <c:v>40562</c:v>
                </c:pt>
                <c:pt idx="876">
                  <c:v>40562</c:v>
                </c:pt>
                <c:pt idx="877">
                  <c:v>40553</c:v>
                </c:pt>
                <c:pt idx="878">
                  <c:v>40549</c:v>
                </c:pt>
                <c:pt idx="879">
                  <c:v>40546</c:v>
                </c:pt>
                <c:pt idx="880">
                  <c:v>40540</c:v>
                </c:pt>
                <c:pt idx="881">
                  <c:v>40535</c:v>
                </c:pt>
                <c:pt idx="882">
                  <c:v>40525</c:v>
                </c:pt>
                <c:pt idx="883">
                  <c:v>40514</c:v>
                </c:pt>
                <c:pt idx="884">
                  <c:v>40512</c:v>
                </c:pt>
                <c:pt idx="885">
                  <c:v>40510</c:v>
                </c:pt>
                <c:pt idx="886">
                  <c:v>40504</c:v>
                </c:pt>
                <c:pt idx="887">
                  <c:v>40502</c:v>
                </c:pt>
                <c:pt idx="888">
                  <c:v>40501</c:v>
                </c:pt>
                <c:pt idx="889">
                  <c:v>40493</c:v>
                </c:pt>
                <c:pt idx="890">
                  <c:v>40491</c:v>
                </c:pt>
                <c:pt idx="891">
                  <c:v>40474</c:v>
                </c:pt>
                <c:pt idx="892">
                  <c:v>40469</c:v>
                </c:pt>
                <c:pt idx="893">
                  <c:v>40452</c:v>
                </c:pt>
                <c:pt idx="894">
                  <c:v>40416</c:v>
                </c:pt>
                <c:pt idx="895">
                  <c:v>40413</c:v>
                </c:pt>
                <c:pt idx="896">
                  <c:v>40403</c:v>
                </c:pt>
                <c:pt idx="897">
                  <c:v>40402</c:v>
                </c:pt>
                <c:pt idx="898">
                  <c:v>40387</c:v>
                </c:pt>
                <c:pt idx="899">
                  <c:v>40383</c:v>
                </c:pt>
                <c:pt idx="900">
                  <c:v>40370</c:v>
                </c:pt>
                <c:pt idx="901">
                  <c:v>40369</c:v>
                </c:pt>
                <c:pt idx="902">
                  <c:v>40367</c:v>
                </c:pt>
                <c:pt idx="903">
                  <c:v>40355</c:v>
                </c:pt>
                <c:pt idx="904">
                  <c:v>40353</c:v>
                </c:pt>
                <c:pt idx="905">
                  <c:v>40315</c:v>
                </c:pt>
                <c:pt idx="906">
                  <c:v>40309</c:v>
                </c:pt>
                <c:pt idx="907">
                  <c:v>40308</c:v>
                </c:pt>
                <c:pt idx="908">
                  <c:v>40304</c:v>
                </c:pt>
                <c:pt idx="909">
                  <c:v>40298</c:v>
                </c:pt>
                <c:pt idx="910">
                  <c:v>40294</c:v>
                </c:pt>
                <c:pt idx="911">
                  <c:v>40293</c:v>
                </c:pt>
                <c:pt idx="912">
                  <c:v>40254</c:v>
                </c:pt>
                <c:pt idx="913">
                  <c:v>40252</c:v>
                </c:pt>
                <c:pt idx="914">
                  <c:v>40249</c:v>
                </c:pt>
                <c:pt idx="915">
                  <c:v>40243</c:v>
                </c:pt>
                <c:pt idx="916">
                  <c:v>40224</c:v>
                </c:pt>
                <c:pt idx="917">
                  <c:v>40220</c:v>
                </c:pt>
                <c:pt idx="918">
                  <c:v>40216</c:v>
                </c:pt>
                <c:pt idx="919">
                  <c:v>40206</c:v>
                </c:pt>
                <c:pt idx="920">
                  <c:v>40193</c:v>
                </c:pt>
                <c:pt idx="921">
                  <c:v>40182</c:v>
                </c:pt>
                <c:pt idx="922">
                  <c:v>40177</c:v>
                </c:pt>
                <c:pt idx="923">
                  <c:v>40172</c:v>
                </c:pt>
                <c:pt idx="924">
                  <c:v>40171</c:v>
                </c:pt>
                <c:pt idx="925">
                  <c:v>40160</c:v>
                </c:pt>
                <c:pt idx="926">
                  <c:v>40145</c:v>
                </c:pt>
                <c:pt idx="927">
                  <c:v>40144</c:v>
                </c:pt>
                <c:pt idx="928">
                  <c:v>40139</c:v>
                </c:pt>
                <c:pt idx="929">
                  <c:v>40138</c:v>
                </c:pt>
                <c:pt idx="930">
                  <c:v>40127</c:v>
                </c:pt>
                <c:pt idx="931">
                  <c:v>40122</c:v>
                </c:pt>
                <c:pt idx="932">
                  <c:v>40119</c:v>
                </c:pt>
                <c:pt idx="933">
                  <c:v>40117</c:v>
                </c:pt>
                <c:pt idx="934">
                  <c:v>40095</c:v>
                </c:pt>
                <c:pt idx="935">
                  <c:v>40084</c:v>
                </c:pt>
                <c:pt idx="936">
                  <c:v>40078</c:v>
                </c:pt>
                <c:pt idx="937">
                  <c:v>40077</c:v>
                </c:pt>
                <c:pt idx="938">
                  <c:v>40073</c:v>
                </c:pt>
                <c:pt idx="939">
                  <c:v>40070</c:v>
                </c:pt>
                <c:pt idx="940">
                  <c:v>40063</c:v>
                </c:pt>
                <c:pt idx="941">
                  <c:v>40040</c:v>
                </c:pt>
                <c:pt idx="942">
                  <c:v>40031</c:v>
                </c:pt>
                <c:pt idx="943">
                  <c:v>40029</c:v>
                </c:pt>
                <c:pt idx="944">
                  <c:v>40021</c:v>
                </c:pt>
                <c:pt idx="945">
                  <c:v>40012</c:v>
                </c:pt>
                <c:pt idx="946">
                  <c:v>39996</c:v>
                </c:pt>
                <c:pt idx="947">
                  <c:v>39996</c:v>
                </c:pt>
                <c:pt idx="948">
                  <c:v>39979</c:v>
                </c:pt>
                <c:pt idx="949">
                  <c:v>39970</c:v>
                </c:pt>
                <c:pt idx="950">
                  <c:v>39963</c:v>
                </c:pt>
                <c:pt idx="951">
                  <c:v>39951</c:v>
                </c:pt>
                <c:pt idx="952">
                  <c:v>39941</c:v>
                </c:pt>
                <c:pt idx="953">
                  <c:v>39939</c:v>
                </c:pt>
                <c:pt idx="954">
                  <c:v>39930</c:v>
                </c:pt>
                <c:pt idx="955">
                  <c:v>39919</c:v>
                </c:pt>
                <c:pt idx="956">
                  <c:v>39913</c:v>
                </c:pt>
                <c:pt idx="957">
                  <c:v>39905</c:v>
                </c:pt>
                <c:pt idx="958">
                  <c:v>39888</c:v>
                </c:pt>
                <c:pt idx="959">
                  <c:v>39885</c:v>
                </c:pt>
                <c:pt idx="960">
                  <c:v>39875</c:v>
                </c:pt>
                <c:pt idx="961">
                  <c:v>39874</c:v>
                </c:pt>
                <c:pt idx="962">
                  <c:v>39864</c:v>
                </c:pt>
                <c:pt idx="963">
                  <c:v>39853</c:v>
                </c:pt>
                <c:pt idx="964">
                  <c:v>39847</c:v>
                </c:pt>
                <c:pt idx="965">
                  <c:v>39842</c:v>
                </c:pt>
                <c:pt idx="966">
                  <c:v>39841</c:v>
                </c:pt>
                <c:pt idx="967">
                  <c:v>39831.869565217385</c:v>
                </c:pt>
                <c:pt idx="968">
                  <c:v>39819</c:v>
                </c:pt>
                <c:pt idx="969">
                  <c:v>39809</c:v>
                </c:pt>
                <c:pt idx="970">
                  <c:v>39797</c:v>
                </c:pt>
                <c:pt idx="971">
                  <c:v>39792</c:v>
                </c:pt>
                <c:pt idx="972">
                  <c:v>39781</c:v>
                </c:pt>
                <c:pt idx="973">
                  <c:v>39776</c:v>
                </c:pt>
                <c:pt idx="974">
                  <c:v>39753</c:v>
                </c:pt>
                <c:pt idx="975">
                  <c:v>39751</c:v>
                </c:pt>
                <c:pt idx="976">
                  <c:v>39743</c:v>
                </c:pt>
                <c:pt idx="977">
                  <c:v>39737</c:v>
                </c:pt>
                <c:pt idx="978">
                  <c:v>39730</c:v>
                </c:pt>
                <c:pt idx="979">
                  <c:v>39726</c:v>
                </c:pt>
                <c:pt idx="980">
                  <c:v>39720</c:v>
                </c:pt>
                <c:pt idx="981">
                  <c:v>39713</c:v>
                </c:pt>
                <c:pt idx="982">
                  <c:v>39709</c:v>
                </c:pt>
                <c:pt idx="983">
                  <c:v>39706</c:v>
                </c:pt>
                <c:pt idx="984">
                  <c:v>39698</c:v>
                </c:pt>
                <c:pt idx="985">
                  <c:v>39685</c:v>
                </c:pt>
                <c:pt idx="986">
                  <c:v>39678</c:v>
                </c:pt>
                <c:pt idx="987">
                  <c:v>39676</c:v>
                </c:pt>
                <c:pt idx="988">
                  <c:v>39666</c:v>
                </c:pt>
                <c:pt idx="989">
                  <c:v>39643</c:v>
                </c:pt>
                <c:pt idx="990">
                  <c:v>39621</c:v>
                </c:pt>
                <c:pt idx="991">
                  <c:v>39610</c:v>
                </c:pt>
                <c:pt idx="992">
                  <c:v>39600</c:v>
                </c:pt>
                <c:pt idx="993">
                  <c:v>39580</c:v>
                </c:pt>
                <c:pt idx="994">
                  <c:v>39573</c:v>
                </c:pt>
                <c:pt idx="995">
                  <c:v>39566</c:v>
                </c:pt>
                <c:pt idx="996">
                  <c:v>39559</c:v>
                </c:pt>
                <c:pt idx="997">
                  <c:v>39552</c:v>
                </c:pt>
                <c:pt idx="998">
                  <c:v>39549</c:v>
                </c:pt>
                <c:pt idx="999">
                  <c:v>39531</c:v>
                </c:pt>
                <c:pt idx="1000">
                  <c:v>39506</c:v>
                </c:pt>
                <c:pt idx="1001">
                  <c:v>39506</c:v>
                </c:pt>
                <c:pt idx="1002">
                  <c:v>39500</c:v>
                </c:pt>
                <c:pt idx="1003">
                  <c:v>39479</c:v>
                </c:pt>
                <c:pt idx="1004">
                  <c:v>39456</c:v>
                </c:pt>
                <c:pt idx="1005">
                  <c:v>39450</c:v>
                </c:pt>
                <c:pt idx="1006">
                  <c:v>39440</c:v>
                </c:pt>
                <c:pt idx="1007">
                  <c:v>39426</c:v>
                </c:pt>
                <c:pt idx="1008">
                  <c:v>39418</c:v>
                </c:pt>
                <c:pt idx="1009">
                  <c:v>39398</c:v>
                </c:pt>
                <c:pt idx="1010">
                  <c:v>39380</c:v>
                </c:pt>
                <c:pt idx="1011">
                  <c:v>39379</c:v>
                </c:pt>
                <c:pt idx="1012">
                  <c:v>39369</c:v>
                </c:pt>
                <c:pt idx="1013">
                  <c:v>39363</c:v>
                </c:pt>
                <c:pt idx="1014">
                  <c:v>39358</c:v>
                </c:pt>
                <c:pt idx="1015">
                  <c:v>39357</c:v>
                </c:pt>
                <c:pt idx="1016">
                  <c:v>39356</c:v>
                </c:pt>
                <c:pt idx="1017">
                  <c:v>39328</c:v>
                </c:pt>
                <c:pt idx="1018">
                  <c:v>39313</c:v>
                </c:pt>
                <c:pt idx="1019">
                  <c:v>39307</c:v>
                </c:pt>
                <c:pt idx="1020">
                  <c:v>39303</c:v>
                </c:pt>
                <c:pt idx="1021">
                  <c:v>39300</c:v>
                </c:pt>
                <c:pt idx="1022">
                  <c:v>39259</c:v>
                </c:pt>
                <c:pt idx="1023">
                  <c:v>39253.869565217385</c:v>
                </c:pt>
                <c:pt idx="1024">
                  <c:v>39251</c:v>
                </c:pt>
                <c:pt idx="1025">
                  <c:v>39247</c:v>
                </c:pt>
                <c:pt idx="1026">
                  <c:v>39237</c:v>
                </c:pt>
                <c:pt idx="1027">
                  <c:v>39226</c:v>
                </c:pt>
                <c:pt idx="1028">
                  <c:v>39204</c:v>
                </c:pt>
                <c:pt idx="1029">
                  <c:v>39195</c:v>
                </c:pt>
                <c:pt idx="1030">
                  <c:v>39138</c:v>
                </c:pt>
                <c:pt idx="1031">
                  <c:v>39132</c:v>
                </c:pt>
                <c:pt idx="1032">
                  <c:v>39127</c:v>
                </c:pt>
                <c:pt idx="1033">
                  <c:v>39126</c:v>
                </c:pt>
                <c:pt idx="1034">
                  <c:v>39121</c:v>
                </c:pt>
                <c:pt idx="1035">
                  <c:v>39116</c:v>
                </c:pt>
                <c:pt idx="1036">
                  <c:v>39115</c:v>
                </c:pt>
                <c:pt idx="1037">
                  <c:v>39090</c:v>
                </c:pt>
                <c:pt idx="1038">
                  <c:v>39071</c:v>
                </c:pt>
                <c:pt idx="1039">
                  <c:v>39051</c:v>
                </c:pt>
                <c:pt idx="1040">
                  <c:v>39038</c:v>
                </c:pt>
                <c:pt idx="1041">
                  <c:v>39033</c:v>
                </c:pt>
                <c:pt idx="1042">
                  <c:v>39011</c:v>
                </c:pt>
                <c:pt idx="1043">
                  <c:v>39005</c:v>
                </c:pt>
                <c:pt idx="1044">
                  <c:v>38999</c:v>
                </c:pt>
                <c:pt idx="1045">
                  <c:v>38984</c:v>
                </c:pt>
                <c:pt idx="1046">
                  <c:v>38980.086956521736</c:v>
                </c:pt>
                <c:pt idx="1047">
                  <c:v>38966</c:v>
                </c:pt>
                <c:pt idx="1048">
                  <c:v>38962</c:v>
                </c:pt>
                <c:pt idx="1049">
                  <c:v>38951</c:v>
                </c:pt>
                <c:pt idx="1050">
                  <c:v>38928</c:v>
                </c:pt>
                <c:pt idx="1051">
                  <c:v>38907</c:v>
                </c:pt>
                <c:pt idx="1052">
                  <c:v>38906</c:v>
                </c:pt>
                <c:pt idx="1053">
                  <c:v>38890</c:v>
                </c:pt>
                <c:pt idx="1054">
                  <c:v>38889.913043478271</c:v>
                </c:pt>
                <c:pt idx="1055">
                  <c:v>38885</c:v>
                </c:pt>
                <c:pt idx="1056">
                  <c:v>38869.695652173905</c:v>
                </c:pt>
                <c:pt idx="1057">
                  <c:v>38862</c:v>
                </c:pt>
                <c:pt idx="1058">
                  <c:v>38851</c:v>
                </c:pt>
                <c:pt idx="1059">
                  <c:v>38797</c:v>
                </c:pt>
                <c:pt idx="1060">
                  <c:v>38787</c:v>
                </c:pt>
                <c:pt idx="1061">
                  <c:v>38785</c:v>
                </c:pt>
                <c:pt idx="1062">
                  <c:v>38780</c:v>
                </c:pt>
                <c:pt idx="1063">
                  <c:v>38775</c:v>
                </c:pt>
                <c:pt idx="1064">
                  <c:v>38774</c:v>
                </c:pt>
                <c:pt idx="1065">
                  <c:v>38774</c:v>
                </c:pt>
                <c:pt idx="1066">
                  <c:v>38753</c:v>
                </c:pt>
                <c:pt idx="1067">
                  <c:v>38735</c:v>
                </c:pt>
                <c:pt idx="1068">
                  <c:v>38734.043478260872</c:v>
                </c:pt>
                <c:pt idx="1069">
                  <c:v>38730</c:v>
                </c:pt>
                <c:pt idx="1070">
                  <c:v>38708</c:v>
                </c:pt>
                <c:pt idx="1071">
                  <c:v>38671</c:v>
                </c:pt>
                <c:pt idx="1072">
                  <c:v>38670</c:v>
                </c:pt>
                <c:pt idx="1073">
                  <c:v>38665</c:v>
                </c:pt>
                <c:pt idx="1074">
                  <c:v>38653.739130434784</c:v>
                </c:pt>
                <c:pt idx="1075">
                  <c:v>38638</c:v>
                </c:pt>
                <c:pt idx="1076">
                  <c:v>38628</c:v>
                </c:pt>
                <c:pt idx="1077">
                  <c:v>38621</c:v>
                </c:pt>
                <c:pt idx="1078">
                  <c:v>38614</c:v>
                </c:pt>
                <c:pt idx="1079">
                  <c:v>38594</c:v>
                </c:pt>
                <c:pt idx="1080">
                  <c:v>38588</c:v>
                </c:pt>
                <c:pt idx="1081">
                  <c:v>38577</c:v>
                </c:pt>
                <c:pt idx="1082">
                  <c:v>38565</c:v>
                </c:pt>
                <c:pt idx="1083">
                  <c:v>38559</c:v>
                </c:pt>
                <c:pt idx="1084">
                  <c:v>38554</c:v>
                </c:pt>
                <c:pt idx="1085">
                  <c:v>38550</c:v>
                </c:pt>
                <c:pt idx="1086">
                  <c:v>38544</c:v>
                </c:pt>
                <c:pt idx="1087">
                  <c:v>38539</c:v>
                </c:pt>
                <c:pt idx="1088">
                  <c:v>38523</c:v>
                </c:pt>
                <c:pt idx="1089">
                  <c:v>38517</c:v>
                </c:pt>
                <c:pt idx="1090">
                  <c:v>38506</c:v>
                </c:pt>
                <c:pt idx="1091">
                  <c:v>38499</c:v>
                </c:pt>
                <c:pt idx="1092">
                  <c:v>38494</c:v>
                </c:pt>
                <c:pt idx="1093">
                  <c:v>38489</c:v>
                </c:pt>
                <c:pt idx="1094">
                  <c:v>38488</c:v>
                </c:pt>
                <c:pt idx="1095">
                  <c:v>38480.826086956527</c:v>
                </c:pt>
                <c:pt idx="1096">
                  <c:v>38478</c:v>
                </c:pt>
                <c:pt idx="1097">
                  <c:v>38475.826086956527</c:v>
                </c:pt>
                <c:pt idx="1098">
                  <c:v>38461</c:v>
                </c:pt>
                <c:pt idx="1099">
                  <c:v>38455</c:v>
                </c:pt>
                <c:pt idx="1100">
                  <c:v>38441</c:v>
                </c:pt>
                <c:pt idx="1101">
                  <c:v>38432</c:v>
                </c:pt>
                <c:pt idx="1102">
                  <c:v>38430</c:v>
                </c:pt>
                <c:pt idx="1103">
                  <c:v>38412</c:v>
                </c:pt>
                <c:pt idx="1104">
                  <c:v>38406</c:v>
                </c:pt>
                <c:pt idx="1105">
                  <c:v>38401</c:v>
                </c:pt>
                <c:pt idx="1106">
                  <c:v>38390</c:v>
                </c:pt>
                <c:pt idx="1107">
                  <c:v>38389</c:v>
                </c:pt>
                <c:pt idx="1108">
                  <c:v>38369</c:v>
                </c:pt>
                <c:pt idx="1109">
                  <c:v>38362</c:v>
                </c:pt>
                <c:pt idx="1110">
                  <c:v>38351</c:v>
                </c:pt>
                <c:pt idx="1111">
                  <c:v>38348</c:v>
                </c:pt>
                <c:pt idx="1112">
                  <c:v>38346</c:v>
                </c:pt>
                <c:pt idx="1113">
                  <c:v>38313</c:v>
                </c:pt>
                <c:pt idx="1114">
                  <c:v>38307</c:v>
                </c:pt>
                <c:pt idx="1115">
                  <c:v>38302</c:v>
                </c:pt>
                <c:pt idx="1116">
                  <c:v>38301</c:v>
                </c:pt>
                <c:pt idx="1117">
                  <c:v>38290</c:v>
                </c:pt>
                <c:pt idx="1118">
                  <c:v>38280</c:v>
                </c:pt>
                <c:pt idx="1119">
                  <c:v>38278</c:v>
                </c:pt>
                <c:pt idx="1120">
                  <c:v>38269</c:v>
                </c:pt>
                <c:pt idx="1121">
                  <c:v>38264</c:v>
                </c:pt>
                <c:pt idx="1122">
                  <c:v>38257</c:v>
                </c:pt>
                <c:pt idx="1123">
                  <c:v>38247</c:v>
                </c:pt>
                <c:pt idx="1124">
                  <c:v>38222</c:v>
                </c:pt>
                <c:pt idx="1125">
                  <c:v>38214</c:v>
                </c:pt>
                <c:pt idx="1126">
                  <c:v>38211.869565217385</c:v>
                </c:pt>
                <c:pt idx="1127">
                  <c:v>38203</c:v>
                </c:pt>
                <c:pt idx="1128">
                  <c:v>38198</c:v>
                </c:pt>
                <c:pt idx="1129">
                  <c:v>38197</c:v>
                </c:pt>
                <c:pt idx="1130">
                  <c:v>38164</c:v>
                </c:pt>
                <c:pt idx="1131">
                  <c:v>38161</c:v>
                </c:pt>
                <c:pt idx="1132">
                  <c:v>38137</c:v>
                </c:pt>
                <c:pt idx="1133">
                  <c:v>38120</c:v>
                </c:pt>
                <c:pt idx="1134">
                  <c:v>38115</c:v>
                </c:pt>
                <c:pt idx="1135">
                  <c:v>38110</c:v>
                </c:pt>
                <c:pt idx="1136">
                  <c:v>38089</c:v>
                </c:pt>
                <c:pt idx="1137">
                  <c:v>38087.260869565202</c:v>
                </c:pt>
                <c:pt idx="1138">
                  <c:v>38061</c:v>
                </c:pt>
                <c:pt idx="1139">
                  <c:v>38056</c:v>
                </c:pt>
                <c:pt idx="1140">
                  <c:v>38043</c:v>
                </c:pt>
                <c:pt idx="1141">
                  <c:v>38038</c:v>
                </c:pt>
                <c:pt idx="1142">
                  <c:v>38035</c:v>
                </c:pt>
                <c:pt idx="1143">
                  <c:v>38005</c:v>
                </c:pt>
                <c:pt idx="1144">
                  <c:v>38000</c:v>
                </c:pt>
                <c:pt idx="1145">
                  <c:v>37998</c:v>
                </c:pt>
                <c:pt idx="1146">
                  <c:v>37994</c:v>
                </c:pt>
                <c:pt idx="1147">
                  <c:v>37991</c:v>
                </c:pt>
                <c:pt idx="1148">
                  <c:v>37982</c:v>
                </c:pt>
                <c:pt idx="1149">
                  <c:v>37960</c:v>
                </c:pt>
                <c:pt idx="1150">
                  <c:v>37956</c:v>
                </c:pt>
                <c:pt idx="1151">
                  <c:v>37949</c:v>
                </c:pt>
                <c:pt idx="1152">
                  <c:v>37942</c:v>
                </c:pt>
                <c:pt idx="1153">
                  <c:v>37939</c:v>
                </c:pt>
                <c:pt idx="1154">
                  <c:v>37932.695652173905</c:v>
                </c:pt>
                <c:pt idx="1155">
                  <c:v>37923</c:v>
                </c:pt>
                <c:pt idx="1156">
                  <c:v>37917</c:v>
                </c:pt>
                <c:pt idx="1157">
                  <c:v>37914</c:v>
                </c:pt>
                <c:pt idx="1158">
                  <c:v>37912</c:v>
                </c:pt>
                <c:pt idx="1159">
                  <c:v>37884</c:v>
                </c:pt>
                <c:pt idx="1160">
                  <c:v>37873</c:v>
                </c:pt>
                <c:pt idx="1161">
                  <c:v>37851</c:v>
                </c:pt>
                <c:pt idx="1162">
                  <c:v>37845.695652173905</c:v>
                </c:pt>
                <c:pt idx="1163">
                  <c:v>37843.913043478271</c:v>
                </c:pt>
                <c:pt idx="1164">
                  <c:v>37835</c:v>
                </c:pt>
                <c:pt idx="1165">
                  <c:v>37830</c:v>
                </c:pt>
                <c:pt idx="1166">
                  <c:v>37823</c:v>
                </c:pt>
                <c:pt idx="1167">
                  <c:v>37817</c:v>
                </c:pt>
                <c:pt idx="1168">
                  <c:v>37802</c:v>
                </c:pt>
                <c:pt idx="1169">
                  <c:v>37794</c:v>
                </c:pt>
                <c:pt idx="1170">
                  <c:v>37785</c:v>
                </c:pt>
                <c:pt idx="1171">
                  <c:v>37781</c:v>
                </c:pt>
                <c:pt idx="1172">
                  <c:v>37774</c:v>
                </c:pt>
                <c:pt idx="1173">
                  <c:v>37770</c:v>
                </c:pt>
                <c:pt idx="1174">
                  <c:v>37767</c:v>
                </c:pt>
                <c:pt idx="1175">
                  <c:v>37752</c:v>
                </c:pt>
                <c:pt idx="1176">
                  <c:v>37749.478260869568</c:v>
                </c:pt>
                <c:pt idx="1177">
                  <c:v>37746</c:v>
                </c:pt>
                <c:pt idx="1178">
                  <c:v>37736</c:v>
                </c:pt>
                <c:pt idx="1179">
                  <c:v>37734</c:v>
                </c:pt>
                <c:pt idx="1180">
                  <c:v>37729</c:v>
                </c:pt>
                <c:pt idx="1181">
                  <c:v>37727</c:v>
                </c:pt>
                <c:pt idx="1182">
                  <c:v>37726.434782608689</c:v>
                </c:pt>
                <c:pt idx="1183">
                  <c:v>37722</c:v>
                </c:pt>
                <c:pt idx="1184">
                  <c:v>37718</c:v>
                </c:pt>
                <c:pt idx="1185">
                  <c:v>37702</c:v>
                </c:pt>
                <c:pt idx="1186">
                  <c:v>37664</c:v>
                </c:pt>
                <c:pt idx="1187">
                  <c:v>37656</c:v>
                </c:pt>
                <c:pt idx="1188">
                  <c:v>37651.521739130425</c:v>
                </c:pt>
                <c:pt idx="1189">
                  <c:v>37642</c:v>
                </c:pt>
                <c:pt idx="1190">
                  <c:v>37636</c:v>
                </c:pt>
                <c:pt idx="1191">
                  <c:v>37626</c:v>
                </c:pt>
                <c:pt idx="1192">
                  <c:v>37625</c:v>
                </c:pt>
                <c:pt idx="1193">
                  <c:v>37614</c:v>
                </c:pt>
                <c:pt idx="1194">
                  <c:v>37609</c:v>
                </c:pt>
                <c:pt idx="1195">
                  <c:v>37608</c:v>
                </c:pt>
                <c:pt idx="1196">
                  <c:v>37590</c:v>
                </c:pt>
                <c:pt idx="1197">
                  <c:v>37548</c:v>
                </c:pt>
                <c:pt idx="1198">
                  <c:v>37547.695652173905</c:v>
                </c:pt>
                <c:pt idx="1199">
                  <c:v>37537</c:v>
                </c:pt>
                <c:pt idx="1200">
                  <c:v>37527</c:v>
                </c:pt>
                <c:pt idx="1201">
                  <c:v>37509</c:v>
                </c:pt>
                <c:pt idx="1202">
                  <c:v>37505</c:v>
                </c:pt>
                <c:pt idx="1203">
                  <c:v>37497.217391304344</c:v>
                </c:pt>
                <c:pt idx="1204">
                  <c:v>37482</c:v>
                </c:pt>
                <c:pt idx="1205">
                  <c:v>37440</c:v>
                </c:pt>
                <c:pt idx="1206">
                  <c:v>37440</c:v>
                </c:pt>
                <c:pt idx="1207">
                  <c:v>37434</c:v>
                </c:pt>
                <c:pt idx="1208">
                  <c:v>37433</c:v>
                </c:pt>
                <c:pt idx="1209">
                  <c:v>37410</c:v>
                </c:pt>
                <c:pt idx="1210">
                  <c:v>37404</c:v>
                </c:pt>
                <c:pt idx="1211">
                  <c:v>37401</c:v>
                </c:pt>
                <c:pt idx="1212">
                  <c:v>37394.869565217385</c:v>
                </c:pt>
                <c:pt idx="1213">
                  <c:v>37383</c:v>
                </c:pt>
                <c:pt idx="1214">
                  <c:v>37367</c:v>
                </c:pt>
                <c:pt idx="1215">
                  <c:v>37366</c:v>
                </c:pt>
                <c:pt idx="1216">
                  <c:v>37356</c:v>
                </c:pt>
                <c:pt idx="1217">
                  <c:v>37355</c:v>
                </c:pt>
                <c:pt idx="1218">
                  <c:v>37335</c:v>
                </c:pt>
                <c:pt idx="1219">
                  <c:v>37334</c:v>
                </c:pt>
                <c:pt idx="1220">
                  <c:v>37332</c:v>
                </c:pt>
                <c:pt idx="1221">
                  <c:v>37328</c:v>
                </c:pt>
                <c:pt idx="1222">
                  <c:v>37323</c:v>
                </c:pt>
                <c:pt idx="1223">
                  <c:v>37318</c:v>
                </c:pt>
                <c:pt idx="1224">
                  <c:v>37312</c:v>
                </c:pt>
                <c:pt idx="1225">
                  <c:v>37300</c:v>
                </c:pt>
                <c:pt idx="1226">
                  <c:v>37296</c:v>
                </c:pt>
                <c:pt idx="1227">
                  <c:v>37295</c:v>
                </c:pt>
                <c:pt idx="1228">
                  <c:v>37273</c:v>
                </c:pt>
                <c:pt idx="1229">
                  <c:v>37268</c:v>
                </c:pt>
                <c:pt idx="1230">
                  <c:v>37259.695652173905</c:v>
                </c:pt>
                <c:pt idx="1231">
                  <c:v>37240</c:v>
                </c:pt>
                <c:pt idx="1232">
                  <c:v>37223</c:v>
                </c:pt>
                <c:pt idx="1233">
                  <c:v>37218</c:v>
                </c:pt>
                <c:pt idx="1234">
                  <c:v>37209</c:v>
                </c:pt>
                <c:pt idx="1235">
                  <c:v>37206</c:v>
                </c:pt>
                <c:pt idx="1236">
                  <c:v>37185</c:v>
                </c:pt>
                <c:pt idx="1237">
                  <c:v>37175</c:v>
                </c:pt>
                <c:pt idx="1238">
                  <c:v>37147</c:v>
                </c:pt>
                <c:pt idx="1239">
                  <c:v>37146</c:v>
                </c:pt>
                <c:pt idx="1240">
                  <c:v>37141</c:v>
                </c:pt>
                <c:pt idx="1241">
                  <c:v>37135</c:v>
                </c:pt>
                <c:pt idx="1242">
                  <c:v>37131</c:v>
                </c:pt>
                <c:pt idx="1243">
                  <c:v>37125</c:v>
                </c:pt>
                <c:pt idx="1244">
                  <c:v>37114</c:v>
                </c:pt>
                <c:pt idx="1245">
                  <c:v>37097</c:v>
                </c:pt>
                <c:pt idx="1246">
                  <c:v>37093</c:v>
                </c:pt>
                <c:pt idx="1247">
                  <c:v>37092</c:v>
                </c:pt>
                <c:pt idx="1248">
                  <c:v>37084.260869565202</c:v>
                </c:pt>
                <c:pt idx="1249">
                  <c:v>37075.608695652183</c:v>
                </c:pt>
                <c:pt idx="1250">
                  <c:v>37065</c:v>
                </c:pt>
                <c:pt idx="1251">
                  <c:v>37059</c:v>
                </c:pt>
                <c:pt idx="1252">
                  <c:v>37037</c:v>
                </c:pt>
                <c:pt idx="1253">
                  <c:v>37004</c:v>
                </c:pt>
                <c:pt idx="1254">
                  <c:v>36995</c:v>
                </c:pt>
                <c:pt idx="1255">
                  <c:v>36971</c:v>
                </c:pt>
                <c:pt idx="1256">
                  <c:v>36957.478260869568</c:v>
                </c:pt>
                <c:pt idx="1257">
                  <c:v>36954</c:v>
                </c:pt>
                <c:pt idx="1258">
                  <c:v>36921</c:v>
                </c:pt>
                <c:pt idx="1259">
                  <c:v>36916</c:v>
                </c:pt>
                <c:pt idx="1260">
                  <c:v>36910</c:v>
                </c:pt>
                <c:pt idx="1261">
                  <c:v>36894</c:v>
                </c:pt>
                <c:pt idx="1262">
                  <c:v>36872</c:v>
                </c:pt>
                <c:pt idx="1263">
                  <c:v>36852</c:v>
                </c:pt>
                <c:pt idx="1264">
                  <c:v>36850</c:v>
                </c:pt>
                <c:pt idx="1265">
                  <c:v>36849</c:v>
                </c:pt>
                <c:pt idx="1266">
                  <c:v>36847</c:v>
                </c:pt>
                <c:pt idx="1267">
                  <c:v>36840</c:v>
                </c:pt>
                <c:pt idx="1268">
                  <c:v>36839</c:v>
                </c:pt>
                <c:pt idx="1269">
                  <c:v>36834</c:v>
                </c:pt>
                <c:pt idx="1270">
                  <c:v>36827.695652173905</c:v>
                </c:pt>
                <c:pt idx="1271">
                  <c:v>36821.826086956527</c:v>
                </c:pt>
                <c:pt idx="1272">
                  <c:v>36810</c:v>
                </c:pt>
                <c:pt idx="1273">
                  <c:v>36805</c:v>
                </c:pt>
                <c:pt idx="1274">
                  <c:v>36783.333333333328</c:v>
                </c:pt>
                <c:pt idx="1275">
                  <c:v>36737.391304347831</c:v>
                </c:pt>
                <c:pt idx="1276">
                  <c:v>36728</c:v>
                </c:pt>
                <c:pt idx="1277">
                  <c:v>36684</c:v>
                </c:pt>
                <c:pt idx="1278">
                  <c:v>36670.782608695656</c:v>
                </c:pt>
                <c:pt idx="1279">
                  <c:v>36663</c:v>
                </c:pt>
                <c:pt idx="1280">
                  <c:v>36662</c:v>
                </c:pt>
                <c:pt idx="1281">
                  <c:v>36640</c:v>
                </c:pt>
                <c:pt idx="1282">
                  <c:v>36629</c:v>
                </c:pt>
                <c:pt idx="1283">
                  <c:v>36607</c:v>
                </c:pt>
                <c:pt idx="1284">
                  <c:v>36602</c:v>
                </c:pt>
                <c:pt idx="1285">
                  <c:v>36591</c:v>
                </c:pt>
                <c:pt idx="1286">
                  <c:v>36581</c:v>
                </c:pt>
                <c:pt idx="1287">
                  <c:v>36561</c:v>
                </c:pt>
                <c:pt idx="1288">
                  <c:v>36558</c:v>
                </c:pt>
                <c:pt idx="1289">
                  <c:v>36547</c:v>
                </c:pt>
                <c:pt idx="1290">
                  <c:v>36515</c:v>
                </c:pt>
                <c:pt idx="1291">
                  <c:v>36486</c:v>
                </c:pt>
                <c:pt idx="1292">
                  <c:v>36468</c:v>
                </c:pt>
                <c:pt idx="1293">
                  <c:v>36427</c:v>
                </c:pt>
                <c:pt idx="1294">
                  <c:v>36420</c:v>
                </c:pt>
                <c:pt idx="1295">
                  <c:v>36411</c:v>
                </c:pt>
                <c:pt idx="1296">
                  <c:v>36410</c:v>
                </c:pt>
                <c:pt idx="1297">
                  <c:v>36394</c:v>
                </c:pt>
                <c:pt idx="1298">
                  <c:v>36372</c:v>
                </c:pt>
                <c:pt idx="1299">
                  <c:v>36366</c:v>
                </c:pt>
                <c:pt idx="1300">
                  <c:v>36363</c:v>
                </c:pt>
                <c:pt idx="1301">
                  <c:v>36360</c:v>
                </c:pt>
                <c:pt idx="1302">
                  <c:v>36355</c:v>
                </c:pt>
                <c:pt idx="1303">
                  <c:v>36345.304347826095</c:v>
                </c:pt>
                <c:pt idx="1304">
                  <c:v>36329.217391304344</c:v>
                </c:pt>
                <c:pt idx="1305">
                  <c:v>36320</c:v>
                </c:pt>
                <c:pt idx="1306">
                  <c:v>36306</c:v>
                </c:pt>
                <c:pt idx="1307">
                  <c:v>36299</c:v>
                </c:pt>
                <c:pt idx="1308">
                  <c:v>36289</c:v>
                </c:pt>
                <c:pt idx="1309">
                  <c:v>36288</c:v>
                </c:pt>
                <c:pt idx="1310">
                  <c:v>36286</c:v>
                </c:pt>
                <c:pt idx="1311">
                  <c:v>36279.478260869568</c:v>
                </c:pt>
                <c:pt idx="1312">
                  <c:v>36277</c:v>
                </c:pt>
                <c:pt idx="1313">
                  <c:v>36275.521739130425</c:v>
                </c:pt>
                <c:pt idx="1314">
                  <c:v>36269.521739130425</c:v>
                </c:pt>
                <c:pt idx="1315">
                  <c:v>36269.130434782601</c:v>
                </c:pt>
                <c:pt idx="1316">
                  <c:v>36255</c:v>
                </c:pt>
                <c:pt idx="1317">
                  <c:v>36246</c:v>
                </c:pt>
                <c:pt idx="1318">
                  <c:v>36245</c:v>
                </c:pt>
                <c:pt idx="1319">
                  <c:v>36244</c:v>
                </c:pt>
                <c:pt idx="1320">
                  <c:v>36223</c:v>
                </c:pt>
                <c:pt idx="1321">
                  <c:v>36212</c:v>
                </c:pt>
                <c:pt idx="1322">
                  <c:v>36173</c:v>
                </c:pt>
                <c:pt idx="1323">
                  <c:v>36163.652173913033</c:v>
                </c:pt>
                <c:pt idx="1324">
                  <c:v>36162</c:v>
                </c:pt>
                <c:pt idx="1325">
                  <c:v>36145</c:v>
                </c:pt>
                <c:pt idx="1326">
                  <c:v>36124</c:v>
                </c:pt>
                <c:pt idx="1327">
                  <c:v>36097</c:v>
                </c:pt>
                <c:pt idx="1328">
                  <c:v>36082</c:v>
                </c:pt>
                <c:pt idx="1329">
                  <c:v>36066</c:v>
                </c:pt>
                <c:pt idx="1330">
                  <c:v>36057</c:v>
                </c:pt>
                <c:pt idx="1331">
                  <c:v>36052</c:v>
                </c:pt>
                <c:pt idx="1332">
                  <c:v>36027.565217391311</c:v>
                </c:pt>
                <c:pt idx="1333">
                  <c:v>36008</c:v>
                </c:pt>
                <c:pt idx="1334">
                  <c:v>36003</c:v>
                </c:pt>
                <c:pt idx="1335">
                  <c:v>35982</c:v>
                </c:pt>
                <c:pt idx="1336">
                  <c:v>35980</c:v>
                </c:pt>
                <c:pt idx="1337">
                  <c:v>35969</c:v>
                </c:pt>
                <c:pt idx="1338">
                  <c:v>35962.652173913033</c:v>
                </c:pt>
                <c:pt idx="1339">
                  <c:v>35947.130434782601</c:v>
                </c:pt>
                <c:pt idx="1340">
                  <c:v>35946</c:v>
                </c:pt>
                <c:pt idx="1341">
                  <c:v>35943</c:v>
                </c:pt>
                <c:pt idx="1342">
                  <c:v>35926</c:v>
                </c:pt>
                <c:pt idx="1343">
                  <c:v>35919.695652173905</c:v>
                </c:pt>
                <c:pt idx="1344">
                  <c:v>35907</c:v>
                </c:pt>
                <c:pt idx="1345">
                  <c:v>35901</c:v>
                </c:pt>
                <c:pt idx="1346">
                  <c:v>35898</c:v>
                </c:pt>
                <c:pt idx="1347">
                  <c:v>35805</c:v>
                </c:pt>
                <c:pt idx="1348">
                  <c:v>35799</c:v>
                </c:pt>
                <c:pt idx="1349">
                  <c:v>35798</c:v>
                </c:pt>
                <c:pt idx="1350">
                  <c:v>35766</c:v>
                </c:pt>
                <c:pt idx="1351">
                  <c:v>35760</c:v>
                </c:pt>
                <c:pt idx="1352">
                  <c:v>35760</c:v>
                </c:pt>
                <c:pt idx="1353">
                  <c:v>35730</c:v>
                </c:pt>
                <c:pt idx="1354">
                  <c:v>35690</c:v>
                </c:pt>
                <c:pt idx="1355">
                  <c:v>35688</c:v>
                </c:pt>
                <c:pt idx="1356">
                  <c:v>35667</c:v>
                </c:pt>
                <c:pt idx="1357">
                  <c:v>35662</c:v>
                </c:pt>
                <c:pt idx="1358">
                  <c:v>35623</c:v>
                </c:pt>
                <c:pt idx="1359">
                  <c:v>35612.434782608689</c:v>
                </c:pt>
                <c:pt idx="1360">
                  <c:v>35607</c:v>
                </c:pt>
                <c:pt idx="1361">
                  <c:v>35590</c:v>
                </c:pt>
                <c:pt idx="1362">
                  <c:v>35587.086956521736</c:v>
                </c:pt>
                <c:pt idx="1363">
                  <c:v>35581.739130434784</c:v>
                </c:pt>
                <c:pt idx="1364">
                  <c:v>35563</c:v>
                </c:pt>
                <c:pt idx="1365">
                  <c:v>35555.086956521736</c:v>
                </c:pt>
                <c:pt idx="1366">
                  <c:v>35538</c:v>
                </c:pt>
                <c:pt idx="1367">
                  <c:v>35514</c:v>
                </c:pt>
                <c:pt idx="1368">
                  <c:v>35501.086956521736</c:v>
                </c:pt>
                <c:pt idx="1369">
                  <c:v>35496</c:v>
                </c:pt>
                <c:pt idx="1370">
                  <c:v>35475</c:v>
                </c:pt>
                <c:pt idx="1371">
                  <c:v>35458</c:v>
                </c:pt>
                <c:pt idx="1372">
                  <c:v>35415</c:v>
                </c:pt>
                <c:pt idx="1373">
                  <c:v>35414</c:v>
                </c:pt>
                <c:pt idx="1374">
                  <c:v>35412</c:v>
                </c:pt>
                <c:pt idx="1375">
                  <c:v>35406</c:v>
                </c:pt>
                <c:pt idx="1376">
                  <c:v>35403</c:v>
                </c:pt>
                <c:pt idx="1377">
                  <c:v>35392</c:v>
                </c:pt>
                <c:pt idx="1378">
                  <c:v>35378</c:v>
                </c:pt>
                <c:pt idx="1379">
                  <c:v>35366.391304347831</c:v>
                </c:pt>
                <c:pt idx="1380">
                  <c:v>35364</c:v>
                </c:pt>
                <c:pt idx="1381">
                  <c:v>35352</c:v>
                </c:pt>
                <c:pt idx="1382">
                  <c:v>35343</c:v>
                </c:pt>
                <c:pt idx="1383">
                  <c:v>35316</c:v>
                </c:pt>
                <c:pt idx="1384">
                  <c:v>35303.782608695656</c:v>
                </c:pt>
                <c:pt idx="1385">
                  <c:v>35288</c:v>
                </c:pt>
                <c:pt idx="1386">
                  <c:v>35286</c:v>
                </c:pt>
                <c:pt idx="1387">
                  <c:v>35280</c:v>
                </c:pt>
                <c:pt idx="1388">
                  <c:v>35263</c:v>
                </c:pt>
                <c:pt idx="1389">
                  <c:v>35255</c:v>
                </c:pt>
                <c:pt idx="1390">
                  <c:v>35254</c:v>
                </c:pt>
                <c:pt idx="1391">
                  <c:v>35226</c:v>
                </c:pt>
                <c:pt idx="1392">
                  <c:v>35216</c:v>
                </c:pt>
                <c:pt idx="1393">
                  <c:v>35198.260869565202</c:v>
                </c:pt>
                <c:pt idx="1394">
                  <c:v>35171.043478260872</c:v>
                </c:pt>
                <c:pt idx="1395">
                  <c:v>35152.217391304344</c:v>
                </c:pt>
                <c:pt idx="1396">
                  <c:v>35145</c:v>
                </c:pt>
                <c:pt idx="1397">
                  <c:v>35144</c:v>
                </c:pt>
                <c:pt idx="1398">
                  <c:v>35139</c:v>
                </c:pt>
                <c:pt idx="1399">
                  <c:v>35134</c:v>
                </c:pt>
                <c:pt idx="1400">
                  <c:v>35100</c:v>
                </c:pt>
                <c:pt idx="1401">
                  <c:v>35082</c:v>
                </c:pt>
                <c:pt idx="1402">
                  <c:v>35075</c:v>
                </c:pt>
                <c:pt idx="1403">
                  <c:v>35002</c:v>
                </c:pt>
                <c:pt idx="1404">
                  <c:v>34996</c:v>
                </c:pt>
                <c:pt idx="1405">
                  <c:v>34992.347826086967</c:v>
                </c:pt>
                <c:pt idx="1406">
                  <c:v>34982.260869565202</c:v>
                </c:pt>
                <c:pt idx="1407">
                  <c:v>34975</c:v>
                </c:pt>
                <c:pt idx="1408">
                  <c:v>34952</c:v>
                </c:pt>
                <c:pt idx="1409">
                  <c:v>34902</c:v>
                </c:pt>
                <c:pt idx="1410">
                  <c:v>34902</c:v>
                </c:pt>
                <c:pt idx="1411">
                  <c:v>34886</c:v>
                </c:pt>
                <c:pt idx="1412">
                  <c:v>34878</c:v>
                </c:pt>
                <c:pt idx="1413">
                  <c:v>34865</c:v>
                </c:pt>
                <c:pt idx="1414">
                  <c:v>34848</c:v>
                </c:pt>
                <c:pt idx="1415">
                  <c:v>34842</c:v>
                </c:pt>
                <c:pt idx="1416">
                  <c:v>34837</c:v>
                </c:pt>
                <c:pt idx="1417">
                  <c:v>34833</c:v>
                </c:pt>
                <c:pt idx="1418">
                  <c:v>34831</c:v>
                </c:pt>
                <c:pt idx="1419">
                  <c:v>34815</c:v>
                </c:pt>
                <c:pt idx="1420">
                  <c:v>34781</c:v>
                </c:pt>
                <c:pt idx="1421">
                  <c:v>34760</c:v>
                </c:pt>
                <c:pt idx="1422">
                  <c:v>34748.652173913033</c:v>
                </c:pt>
                <c:pt idx="1423">
                  <c:v>34741.304347826095</c:v>
                </c:pt>
                <c:pt idx="1424">
                  <c:v>34738</c:v>
                </c:pt>
                <c:pt idx="1425">
                  <c:v>34735</c:v>
                </c:pt>
                <c:pt idx="1426">
                  <c:v>34733</c:v>
                </c:pt>
                <c:pt idx="1427">
                  <c:v>34732</c:v>
                </c:pt>
                <c:pt idx="1428">
                  <c:v>34728</c:v>
                </c:pt>
                <c:pt idx="1429">
                  <c:v>34724</c:v>
                </c:pt>
                <c:pt idx="1430">
                  <c:v>34699</c:v>
                </c:pt>
                <c:pt idx="1431">
                  <c:v>34693.391304347831</c:v>
                </c:pt>
                <c:pt idx="1432">
                  <c:v>34689</c:v>
                </c:pt>
                <c:pt idx="1433">
                  <c:v>34679</c:v>
                </c:pt>
                <c:pt idx="1434">
                  <c:v>34668</c:v>
                </c:pt>
                <c:pt idx="1435">
                  <c:v>34650</c:v>
                </c:pt>
                <c:pt idx="1436">
                  <c:v>34644</c:v>
                </c:pt>
                <c:pt idx="1437">
                  <c:v>34639</c:v>
                </c:pt>
                <c:pt idx="1438">
                  <c:v>34638</c:v>
                </c:pt>
                <c:pt idx="1439">
                  <c:v>34634.478260869568</c:v>
                </c:pt>
                <c:pt idx="1440">
                  <c:v>34620</c:v>
                </c:pt>
                <c:pt idx="1441">
                  <c:v>34617.521739130425</c:v>
                </c:pt>
                <c:pt idx="1442">
                  <c:v>34616</c:v>
                </c:pt>
                <c:pt idx="1443">
                  <c:v>34583</c:v>
                </c:pt>
                <c:pt idx="1444">
                  <c:v>34566</c:v>
                </c:pt>
                <c:pt idx="1445">
                  <c:v>34551</c:v>
                </c:pt>
                <c:pt idx="1446">
                  <c:v>34548</c:v>
                </c:pt>
                <c:pt idx="1447">
                  <c:v>34518</c:v>
                </c:pt>
                <c:pt idx="1448">
                  <c:v>34516</c:v>
                </c:pt>
                <c:pt idx="1449">
                  <c:v>34494.913043478271</c:v>
                </c:pt>
                <c:pt idx="1450">
                  <c:v>34468</c:v>
                </c:pt>
                <c:pt idx="1451">
                  <c:v>34452.608695652183</c:v>
                </c:pt>
                <c:pt idx="1452">
                  <c:v>34451</c:v>
                </c:pt>
                <c:pt idx="1453">
                  <c:v>34430</c:v>
                </c:pt>
                <c:pt idx="1454">
                  <c:v>34424</c:v>
                </c:pt>
                <c:pt idx="1455">
                  <c:v>34409.956521739135</c:v>
                </c:pt>
                <c:pt idx="1456">
                  <c:v>34399.086956521736</c:v>
                </c:pt>
                <c:pt idx="1457">
                  <c:v>34397</c:v>
                </c:pt>
                <c:pt idx="1458">
                  <c:v>34386</c:v>
                </c:pt>
                <c:pt idx="1459">
                  <c:v>34375</c:v>
                </c:pt>
                <c:pt idx="1460">
                  <c:v>34364</c:v>
                </c:pt>
                <c:pt idx="1461">
                  <c:v>34358</c:v>
                </c:pt>
                <c:pt idx="1462">
                  <c:v>34342</c:v>
                </c:pt>
                <c:pt idx="1463">
                  <c:v>34303</c:v>
                </c:pt>
                <c:pt idx="1464">
                  <c:v>34280</c:v>
                </c:pt>
                <c:pt idx="1465">
                  <c:v>34232</c:v>
                </c:pt>
                <c:pt idx="1466">
                  <c:v>34231</c:v>
                </c:pt>
                <c:pt idx="1467">
                  <c:v>34226</c:v>
                </c:pt>
                <c:pt idx="1468">
                  <c:v>34218</c:v>
                </c:pt>
                <c:pt idx="1469">
                  <c:v>34199</c:v>
                </c:pt>
                <c:pt idx="1470">
                  <c:v>34194</c:v>
                </c:pt>
                <c:pt idx="1471">
                  <c:v>34188</c:v>
                </c:pt>
                <c:pt idx="1472">
                  <c:v>34130.695652173905</c:v>
                </c:pt>
                <c:pt idx="1473">
                  <c:v>34110</c:v>
                </c:pt>
                <c:pt idx="1474">
                  <c:v>34100</c:v>
                </c:pt>
                <c:pt idx="1475">
                  <c:v>34099.739130434784</c:v>
                </c:pt>
                <c:pt idx="1476">
                  <c:v>34094</c:v>
                </c:pt>
                <c:pt idx="1477">
                  <c:v>34083</c:v>
                </c:pt>
                <c:pt idx="1478">
                  <c:v>34066</c:v>
                </c:pt>
                <c:pt idx="1479">
                  <c:v>34061</c:v>
                </c:pt>
                <c:pt idx="1480">
                  <c:v>34056</c:v>
                </c:pt>
                <c:pt idx="1481">
                  <c:v>34050</c:v>
                </c:pt>
                <c:pt idx="1482">
                  <c:v>34045</c:v>
                </c:pt>
                <c:pt idx="1483">
                  <c:v>34039.782608695656</c:v>
                </c:pt>
                <c:pt idx="1484">
                  <c:v>34033</c:v>
                </c:pt>
                <c:pt idx="1485">
                  <c:v>34006</c:v>
                </c:pt>
                <c:pt idx="1486">
                  <c:v>33995</c:v>
                </c:pt>
                <c:pt idx="1487">
                  <c:v>33988.130434782601</c:v>
                </c:pt>
                <c:pt idx="1488">
                  <c:v>33987</c:v>
                </c:pt>
                <c:pt idx="1489">
                  <c:v>33968</c:v>
                </c:pt>
                <c:pt idx="1490">
                  <c:v>33962</c:v>
                </c:pt>
                <c:pt idx="1491">
                  <c:v>33956</c:v>
                </c:pt>
                <c:pt idx="1492">
                  <c:v>33924</c:v>
                </c:pt>
                <c:pt idx="1493">
                  <c:v>33913.956521739135</c:v>
                </c:pt>
                <c:pt idx="1494">
                  <c:v>33907</c:v>
                </c:pt>
                <c:pt idx="1495">
                  <c:v>33880</c:v>
                </c:pt>
                <c:pt idx="1496">
                  <c:v>33878.826086956527</c:v>
                </c:pt>
                <c:pt idx="1497">
                  <c:v>33869</c:v>
                </c:pt>
                <c:pt idx="1498">
                  <c:v>33854</c:v>
                </c:pt>
                <c:pt idx="1499">
                  <c:v>33825</c:v>
                </c:pt>
                <c:pt idx="1500">
                  <c:v>33808.739130434784</c:v>
                </c:pt>
                <c:pt idx="1501">
                  <c:v>33803</c:v>
                </c:pt>
                <c:pt idx="1502">
                  <c:v>33770</c:v>
                </c:pt>
                <c:pt idx="1503">
                  <c:v>33743.956521739135</c:v>
                </c:pt>
                <c:pt idx="1504">
                  <c:v>33732</c:v>
                </c:pt>
                <c:pt idx="1505">
                  <c:v>33731.130434782601</c:v>
                </c:pt>
                <c:pt idx="1506">
                  <c:v>33726</c:v>
                </c:pt>
                <c:pt idx="1507">
                  <c:v>33715</c:v>
                </c:pt>
                <c:pt idx="1508">
                  <c:v>33710</c:v>
                </c:pt>
                <c:pt idx="1509">
                  <c:v>33705.652173913033</c:v>
                </c:pt>
                <c:pt idx="1510">
                  <c:v>33693</c:v>
                </c:pt>
                <c:pt idx="1511">
                  <c:v>33686</c:v>
                </c:pt>
                <c:pt idx="1512">
                  <c:v>33682</c:v>
                </c:pt>
                <c:pt idx="1513">
                  <c:v>33680</c:v>
                </c:pt>
                <c:pt idx="1514">
                  <c:v>33677</c:v>
                </c:pt>
                <c:pt idx="1515">
                  <c:v>33671</c:v>
                </c:pt>
                <c:pt idx="1516">
                  <c:v>33670</c:v>
                </c:pt>
                <c:pt idx="1517">
                  <c:v>33666</c:v>
                </c:pt>
                <c:pt idx="1518">
                  <c:v>33660</c:v>
                </c:pt>
                <c:pt idx="1519">
                  <c:v>33632.130434782601</c:v>
                </c:pt>
                <c:pt idx="1520">
                  <c:v>33606</c:v>
                </c:pt>
                <c:pt idx="1521">
                  <c:v>33605</c:v>
                </c:pt>
                <c:pt idx="1522">
                  <c:v>33594</c:v>
                </c:pt>
                <c:pt idx="1523">
                  <c:v>33552</c:v>
                </c:pt>
                <c:pt idx="1524">
                  <c:v>33550</c:v>
                </c:pt>
                <c:pt idx="1525">
                  <c:v>33526</c:v>
                </c:pt>
                <c:pt idx="1526">
                  <c:v>33517</c:v>
                </c:pt>
                <c:pt idx="1527">
                  <c:v>33514.190476190473</c:v>
                </c:pt>
                <c:pt idx="1528">
                  <c:v>33498</c:v>
                </c:pt>
                <c:pt idx="1529">
                  <c:v>33484</c:v>
                </c:pt>
                <c:pt idx="1530">
                  <c:v>33473</c:v>
                </c:pt>
                <c:pt idx="1531">
                  <c:v>33470</c:v>
                </c:pt>
                <c:pt idx="1532">
                  <c:v>33468</c:v>
                </c:pt>
                <c:pt idx="1533">
                  <c:v>33451</c:v>
                </c:pt>
                <c:pt idx="1534">
                  <c:v>33437.695652173905</c:v>
                </c:pt>
                <c:pt idx="1535">
                  <c:v>33437.608695652183</c:v>
                </c:pt>
                <c:pt idx="1536">
                  <c:v>33429</c:v>
                </c:pt>
                <c:pt idx="1537">
                  <c:v>33417</c:v>
                </c:pt>
                <c:pt idx="1538">
                  <c:v>33414</c:v>
                </c:pt>
                <c:pt idx="1539">
                  <c:v>33402</c:v>
                </c:pt>
                <c:pt idx="1540">
                  <c:v>33351</c:v>
                </c:pt>
                <c:pt idx="1541">
                  <c:v>33326</c:v>
                </c:pt>
                <c:pt idx="1542">
                  <c:v>33323</c:v>
                </c:pt>
                <c:pt idx="1543">
                  <c:v>33264.347826086967</c:v>
                </c:pt>
                <c:pt idx="1544">
                  <c:v>33242</c:v>
                </c:pt>
                <c:pt idx="1545">
                  <c:v>33225</c:v>
                </c:pt>
                <c:pt idx="1546">
                  <c:v>33209</c:v>
                </c:pt>
                <c:pt idx="1547">
                  <c:v>33198</c:v>
                </c:pt>
                <c:pt idx="1548">
                  <c:v>33197</c:v>
                </c:pt>
                <c:pt idx="1549">
                  <c:v>33156.869565217385</c:v>
                </c:pt>
                <c:pt idx="1550">
                  <c:v>33154</c:v>
                </c:pt>
                <c:pt idx="1551">
                  <c:v>33152.428571428587</c:v>
                </c:pt>
                <c:pt idx="1552">
                  <c:v>33150</c:v>
                </c:pt>
                <c:pt idx="1553">
                  <c:v>33148</c:v>
                </c:pt>
                <c:pt idx="1554">
                  <c:v>33137</c:v>
                </c:pt>
                <c:pt idx="1555">
                  <c:v>33110</c:v>
                </c:pt>
                <c:pt idx="1556">
                  <c:v>33094.260869565202</c:v>
                </c:pt>
                <c:pt idx="1557">
                  <c:v>33076</c:v>
                </c:pt>
                <c:pt idx="1558">
                  <c:v>33072</c:v>
                </c:pt>
                <c:pt idx="1559">
                  <c:v>33066</c:v>
                </c:pt>
                <c:pt idx="1560">
                  <c:v>33055</c:v>
                </c:pt>
                <c:pt idx="1561">
                  <c:v>33022</c:v>
                </c:pt>
                <c:pt idx="1562">
                  <c:v>33012</c:v>
                </c:pt>
                <c:pt idx="1563">
                  <c:v>33008</c:v>
                </c:pt>
                <c:pt idx="1564">
                  <c:v>33000</c:v>
                </c:pt>
                <c:pt idx="1565">
                  <c:v>32983</c:v>
                </c:pt>
                <c:pt idx="1566">
                  <c:v>32956</c:v>
                </c:pt>
                <c:pt idx="1567">
                  <c:v>32948</c:v>
                </c:pt>
                <c:pt idx="1568">
                  <c:v>32940</c:v>
                </c:pt>
                <c:pt idx="1569">
                  <c:v>32931</c:v>
                </c:pt>
                <c:pt idx="1570">
                  <c:v>32916</c:v>
                </c:pt>
                <c:pt idx="1571">
                  <c:v>32908</c:v>
                </c:pt>
                <c:pt idx="1572">
                  <c:v>32902</c:v>
                </c:pt>
                <c:pt idx="1573">
                  <c:v>32901</c:v>
                </c:pt>
                <c:pt idx="1574">
                  <c:v>32890</c:v>
                </c:pt>
                <c:pt idx="1575">
                  <c:v>32880.086956521736</c:v>
                </c:pt>
                <c:pt idx="1576">
                  <c:v>32868</c:v>
                </c:pt>
                <c:pt idx="1577">
                  <c:v>32840</c:v>
                </c:pt>
                <c:pt idx="1578">
                  <c:v>32824</c:v>
                </c:pt>
                <c:pt idx="1579">
                  <c:v>32820</c:v>
                </c:pt>
                <c:pt idx="1580">
                  <c:v>32813</c:v>
                </c:pt>
                <c:pt idx="1581">
                  <c:v>32802</c:v>
                </c:pt>
                <c:pt idx="1582">
                  <c:v>32782</c:v>
                </c:pt>
                <c:pt idx="1583">
                  <c:v>32777</c:v>
                </c:pt>
                <c:pt idx="1584">
                  <c:v>32757</c:v>
                </c:pt>
                <c:pt idx="1585">
                  <c:v>32747</c:v>
                </c:pt>
                <c:pt idx="1586">
                  <c:v>32746</c:v>
                </c:pt>
                <c:pt idx="1587">
                  <c:v>32726</c:v>
                </c:pt>
                <c:pt idx="1588">
                  <c:v>32722</c:v>
                </c:pt>
                <c:pt idx="1589">
                  <c:v>32692</c:v>
                </c:pt>
                <c:pt idx="1590">
                  <c:v>32637</c:v>
                </c:pt>
                <c:pt idx="1591">
                  <c:v>32622</c:v>
                </c:pt>
                <c:pt idx="1592">
                  <c:v>32604</c:v>
                </c:pt>
                <c:pt idx="1593">
                  <c:v>32593</c:v>
                </c:pt>
                <c:pt idx="1594">
                  <c:v>32591.652173913044</c:v>
                </c:pt>
                <c:pt idx="1595">
                  <c:v>32538</c:v>
                </c:pt>
                <c:pt idx="1596">
                  <c:v>32533</c:v>
                </c:pt>
                <c:pt idx="1597">
                  <c:v>32521</c:v>
                </c:pt>
                <c:pt idx="1598">
                  <c:v>32518</c:v>
                </c:pt>
                <c:pt idx="1599">
                  <c:v>32504</c:v>
                </c:pt>
                <c:pt idx="1600">
                  <c:v>32488</c:v>
                </c:pt>
                <c:pt idx="1601">
                  <c:v>32484.782608695659</c:v>
                </c:pt>
                <c:pt idx="1602">
                  <c:v>32472.434782608703</c:v>
                </c:pt>
                <c:pt idx="1603">
                  <c:v>32456</c:v>
                </c:pt>
                <c:pt idx="1604">
                  <c:v>32450</c:v>
                </c:pt>
                <c:pt idx="1605">
                  <c:v>32428</c:v>
                </c:pt>
                <c:pt idx="1606">
                  <c:v>32372</c:v>
                </c:pt>
                <c:pt idx="1607">
                  <c:v>32362</c:v>
                </c:pt>
                <c:pt idx="1608">
                  <c:v>32334</c:v>
                </c:pt>
                <c:pt idx="1609">
                  <c:v>32324</c:v>
                </c:pt>
                <c:pt idx="1610">
                  <c:v>32310</c:v>
                </c:pt>
                <c:pt idx="1611">
                  <c:v>32285</c:v>
                </c:pt>
                <c:pt idx="1612">
                  <c:v>32266.17391304348</c:v>
                </c:pt>
                <c:pt idx="1613">
                  <c:v>32262</c:v>
                </c:pt>
                <c:pt idx="1614">
                  <c:v>32227</c:v>
                </c:pt>
                <c:pt idx="1615">
                  <c:v>32224</c:v>
                </c:pt>
                <c:pt idx="1616">
                  <c:v>32202</c:v>
                </c:pt>
                <c:pt idx="1617">
                  <c:v>32198.434782608703</c:v>
                </c:pt>
                <c:pt idx="1618">
                  <c:v>32153</c:v>
                </c:pt>
                <c:pt idx="1619">
                  <c:v>32148.086956521736</c:v>
                </c:pt>
                <c:pt idx="1620">
                  <c:v>32142</c:v>
                </c:pt>
                <c:pt idx="1621">
                  <c:v>32114.043478260875</c:v>
                </c:pt>
                <c:pt idx="1622">
                  <c:v>32087</c:v>
                </c:pt>
                <c:pt idx="1623">
                  <c:v>32081</c:v>
                </c:pt>
                <c:pt idx="1624">
                  <c:v>32031</c:v>
                </c:pt>
                <c:pt idx="1625">
                  <c:v>32020</c:v>
                </c:pt>
                <c:pt idx="1626">
                  <c:v>32020</c:v>
                </c:pt>
                <c:pt idx="1627">
                  <c:v>31993</c:v>
                </c:pt>
                <c:pt idx="1628">
                  <c:v>31984</c:v>
                </c:pt>
                <c:pt idx="1629">
                  <c:v>31966</c:v>
                </c:pt>
                <c:pt idx="1630">
                  <c:v>31962</c:v>
                </c:pt>
                <c:pt idx="1631">
                  <c:v>31952</c:v>
                </c:pt>
                <c:pt idx="1632">
                  <c:v>31949</c:v>
                </c:pt>
                <c:pt idx="1633">
                  <c:v>31931.761904761908</c:v>
                </c:pt>
                <c:pt idx="1634">
                  <c:v>31926</c:v>
                </c:pt>
                <c:pt idx="1635">
                  <c:v>31914</c:v>
                </c:pt>
                <c:pt idx="1636">
                  <c:v>31910</c:v>
                </c:pt>
                <c:pt idx="1637">
                  <c:v>31908</c:v>
                </c:pt>
                <c:pt idx="1638">
                  <c:v>31902</c:v>
                </c:pt>
                <c:pt idx="1639">
                  <c:v>31892</c:v>
                </c:pt>
                <c:pt idx="1640">
                  <c:v>31890</c:v>
                </c:pt>
                <c:pt idx="1641">
                  <c:v>31882</c:v>
                </c:pt>
                <c:pt idx="1642">
                  <c:v>31873</c:v>
                </c:pt>
                <c:pt idx="1643">
                  <c:v>31871</c:v>
                </c:pt>
                <c:pt idx="1644">
                  <c:v>31866</c:v>
                </c:pt>
                <c:pt idx="1645">
                  <c:v>31852</c:v>
                </c:pt>
                <c:pt idx="1646">
                  <c:v>31850</c:v>
                </c:pt>
                <c:pt idx="1647">
                  <c:v>31830</c:v>
                </c:pt>
                <c:pt idx="1648">
                  <c:v>31782</c:v>
                </c:pt>
                <c:pt idx="1649">
                  <c:v>31773</c:v>
                </c:pt>
                <c:pt idx="1650">
                  <c:v>31772.478260869564</c:v>
                </c:pt>
                <c:pt idx="1651">
                  <c:v>31772</c:v>
                </c:pt>
                <c:pt idx="1652">
                  <c:v>31765</c:v>
                </c:pt>
                <c:pt idx="1653">
                  <c:v>31764</c:v>
                </c:pt>
                <c:pt idx="1654">
                  <c:v>31741.26086956522</c:v>
                </c:pt>
                <c:pt idx="1655">
                  <c:v>31740</c:v>
                </c:pt>
                <c:pt idx="1656">
                  <c:v>31731</c:v>
                </c:pt>
                <c:pt idx="1657">
                  <c:v>31723</c:v>
                </c:pt>
                <c:pt idx="1658">
                  <c:v>31716</c:v>
                </c:pt>
                <c:pt idx="1659">
                  <c:v>31692</c:v>
                </c:pt>
                <c:pt idx="1660">
                  <c:v>31692</c:v>
                </c:pt>
                <c:pt idx="1661">
                  <c:v>31687</c:v>
                </c:pt>
                <c:pt idx="1662">
                  <c:v>31674</c:v>
                </c:pt>
                <c:pt idx="1663">
                  <c:v>31652</c:v>
                </c:pt>
                <c:pt idx="1664">
                  <c:v>31602</c:v>
                </c:pt>
                <c:pt idx="1665">
                  <c:v>31596</c:v>
                </c:pt>
                <c:pt idx="1666">
                  <c:v>31591</c:v>
                </c:pt>
                <c:pt idx="1667">
                  <c:v>31586</c:v>
                </c:pt>
                <c:pt idx="1668">
                  <c:v>31584</c:v>
                </c:pt>
                <c:pt idx="1669">
                  <c:v>31564</c:v>
                </c:pt>
                <c:pt idx="1670">
                  <c:v>31552</c:v>
                </c:pt>
                <c:pt idx="1671">
                  <c:v>31548</c:v>
                </c:pt>
                <c:pt idx="1672">
                  <c:v>31536</c:v>
                </c:pt>
                <c:pt idx="1673">
                  <c:v>31534</c:v>
                </c:pt>
                <c:pt idx="1674">
                  <c:v>31520</c:v>
                </c:pt>
                <c:pt idx="1675">
                  <c:v>31516</c:v>
                </c:pt>
                <c:pt idx="1676">
                  <c:v>31514</c:v>
                </c:pt>
                <c:pt idx="1677">
                  <c:v>31509</c:v>
                </c:pt>
                <c:pt idx="1678">
                  <c:v>31498</c:v>
                </c:pt>
                <c:pt idx="1679">
                  <c:v>31497</c:v>
                </c:pt>
                <c:pt idx="1680">
                  <c:v>31494</c:v>
                </c:pt>
                <c:pt idx="1681">
                  <c:v>31488</c:v>
                </c:pt>
                <c:pt idx="1682">
                  <c:v>31487</c:v>
                </c:pt>
                <c:pt idx="1683">
                  <c:v>31478</c:v>
                </c:pt>
                <c:pt idx="1684">
                  <c:v>31476</c:v>
                </c:pt>
                <c:pt idx="1685">
                  <c:v>31475.130434782608</c:v>
                </c:pt>
                <c:pt idx="1686">
                  <c:v>31470</c:v>
                </c:pt>
                <c:pt idx="1687">
                  <c:v>31470</c:v>
                </c:pt>
                <c:pt idx="1688">
                  <c:v>31445</c:v>
                </c:pt>
                <c:pt idx="1689">
                  <c:v>31433</c:v>
                </c:pt>
                <c:pt idx="1690">
                  <c:v>31411</c:v>
                </c:pt>
                <c:pt idx="1691">
                  <c:v>31386</c:v>
                </c:pt>
                <c:pt idx="1692">
                  <c:v>31380</c:v>
                </c:pt>
                <c:pt idx="1693">
                  <c:v>31371</c:v>
                </c:pt>
                <c:pt idx="1694">
                  <c:v>31366</c:v>
                </c:pt>
                <c:pt idx="1695">
                  <c:v>31365</c:v>
                </c:pt>
                <c:pt idx="1696">
                  <c:v>31349</c:v>
                </c:pt>
                <c:pt idx="1697">
                  <c:v>31345</c:v>
                </c:pt>
                <c:pt idx="1698">
                  <c:v>31338</c:v>
                </c:pt>
                <c:pt idx="1699">
                  <c:v>31326</c:v>
                </c:pt>
                <c:pt idx="1700">
                  <c:v>31324.826086956517</c:v>
                </c:pt>
                <c:pt idx="1701">
                  <c:v>31324</c:v>
                </c:pt>
                <c:pt idx="1702">
                  <c:v>31296</c:v>
                </c:pt>
                <c:pt idx="1703">
                  <c:v>31278</c:v>
                </c:pt>
                <c:pt idx="1704">
                  <c:v>31260</c:v>
                </c:pt>
                <c:pt idx="1705">
                  <c:v>31244.478260869564</c:v>
                </c:pt>
                <c:pt idx="1706">
                  <c:v>31242</c:v>
                </c:pt>
                <c:pt idx="1707">
                  <c:v>31224.695652173912</c:v>
                </c:pt>
                <c:pt idx="1708">
                  <c:v>31217</c:v>
                </c:pt>
                <c:pt idx="1709">
                  <c:v>31204</c:v>
                </c:pt>
                <c:pt idx="1710">
                  <c:v>31188</c:v>
                </c:pt>
                <c:pt idx="1711">
                  <c:v>31182</c:v>
                </c:pt>
                <c:pt idx="1712">
                  <c:v>31179</c:v>
                </c:pt>
                <c:pt idx="1713">
                  <c:v>31178.782608695659</c:v>
                </c:pt>
                <c:pt idx="1714">
                  <c:v>31170</c:v>
                </c:pt>
                <c:pt idx="1715">
                  <c:v>31168</c:v>
                </c:pt>
                <c:pt idx="1716">
                  <c:v>31128</c:v>
                </c:pt>
                <c:pt idx="1717">
                  <c:v>31125</c:v>
                </c:pt>
                <c:pt idx="1718">
                  <c:v>31068</c:v>
                </c:pt>
                <c:pt idx="1719">
                  <c:v>31014</c:v>
                </c:pt>
                <c:pt idx="1720">
                  <c:v>30990</c:v>
                </c:pt>
                <c:pt idx="1721">
                  <c:v>30962</c:v>
                </c:pt>
                <c:pt idx="1722">
                  <c:v>30946.142857142855</c:v>
                </c:pt>
                <c:pt idx="1723">
                  <c:v>30927</c:v>
                </c:pt>
                <c:pt idx="1724">
                  <c:v>30926</c:v>
                </c:pt>
                <c:pt idx="1725">
                  <c:v>30904</c:v>
                </c:pt>
                <c:pt idx="1726">
                  <c:v>30893</c:v>
                </c:pt>
                <c:pt idx="1727">
                  <c:v>30882</c:v>
                </c:pt>
                <c:pt idx="1728">
                  <c:v>30876</c:v>
                </c:pt>
                <c:pt idx="1729">
                  <c:v>30861</c:v>
                </c:pt>
                <c:pt idx="1730">
                  <c:v>30836</c:v>
                </c:pt>
                <c:pt idx="1731">
                  <c:v>30828</c:v>
                </c:pt>
                <c:pt idx="1732">
                  <c:v>30827</c:v>
                </c:pt>
                <c:pt idx="1733">
                  <c:v>30822</c:v>
                </c:pt>
                <c:pt idx="1734">
                  <c:v>30807</c:v>
                </c:pt>
                <c:pt idx="1735">
                  <c:v>30804</c:v>
                </c:pt>
                <c:pt idx="1736">
                  <c:v>30796</c:v>
                </c:pt>
                <c:pt idx="1737">
                  <c:v>30795</c:v>
                </c:pt>
                <c:pt idx="1738">
                  <c:v>30786</c:v>
                </c:pt>
                <c:pt idx="1739">
                  <c:v>30780</c:v>
                </c:pt>
                <c:pt idx="1740">
                  <c:v>30780</c:v>
                </c:pt>
                <c:pt idx="1741">
                  <c:v>30774</c:v>
                </c:pt>
                <c:pt idx="1742">
                  <c:v>30774</c:v>
                </c:pt>
                <c:pt idx="1743">
                  <c:v>30768</c:v>
                </c:pt>
                <c:pt idx="1744">
                  <c:v>30762</c:v>
                </c:pt>
                <c:pt idx="1745">
                  <c:v>30756</c:v>
                </c:pt>
                <c:pt idx="1746">
                  <c:v>30750</c:v>
                </c:pt>
                <c:pt idx="1747">
                  <c:v>30750</c:v>
                </c:pt>
                <c:pt idx="1748">
                  <c:v>30732</c:v>
                </c:pt>
                <c:pt idx="1749">
                  <c:v>30720</c:v>
                </c:pt>
                <c:pt idx="1750">
                  <c:v>30707</c:v>
                </c:pt>
                <c:pt idx="1751">
                  <c:v>30702</c:v>
                </c:pt>
                <c:pt idx="1752">
                  <c:v>30698</c:v>
                </c:pt>
                <c:pt idx="1753">
                  <c:v>30695</c:v>
                </c:pt>
                <c:pt idx="1754">
                  <c:v>30685</c:v>
                </c:pt>
                <c:pt idx="1755">
                  <c:v>30682</c:v>
                </c:pt>
                <c:pt idx="1756">
                  <c:v>30674</c:v>
                </c:pt>
                <c:pt idx="1757">
                  <c:v>30672</c:v>
                </c:pt>
                <c:pt idx="1758">
                  <c:v>30662</c:v>
                </c:pt>
                <c:pt idx="1759">
                  <c:v>30660</c:v>
                </c:pt>
                <c:pt idx="1760">
                  <c:v>30654</c:v>
                </c:pt>
                <c:pt idx="1761">
                  <c:v>30646</c:v>
                </c:pt>
                <c:pt idx="1762">
                  <c:v>30630</c:v>
                </c:pt>
                <c:pt idx="1763">
                  <c:v>30628</c:v>
                </c:pt>
                <c:pt idx="1764">
                  <c:v>30618</c:v>
                </c:pt>
                <c:pt idx="1765">
                  <c:v>30600</c:v>
                </c:pt>
                <c:pt idx="1766">
                  <c:v>30588</c:v>
                </c:pt>
                <c:pt idx="1767">
                  <c:v>30580</c:v>
                </c:pt>
                <c:pt idx="1768">
                  <c:v>30578</c:v>
                </c:pt>
                <c:pt idx="1769">
                  <c:v>30546</c:v>
                </c:pt>
                <c:pt idx="1770">
                  <c:v>30538</c:v>
                </c:pt>
                <c:pt idx="1771">
                  <c:v>30536.826086956517</c:v>
                </c:pt>
                <c:pt idx="1772">
                  <c:v>30508</c:v>
                </c:pt>
                <c:pt idx="1773">
                  <c:v>30504</c:v>
                </c:pt>
                <c:pt idx="1774">
                  <c:v>30498</c:v>
                </c:pt>
                <c:pt idx="1775">
                  <c:v>30492</c:v>
                </c:pt>
                <c:pt idx="1776">
                  <c:v>30488</c:v>
                </c:pt>
                <c:pt idx="1777">
                  <c:v>30488</c:v>
                </c:pt>
                <c:pt idx="1778">
                  <c:v>30485.26086956522</c:v>
                </c:pt>
                <c:pt idx="1779">
                  <c:v>30482</c:v>
                </c:pt>
                <c:pt idx="1780">
                  <c:v>30474</c:v>
                </c:pt>
                <c:pt idx="1781">
                  <c:v>30464</c:v>
                </c:pt>
                <c:pt idx="1782">
                  <c:v>30462</c:v>
                </c:pt>
                <c:pt idx="1783">
                  <c:v>30456.956521739125</c:v>
                </c:pt>
                <c:pt idx="1784">
                  <c:v>30445</c:v>
                </c:pt>
                <c:pt idx="1785">
                  <c:v>30431</c:v>
                </c:pt>
                <c:pt idx="1786">
                  <c:v>30424</c:v>
                </c:pt>
                <c:pt idx="1787">
                  <c:v>30418</c:v>
                </c:pt>
                <c:pt idx="1788">
                  <c:v>30414</c:v>
                </c:pt>
                <c:pt idx="1789">
                  <c:v>30398</c:v>
                </c:pt>
                <c:pt idx="1790">
                  <c:v>30387</c:v>
                </c:pt>
                <c:pt idx="1791">
                  <c:v>30380</c:v>
                </c:pt>
                <c:pt idx="1792">
                  <c:v>30376</c:v>
                </c:pt>
                <c:pt idx="1793">
                  <c:v>30364.086956521736</c:v>
                </c:pt>
                <c:pt idx="1794">
                  <c:v>30354</c:v>
                </c:pt>
                <c:pt idx="1795">
                  <c:v>30354</c:v>
                </c:pt>
                <c:pt idx="1796">
                  <c:v>30340</c:v>
                </c:pt>
                <c:pt idx="1797">
                  <c:v>30334</c:v>
                </c:pt>
                <c:pt idx="1798">
                  <c:v>30321</c:v>
                </c:pt>
                <c:pt idx="1799">
                  <c:v>30311</c:v>
                </c:pt>
                <c:pt idx="1800">
                  <c:v>30298</c:v>
                </c:pt>
                <c:pt idx="1801">
                  <c:v>30286</c:v>
                </c:pt>
                <c:pt idx="1802">
                  <c:v>30276</c:v>
                </c:pt>
                <c:pt idx="1803">
                  <c:v>30266</c:v>
                </c:pt>
                <c:pt idx="1804">
                  <c:v>30240</c:v>
                </c:pt>
                <c:pt idx="1805">
                  <c:v>30224</c:v>
                </c:pt>
                <c:pt idx="1806">
                  <c:v>30222</c:v>
                </c:pt>
                <c:pt idx="1807">
                  <c:v>30212.809523809512</c:v>
                </c:pt>
                <c:pt idx="1808">
                  <c:v>30192</c:v>
                </c:pt>
                <c:pt idx="1809">
                  <c:v>30190</c:v>
                </c:pt>
                <c:pt idx="1810">
                  <c:v>30189</c:v>
                </c:pt>
                <c:pt idx="1811">
                  <c:v>30168</c:v>
                </c:pt>
                <c:pt idx="1812">
                  <c:v>30168</c:v>
                </c:pt>
                <c:pt idx="1813">
                  <c:v>30152</c:v>
                </c:pt>
                <c:pt idx="1814">
                  <c:v>30150</c:v>
                </c:pt>
                <c:pt idx="1815">
                  <c:v>30148</c:v>
                </c:pt>
                <c:pt idx="1816">
                  <c:v>30126</c:v>
                </c:pt>
                <c:pt idx="1817">
                  <c:v>30120</c:v>
                </c:pt>
                <c:pt idx="1818">
                  <c:v>30116</c:v>
                </c:pt>
                <c:pt idx="1819">
                  <c:v>30108</c:v>
                </c:pt>
                <c:pt idx="1820">
                  <c:v>30102</c:v>
                </c:pt>
                <c:pt idx="1821">
                  <c:v>30101</c:v>
                </c:pt>
                <c:pt idx="1822">
                  <c:v>30090</c:v>
                </c:pt>
                <c:pt idx="1823">
                  <c:v>30063.65217391304</c:v>
                </c:pt>
                <c:pt idx="1824">
                  <c:v>30059.478260869564</c:v>
                </c:pt>
                <c:pt idx="1825">
                  <c:v>30051.521739130432</c:v>
                </c:pt>
                <c:pt idx="1826">
                  <c:v>30036</c:v>
                </c:pt>
                <c:pt idx="1827">
                  <c:v>30015</c:v>
                </c:pt>
                <c:pt idx="1828">
                  <c:v>30014</c:v>
                </c:pt>
                <c:pt idx="1829">
                  <c:v>30013</c:v>
                </c:pt>
                <c:pt idx="1830">
                  <c:v>30006</c:v>
                </c:pt>
                <c:pt idx="1831">
                  <c:v>30006</c:v>
                </c:pt>
                <c:pt idx="1832">
                  <c:v>30000</c:v>
                </c:pt>
                <c:pt idx="1833">
                  <c:v>29996</c:v>
                </c:pt>
                <c:pt idx="1834">
                  <c:v>29991</c:v>
                </c:pt>
                <c:pt idx="1835">
                  <c:v>29967.869565217392</c:v>
                </c:pt>
                <c:pt idx="1836">
                  <c:v>29966</c:v>
                </c:pt>
                <c:pt idx="1837">
                  <c:v>29964</c:v>
                </c:pt>
                <c:pt idx="1838">
                  <c:v>29954</c:v>
                </c:pt>
                <c:pt idx="1839">
                  <c:v>29952</c:v>
                </c:pt>
                <c:pt idx="1840">
                  <c:v>29940</c:v>
                </c:pt>
                <c:pt idx="1841">
                  <c:v>29938</c:v>
                </c:pt>
                <c:pt idx="1842">
                  <c:v>29926</c:v>
                </c:pt>
                <c:pt idx="1843">
                  <c:v>29914</c:v>
                </c:pt>
                <c:pt idx="1844">
                  <c:v>29910</c:v>
                </c:pt>
                <c:pt idx="1845">
                  <c:v>29906</c:v>
                </c:pt>
                <c:pt idx="1846">
                  <c:v>29898</c:v>
                </c:pt>
                <c:pt idx="1847">
                  <c:v>29892</c:v>
                </c:pt>
                <c:pt idx="1848">
                  <c:v>29888</c:v>
                </c:pt>
                <c:pt idx="1849">
                  <c:v>29876</c:v>
                </c:pt>
                <c:pt idx="1850">
                  <c:v>29874</c:v>
                </c:pt>
                <c:pt idx="1851">
                  <c:v>29872</c:v>
                </c:pt>
                <c:pt idx="1852">
                  <c:v>29870</c:v>
                </c:pt>
                <c:pt idx="1853">
                  <c:v>29868</c:v>
                </c:pt>
                <c:pt idx="1854">
                  <c:v>29864</c:v>
                </c:pt>
                <c:pt idx="1855">
                  <c:v>29859.956521739125</c:v>
                </c:pt>
                <c:pt idx="1856">
                  <c:v>29858</c:v>
                </c:pt>
                <c:pt idx="1857">
                  <c:v>29854</c:v>
                </c:pt>
                <c:pt idx="1858">
                  <c:v>29850</c:v>
                </c:pt>
                <c:pt idx="1859">
                  <c:v>29848</c:v>
                </c:pt>
                <c:pt idx="1860">
                  <c:v>29844</c:v>
                </c:pt>
                <c:pt idx="1861">
                  <c:v>29836</c:v>
                </c:pt>
                <c:pt idx="1862">
                  <c:v>29834</c:v>
                </c:pt>
                <c:pt idx="1863">
                  <c:v>29824</c:v>
                </c:pt>
                <c:pt idx="1864">
                  <c:v>29816.142857142855</c:v>
                </c:pt>
                <c:pt idx="1865">
                  <c:v>29806</c:v>
                </c:pt>
                <c:pt idx="1866">
                  <c:v>29802</c:v>
                </c:pt>
                <c:pt idx="1867">
                  <c:v>29796</c:v>
                </c:pt>
                <c:pt idx="1868">
                  <c:v>29788</c:v>
                </c:pt>
                <c:pt idx="1869">
                  <c:v>29784</c:v>
                </c:pt>
                <c:pt idx="1870">
                  <c:v>29784</c:v>
                </c:pt>
                <c:pt idx="1871">
                  <c:v>29778</c:v>
                </c:pt>
                <c:pt idx="1872">
                  <c:v>29778</c:v>
                </c:pt>
                <c:pt idx="1873">
                  <c:v>29772</c:v>
                </c:pt>
                <c:pt idx="1874">
                  <c:v>29766</c:v>
                </c:pt>
                <c:pt idx="1875">
                  <c:v>29764</c:v>
                </c:pt>
                <c:pt idx="1876">
                  <c:v>29762</c:v>
                </c:pt>
                <c:pt idx="1877">
                  <c:v>29760</c:v>
                </c:pt>
                <c:pt idx="1878">
                  <c:v>29758</c:v>
                </c:pt>
                <c:pt idx="1879">
                  <c:v>29756</c:v>
                </c:pt>
                <c:pt idx="1880">
                  <c:v>29754</c:v>
                </c:pt>
                <c:pt idx="1881">
                  <c:v>29754</c:v>
                </c:pt>
                <c:pt idx="1882">
                  <c:v>29754</c:v>
                </c:pt>
                <c:pt idx="1883">
                  <c:v>29748</c:v>
                </c:pt>
                <c:pt idx="1884">
                  <c:v>29736</c:v>
                </c:pt>
                <c:pt idx="1885">
                  <c:v>29736</c:v>
                </c:pt>
                <c:pt idx="1886">
                  <c:v>29734</c:v>
                </c:pt>
                <c:pt idx="1887">
                  <c:v>29730</c:v>
                </c:pt>
                <c:pt idx="1888">
                  <c:v>29730</c:v>
                </c:pt>
                <c:pt idx="1889">
                  <c:v>29724</c:v>
                </c:pt>
                <c:pt idx="1890">
                  <c:v>29724</c:v>
                </c:pt>
                <c:pt idx="1891">
                  <c:v>29694</c:v>
                </c:pt>
                <c:pt idx="1892">
                  <c:v>29688</c:v>
                </c:pt>
                <c:pt idx="1893">
                  <c:v>29684</c:v>
                </c:pt>
                <c:pt idx="1894">
                  <c:v>29676</c:v>
                </c:pt>
                <c:pt idx="1895">
                  <c:v>29674</c:v>
                </c:pt>
                <c:pt idx="1896">
                  <c:v>29658</c:v>
                </c:pt>
                <c:pt idx="1897">
                  <c:v>29648</c:v>
                </c:pt>
                <c:pt idx="1898">
                  <c:v>29646</c:v>
                </c:pt>
                <c:pt idx="1899">
                  <c:v>29634</c:v>
                </c:pt>
                <c:pt idx="1900">
                  <c:v>29633.08695652174</c:v>
                </c:pt>
                <c:pt idx="1901">
                  <c:v>29620</c:v>
                </c:pt>
                <c:pt idx="1902">
                  <c:v>29618</c:v>
                </c:pt>
                <c:pt idx="1903">
                  <c:v>29616</c:v>
                </c:pt>
                <c:pt idx="1904">
                  <c:v>29598</c:v>
                </c:pt>
                <c:pt idx="1905">
                  <c:v>29583.521739130436</c:v>
                </c:pt>
                <c:pt idx="1906">
                  <c:v>29582</c:v>
                </c:pt>
                <c:pt idx="1907">
                  <c:v>29580</c:v>
                </c:pt>
                <c:pt idx="1908">
                  <c:v>29574</c:v>
                </c:pt>
                <c:pt idx="1909">
                  <c:v>29564</c:v>
                </c:pt>
                <c:pt idx="1910">
                  <c:v>29562</c:v>
                </c:pt>
                <c:pt idx="1911">
                  <c:v>29556</c:v>
                </c:pt>
                <c:pt idx="1912">
                  <c:v>29556</c:v>
                </c:pt>
                <c:pt idx="1913">
                  <c:v>29534</c:v>
                </c:pt>
                <c:pt idx="1914">
                  <c:v>29532</c:v>
                </c:pt>
                <c:pt idx="1915">
                  <c:v>29528</c:v>
                </c:pt>
                <c:pt idx="1916">
                  <c:v>29520</c:v>
                </c:pt>
                <c:pt idx="1917">
                  <c:v>29518</c:v>
                </c:pt>
                <c:pt idx="1918">
                  <c:v>29496</c:v>
                </c:pt>
                <c:pt idx="1919">
                  <c:v>29490</c:v>
                </c:pt>
                <c:pt idx="1920">
                  <c:v>29486</c:v>
                </c:pt>
                <c:pt idx="1921">
                  <c:v>29476</c:v>
                </c:pt>
                <c:pt idx="1922">
                  <c:v>29474</c:v>
                </c:pt>
                <c:pt idx="1923">
                  <c:v>29472</c:v>
                </c:pt>
                <c:pt idx="1924">
                  <c:v>29472</c:v>
                </c:pt>
                <c:pt idx="1925">
                  <c:v>29472</c:v>
                </c:pt>
                <c:pt idx="1926">
                  <c:v>29470</c:v>
                </c:pt>
                <c:pt idx="1927">
                  <c:v>29466</c:v>
                </c:pt>
                <c:pt idx="1928">
                  <c:v>29462</c:v>
                </c:pt>
                <c:pt idx="1929">
                  <c:v>29456</c:v>
                </c:pt>
                <c:pt idx="1930">
                  <c:v>29454</c:v>
                </c:pt>
                <c:pt idx="1931">
                  <c:v>29452</c:v>
                </c:pt>
                <c:pt idx="1932">
                  <c:v>29430</c:v>
                </c:pt>
                <c:pt idx="1933">
                  <c:v>29418</c:v>
                </c:pt>
                <c:pt idx="1934">
                  <c:v>29412</c:v>
                </c:pt>
                <c:pt idx="1935">
                  <c:v>29408</c:v>
                </c:pt>
                <c:pt idx="1936">
                  <c:v>29399</c:v>
                </c:pt>
                <c:pt idx="1937">
                  <c:v>29392</c:v>
                </c:pt>
                <c:pt idx="1938">
                  <c:v>29390</c:v>
                </c:pt>
                <c:pt idx="1939">
                  <c:v>29387</c:v>
                </c:pt>
                <c:pt idx="1940">
                  <c:v>29378</c:v>
                </c:pt>
                <c:pt idx="1941">
                  <c:v>29376</c:v>
                </c:pt>
                <c:pt idx="1942">
                  <c:v>29376</c:v>
                </c:pt>
                <c:pt idx="1943">
                  <c:v>29364</c:v>
                </c:pt>
                <c:pt idx="1944">
                  <c:v>29362</c:v>
                </c:pt>
                <c:pt idx="1945">
                  <c:v>29353</c:v>
                </c:pt>
                <c:pt idx="1946">
                  <c:v>29350</c:v>
                </c:pt>
                <c:pt idx="1947">
                  <c:v>29346</c:v>
                </c:pt>
                <c:pt idx="1948">
                  <c:v>29334</c:v>
                </c:pt>
                <c:pt idx="1949">
                  <c:v>29332</c:v>
                </c:pt>
                <c:pt idx="1950">
                  <c:v>29331</c:v>
                </c:pt>
                <c:pt idx="1951">
                  <c:v>29328</c:v>
                </c:pt>
                <c:pt idx="1952">
                  <c:v>29316</c:v>
                </c:pt>
                <c:pt idx="1953">
                  <c:v>29316</c:v>
                </c:pt>
                <c:pt idx="1954">
                  <c:v>29314</c:v>
                </c:pt>
                <c:pt idx="1955">
                  <c:v>29306</c:v>
                </c:pt>
                <c:pt idx="1956">
                  <c:v>29282</c:v>
                </c:pt>
                <c:pt idx="1957">
                  <c:v>29280</c:v>
                </c:pt>
                <c:pt idx="1958">
                  <c:v>29279</c:v>
                </c:pt>
                <c:pt idx="1959">
                  <c:v>29250</c:v>
                </c:pt>
                <c:pt idx="1960">
                  <c:v>29244</c:v>
                </c:pt>
                <c:pt idx="1961">
                  <c:v>29239.130434782608</c:v>
                </c:pt>
                <c:pt idx="1962">
                  <c:v>29234</c:v>
                </c:pt>
                <c:pt idx="1963">
                  <c:v>29232</c:v>
                </c:pt>
                <c:pt idx="1964">
                  <c:v>29229.08695652174</c:v>
                </c:pt>
                <c:pt idx="1965">
                  <c:v>29228</c:v>
                </c:pt>
                <c:pt idx="1966">
                  <c:v>29226</c:v>
                </c:pt>
                <c:pt idx="1967">
                  <c:v>29221</c:v>
                </c:pt>
                <c:pt idx="1968">
                  <c:v>29218</c:v>
                </c:pt>
                <c:pt idx="1969">
                  <c:v>29212</c:v>
                </c:pt>
                <c:pt idx="1970">
                  <c:v>29208</c:v>
                </c:pt>
                <c:pt idx="1971">
                  <c:v>29208</c:v>
                </c:pt>
                <c:pt idx="1972">
                  <c:v>29207</c:v>
                </c:pt>
                <c:pt idx="1973">
                  <c:v>29204</c:v>
                </c:pt>
                <c:pt idx="1974">
                  <c:v>29200</c:v>
                </c:pt>
                <c:pt idx="1975">
                  <c:v>29198</c:v>
                </c:pt>
                <c:pt idx="1976">
                  <c:v>29196</c:v>
                </c:pt>
                <c:pt idx="1977">
                  <c:v>29190</c:v>
                </c:pt>
                <c:pt idx="1978">
                  <c:v>29180</c:v>
                </c:pt>
                <c:pt idx="1979">
                  <c:v>29174</c:v>
                </c:pt>
                <c:pt idx="1980">
                  <c:v>29171.08695652174</c:v>
                </c:pt>
                <c:pt idx="1981">
                  <c:v>29170</c:v>
                </c:pt>
                <c:pt idx="1982">
                  <c:v>29168</c:v>
                </c:pt>
                <c:pt idx="1983">
                  <c:v>29164</c:v>
                </c:pt>
                <c:pt idx="1984">
                  <c:v>29162</c:v>
                </c:pt>
                <c:pt idx="1985">
                  <c:v>29142</c:v>
                </c:pt>
                <c:pt idx="1986">
                  <c:v>29142</c:v>
                </c:pt>
                <c:pt idx="1987">
                  <c:v>29136</c:v>
                </c:pt>
                <c:pt idx="1988">
                  <c:v>29126</c:v>
                </c:pt>
                <c:pt idx="1989">
                  <c:v>29114</c:v>
                </c:pt>
                <c:pt idx="1990">
                  <c:v>29108.217391304348</c:v>
                </c:pt>
                <c:pt idx="1991">
                  <c:v>29082</c:v>
                </c:pt>
                <c:pt idx="1992">
                  <c:v>29074</c:v>
                </c:pt>
                <c:pt idx="1993">
                  <c:v>29070</c:v>
                </c:pt>
                <c:pt idx="1994">
                  <c:v>29068</c:v>
                </c:pt>
                <c:pt idx="1995">
                  <c:v>29067</c:v>
                </c:pt>
                <c:pt idx="1996">
                  <c:v>29066</c:v>
                </c:pt>
                <c:pt idx="1997">
                  <c:v>29058</c:v>
                </c:pt>
                <c:pt idx="1998">
                  <c:v>29044</c:v>
                </c:pt>
                <c:pt idx="1999">
                  <c:v>29040</c:v>
                </c:pt>
                <c:pt idx="2000">
                  <c:v>29032</c:v>
                </c:pt>
                <c:pt idx="2001">
                  <c:v>29028</c:v>
                </c:pt>
                <c:pt idx="2002">
                  <c:v>29028</c:v>
                </c:pt>
                <c:pt idx="2003">
                  <c:v>29024</c:v>
                </c:pt>
                <c:pt idx="2004">
                  <c:v>29016</c:v>
                </c:pt>
                <c:pt idx="2005">
                  <c:v>29010</c:v>
                </c:pt>
                <c:pt idx="2006">
                  <c:v>29010</c:v>
                </c:pt>
                <c:pt idx="2007">
                  <c:v>28994</c:v>
                </c:pt>
                <c:pt idx="2008">
                  <c:v>28986</c:v>
                </c:pt>
                <c:pt idx="2009">
                  <c:v>28980</c:v>
                </c:pt>
                <c:pt idx="2010">
                  <c:v>28950</c:v>
                </c:pt>
                <c:pt idx="2011">
                  <c:v>28948</c:v>
                </c:pt>
                <c:pt idx="2012">
                  <c:v>28938</c:v>
                </c:pt>
                <c:pt idx="2013">
                  <c:v>28935</c:v>
                </c:pt>
                <c:pt idx="2014">
                  <c:v>28932</c:v>
                </c:pt>
                <c:pt idx="2015">
                  <c:v>28931.304347826084</c:v>
                </c:pt>
                <c:pt idx="2016">
                  <c:v>28930</c:v>
                </c:pt>
                <c:pt idx="2017">
                  <c:v>28916</c:v>
                </c:pt>
                <c:pt idx="2018">
                  <c:v>28914</c:v>
                </c:pt>
                <c:pt idx="2019">
                  <c:v>28908</c:v>
                </c:pt>
                <c:pt idx="2020">
                  <c:v>28891</c:v>
                </c:pt>
                <c:pt idx="2021">
                  <c:v>28884</c:v>
                </c:pt>
                <c:pt idx="2022">
                  <c:v>28884</c:v>
                </c:pt>
                <c:pt idx="2023">
                  <c:v>28882</c:v>
                </c:pt>
                <c:pt idx="2024">
                  <c:v>28858.869565217392</c:v>
                </c:pt>
                <c:pt idx="2025">
                  <c:v>28854</c:v>
                </c:pt>
                <c:pt idx="2026">
                  <c:v>28842</c:v>
                </c:pt>
                <c:pt idx="2027">
                  <c:v>28824</c:v>
                </c:pt>
                <c:pt idx="2028">
                  <c:v>28824</c:v>
                </c:pt>
                <c:pt idx="2029">
                  <c:v>28810</c:v>
                </c:pt>
                <c:pt idx="2030">
                  <c:v>28808</c:v>
                </c:pt>
                <c:pt idx="2031">
                  <c:v>28786.521739130436</c:v>
                </c:pt>
                <c:pt idx="2032">
                  <c:v>28782</c:v>
                </c:pt>
                <c:pt idx="2033">
                  <c:v>28776</c:v>
                </c:pt>
                <c:pt idx="2034">
                  <c:v>28770</c:v>
                </c:pt>
                <c:pt idx="2035">
                  <c:v>28764</c:v>
                </c:pt>
                <c:pt idx="2036">
                  <c:v>28757.26086956522</c:v>
                </c:pt>
                <c:pt idx="2037">
                  <c:v>28754</c:v>
                </c:pt>
                <c:pt idx="2038">
                  <c:v>28748</c:v>
                </c:pt>
                <c:pt idx="2039">
                  <c:v>28736</c:v>
                </c:pt>
                <c:pt idx="2040">
                  <c:v>28727</c:v>
                </c:pt>
                <c:pt idx="2041">
                  <c:v>28726</c:v>
                </c:pt>
                <c:pt idx="2042">
                  <c:v>28722</c:v>
                </c:pt>
                <c:pt idx="2043">
                  <c:v>28718</c:v>
                </c:pt>
                <c:pt idx="2044">
                  <c:v>28698</c:v>
                </c:pt>
                <c:pt idx="2045">
                  <c:v>28686</c:v>
                </c:pt>
                <c:pt idx="2046">
                  <c:v>28684</c:v>
                </c:pt>
                <c:pt idx="2047">
                  <c:v>28674</c:v>
                </c:pt>
                <c:pt idx="2048">
                  <c:v>28672</c:v>
                </c:pt>
                <c:pt idx="2049">
                  <c:v>28671.826086956517</c:v>
                </c:pt>
                <c:pt idx="2050">
                  <c:v>28662</c:v>
                </c:pt>
                <c:pt idx="2051">
                  <c:v>28656</c:v>
                </c:pt>
                <c:pt idx="2052">
                  <c:v>28650</c:v>
                </c:pt>
                <c:pt idx="2053">
                  <c:v>28649</c:v>
                </c:pt>
                <c:pt idx="2054">
                  <c:v>28646</c:v>
                </c:pt>
                <c:pt idx="2055">
                  <c:v>28641</c:v>
                </c:pt>
                <c:pt idx="2056">
                  <c:v>28638</c:v>
                </c:pt>
                <c:pt idx="2057">
                  <c:v>28632</c:v>
                </c:pt>
                <c:pt idx="2058">
                  <c:v>28624</c:v>
                </c:pt>
                <c:pt idx="2059">
                  <c:v>28620</c:v>
                </c:pt>
                <c:pt idx="2060">
                  <c:v>28618</c:v>
                </c:pt>
                <c:pt idx="2061">
                  <c:v>28610</c:v>
                </c:pt>
                <c:pt idx="2062">
                  <c:v>28608</c:v>
                </c:pt>
                <c:pt idx="2063">
                  <c:v>28604</c:v>
                </c:pt>
                <c:pt idx="2064">
                  <c:v>28602</c:v>
                </c:pt>
                <c:pt idx="2065">
                  <c:v>28602</c:v>
                </c:pt>
                <c:pt idx="2066">
                  <c:v>28601.347826086956</c:v>
                </c:pt>
                <c:pt idx="2067">
                  <c:v>28598</c:v>
                </c:pt>
                <c:pt idx="2068">
                  <c:v>28578</c:v>
                </c:pt>
                <c:pt idx="2069">
                  <c:v>28576</c:v>
                </c:pt>
                <c:pt idx="2070">
                  <c:v>28561</c:v>
                </c:pt>
                <c:pt idx="2071">
                  <c:v>28560</c:v>
                </c:pt>
                <c:pt idx="2072">
                  <c:v>28558</c:v>
                </c:pt>
                <c:pt idx="2073">
                  <c:v>28554</c:v>
                </c:pt>
                <c:pt idx="2074">
                  <c:v>28548</c:v>
                </c:pt>
                <c:pt idx="2075">
                  <c:v>28548</c:v>
                </c:pt>
                <c:pt idx="2076">
                  <c:v>28534</c:v>
                </c:pt>
                <c:pt idx="2077">
                  <c:v>28531.608695652179</c:v>
                </c:pt>
                <c:pt idx="2078">
                  <c:v>28528</c:v>
                </c:pt>
                <c:pt idx="2079">
                  <c:v>28524</c:v>
                </c:pt>
                <c:pt idx="2080">
                  <c:v>28515.652173913044</c:v>
                </c:pt>
                <c:pt idx="2081">
                  <c:v>28512</c:v>
                </c:pt>
                <c:pt idx="2082">
                  <c:v>28500</c:v>
                </c:pt>
                <c:pt idx="2083">
                  <c:v>28498</c:v>
                </c:pt>
                <c:pt idx="2084">
                  <c:v>28494</c:v>
                </c:pt>
                <c:pt idx="2085">
                  <c:v>28494</c:v>
                </c:pt>
                <c:pt idx="2086">
                  <c:v>28490</c:v>
                </c:pt>
                <c:pt idx="2087">
                  <c:v>28484</c:v>
                </c:pt>
                <c:pt idx="2088">
                  <c:v>28478</c:v>
                </c:pt>
                <c:pt idx="2089">
                  <c:v>28476</c:v>
                </c:pt>
                <c:pt idx="2090">
                  <c:v>28470</c:v>
                </c:pt>
                <c:pt idx="2091">
                  <c:v>28460</c:v>
                </c:pt>
                <c:pt idx="2092">
                  <c:v>28458</c:v>
                </c:pt>
                <c:pt idx="2093">
                  <c:v>28450</c:v>
                </c:pt>
                <c:pt idx="2094">
                  <c:v>28446</c:v>
                </c:pt>
                <c:pt idx="2095">
                  <c:v>28446</c:v>
                </c:pt>
                <c:pt idx="2096">
                  <c:v>28442</c:v>
                </c:pt>
                <c:pt idx="2097">
                  <c:v>28440</c:v>
                </c:pt>
                <c:pt idx="2098">
                  <c:v>28438</c:v>
                </c:pt>
                <c:pt idx="2099">
                  <c:v>28428</c:v>
                </c:pt>
                <c:pt idx="2100">
                  <c:v>28422</c:v>
                </c:pt>
                <c:pt idx="2101">
                  <c:v>28410</c:v>
                </c:pt>
                <c:pt idx="2102">
                  <c:v>28402.304347826084</c:v>
                </c:pt>
                <c:pt idx="2103">
                  <c:v>28402</c:v>
                </c:pt>
                <c:pt idx="2104">
                  <c:v>28392</c:v>
                </c:pt>
                <c:pt idx="2105">
                  <c:v>28386</c:v>
                </c:pt>
                <c:pt idx="2106">
                  <c:v>28386</c:v>
                </c:pt>
                <c:pt idx="2107">
                  <c:v>28384</c:v>
                </c:pt>
                <c:pt idx="2108">
                  <c:v>28382</c:v>
                </c:pt>
                <c:pt idx="2109">
                  <c:v>28374</c:v>
                </c:pt>
                <c:pt idx="2110">
                  <c:v>28366</c:v>
                </c:pt>
                <c:pt idx="2111">
                  <c:v>28362</c:v>
                </c:pt>
                <c:pt idx="2112">
                  <c:v>28350</c:v>
                </c:pt>
                <c:pt idx="2113">
                  <c:v>28342</c:v>
                </c:pt>
                <c:pt idx="2114">
                  <c:v>28340</c:v>
                </c:pt>
                <c:pt idx="2115">
                  <c:v>28334</c:v>
                </c:pt>
                <c:pt idx="2116">
                  <c:v>28332</c:v>
                </c:pt>
                <c:pt idx="2117">
                  <c:v>28330</c:v>
                </c:pt>
                <c:pt idx="2118">
                  <c:v>28327.826086956517</c:v>
                </c:pt>
                <c:pt idx="2119">
                  <c:v>28324.304347826084</c:v>
                </c:pt>
                <c:pt idx="2120">
                  <c:v>28313.347826086956</c:v>
                </c:pt>
                <c:pt idx="2121">
                  <c:v>28302</c:v>
                </c:pt>
                <c:pt idx="2122">
                  <c:v>28302</c:v>
                </c:pt>
                <c:pt idx="2123">
                  <c:v>28297</c:v>
                </c:pt>
                <c:pt idx="2124">
                  <c:v>28290</c:v>
                </c:pt>
                <c:pt idx="2125">
                  <c:v>28286</c:v>
                </c:pt>
                <c:pt idx="2126">
                  <c:v>28272</c:v>
                </c:pt>
                <c:pt idx="2127">
                  <c:v>28254</c:v>
                </c:pt>
                <c:pt idx="2128">
                  <c:v>28246</c:v>
                </c:pt>
                <c:pt idx="2129">
                  <c:v>28236</c:v>
                </c:pt>
                <c:pt idx="2130">
                  <c:v>28225.956521739132</c:v>
                </c:pt>
                <c:pt idx="2131">
                  <c:v>28216</c:v>
                </c:pt>
                <c:pt idx="2132">
                  <c:v>28212</c:v>
                </c:pt>
                <c:pt idx="2133">
                  <c:v>28209</c:v>
                </c:pt>
                <c:pt idx="2134">
                  <c:v>28190</c:v>
                </c:pt>
                <c:pt idx="2135">
                  <c:v>28168</c:v>
                </c:pt>
                <c:pt idx="2136">
                  <c:v>28162</c:v>
                </c:pt>
                <c:pt idx="2137">
                  <c:v>28160</c:v>
                </c:pt>
                <c:pt idx="2138">
                  <c:v>28158</c:v>
                </c:pt>
                <c:pt idx="2139">
                  <c:v>28154</c:v>
                </c:pt>
                <c:pt idx="2140">
                  <c:v>28152</c:v>
                </c:pt>
                <c:pt idx="2141">
                  <c:v>28150</c:v>
                </c:pt>
                <c:pt idx="2142">
                  <c:v>28140</c:v>
                </c:pt>
                <c:pt idx="2143">
                  <c:v>28128</c:v>
                </c:pt>
                <c:pt idx="2144">
                  <c:v>28124</c:v>
                </c:pt>
                <c:pt idx="2145">
                  <c:v>28108</c:v>
                </c:pt>
                <c:pt idx="2146">
                  <c:v>28100</c:v>
                </c:pt>
                <c:pt idx="2147">
                  <c:v>28094</c:v>
                </c:pt>
                <c:pt idx="2148">
                  <c:v>28090</c:v>
                </c:pt>
                <c:pt idx="2149">
                  <c:v>28089</c:v>
                </c:pt>
                <c:pt idx="2150">
                  <c:v>28076</c:v>
                </c:pt>
                <c:pt idx="2151">
                  <c:v>28072</c:v>
                </c:pt>
                <c:pt idx="2152">
                  <c:v>28070</c:v>
                </c:pt>
                <c:pt idx="2153">
                  <c:v>28068</c:v>
                </c:pt>
                <c:pt idx="2154">
                  <c:v>28066</c:v>
                </c:pt>
                <c:pt idx="2155">
                  <c:v>28060</c:v>
                </c:pt>
                <c:pt idx="2156">
                  <c:v>28050</c:v>
                </c:pt>
                <c:pt idx="2157">
                  <c:v>28048</c:v>
                </c:pt>
                <c:pt idx="2158">
                  <c:v>28044</c:v>
                </c:pt>
                <c:pt idx="2159">
                  <c:v>28040</c:v>
                </c:pt>
                <c:pt idx="2160">
                  <c:v>28036</c:v>
                </c:pt>
                <c:pt idx="2161">
                  <c:v>28030</c:v>
                </c:pt>
                <c:pt idx="2162">
                  <c:v>28028</c:v>
                </c:pt>
                <c:pt idx="2163">
                  <c:v>28025</c:v>
                </c:pt>
                <c:pt idx="2164">
                  <c:v>28020</c:v>
                </c:pt>
                <c:pt idx="2165">
                  <c:v>28016</c:v>
                </c:pt>
                <c:pt idx="2166">
                  <c:v>28014</c:v>
                </c:pt>
                <c:pt idx="2167">
                  <c:v>28014</c:v>
                </c:pt>
                <c:pt idx="2168">
                  <c:v>28002</c:v>
                </c:pt>
                <c:pt idx="2169">
                  <c:v>27998</c:v>
                </c:pt>
                <c:pt idx="2170">
                  <c:v>27994</c:v>
                </c:pt>
                <c:pt idx="2171">
                  <c:v>27984</c:v>
                </c:pt>
                <c:pt idx="2172">
                  <c:v>27982</c:v>
                </c:pt>
                <c:pt idx="2173">
                  <c:v>27976</c:v>
                </c:pt>
                <c:pt idx="2174">
                  <c:v>27974</c:v>
                </c:pt>
                <c:pt idx="2175">
                  <c:v>27966</c:v>
                </c:pt>
                <c:pt idx="2176">
                  <c:v>27962</c:v>
                </c:pt>
                <c:pt idx="2177">
                  <c:v>27954</c:v>
                </c:pt>
                <c:pt idx="2178">
                  <c:v>27954</c:v>
                </c:pt>
                <c:pt idx="2179">
                  <c:v>27954</c:v>
                </c:pt>
                <c:pt idx="2180">
                  <c:v>27948</c:v>
                </c:pt>
                <c:pt idx="2181">
                  <c:v>27938</c:v>
                </c:pt>
                <c:pt idx="2182">
                  <c:v>27936</c:v>
                </c:pt>
                <c:pt idx="2183">
                  <c:v>27930</c:v>
                </c:pt>
                <c:pt idx="2184">
                  <c:v>27928</c:v>
                </c:pt>
                <c:pt idx="2185">
                  <c:v>27918</c:v>
                </c:pt>
                <c:pt idx="2186">
                  <c:v>27916</c:v>
                </c:pt>
                <c:pt idx="2187">
                  <c:v>27912</c:v>
                </c:pt>
                <c:pt idx="2188">
                  <c:v>27912</c:v>
                </c:pt>
                <c:pt idx="2189">
                  <c:v>27908.5652173913</c:v>
                </c:pt>
                <c:pt idx="2190">
                  <c:v>27908</c:v>
                </c:pt>
                <c:pt idx="2191">
                  <c:v>27906</c:v>
                </c:pt>
                <c:pt idx="2192">
                  <c:v>27894</c:v>
                </c:pt>
                <c:pt idx="2193">
                  <c:v>27893.391304347821</c:v>
                </c:pt>
                <c:pt idx="2194">
                  <c:v>27892</c:v>
                </c:pt>
                <c:pt idx="2195">
                  <c:v>27888</c:v>
                </c:pt>
                <c:pt idx="2196">
                  <c:v>27882.304347826084</c:v>
                </c:pt>
                <c:pt idx="2197">
                  <c:v>27882</c:v>
                </c:pt>
                <c:pt idx="2198">
                  <c:v>27875.08695652174</c:v>
                </c:pt>
                <c:pt idx="2199">
                  <c:v>27872</c:v>
                </c:pt>
                <c:pt idx="2200">
                  <c:v>27853.869565217392</c:v>
                </c:pt>
                <c:pt idx="2201">
                  <c:v>27852.73913043478</c:v>
                </c:pt>
                <c:pt idx="2202">
                  <c:v>27846</c:v>
                </c:pt>
                <c:pt idx="2203">
                  <c:v>27837.304347826084</c:v>
                </c:pt>
                <c:pt idx="2204">
                  <c:v>27834</c:v>
                </c:pt>
                <c:pt idx="2205">
                  <c:v>27824</c:v>
                </c:pt>
                <c:pt idx="2206">
                  <c:v>27822</c:v>
                </c:pt>
                <c:pt idx="2207">
                  <c:v>27820</c:v>
                </c:pt>
                <c:pt idx="2208">
                  <c:v>27810</c:v>
                </c:pt>
                <c:pt idx="2209">
                  <c:v>27804</c:v>
                </c:pt>
                <c:pt idx="2210">
                  <c:v>27792</c:v>
                </c:pt>
                <c:pt idx="2211">
                  <c:v>27792</c:v>
                </c:pt>
                <c:pt idx="2212">
                  <c:v>27786</c:v>
                </c:pt>
                <c:pt idx="2213">
                  <c:v>27782</c:v>
                </c:pt>
                <c:pt idx="2214">
                  <c:v>27780</c:v>
                </c:pt>
                <c:pt idx="2215">
                  <c:v>27779.304347826084</c:v>
                </c:pt>
                <c:pt idx="2216">
                  <c:v>27758</c:v>
                </c:pt>
                <c:pt idx="2217">
                  <c:v>27758</c:v>
                </c:pt>
                <c:pt idx="2218">
                  <c:v>27752</c:v>
                </c:pt>
                <c:pt idx="2219">
                  <c:v>27740</c:v>
                </c:pt>
                <c:pt idx="2220">
                  <c:v>27738</c:v>
                </c:pt>
                <c:pt idx="2221">
                  <c:v>27736</c:v>
                </c:pt>
                <c:pt idx="2222">
                  <c:v>27716</c:v>
                </c:pt>
                <c:pt idx="2223">
                  <c:v>27714</c:v>
                </c:pt>
                <c:pt idx="2224">
                  <c:v>27714</c:v>
                </c:pt>
                <c:pt idx="2225">
                  <c:v>27713.826086956517</c:v>
                </c:pt>
                <c:pt idx="2226">
                  <c:v>27712</c:v>
                </c:pt>
                <c:pt idx="2227">
                  <c:v>27708</c:v>
                </c:pt>
                <c:pt idx="2228">
                  <c:v>27702</c:v>
                </c:pt>
                <c:pt idx="2229">
                  <c:v>27684</c:v>
                </c:pt>
                <c:pt idx="2230">
                  <c:v>27682</c:v>
                </c:pt>
                <c:pt idx="2231">
                  <c:v>27656.304347826084</c:v>
                </c:pt>
                <c:pt idx="2232">
                  <c:v>27650</c:v>
                </c:pt>
                <c:pt idx="2233">
                  <c:v>27648</c:v>
                </c:pt>
                <c:pt idx="2234">
                  <c:v>27644</c:v>
                </c:pt>
                <c:pt idx="2235">
                  <c:v>27642</c:v>
                </c:pt>
                <c:pt idx="2236">
                  <c:v>27642</c:v>
                </c:pt>
                <c:pt idx="2237">
                  <c:v>27638</c:v>
                </c:pt>
                <c:pt idx="2238">
                  <c:v>27628</c:v>
                </c:pt>
                <c:pt idx="2239">
                  <c:v>27625.434782608703</c:v>
                </c:pt>
                <c:pt idx="2240">
                  <c:v>27624</c:v>
                </c:pt>
                <c:pt idx="2241">
                  <c:v>27620</c:v>
                </c:pt>
                <c:pt idx="2242">
                  <c:v>27618</c:v>
                </c:pt>
                <c:pt idx="2243">
                  <c:v>27612</c:v>
                </c:pt>
                <c:pt idx="2244">
                  <c:v>27610</c:v>
                </c:pt>
                <c:pt idx="2245">
                  <c:v>27606</c:v>
                </c:pt>
                <c:pt idx="2246">
                  <c:v>27600</c:v>
                </c:pt>
                <c:pt idx="2247">
                  <c:v>27596</c:v>
                </c:pt>
                <c:pt idx="2248">
                  <c:v>27594</c:v>
                </c:pt>
                <c:pt idx="2249">
                  <c:v>27585.956521739132</c:v>
                </c:pt>
                <c:pt idx="2250">
                  <c:v>27583</c:v>
                </c:pt>
                <c:pt idx="2251">
                  <c:v>27582</c:v>
                </c:pt>
                <c:pt idx="2252">
                  <c:v>27580</c:v>
                </c:pt>
                <c:pt idx="2253">
                  <c:v>27576</c:v>
                </c:pt>
                <c:pt idx="2254">
                  <c:v>27574</c:v>
                </c:pt>
                <c:pt idx="2255">
                  <c:v>27564</c:v>
                </c:pt>
                <c:pt idx="2256">
                  <c:v>27560</c:v>
                </c:pt>
                <c:pt idx="2257">
                  <c:v>27558.428571428565</c:v>
                </c:pt>
                <c:pt idx="2258">
                  <c:v>27546</c:v>
                </c:pt>
                <c:pt idx="2259">
                  <c:v>27546</c:v>
                </c:pt>
                <c:pt idx="2260">
                  <c:v>27540</c:v>
                </c:pt>
                <c:pt idx="2261">
                  <c:v>27534</c:v>
                </c:pt>
                <c:pt idx="2262">
                  <c:v>27530</c:v>
                </c:pt>
                <c:pt idx="2263">
                  <c:v>27528</c:v>
                </c:pt>
                <c:pt idx="2264">
                  <c:v>27522</c:v>
                </c:pt>
                <c:pt idx="2265">
                  <c:v>27520</c:v>
                </c:pt>
                <c:pt idx="2266">
                  <c:v>27516</c:v>
                </c:pt>
                <c:pt idx="2267">
                  <c:v>27510</c:v>
                </c:pt>
                <c:pt idx="2268">
                  <c:v>27510</c:v>
                </c:pt>
                <c:pt idx="2269">
                  <c:v>27506</c:v>
                </c:pt>
                <c:pt idx="2270">
                  <c:v>27504</c:v>
                </c:pt>
                <c:pt idx="2271">
                  <c:v>27476.913043478256</c:v>
                </c:pt>
                <c:pt idx="2272">
                  <c:v>27472</c:v>
                </c:pt>
                <c:pt idx="2273">
                  <c:v>27470</c:v>
                </c:pt>
                <c:pt idx="2274">
                  <c:v>27468.304347826084</c:v>
                </c:pt>
                <c:pt idx="2275">
                  <c:v>27468</c:v>
                </c:pt>
                <c:pt idx="2276">
                  <c:v>27468</c:v>
                </c:pt>
                <c:pt idx="2277">
                  <c:v>27466</c:v>
                </c:pt>
                <c:pt idx="2278">
                  <c:v>27462</c:v>
                </c:pt>
                <c:pt idx="2279">
                  <c:v>27456</c:v>
                </c:pt>
                <c:pt idx="2280">
                  <c:v>27456</c:v>
                </c:pt>
                <c:pt idx="2281">
                  <c:v>27438</c:v>
                </c:pt>
                <c:pt idx="2282">
                  <c:v>27438</c:v>
                </c:pt>
                <c:pt idx="2283">
                  <c:v>27430</c:v>
                </c:pt>
                <c:pt idx="2284">
                  <c:v>27414</c:v>
                </c:pt>
                <c:pt idx="2285">
                  <c:v>27408</c:v>
                </c:pt>
                <c:pt idx="2286">
                  <c:v>27406</c:v>
                </c:pt>
                <c:pt idx="2287">
                  <c:v>27390</c:v>
                </c:pt>
                <c:pt idx="2288">
                  <c:v>27385</c:v>
                </c:pt>
                <c:pt idx="2289">
                  <c:v>27378</c:v>
                </c:pt>
                <c:pt idx="2290">
                  <c:v>27372</c:v>
                </c:pt>
                <c:pt idx="2291">
                  <c:v>27366</c:v>
                </c:pt>
                <c:pt idx="2292">
                  <c:v>27362</c:v>
                </c:pt>
                <c:pt idx="2293">
                  <c:v>27354</c:v>
                </c:pt>
                <c:pt idx="2294">
                  <c:v>27348</c:v>
                </c:pt>
                <c:pt idx="2295">
                  <c:v>27336</c:v>
                </c:pt>
                <c:pt idx="2296">
                  <c:v>27334</c:v>
                </c:pt>
                <c:pt idx="2297">
                  <c:v>27330</c:v>
                </c:pt>
                <c:pt idx="2298">
                  <c:v>27330</c:v>
                </c:pt>
                <c:pt idx="2299">
                  <c:v>27328</c:v>
                </c:pt>
                <c:pt idx="2300">
                  <c:v>27324</c:v>
                </c:pt>
                <c:pt idx="2301">
                  <c:v>27324</c:v>
                </c:pt>
                <c:pt idx="2302">
                  <c:v>27318</c:v>
                </c:pt>
                <c:pt idx="2303">
                  <c:v>27312</c:v>
                </c:pt>
                <c:pt idx="2304">
                  <c:v>27306</c:v>
                </c:pt>
                <c:pt idx="2305">
                  <c:v>27302</c:v>
                </c:pt>
                <c:pt idx="2306">
                  <c:v>27294</c:v>
                </c:pt>
                <c:pt idx="2307">
                  <c:v>27293</c:v>
                </c:pt>
                <c:pt idx="2308">
                  <c:v>27284</c:v>
                </c:pt>
                <c:pt idx="2309">
                  <c:v>27282</c:v>
                </c:pt>
                <c:pt idx="2310">
                  <c:v>27282</c:v>
                </c:pt>
                <c:pt idx="2311">
                  <c:v>27270</c:v>
                </c:pt>
                <c:pt idx="2312">
                  <c:v>27268</c:v>
                </c:pt>
                <c:pt idx="2313">
                  <c:v>27264</c:v>
                </c:pt>
                <c:pt idx="2314">
                  <c:v>27264</c:v>
                </c:pt>
                <c:pt idx="2315">
                  <c:v>27258</c:v>
                </c:pt>
                <c:pt idx="2316">
                  <c:v>27254</c:v>
                </c:pt>
                <c:pt idx="2317">
                  <c:v>27246</c:v>
                </c:pt>
                <c:pt idx="2318">
                  <c:v>27240</c:v>
                </c:pt>
                <c:pt idx="2319">
                  <c:v>27232</c:v>
                </c:pt>
                <c:pt idx="2320">
                  <c:v>27224</c:v>
                </c:pt>
                <c:pt idx="2321">
                  <c:v>27219</c:v>
                </c:pt>
                <c:pt idx="2322">
                  <c:v>27218</c:v>
                </c:pt>
                <c:pt idx="2323">
                  <c:v>27216</c:v>
                </c:pt>
                <c:pt idx="2324">
                  <c:v>27214.217391304348</c:v>
                </c:pt>
                <c:pt idx="2325">
                  <c:v>27205.913043478256</c:v>
                </c:pt>
                <c:pt idx="2326">
                  <c:v>27205</c:v>
                </c:pt>
                <c:pt idx="2327">
                  <c:v>27183</c:v>
                </c:pt>
                <c:pt idx="2328">
                  <c:v>27180</c:v>
                </c:pt>
                <c:pt idx="2329">
                  <c:v>27174</c:v>
                </c:pt>
                <c:pt idx="2330">
                  <c:v>27168</c:v>
                </c:pt>
                <c:pt idx="2331">
                  <c:v>27167</c:v>
                </c:pt>
                <c:pt idx="2332">
                  <c:v>27164</c:v>
                </c:pt>
                <c:pt idx="2333">
                  <c:v>27162</c:v>
                </c:pt>
                <c:pt idx="2334">
                  <c:v>27150</c:v>
                </c:pt>
                <c:pt idx="2335">
                  <c:v>27150</c:v>
                </c:pt>
                <c:pt idx="2336">
                  <c:v>27146</c:v>
                </c:pt>
                <c:pt idx="2337">
                  <c:v>27132</c:v>
                </c:pt>
                <c:pt idx="2338">
                  <c:v>27124</c:v>
                </c:pt>
                <c:pt idx="2339">
                  <c:v>27122</c:v>
                </c:pt>
                <c:pt idx="2340">
                  <c:v>27116</c:v>
                </c:pt>
                <c:pt idx="2341">
                  <c:v>27114</c:v>
                </c:pt>
                <c:pt idx="2342">
                  <c:v>27100</c:v>
                </c:pt>
                <c:pt idx="2343">
                  <c:v>27096</c:v>
                </c:pt>
                <c:pt idx="2344">
                  <c:v>27080</c:v>
                </c:pt>
                <c:pt idx="2345">
                  <c:v>27079</c:v>
                </c:pt>
                <c:pt idx="2346">
                  <c:v>27070.043478260868</c:v>
                </c:pt>
                <c:pt idx="2347">
                  <c:v>27070</c:v>
                </c:pt>
                <c:pt idx="2348">
                  <c:v>27062</c:v>
                </c:pt>
                <c:pt idx="2349">
                  <c:v>27051</c:v>
                </c:pt>
                <c:pt idx="2350">
                  <c:v>27048</c:v>
                </c:pt>
                <c:pt idx="2351">
                  <c:v>27048</c:v>
                </c:pt>
                <c:pt idx="2352">
                  <c:v>27040</c:v>
                </c:pt>
                <c:pt idx="2353">
                  <c:v>27034.913043478256</c:v>
                </c:pt>
                <c:pt idx="2354">
                  <c:v>27030</c:v>
                </c:pt>
                <c:pt idx="2355">
                  <c:v>27024</c:v>
                </c:pt>
                <c:pt idx="2356">
                  <c:v>27018.434782608703</c:v>
                </c:pt>
                <c:pt idx="2357">
                  <c:v>27014</c:v>
                </c:pt>
                <c:pt idx="2358">
                  <c:v>27010</c:v>
                </c:pt>
                <c:pt idx="2359">
                  <c:v>27009.695652173912</c:v>
                </c:pt>
                <c:pt idx="2360">
                  <c:v>27006</c:v>
                </c:pt>
                <c:pt idx="2361">
                  <c:v>27006</c:v>
                </c:pt>
                <c:pt idx="2362">
                  <c:v>26998</c:v>
                </c:pt>
                <c:pt idx="2363">
                  <c:v>26998</c:v>
                </c:pt>
                <c:pt idx="2364">
                  <c:v>26994</c:v>
                </c:pt>
                <c:pt idx="2365">
                  <c:v>26992</c:v>
                </c:pt>
                <c:pt idx="2366">
                  <c:v>26990</c:v>
                </c:pt>
                <c:pt idx="2367">
                  <c:v>26990</c:v>
                </c:pt>
                <c:pt idx="2368">
                  <c:v>26988</c:v>
                </c:pt>
                <c:pt idx="2369">
                  <c:v>26986</c:v>
                </c:pt>
                <c:pt idx="2370">
                  <c:v>26986</c:v>
                </c:pt>
                <c:pt idx="2371">
                  <c:v>26984</c:v>
                </c:pt>
                <c:pt idx="2372">
                  <c:v>26982</c:v>
                </c:pt>
                <c:pt idx="2373">
                  <c:v>26980</c:v>
                </c:pt>
                <c:pt idx="2374">
                  <c:v>26976</c:v>
                </c:pt>
                <c:pt idx="2375">
                  <c:v>26972</c:v>
                </c:pt>
                <c:pt idx="2376">
                  <c:v>26970</c:v>
                </c:pt>
                <c:pt idx="2377">
                  <c:v>26968</c:v>
                </c:pt>
                <c:pt idx="2378">
                  <c:v>26966</c:v>
                </c:pt>
                <c:pt idx="2379">
                  <c:v>26962</c:v>
                </c:pt>
                <c:pt idx="2380">
                  <c:v>26960</c:v>
                </c:pt>
                <c:pt idx="2381">
                  <c:v>26958</c:v>
                </c:pt>
                <c:pt idx="2382">
                  <c:v>26946</c:v>
                </c:pt>
                <c:pt idx="2383">
                  <c:v>26942</c:v>
                </c:pt>
                <c:pt idx="2384">
                  <c:v>26940</c:v>
                </c:pt>
                <c:pt idx="2385">
                  <c:v>26936</c:v>
                </c:pt>
                <c:pt idx="2386">
                  <c:v>26934</c:v>
                </c:pt>
                <c:pt idx="2387">
                  <c:v>26932</c:v>
                </c:pt>
                <c:pt idx="2388">
                  <c:v>26930</c:v>
                </c:pt>
                <c:pt idx="2389">
                  <c:v>26928</c:v>
                </c:pt>
                <c:pt idx="2390">
                  <c:v>26920</c:v>
                </c:pt>
                <c:pt idx="2391">
                  <c:v>26914</c:v>
                </c:pt>
                <c:pt idx="2392">
                  <c:v>26911</c:v>
                </c:pt>
                <c:pt idx="2393">
                  <c:v>26908</c:v>
                </c:pt>
                <c:pt idx="2394">
                  <c:v>26904</c:v>
                </c:pt>
                <c:pt idx="2395">
                  <c:v>26892</c:v>
                </c:pt>
                <c:pt idx="2396">
                  <c:v>26875</c:v>
                </c:pt>
                <c:pt idx="2397">
                  <c:v>26867</c:v>
                </c:pt>
                <c:pt idx="2398">
                  <c:v>26866</c:v>
                </c:pt>
                <c:pt idx="2399">
                  <c:v>26863</c:v>
                </c:pt>
                <c:pt idx="2400">
                  <c:v>26858</c:v>
                </c:pt>
                <c:pt idx="2401">
                  <c:v>26857</c:v>
                </c:pt>
                <c:pt idx="2402">
                  <c:v>26853</c:v>
                </c:pt>
                <c:pt idx="2403">
                  <c:v>26850</c:v>
                </c:pt>
                <c:pt idx="2404">
                  <c:v>26847.608695652179</c:v>
                </c:pt>
                <c:pt idx="2405">
                  <c:v>26847.17391304348</c:v>
                </c:pt>
                <c:pt idx="2406">
                  <c:v>26842</c:v>
                </c:pt>
                <c:pt idx="2407">
                  <c:v>26841</c:v>
                </c:pt>
                <c:pt idx="2408">
                  <c:v>26830</c:v>
                </c:pt>
                <c:pt idx="2409">
                  <c:v>26825</c:v>
                </c:pt>
                <c:pt idx="2410">
                  <c:v>26824</c:v>
                </c:pt>
                <c:pt idx="2411">
                  <c:v>26824</c:v>
                </c:pt>
                <c:pt idx="2412">
                  <c:v>26823</c:v>
                </c:pt>
                <c:pt idx="2413">
                  <c:v>26818</c:v>
                </c:pt>
                <c:pt idx="2414">
                  <c:v>26813</c:v>
                </c:pt>
                <c:pt idx="2415">
                  <c:v>26810</c:v>
                </c:pt>
                <c:pt idx="2416">
                  <c:v>26804</c:v>
                </c:pt>
                <c:pt idx="2417">
                  <c:v>26799</c:v>
                </c:pt>
                <c:pt idx="2418">
                  <c:v>26796</c:v>
                </c:pt>
                <c:pt idx="2419">
                  <c:v>26794</c:v>
                </c:pt>
                <c:pt idx="2420">
                  <c:v>26793</c:v>
                </c:pt>
                <c:pt idx="2421">
                  <c:v>26792</c:v>
                </c:pt>
                <c:pt idx="2422">
                  <c:v>26792</c:v>
                </c:pt>
                <c:pt idx="2423">
                  <c:v>26790</c:v>
                </c:pt>
                <c:pt idx="2424">
                  <c:v>26779</c:v>
                </c:pt>
                <c:pt idx="2425">
                  <c:v>26776</c:v>
                </c:pt>
                <c:pt idx="2426">
                  <c:v>26766</c:v>
                </c:pt>
                <c:pt idx="2427">
                  <c:v>26760.956521739132</c:v>
                </c:pt>
                <c:pt idx="2428">
                  <c:v>26756</c:v>
                </c:pt>
                <c:pt idx="2429">
                  <c:v>26752</c:v>
                </c:pt>
                <c:pt idx="2430">
                  <c:v>26750</c:v>
                </c:pt>
                <c:pt idx="2431">
                  <c:v>26748</c:v>
                </c:pt>
                <c:pt idx="2432">
                  <c:v>26746</c:v>
                </c:pt>
                <c:pt idx="2433">
                  <c:v>26744</c:v>
                </c:pt>
                <c:pt idx="2434">
                  <c:v>26742</c:v>
                </c:pt>
                <c:pt idx="2435">
                  <c:v>26728</c:v>
                </c:pt>
                <c:pt idx="2436">
                  <c:v>26724.761904761908</c:v>
                </c:pt>
                <c:pt idx="2437">
                  <c:v>26722</c:v>
                </c:pt>
                <c:pt idx="2438">
                  <c:v>26716</c:v>
                </c:pt>
                <c:pt idx="2439">
                  <c:v>26714</c:v>
                </c:pt>
                <c:pt idx="2440">
                  <c:v>26712</c:v>
                </c:pt>
                <c:pt idx="2441">
                  <c:v>26708</c:v>
                </c:pt>
                <c:pt idx="2442">
                  <c:v>26706</c:v>
                </c:pt>
                <c:pt idx="2443">
                  <c:v>26704</c:v>
                </c:pt>
                <c:pt idx="2444">
                  <c:v>26689</c:v>
                </c:pt>
                <c:pt idx="2445">
                  <c:v>26684</c:v>
                </c:pt>
                <c:pt idx="2446">
                  <c:v>26680</c:v>
                </c:pt>
                <c:pt idx="2447">
                  <c:v>26678</c:v>
                </c:pt>
                <c:pt idx="2448">
                  <c:v>26663</c:v>
                </c:pt>
                <c:pt idx="2449">
                  <c:v>26662</c:v>
                </c:pt>
                <c:pt idx="2450">
                  <c:v>26660</c:v>
                </c:pt>
                <c:pt idx="2451">
                  <c:v>26658</c:v>
                </c:pt>
                <c:pt idx="2452">
                  <c:v>26658</c:v>
                </c:pt>
                <c:pt idx="2453">
                  <c:v>26653</c:v>
                </c:pt>
                <c:pt idx="2454">
                  <c:v>26652</c:v>
                </c:pt>
                <c:pt idx="2455">
                  <c:v>26651</c:v>
                </c:pt>
                <c:pt idx="2456">
                  <c:v>26650</c:v>
                </c:pt>
                <c:pt idx="2457">
                  <c:v>26646</c:v>
                </c:pt>
                <c:pt idx="2458">
                  <c:v>26642</c:v>
                </c:pt>
                <c:pt idx="2459">
                  <c:v>26640</c:v>
                </c:pt>
                <c:pt idx="2460">
                  <c:v>26636</c:v>
                </c:pt>
                <c:pt idx="2461">
                  <c:v>26633</c:v>
                </c:pt>
                <c:pt idx="2462">
                  <c:v>26620</c:v>
                </c:pt>
                <c:pt idx="2463">
                  <c:v>26618</c:v>
                </c:pt>
                <c:pt idx="2464">
                  <c:v>26616</c:v>
                </c:pt>
                <c:pt idx="2465">
                  <c:v>26612</c:v>
                </c:pt>
                <c:pt idx="2466">
                  <c:v>26598</c:v>
                </c:pt>
                <c:pt idx="2467">
                  <c:v>26595</c:v>
                </c:pt>
                <c:pt idx="2468">
                  <c:v>26594</c:v>
                </c:pt>
                <c:pt idx="2469">
                  <c:v>26594</c:v>
                </c:pt>
                <c:pt idx="2470">
                  <c:v>26582.5652173913</c:v>
                </c:pt>
                <c:pt idx="2471">
                  <c:v>26582</c:v>
                </c:pt>
                <c:pt idx="2472">
                  <c:v>26582</c:v>
                </c:pt>
                <c:pt idx="2473">
                  <c:v>26570</c:v>
                </c:pt>
                <c:pt idx="2474">
                  <c:v>26566</c:v>
                </c:pt>
                <c:pt idx="2475">
                  <c:v>26553</c:v>
                </c:pt>
                <c:pt idx="2476">
                  <c:v>26552</c:v>
                </c:pt>
                <c:pt idx="2477">
                  <c:v>26550</c:v>
                </c:pt>
                <c:pt idx="2478">
                  <c:v>26546.130434782608</c:v>
                </c:pt>
                <c:pt idx="2479">
                  <c:v>26545</c:v>
                </c:pt>
                <c:pt idx="2480">
                  <c:v>26542</c:v>
                </c:pt>
                <c:pt idx="2481">
                  <c:v>26542</c:v>
                </c:pt>
                <c:pt idx="2482">
                  <c:v>26541</c:v>
                </c:pt>
                <c:pt idx="2483">
                  <c:v>26530</c:v>
                </c:pt>
                <c:pt idx="2484">
                  <c:v>26529</c:v>
                </c:pt>
                <c:pt idx="2485">
                  <c:v>26524</c:v>
                </c:pt>
                <c:pt idx="2486">
                  <c:v>26522</c:v>
                </c:pt>
                <c:pt idx="2487">
                  <c:v>26515.26086956522</c:v>
                </c:pt>
                <c:pt idx="2488">
                  <c:v>26514</c:v>
                </c:pt>
                <c:pt idx="2489">
                  <c:v>26510</c:v>
                </c:pt>
                <c:pt idx="2490">
                  <c:v>26505</c:v>
                </c:pt>
                <c:pt idx="2491">
                  <c:v>26498</c:v>
                </c:pt>
                <c:pt idx="2492">
                  <c:v>26498</c:v>
                </c:pt>
                <c:pt idx="2493">
                  <c:v>26495</c:v>
                </c:pt>
                <c:pt idx="2494">
                  <c:v>26486</c:v>
                </c:pt>
                <c:pt idx="2495">
                  <c:v>26480</c:v>
                </c:pt>
                <c:pt idx="2496">
                  <c:v>26479</c:v>
                </c:pt>
                <c:pt idx="2497">
                  <c:v>26478.190476190473</c:v>
                </c:pt>
                <c:pt idx="2498">
                  <c:v>26467</c:v>
                </c:pt>
                <c:pt idx="2499">
                  <c:v>26463</c:v>
                </c:pt>
                <c:pt idx="2500">
                  <c:v>26460</c:v>
                </c:pt>
                <c:pt idx="2501">
                  <c:v>26460</c:v>
                </c:pt>
                <c:pt idx="2502">
                  <c:v>26456</c:v>
                </c:pt>
                <c:pt idx="2503">
                  <c:v>26455</c:v>
                </c:pt>
                <c:pt idx="2504">
                  <c:v>26450</c:v>
                </c:pt>
                <c:pt idx="2505">
                  <c:v>26447</c:v>
                </c:pt>
                <c:pt idx="2506">
                  <c:v>26445</c:v>
                </c:pt>
                <c:pt idx="2507">
                  <c:v>26441</c:v>
                </c:pt>
                <c:pt idx="2508">
                  <c:v>26436</c:v>
                </c:pt>
                <c:pt idx="2509">
                  <c:v>26434</c:v>
                </c:pt>
                <c:pt idx="2510">
                  <c:v>26426</c:v>
                </c:pt>
                <c:pt idx="2511">
                  <c:v>26425</c:v>
                </c:pt>
                <c:pt idx="2512">
                  <c:v>26424</c:v>
                </c:pt>
                <c:pt idx="2513">
                  <c:v>26424</c:v>
                </c:pt>
                <c:pt idx="2514">
                  <c:v>26422.5652173913</c:v>
                </c:pt>
                <c:pt idx="2515">
                  <c:v>26420.809523809516</c:v>
                </c:pt>
                <c:pt idx="2516">
                  <c:v>26420</c:v>
                </c:pt>
                <c:pt idx="2517">
                  <c:v>26418</c:v>
                </c:pt>
                <c:pt idx="2518">
                  <c:v>26418</c:v>
                </c:pt>
                <c:pt idx="2519">
                  <c:v>26417.608695652179</c:v>
                </c:pt>
                <c:pt idx="2520">
                  <c:v>26416</c:v>
                </c:pt>
                <c:pt idx="2521">
                  <c:v>26408</c:v>
                </c:pt>
                <c:pt idx="2522">
                  <c:v>26406</c:v>
                </c:pt>
                <c:pt idx="2523">
                  <c:v>26401</c:v>
                </c:pt>
                <c:pt idx="2524">
                  <c:v>26394</c:v>
                </c:pt>
                <c:pt idx="2525">
                  <c:v>26376</c:v>
                </c:pt>
                <c:pt idx="2526">
                  <c:v>26372</c:v>
                </c:pt>
                <c:pt idx="2527">
                  <c:v>26368</c:v>
                </c:pt>
                <c:pt idx="2528">
                  <c:v>26365</c:v>
                </c:pt>
                <c:pt idx="2529">
                  <c:v>26357</c:v>
                </c:pt>
                <c:pt idx="2530">
                  <c:v>26348</c:v>
                </c:pt>
                <c:pt idx="2531">
                  <c:v>26345</c:v>
                </c:pt>
                <c:pt idx="2532">
                  <c:v>26344</c:v>
                </c:pt>
                <c:pt idx="2533">
                  <c:v>26342</c:v>
                </c:pt>
                <c:pt idx="2534">
                  <c:v>26329</c:v>
                </c:pt>
                <c:pt idx="2535">
                  <c:v>26328</c:v>
                </c:pt>
                <c:pt idx="2536">
                  <c:v>26326</c:v>
                </c:pt>
                <c:pt idx="2537">
                  <c:v>26324.521739130436</c:v>
                </c:pt>
                <c:pt idx="2538">
                  <c:v>26323</c:v>
                </c:pt>
                <c:pt idx="2539">
                  <c:v>26319</c:v>
                </c:pt>
                <c:pt idx="2540">
                  <c:v>26318</c:v>
                </c:pt>
                <c:pt idx="2541">
                  <c:v>26316</c:v>
                </c:pt>
                <c:pt idx="2542">
                  <c:v>26303</c:v>
                </c:pt>
                <c:pt idx="2543">
                  <c:v>26300</c:v>
                </c:pt>
                <c:pt idx="2544">
                  <c:v>26297</c:v>
                </c:pt>
                <c:pt idx="2545">
                  <c:v>26292</c:v>
                </c:pt>
                <c:pt idx="2546">
                  <c:v>26291</c:v>
                </c:pt>
                <c:pt idx="2547">
                  <c:v>26283</c:v>
                </c:pt>
                <c:pt idx="2548">
                  <c:v>26283</c:v>
                </c:pt>
                <c:pt idx="2549">
                  <c:v>26280</c:v>
                </c:pt>
                <c:pt idx="2550">
                  <c:v>26279</c:v>
                </c:pt>
                <c:pt idx="2551">
                  <c:v>26278</c:v>
                </c:pt>
                <c:pt idx="2552">
                  <c:v>26276</c:v>
                </c:pt>
                <c:pt idx="2553">
                  <c:v>26276</c:v>
                </c:pt>
                <c:pt idx="2554">
                  <c:v>26271</c:v>
                </c:pt>
                <c:pt idx="2555">
                  <c:v>26269</c:v>
                </c:pt>
                <c:pt idx="2556">
                  <c:v>26265</c:v>
                </c:pt>
                <c:pt idx="2557">
                  <c:v>26259</c:v>
                </c:pt>
                <c:pt idx="2558">
                  <c:v>26251</c:v>
                </c:pt>
                <c:pt idx="2559">
                  <c:v>26244</c:v>
                </c:pt>
                <c:pt idx="2560">
                  <c:v>26240</c:v>
                </c:pt>
                <c:pt idx="2561">
                  <c:v>26239</c:v>
                </c:pt>
                <c:pt idx="2562">
                  <c:v>26234</c:v>
                </c:pt>
                <c:pt idx="2563">
                  <c:v>26233</c:v>
                </c:pt>
                <c:pt idx="2564">
                  <c:v>26232</c:v>
                </c:pt>
                <c:pt idx="2565">
                  <c:v>26231</c:v>
                </c:pt>
                <c:pt idx="2566">
                  <c:v>26229</c:v>
                </c:pt>
                <c:pt idx="2567">
                  <c:v>26227</c:v>
                </c:pt>
                <c:pt idx="2568">
                  <c:v>26226</c:v>
                </c:pt>
                <c:pt idx="2569">
                  <c:v>26219</c:v>
                </c:pt>
                <c:pt idx="2570">
                  <c:v>26212</c:v>
                </c:pt>
                <c:pt idx="2571">
                  <c:v>26208</c:v>
                </c:pt>
                <c:pt idx="2572">
                  <c:v>26207.130434782608</c:v>
                </c:pt>
                <c:pt idx="2573">
                  <c:v>26207</c:v>
                </c:pt>
                <c:pt idx="2574">
                  <c:v>26207</c:v>
                </c:pt>
                <c:pt idx="2575">
                  <c:v>26206</c:v>
                </c:pt>
                <c:pt idx="2576">
                  <c:v>26203</c:v>
                </c:pt>
                <c:pt idx="2577">
                  <c:v>26200</c:v>
                </c:pt>
                <c:pt idx="2578">
                  <c:v>26198</c:v>
                </c:pt>
                <c:pt idx="2579">
                  <c:v>26195</c:v>
                </c:pt>
                <c:pt idx="2580">
                  <c:v>26192</c:v>
                </c:pt>
                <c:pt idx="2581">
                  <c:v>26190</c:v>
                </c:pt>
                <c:pt idx="2582">
                  <c:v>26188.476190476191</c:v>
                </c:pt>
                <c:pt idx="2583">
                  <c:v>26187</c:v>
                </c:pt>
                <c:pt idx="2584">
                  <c:v>26184</c:v>
                </c:pt>
                <c:pt idx="2585">
                  <c:v>26182</c:v>
                </c:pt>
                <c:pt idx="2586">
                  <c:v>26169</c:v>
                </c:pt>
                <c:pt idx="2587">
                  <c:v>26167</c:v>
                </c:pt>
                <c:pt idx="2588">
                  <c:v>26164</c:v>
                </c:pt>
                <c:pt idx="2589">
                  <c:v>26159</c:v>
                </c:pt>
                <c:pt idx="2590">
                  <c:v>26156</c:v>
                </c:pt>
                <c:pt idx="2591">
                  <c:v>26147</c:v>
                </c:pt>
                <c:pt idx="2592">
                  <c:v>26140</c:v>
                </c:pt>
                <c:pt idx="2593">
                  <c:v>26130.608695652179</c:v>
                </c:pt>
                <c:pt idx="2594">
                  <c:v>26126</c:v>
                </c:pt>
                <c:pt idx="2595">
                  <c:v>26121</c:v>
                </c:pt>
                <c:pt idx="2596">
                  <c:v>26120</c:v>
                </c:pt>
                <c:pt idx="2597">
                  <c:v>26115</c:v>
                </c:pt>
                <c:pt idx="2598">
                  <c:v>26114</c:v>
                </c:pt>
                <c:pt idx="2599">
                  <c:v>26114</c:v>
                </c:pt>
                <c:pt idx="2600">
                  <c:v>26113</c:v>
                </c:pt>
                <c:pt idx="2601">
                  <c:v>26106</c:v>
                </c:pt>
                <c:pt idx="2602">
                  <c:v>26105</c:v>
                </c:pt>
                <c:pt idx="2603">
                  <c:v>26103</c:v>
                </c:pt>
                <c:pt idx="2604">
                  <c:v>26100</c:v>
                </c:pt>
                <c:pt idx="2605">
                  <c:v>26099</c:v>
                </c:pt>
                <c:pt idx="2606">
                  <c:v>26089</c:v>
                </c:pt>
                <c:pt idx="2607">
                  <c:v>26087</c:v>
                </c:pt>
                <c:pt idx="2608">
                  <c:v>26086</c:v>
                </c:pt>
                <c:pt idx="2609">
                  <c:v>26083</c:v>
                </c:pt>
                <c:pt idx="2610">
                  <c:v>26081</c:v>
                </c:pt>
                <c:pt idx="2611">
                  <c:v>26075</c:v>
                </c:pt>
                <c:pt idx="2612">
                  <c:v>26070</c:v>
                </c:pt>
                <c:pt idx="2613">
                  <c:v>26064</c:v>
                </c:pt>
                <c:pt idx="2614">
                  <c:v>26063</c:v>
                </c:pt>
                <c:pt idx="2615">
                  <c:v>26062</c:v>
                </c:pt>
                <c:pt idx="2616">
                  <c:v>26056</c:v>
                </c:pt>
                <c:pt idx="2617">
                  <c:v>26052</c:v>
                </c:pt>
                <c:pt idx="2618">
                  <c:v>26051</c:v>
                </c:pt>
                <c:pt idx="2619">
                  <c:v>26048</c:v>
                </c:pt>
                <c:pt idx="2620">
                  <c:v>26046</c:v>
                </c:pt>
                <c:pt idx="2621">
                  <c:v>26044</c:v>
                </c:pt>
                <c:pt idx="2622">
                  <c:v>26043</c:v>
                </c:pt>
                <c:pt idx="2623">
                  <c:v>26042</c:v>
                </c:pt>
                <c:pt idx="2624">
                  <c:v>26038</c:v>
                </c:pt>
                <c:pt idx="2625">
                  <c:v>26037</c:v>
                </c:pt>
                <c:pt idx="2626">
                  <c:v>26036</c:v>
                </c:pt>
                <c:pt idx="2627">
                  <c:v>26034</c:v>
                </c:pt>
                <c:pt idx="2628">
                  <c:v>26033</c:v>
                </c:pt>
                <c:pt idx="2629">
                  <c:v>26027</c:v>
                </c:pt>
                <c:pt idx="2630">
                  <c:v>26026.913043478256</c:v>
                </c:pt>
                <c:pt idx="2631">
                  <c:v>26026.869565217392</c:v>
                </c:pt>
                <c:pt idx="2632">
                  <c:v>26021</c:v>
                </c:pt>
                <c:pt idx="2633">
                  <c:v>26020</c:v>
                </c:pt>
                <c:pt idx="2634">
                  <c:v>26017</c:v>
                </c:pt>
                <c:pt idx="2635">
                  <c:v>26016</c:v>
                </c:pt>
                <c:pt idx="2636">
                  <c:v>26014</c:v>
                </c:pt>
                <c:pt idx="2637">
                  <c:v>26014</c:v>
                </c:pt>
                <c:pt idx="2638">
                  <c:v>26012</c:v>
                </c:pt>
                <c:pt idx="2639">
                  <c:v>26011</c:v>
                </c:pt>
                <c:pt idx="2640">
                  <c:v>26008</c:v>
                </c:pt>
                <c:pt idx="2641">
                  <c:v>26008</c:v>
                </c:pt>
                <c:pt idx="2642">
                  <c:v>26007.380952380947</c:v>
                </c:pt>
                <c:pt idx="2643">
                  <c:v>26007</c:v>
                </c:pt>
                <c:pt idx="2644">
                  <c:v>26002</c:v>
                </c:pt>
                <c:pt idx="2645">
                  <c:v>26000</c:v>
                </c:pt>
                <c:pt idx="2646">
                  <c:v>25999</c:v>
                </c:pt>
                <c:pt idx="2647">
                  <c:v>25998</c:v>
                </c:pt>
                <c:pt idx="2648">
                  <c:v>25996</c:v>
                </c:pt>
                <c:pt idx="2649">
                  <c:v>25995</c:v>
                </c:pt>
                <c:pt idx="2650">
                  <c:v>25992</c:v>
                </c:pt>
                <c:pt idx="2651">
                  <c:v>25992</c:v>
                </c:pt>
                <c:pt idx="2652">
                  <c:v>25992</c:v>
                </c:pt>
                <c:pt idx="2653">
                  <c:v>25991</c:v>
                </c:pt>
                <c:pt idx="2654">
                  <c:v>25989</c:v>
                </c:pt>
                <c:pt idx="2655">
                  <c:v>25986</c:v>
                </c:pt>
                <c:pt idx="2656">
                  <c:v>25986</c:v>
                </c:pt>
                <c:pt idx="2657">
                  <c:v>25984</c:v>
                </c:pt>
                <c:pt idx="2658">
                  <c:v>25981</c:v>
                </c:pt>
                <c:pt idx="2659">
                  <c:v>25980</c:v>
                </c:pt>
                <c:pt idx="2660">
                  <c:v>25979</c:v>
                </c:pt>
                <c:pt idx="2661">
                  <c:v>25978</c:v>
                </c:pt>
                <c:pt idx="2662">
                  <c:v>25974</c:v>
                </c:pt>
                <c:pt idx="2663">
                  <c:v>25973.652173913044</c:v>
                </c:pt>
                <c:pt idx="2664">
                  <c:v>25968</c:v>
                </c:pt>
                <c:pt idx="2665">
                  <c:v>25968</c:v>
                </c:pt>
                <c:pt idx="2666">
                  <c:v>25967</c:v>
                </c:pt>
                <c:pt idx="2667">
                  <c:v>25966</c:v>
                </c:pt>
                <c:pt idx="2668">
                  <c:v>25965</c:v>
                </c:pt>
                <c:pt idx="2669">
                  <c:v>25962</c:v>
                </c:pt>
                <c:pt idx="2670">
                  <c:v>25961.652173913044</c:v>
                </c:pt>
                <c:pt idx="2671">
                  <c:v>25961</c:v>
                </c:pt>
                <c:pt idx="2672">
                  <c:v>25957</c:v>
                </c:pt>
                <c:pt idx="2673">
                  <c:v>25956</c:v>
                </c:pt>
                <c:pt idx="2674">
                  <c:v>25955</c:v>
                </c:pt>
                <c:pt idx="2675">
                  <c:v>25954</c:v>
                </c:pt>
                <c:pt idx="2676">
                  <c:v>25950</c:v>
                </c:pt>
                <c:pt idx="2677">
                  <c:v>25948</c:v>
                </c:pt>
                <c:pt idx="2678">
                  <c:v>25947</c:v>
                </c:pt>
                <c:pt idx="2679">
                  <c:v>25944</c:v>
                </c:pt>
                <c:pt idx="2680">
                  <c:v>25943</c:v>
                </c:pt>
                <c:pt idx="2681">
                  <c:v>25939</c:v>
                </c:pt>
                <c:pt idx="2682">
                  <c:v>25936</c:v>
                </c:pt>
                <c:pt idx="2683">
                  <c:v>25935</c:v>
                </c:pt>
                <c:pt idx="2684">
                  <c:v>25935</c:v>
                </c:pt>
                <c:pt idx="2685">
                  <c:v>25932</c:v>
                </c:pt>
                <c:pt idx="2686">
                  <c:v>25931</c:v>
                </c:pt>
                <c:pt idx="2687">
                  <c:v>25930</c:v>
                </c:pt>
                <c:pt idx="2688">
                  <c:v>25929</c:v>
                </c:pt>
                <c:pt idx="2689">
                  <c:v>25928</c:v>
                </c:pt>
                <c:pt idx="2690">
                  <c:v>25923</c:v>
                </c:pt>
                <c:pt idx="2691">
                  <c:v>25922</c:v>
                </c:pt>
                <c:pt idx="2692">
                  <c:v>25921</c:v>
                </c:pt>
                <c:pt idx="2693">
                  <c:v>25918</c:v>
                </c:pt>
                <c:pt idx="2694">
                  <c:v>25915</c:v>
                </c:pt>
                <c:pt idx="2695">
                  <c:v>25914</c:v>
                </c:pt>
                <c:pt idx="2696">
                  <c:v>25914</c:v>
                </c:pt>
                <c:pt idx="2697">
                  <c:v>25913</c:v>
                </c:pt>
                <c:pt idx="2698">
                  <c:v>25907</c:v>
                </c:pt>
                <c:pt idx="2699">
                  <c:v>25906</c:v>
                </c:pt>
                <c:pt idx="2700">
                  <c:v>25906</c:v>
                </c:pt>
                <c:pt idx="2701">
                  <c:v>25903</c:v>
                </c:pt>
                <c:pt idx="2702">
                  <c:v>25900</c:v>
                </c:pt>
                <c:pt idx="2703">
                  <c:v>25897</c:v>
                </c:pt>
                <c:pt idx="2704">
                  <c:v>25896</c:v>
                </c:pt>
                <c:pt idx="2705">
                  <c:v>25896</c:v>
                </c:pt>
                <c:pt idx="2706">
                  <c:v>25894</c:v>
                </c:pt>
                <c:pt idx="2707">
                  <c:v>25894</c:v>
                </c:pt>
                <c:pt idx="2708">
                  <c:v>25893</c:v>
                </c:pt>
                <c:pt idx="2709">
                  <c:v>25892</c:v>
                </c:pt>
                <c:pt idx="2710">
                  <c:v>25890</c:v>
                </c:pt>
                <c:pt idx="2711">
                  <c:v>25890</c:v>
                </c:pt>
                <c:pt idx="2712">
                  <c:v>25886.26086956522</c:v>
                </c:pt>
                <c:pt idx="2713">
                  <c:v>25884</c:v>
                </c:pt>
                <c:pt idx="2714">
                  <c:v>25884</c:v>
                </c:pt>
                <c:pt idx="2715">
                  <c:v>25883</c:v>
                </c:pt>
                <c:pt idx="2716">
                  <c:v>25880</c:v>
                </c:pt>
                <c:pt idx="2717">
                  <c:v>25880</c:v>
                </c:pt>
                <c:pt idx="2718">
                  <c:v>25878</c:v>
                </c:pt>
                <c:pt idx="2719">
                  <c:v>25878</c:v>
                </c:pt>
                <c:pt idx="2720">
                  <c:v>25876</c:v>
                </c:pt>
                <c:pt idx="2721">
                  <c:v>25875</c:v>
                </c:pt>
                <c:pt idx="2722">
                  <c:v>25873</c:v>
                </c:pt>
                <c:pt idx="2723">
                  <c:v>25872</c:v>
                </c:pt>
                <c:pt idx="2724">
                  <c:v>25872</c:v>
                </c:pt>
                <c:pt idx="2725">
                  <c:v>25869</c:v>
                </c:pt>
                <c:pt idx="2726">
                  <c:v>25868</c:v>
                </c:pt>
                <c:pt idx="2727">
                  <c:v>25865</c:v>
                </c:pt>
                <c:pt idx="2728">
                  <c:v>25864</c:v>
                </c:pt>
                <c:pt idx="2729">
                  <c:v>25863</c:v>
                </c:pt>
                <c:pt idx="2730">
                  <c:v>25862</c:v>
                </c:pt>
                <c:pt idx="2731">
                  <c:v>25858</c:v>
                </c:pt>
                <c:pt idx="2732">
                  <c:v>25856</c:v>
                </c:pt>
                <c:pt idx="2733">
                  <c:v>25854</c:v>
                </c:pt>
                <c:pt idx="2734">
                  <c:v>25854</c:v>
                </c:pt>
                <c:pt idx="2735">
                  <c:v>25852</c:v>
                </c:pt>
                <c:pt idx="2736">
                  <c:v>25850</c:v>
                </c:pt>
                <c:pt idx="2737">
                  <c:v>25849</c:v>
                </c:pt>
                <c:pt idx="2738">
                  <c:v>25847</c:v>
                </c:pt>
                <c:pt idx="2739">
                  <c:v>25844</c:v>
                </c:pt>
                <c:pt idx="2740">
                  <c:v>25842</c:v>
                </c:pt>
                <c:pt idx="2741">
                  <c:v>25841</c:v>
                </c:pt>
                <c:pt idx="2742">
                  <c:v>25838</c:v>
                </c:pt>
                <c:pt idx="2743">
                  <c:v>25837</c:v>
                </c:pt>
                <c:pt idx="2744">
                  <c:v>25836</c:v>
                </c:pt>
                <c:pt idx="2745">
                  <c:v>25832</c:v>
                </c:pt>
                <c:pt idx="2746">
                  <c:v>25831</c:v>
                </c:pt>
                <c:pt idx="2747">
                  <c:v>25828</c:v>
                </c:pt>
                <c:pt idx="2748">
                  <c:v>25827</c:v>
                </c:pt>
                <c:pt idx="2749">
                  <c:v>25826</c:v>
                </c:pt>
                <c:pt idx="2750">
                  <c:v>25826</c:v>
                </c:pt>
                <c:pt idx="2751">
                  <c:v>25824</c:v>
                </c:pt>
                <c:pt idx="2752">
                  <c:v>25823</c:v>
                </c:pt>
                <c:pt idx="2753">
                  <c:v>25822</c:v>
                </c:pt>
                <c:pt idx="2754">
                  <c:v>25818</c:v>
                </c:pt>
                <c:pt idx="2755">
                  <c:v>25816</c:v>
                </c:pt>
                <c:pt idx="2756">
                  <c:v>25815.434782608703</c:v>
                </c:pt>
                <c:pt idx="2757">
                  <c:v>25812</c:v>
                </c:pt>
                <c:pt idx="2758">
                  <c:v>25809</c:v>
                </c:pt>
                <c:pt idx="2759">
                  <c:v>25808</c:v>
                </c:pt>
                <c:pt idx="2760">
                  <c:v>25807</c:v>
                </c:pt>
                <c:pt idx="2761">
                  <c:v>25806</c:v>
                </c:pt>
                <c:pt idx="2762">
                  <c:v>25804</c:v>
                </c:pt>
                <c:pt idx="2763">
                  <c:v>25804</c:v>
                </c:pt>
                <c:pt idx="2764">
                  <c:v>25804</c:v>
                </c:pt>
                <c:pt idx="2765">
                  <c:v>25802</c:v>
                </c:pt>
                <c:pt idx="2766">
                  <c:v>25802</c:v>
                </c:pt>
                <c:pt idx="2767">
                  <c:v>25801</c:v>
                </c:pt>
                <c:pt idx="2768">
                  <c:v>25800.095238095233</c:v>
                </c:pt>
                <c:pt idx="2769">
                  <c:v>25800</c:v>
                </c:pt>
                <c:pt idx="2770">
                  <c:v>25800</c:v>
                </c:pt>
                <c:pt idx="2771">
                  <c:v>25797</c:v>
                </c:pt>
                <c:pt idx="2772">
                  <c:v>25796</c:v>
                </c:pt>
                <c:pt idx="2773">
                  <c:v>25794</c:v>
                </c:pt>
                <c:pt idx="2774">
                  <c:v>25794</c:v>
                </c:pt>
                <c:pt idx="2775">
                  <c:v>25793</c:v>
                </c:pt>
                <c:pt idx="2776">
                  <c:v>25790</c:v>
                </c:pt>
                <c:pt idx="2777">
                  <c:v>25782</c:v>
                </c:pt>
                <c:pt idx="2778">
                  <c:v>25780</c:v>
                </c:pt>
                <c:pt idx="2779">
                  <c:v>25778</c:v>
                </c:pt>
                <c:pt idx="2780">
                  <c:v>25772</c:v>
                </c:pt>
                <c:pt idx="2781">
                  <c:v>25771</c:v>
                </c:pt>
                <c:pt idx="2782">
                  <c:v>25768</c:v>
                </c:pt>
                <c:pt idx="2783">
                  <c:v>25767</c:v>
                </c:pt>
                <c:pt idx="2784">
                  <c:v>25766</c:v>
                </c:pt>
                <c:pt idx="2785">
                  <c:v>25764</c:v>
                </c:pt>
                <c:pt idx="2786">
                  <c:v>25760</c:v>
                </c:pt>
                <c:pt idx="2787">
                  <c:v>25757</c:v>
                </c:pt>
                <c:pt idx="2788">
                  <c:v>25755</c:v>
                </c:pt>
                <c:pt idx="2789">
                  <c:v>25751</c:v>
                </c:pt>
                <c:pt idx="2790">
                  <c:v>25750</c:v>
                </c:pt>
                <c:pt idx="2791">
                  <c:v>25748</c:v>
                </c:pt>
                <c:pt idx="2792">
                  <c:v>25746</c:v>
                </c:pt>
                <c:pt idx="2793">
                  <c:v>25745</c:v>
                </c:pt>
                <c:pt idx="2794">
                  <c:v>25745</c:v>
                </c:pt>
                <c:pt idx="2795">
                  <c:v>25742</c:v>
                </c:pt>
                <c:pt idx="2796">
                  <c:v>25741</c:v>
                </c:pt>
                <c:pt idx="2797">
                  <c:v>25738</c:v>
                </c:pt>
                <c:pt idx="2798">
                  <c:v>25738</c:v>
                </c:pt>
                <c:pt idx="2799">
                  <c:v>25737</c:v>
                </c:pt>
                <c:pt idx="2800">
                  <c:v>25736</c:v>
                </c:pt>
                <c:pt idx="2801">
                  <c:v>25735</c:v>
                </c:pt>
                <c:pt idx="2802">
                  <c:v>25734</c:v>
                </c:pt>
                <c:pt idx="2803">
                  <c:v>25732</c:v>
                </c:pt>
                <c:pt idx="2804">
                  <c:v>25730</c:v>
                </c:pt>
                <c:pt idx="2805">
                  <c:v>25728</c:v>
                </c:pt>
                <c:pt idx="2806">
                  <c:v>25726.47826086956</c:v>
                </c:pt>
                <c:pt idx="2807">
                  <c:v>25726</c:v>
                </c:pt>
                <c:pt idx="2808">
                  <c:v>25720</c:v>
                </c:pt>
                <c:pt idx="2809">
                  <c:v>25719</c:v>
                </c:pt>
                <c:pt idx="2810">
                  <c:v>25718</c:v>
                </c:pt>
                <c:pt idx="2811">
                  <c:v>25717</c:v>
                </c:pt>
                <c:pt idx="2812">
                  <c:v>25716</c:v>
                </c:pt>
                <c:pt idx="2813">
                  <c:v>25716</c:v>
                </c:pt>
                <c:pt idx="2814">
                  <c:v>25709</c:v>
                </c:pt>
                <c:pt idx="2815">
                  <c:v>25707</c:v>
                </c:pt>
                <c:pt idx="2816">
                  <c:v>25705</c:v>
                </c:pt>
                <c:pt idx="2817">
                  <c:v>25704.47826086956</c:v>
                </c:pt>
                <c:pt idx="2818">
                  <c:v>25704</c:v>
                </c:pt>
                <c:pt idx="2819">
                  <c:v>25702</c:v>
                </c:pt>
                <c:pt idx="2820">
                  <c:v>25701</c:v>
                </c:pt>
                <c:pt idx="2821">
                  <c:v>25700</c:v>
                </c:pt>
                <c:pt idx="2822">
                  <c:v>25699</c:v>
                </c:pt>
                <c:pt idx="2823">
                  <c:v>25698.391304347824</c:v>
                </c:pt>
                <c:pt idx="2824">
                  <c:v>25698</c:v>
                </c:pt>
                <c:pt idx="2825">
                  <c:v>25697</c:v>
                </c:pt>
                <c:pt idx="2826">
                  <c:v>25696</c:v>
                </c:pt>
                <c:pt idx="2827">
                  <c:v>25695</c:v>
                </c:pt>
                <c:pt idx="2828">
                  <c:v>25693</c:v>
                </c:pt>
                <c:pt idx="2829">
                  <c:v>25691</c:v>
                </c:pt>
                <c:pt idx="2830">
                  <c:v>25690</c:v>
                </c:pt>
                <c:pt idx="2831">
                  <c:v>25689</c:v>
                </c:pt>
                <c:pt idx="2832">
                  <c:v>25688</c:v>
                </c:pt>
                <c:pt idx="2833">
                  <c:v>25687</c:v>
                </c:pt>
                <c:pt idx="2834">
                  <c:v>25682</c:v>
                </c:pt>
                <c:pt idx="2835">
                  <c:v>25681</c:v>
                </c:pt>
                <c:pt idx="2836">
                  <c:v>25680</c:v>
                </c:pt>
                <c:pt idx="2837">
                  <c:v>25680</c:v>
                </c:pt>
                <c:pt idx="2838">
                  <c:v>25679</c:v>
                </c:pt>
                <c:pt idx="2839">
                  <c:v>25679</c:v>
                </c:pt>
                <c:pt idx="2840">
                  <c:v>25678</c:v>
                </c:pt>
                <c:pt idx="2841">
                  <c:v>25676</c:v>
                </c:pt>
                <c:pt idx="2842">
                  <c:v>25673</c:v>
                </c:pt>
                <c:pt idx="2843">
                  <c:v>25672</c:v>
                </c:pt>
                <c:pt idx="2844">
                  <c:v>25672</c:v>
                </c:pt>
                <c:pt idx="2845">
                  <c:v>25670</c:v>
                </c:pt>
                <c:pt idx="2846">
                  <c:v>25670</c:v>
                </c:pt>
                <c:pt idx="2847">
                  <c:v>25669</c:v>
                </c:pt>
                <c:pt idx="2848">
                  <c:v>25668</c:v>
                </c:pt>
                <c:pt idx="2849">
                  <c:v>25666</c:v>
                </c:pt>
                <c:pt idx="2850">
                  <c:v>25663.695652173912</c:v>
                </c:pt>
                <c:pt idx="2851">
                  <c:v>25662</c:v>
                </c:pt>
                <c:pt idx="2852">
                  <c:v>25662</c:v>
                </c:pt>
                <c:pt idx="2853">
                  <c:v>25657</c:v>
                </c:pt>
                <c:pt idx="2854">
                  <c:v>25656</c:v>
                </c:pt>
                <c:pt idx="2855">
                  <c:v>25655</c:v>
                </c:pt>
                <c:pt idx="2856">
                  <c:v>25648</c:v>
                </c:pt>
                <c:pt idx="2857">
                  <c:v>25646</c:v>
                </c:pt>
                <c:pt idx="2858">
                  <c:v>25640.217391304348</c:v>
                </c:pt>
                <c:pt idx="2859">
                  <c:v>25640</c:v>
                </c:pt>
                <c:pt idx="2860">
                  <c:v>25636</c:v>
                </c:pt>
                <c:pt idx="2861">
                  <c:v>25636</c:v>
                </c:pt>
                <c:pt idx="2862">
                  <c:v>25635</c:v>
                </c:pt>
                <c:pt idx="2863">
                  <c:v>25634</c:v>
                </c:pt>
                <c:pt idx="2864">
                  <c:v>25632</c:v>
                </c:pt>
                <c:pt idx="2865">
                  <c:v>25632</c:v>
                </c:pt>
                <c:pt idx="2866">
                  <c:v>25626</c:v>
                </c:pt>
                <c:pt idx="2867">
                  <c:v>25621</c:v>
                </c:pt>
                <c:pt idx="2868">
                  <c:v>25614</c:v>
                </c:pt>
                <c:pt idx="2869">
                  <c:v>25606</c:v>
                </c:pt>
                <c:pt idx="2870">
                  <c:v>25605</c:v>
                </c:pt>
                <c:pt idx="2871">
                  <c:v>25604.826086956517</c:v>
                </c:pt>
                <c:pt idx="2872">
                  <c:v>25604</c:v>
                </c:pt>
                <c:pt idx="2873">
                  <c:v>25603</c:v>
                </c:pt>
                <c:pt idx="2874">
                  <c:v>25602</c:v>
                </c:pt>
                <c:pt idx="2875">
                  <c:v>25599</c:v>
                </c:pt>
                <c:pt idx="2876">
                  <c:v>25598</c:v>
                </c:pt>
                <c:pt idx="2877">
                  <c:v>25597</c:v>
                </c:pt>
                <c:pt idx="2878">
                  <c:v>25593</c:v>
                </c:pt>
                <c:pt idx="2879">
                  <c:v>25592</c:v>
                </c:pt>
                <c:pt idx="2880">
                  <c:v>25589.17391304348</c:v>
                </c:pt>
                <c:pt idx="2881">
                  <c:v>25586</c:v>
                </c:pt>
                <c:pt idx="2882">
                  <c:v>25584</c:v>
                </c:pt>
                <c:pt idx="2883">
                  <c:v>25584</c:v>
                </c:pt>
                <c:pt idx="2884">
                  <c:v>25580</c:v>
                </c:pt>
                <c:pt idx="2885">
                  <c:v>25578</c:v>
                </c:pt>
                <c:pt idx="2886">
                  <c:v>25576</c:v>
                </c:pt>
                <c:pt idx="2887">
                  <c:v>25574</c:v>
                </c:pt>
                <c:pt idx="2888">
                  <c:v>25573</c:v>
                </c:pt>
                <c:pt idx="2889">
                  <c:v>25572</c:v>
                </c:pt>
                <c:pt idx="2890">
                  <c:v>25569</c:v>
                </c:pt>
                <c:pt idx="2891">
                  <c:v>25568</c:v>
                </c:pt>
                <c:pt idx="2892">
                  <c:v>25567</c:v>
                </c:pt>
                <c:pt idx="2893">
                  <c:v>25564</c:v>
                </c:pt>
                <c:pt idx="2894">
                  <c:v>25563.869565217392</c:v>
                </c:pt>
                <c:pt idx="2895">
                  <c:v>25562</c:v>
                </c:pt>
                <c:pt idx="2896">
                  <c:v>25560</c:v>
                </c:pt>
                <c:pt idx="2897">
                  <c:v>25559</c:v>
                </c:pt>
                <c:pt idx="2898">
                  <c:v>25558</c:v>
                </c:pt>
                <c:pt idx="2899">
                  <c:v>25555</c:v>
                </c:pt>
                <c:pt idx="2900">
                  <c:v>25554</c:v>
                </c:pt>
                <c:pt idx="2901">
                  <c:v>25548</c:v>
                </c:pt>
                <c:pt idx="2902">
                  <c:v>25548</c:v>
                </c:pt>
                <c:pt idx="2903">
                  <c:v>25546</c:v>
                </c:pt>
                <c:pt idx="2904">
                  <c:v>25546</c:v>
                </c:pt>
                <c:pt idx="2905">
                  <c:v>25544</c:v>
                </c:pt>
                <c:pt idx="2906">
                  <c:v>25544</c:v>
                </c:pt>
                <c:pt idx="2907">
                  <c:v>25535</c:v>
                </c:pt>
                <c:pt idx="2908">
                  <c:v>25534</c:v>
                </c:pt>
                <c:pt idx="2909">
                  <c:v>25532.652173913044</c:v>
                </c:pt>
                <c:pt idx="2910">
                  <c:v>25530</c:v>
                </c:pt>
                <c:pt idx="2911">
                  <c:v>25530</c:v>
                </c:pt>
                <c:pt idx="2912">
                  <c:v>25529</c:v>
                </c:pt>
                <c:pt idx="2913">
                  <c:v>25528</c:v>
                </c:pt>
                <c:pt idx="2914">
                  <c:v>25524</c:v>
                </c:pt>
                <c:pt idx="2915">
                  <c:v>25524</c:v>
                </c:pt>
                <c:pt idx="2916">
                  <c:v>25521</c:v>
                </c:pt>
                <c:pt idx="2917">
                  <c:v>25519</c:v>
                </c:pt>
                <c:pt idx="2918">
                  <c:v>25515.043478260868</c:v>
                </c:pt>
                <c:pt idx="2919">
                  <c:v>25514</c:v>
                </c:pt>
                <c:pt idx="2920">
                  <c:v>25511</c:v>
                </c:pt>
                <c:pt idx="2921">
                  <c:v>25510</c:v>
                </c:pt>
                <c:pt idx="2922">
                  <c:v>25509</c:v>
                </c:pt>
                <c:pt idx="2923">
                  <c:v>25508</c:v>
                </c:pt>
                <c:pt idx="2924">
                  <c:v>25506</c:v>
                </c:pt>
                <c:pt idx="2925">
                  <c:v>25505</c:v>
                </c:pt>
                <c:pt idx="2926">
                  <c:v>25502.782608695656</c:v>
                </c:pt>
                <c:pt idx="2927">
                  <c:v>25502</c:v>
                </c:pt>
                <c:pt idx="2928">
                  <c:v>25501</c:v>
                </c:pt>
                <c:pt idx="2929">
                  <c:v>25500</c:v>
                </c:pt>
                <c:pt idx="2930">
                  <c:v>25498</c:v>
                </c:pt>
                <c:pt idx="2931">
                  <c:v>25496</c:v>
                </c:pt>
                <c:pt idx="2932">
                  <c:v>25494</c:v>
                </c:pt>
                <c:pt idx="2933">
                  <c:v>25494</c:v>
                </c:pt>
                <c:pt idx="2934">
                  <c:v>25490</c:v>
                </c:pt>
                <c:pt idx="2935">
                  <c:v>25490</c:v>
                </c:pt>
                <c:pt idx="2936">
                  <c:v>25489</c:v>
                </c:pt>
                <c:pt idx="2937">
                  <c:v>25486.434782608703</c:v>
                </c:pt>
                <c:pt idx="2938">
                  <c:v>25486</c:v>
                </c:pt>
                <c:pt idx="2939">
                  <c:v>25483</c:v>
                </c:pt>
                <c:pt idx="2940">
                  <c:v>25476</c:v>
                </c:pt>
                <c:pt idx="2941">
                  <c:v>25470</c:v>
                </c:pt>
                <c:pt idx="2942">
                  <c:v>25467</c:v>
                </c:pt>
                <c:pt idx="2943">
                  <c:v>25463</c:v>
                </c:pt>
                <c:pt idx="2944">
                  <c:v>25462</c:v>
                </c:pt>
                <c:pt idx="2945">
                  <c:v>25460</c:v>
                </c:pt>
                <c:pt idx="2946">
                  <c:v>25457</c:v>
                </c:pt>
                <c:pt idx="2947">
                  <c:v>25456</c:v>
                </c:pt>
                <c:pt idx="2948">
                  <c:v>25456</c:v>
                </c:pt>
                <c:pt idx="2949">
                  <c:v>25454</c:v>
                </c:pt>
                <c:pt idx="2950">
                  <c:v>25453</c:v>
                </c:pt>
                <c:pt idx="2951">
                  <c:v>25452</c:v>
                </c:pt>
                <c:pt idx="2952">
                  <c:v>25450</c:v>
                </c:pt>
                <c:pt idx="2953">
                  <c:v>25448</c:v>
                </c:pt>
                <c:pt idx="2954">
                  <c:v>25446</c:v>
                </c:pt>
                <c:pt idx="2955">
                  <c:v>25445</c:v>
                </c:pt>
                <c:pt idx="2956">
                  <c:v>25444</c:v>
                </c:pt>
                <c:pt idx="2957">
                  <c:v>25443.17391304348</c:v>
                </c:pt>
                <c:pt idx="2958">
                  <c:v>25443</c:v>
                </c:pt>
                <c:pt idx="2959">
                  <c:v>25442</c:v>
                </c:pt>
                <c:pt idx="2960">
                  <c:v>25441</c:v>
                </c:pt>
                <c:pt idx="2961">
                  <c:v>25432.095238095233</c:v>
                </c:pt>
                <c:pt idx="2962">
                  <c:v>25432</c:v>
                </c:pt>
                <c:pt idx="2963">
                  <c:v>25431</c:v>
                </c:pt>
                <c:pt idx="2964">
                  <c:v>25430</c:v>
                </c:pt>
                <c:pt idx="2965">
                  <c:v>25426</c:v>
                </c:pt>
                <c:pt idx="2966">
                  <c:v>25425</c:v>
                </c:pt>
                <c:pt idx="2967">
                  <c:v>25424</c:v>
                </c:pt>
                <c:pt idx="2968">
                  <c:v>25420.434782608703</c:v>
                </c:pt>
                <c:pt idx="2969">
                  <c:v>25417</c:v>
                </c:pt>
                <c:pt idx="2970">
                  <c:v>25416</c:v>
                </c:pt>
                <c:pt idx="2971">
                  <c:v>25415</c:v>
                </c:pt>
                <c:pt idx="2972">
                  <c:v>25414</c:v>
                </c:pt>
                <c:pt idx="2973">
                  <c:v>25412</c:v>
                </c:pt>
                <c:pt idx="2974">
                  <c:v>25410</c:v>
                </c:pt>
                <c:pt idx="2975">
                  <c:v>25409</c:v>
                </c:pt>
                <c:pt idx="2976">
                  <c:v>25408</c:v>
                </c:pt>
                <c:pt idx="2977">
                  <c:v>25407</c:v>
                </c:pt>
                <c:pt idx="2978">
                  <c:v>25406</c:v>
                </c:pt>
                <c:pt idx="2979">
                  <c:v>25402</c:v>
                </c:pt>
                <c:pt idx="2980">
                  <c:v>25400</c:v>
                </c:pt>
                <c:pt idx="2981">
                  <c:v>25398</c:v>
                </c:pt>
                <c:pt idx="2982">
                  <c:v>25396</c:v>
                </c:pt>
                <c:pt idx="2983">
                  <c:v>25396</c:v>
                </c:pt>
                <c:pt idx="2984">
                  <c:v>25394</c:v>
                </c:pt>
                <c:pt idx="2985">
                  <c:v>25390</c:v>
                </c:pt>
                <c:pt idx="2986">
                  <c:v>25388</c:v>
                </c:pt>
                <c:pt idx="2987">
                  <c:v>25386</c:v>
                </c:pt>
                <c:pt idx="2988">
                  <c:v>25386</c:v>
                </c:pt>
                <c:pt idx="2989">
                  <c:v>25385.695652173912</c:v>
                </c:pt>
                <c:pt idx="2990">
                  <c:v>25384</c:v>
                </c:pt>
                <c:pt idx="2991">
                  <c:v>25383</c:v>
                </c:pt>
                <c:pt idx="2992">
                  <c:v>25381</c:v>
                </c:pt>
                <c:pt idx="2993">
                  <c:v>25375</c:v>
                </c:pt>
                <c:pt idx="2994">
                  <c:v>25374</c:v>
                </c:pt>
                <c:pt idx="2995">
                  <c:v>25372</c:v>
                </c:pt>
                <c:pt idx="2996">
                  <c:v>25370</c:v>
                </c:pt>
                <c:pt idx="2997">
                  <c:v>25370</c:v>
                </c:pt>
                <c:pt idx="2998">
                  <c:v>25369</c:v>
                </c:pt>
                <c:pt idx="2999">
                  <c:v>25368</c:v>
                </c:pt>
                <c:pt idx="3000">
                  <c:v>25365.08695652174</c:v>
                </c:pt>
                <c:pt idx="3001">
                  <c:v>25365</c:v>
                </c:pt>
                <c:pt idx="3002">
                  <c:v>25364.71428571429</c:v>
                </c:pt>
                <c:pt idx="3003">
                  <c:v>25364</c:v>
                </c:pt>
                <c:pt idx="3004">
                  <c:v>25363</c:v>
                </c:pt>
                <c:pt idx="3005">
                  <c:v>25362</c:v>
                </c:pt>
                <c:pt idx="3006">
                  <c:v>25361</c:v>
                </c:pt>
                <c:pt idx="3007">
                  <c:v>25360</c:v>
                </c:pt>
                <c:pt idx="3008">
                  <c:v>25360</c:v>
                </c:pt>
                <c:pt idx="3009">
                  <c:v>25360</c:v>
                </c:pt>
                <c:pt idx="3010">
                  <c:v>25358</c:v>
                </c:pt>
                <c:pt idx="3011">
                  <c:v>25356</c:v>
                </c:pt>
                <c:pt idx="3012">
                  <c:v>25356</c:v>
                </c:pt>
                <c:pt idx="3013">
                  <c:v>25355</c:v>
                </c:pt>
                <c:pt idx="3014">
                  <c:v>25348</c:v>
                </c:pt>
                <c:pt idx="3015">
                  <c:v>25347</c:v>
                </c:pt>
                <c:pt idx="3016">
                  <c:v>25346</c:v>
                </c:pt>
                <c:pt idx="3017">
                  <c:v>25342</c:v>
                </c:pt>
                <c:pt idx="3018">
                  <c:v>25341</c:v>
                </c:pt>
                <c:pt idx="3019">
                  <c:v>25334</c:v>
                </c:pt>
                <c:pt idx="3020">
                  <c:v>25333</c:v>
                </c:pt>
                <c:pt idx="3021">
                  <c:v>25332</c:v>
                </c:pt>
                <c:pt idx="3022">
                  <c:v>25330</c:v>
                </c:pt>
                <c:pt idx="3023">
                  <c:v>25329</c:v>
                </c:pt>
                <c:pt idx="3024">
                  <c:v>25328</c:v>
                </c:pt>
                <c:pt idx="3025">
                  <c:v>25327</c:v>
                </c:pt>
                <c:pt idx="3026">
                  <c:v>25323.608695652176</c:v>
                </c:pt>
                <c:pt idx="3027">
                  <c:v>25321</c:v>
                </c:pt>
                <c:pt idx="3028">
                  <c:v>25320</c:v>
                </c:pt>
                <c:pt idx="3029">
                  <c:v>25318</c:v>
                </c:pt>
                <c:pt idx="3030">
                  <c:v>25316</c:v>
                </c:pt>
                <c:pt idx="3031">
                  <c:v>25316</c:v>
                </c:pt>
                <c:pt idx="3032">
                  <c:v>25314</c:v>
                </c:pt>
                <c:pt idx="3033">
                  <c:v>25313</c:v>
                </c:pt>
                <c:pt idx="3034">
                  <c:v>25312.17391304348</c:v>
                </c:pt>
                <c:pt idx="3035">
                  <c:v>25312</c:v>
                </c:pt>
                <c:pt idx="3036">
                  <c:v>25309</c:v>
                </c:pt>
                <c:pt idx="3037">
                  <c:v>25308</c:v>
                </c:pt>
                <c:pt idx="3038">
                  <c:v>25307</c:v>
                </c:pt>
                <c:pt idx="3039">
                  <c:v>25304</c:v>
                </c:pt>
                <c:pt idx="3040">
                  <c:v>25300</c:v>
                </c:pt>
                <c:pt idx="3041">
                  <c:v>25298</c:v>
                </c:pt>
                <c:pt idx="3042">
                  <c:v>25298</c:v>
                </c:pt>
                <c:pt idx="3043">
                  <c:v>25295.826086956517</c:v>
                </c:pt>
                <c:pt idx="3044">
                  <c:v>25295</c:v>
                </c:pt>
                <c:pt idx="3045">
                  <c:v>25294</c:v>
                </c:pt>
                <c:pt idx="3046">
                  <c:v>25288</c:v>
                </c:pt>
                <c:pt idx="3047">
                  <c:v>25284</c:v>
                </c:pt>
                <c:pt idx="3048">
                  <c:v>25284</c:v>
                </c:pt>
                <c:pt idx="3049">
                  <c:v>25281</c:v>
                </c:pt>
                <c:pt idx="3050">
                  <c:v>25280</c:v>
                </c:pt>
                <c:pt idx="3051">
                  <c:v>25278.238095238099</c:v>
                </c:pt>
                <c:pt idx="3052">
                  <c:v>25274</c:v>
                </c:pt>
                <c:pt idx="3053">
                  <c:v>25274</c:v>
                </c:pt>
                <c:pt idx="3054">
                  <c:v>25272</c:v>
                </c:pt>
                <c:pt idx="3055">
                  <c:v>25272</c:v>
                </c:pt>
                <c:pt idx="3056">
                  <c:v>25263</c:v>
                </c:pt>
                <c:pt idx="3057">
                  <c:v>25262</c:v>
                </c:pt>
                <c:pt idx="3058">
                  <c:v>25260</c:v>
                </c:pt>
                <c:pt idx="3059">
                  <c:v>25259</c:v>
                </c:pt>
                <c:pt idx="3060">
                  <c:v>25258.26086956522</c:v>
                </c:pt>
                <c:pt idx="3061">
                  <c:v>25258</c:v>
                </c:pt>
                <c:pt idx="3062">
                  <c:v>25258</c:v>
                </c:pt>
                <c:pt idx="3063">
                  <c:v>25258</c:v>
                </c:pt>
                <c:pt idx="3064">
                  <c:v>25256</c:v>
                </c:pt>
                <c:pt idx="3065">
                  <c:v>25253</c:v>
                </c:pt>
                <c:pt idx="3066">
                  <c:v>25253</c:v>
                </c:pt>
                <c:pt idx="3067">
                  <c:v>25250</c:v>
                </c:pt>
                <c:pt idx="3068">
                  <c:v>25248.434782608703</c:v>
                </c:pt>
                <c:pt idx="3069">
                  <c:v>25242</c:v>
                </c:pt>
                <c:pt idx="3070">
                  <c:v>25240</c:v>
                </c:pt>
                <c:pt idx="3071">
                  <c:v>25238</c:v>
                </c:pt>
                <c:pt idx="3072">
                  <c:v>25236</c:v>
                </c:pt>
                <c:pt idx="3073">
                  <c:v>25234</c:v>
                </c:pt>
                <c:pt idx="3074">
                  <c:v>25230</c:v>
                </c:pt>
                <c:pt idx="3075">
                  <c:v>25229</c:v>
                </c:pt>
                <c:pt idx="3076">
                  <c:v>25228.391304347821</c:v>
                </c:pt>
                <c:pt idx="3077">
                  <c:v>25226.26086956522</c:v>
                </c:pt>
                <c:pt idx="3078">
                  <c:v>25226</c:v>
                </c:pt>
                <c:pt idx="3079">
                  <c:v>25225</c:v>
                </c:pt>
                <c:pt idx="3080">
                  <c:v>25224</c:v>
                </c:pt>
                <c:pt idx="3081">
                  <c:v>25224</c:v>
                </c:pt>
                <c:pt idx="3082">
                  <c:v>25222</c:v>
                </c:pt>
                <c:pt idx="3083">
                  <c:v>25221</c:v>
                </c:pt>
                <c:pt idx="3084">
                  <c:v>25220</c:v>
                </c:pt>
                <c:pt idx="3085">
                  <c:v>25219</c:v>
                </c:pt>
                <c:pt idx="3086">
                  <c:v>25218</c:v>
                </c:pt>
                <c:pt idx="3087">
                  <c:v>25218</c:v>
                </c:pt>
                <c:pt idx="3088">
                  <c:v>25216</c:v>
                </c:pt>
                <c:pt idx="3089">
                  <c:v>25214</c:v>
                </c:pt>
                <c:pt idx="3090">
                  <c:v>25214</c:v>
                </c:pt>
                <c:pt idx="3091">
                  <c:v>25213</c:v>
                </c:pt>
                <c:pt idx="3092">
                  <c:v>25211</c:v>
                </c:pt>
                <c:pt idx="3093">
                  <c:v>25210</c:v>
                </c:pt>
                <c:pt idx="3094">
                  <c:v>25208</c:v>
                </c:pt>
                <c:pt idx="3095">
                  <c:v>25206</c:v>
                </c:pt>
                <c:pt idx="3096">
                  <c:v>25205.217391304348</c:v>
                </c:pt>
                <c:pt idx="3097">
                  <c:v>25205</c:v>
                </c:pt>
                <c:pt idx="3098">
                  <c:v>25200</c:v>
                </c:pt>
                <c:pt idx="3099">
                  <c:v>25200</c:v>
                </c:pt>
                <c:pt idx="3100">
                  <c:v>25199</c:v>
                </c:pt>
                <c:pt idx="3101">
                  <c:v>25198</c:v>
                </c:pt>
                <c:pt idx="3102">
                  <c:v>25196</c:v>
                </c:pt>
                <c:pt idx="3103">
                  <c:v>25196</c:v>
                </c:pt>
                <c:pt idx="3104">
                  <c:v>25195</c:v>
                </c:pt>
                <c:pt idx="3105">
                  <c:v>25192</c:v>
                </c:pt>
                <c:pt idx="3106">
                  <c:v>25189</c:v>
                </c:pt>
                <c:pt idx="3107">
                  <c:v>25186</c:v>
                </c:pt>
                <c:pt idx="3108">
                  <c:v>25185</c:v>
                </c:pt>
                <c:pt idx="3109">
                  <c:v>25184</c:v>
                </c:pt>
                <c:pt idx="3110">
                  <c:v>25181</c:v>
                </c:pt>
                <c:pt idx="3111">
                  <c:v>25181</c:v>
                </c:pt>
                <c:pt idx="3112">
                  <c:v>25179</c:v>
                </c:pt>
                <c:pt idx="3113">
                  <c:v>25178</c:v>
                </c:pt>
                <c:pt idx="3114">
                  <c:v>25177</c:v>
                </c:pt>
                <c:pt idx="3115">
                  <c:v>25177</c:v>
                </c:pt>
                <c:pt idx="3116">
                  <c:v>25174</c:v>
                </c:pt>
                <c:pt idx="3117">
                  <c:v>25174</c:v>
                </c:pt>
                <c:pt idx="3118">
                  <c:v>25170</c:v>
                </c:pt>
                <c:pt idx="3119">
                  <c:v>25169</c:v>
                </c:pt>
                <c:pt idx="3120">
                  <c:v>25168</c:v>
                </c:pt>
                <c:pt idx="3121">
                  <c:v>25168</c:v>
                </c:pt>
                <c:pt idx="3122">
                  <c:v>25166</c:v>
                </c:pt>
                <c:pt idx="3123">
                  <c:v>25165</c:v>
                </c:pt>
                <c:pt idx="3124">
                  <c:v>25164</c:v>
                </c:pt>
                <c:pt idx="3125">
                  <c:v>25163.782608695656</c:v>
                </c:pt>
                <c:pt idx="3126">
                  <c:v>25163</c:v>
                </c:pt>
                <c:pt idx="3127">
                  <c:v>25161</c:v>
                </c:pt>
                <c:pt idx="3128">
                  <c:v>25160.73913043478</c:v>
                </c:pt>
                <c:pt idx="3129">
                  <c:v>25160</c:v>
                </c:pt>
                <c:pt idx="3130">
                  <c:v>25158</c:v>
                </c:pt>
                <c:pt idx="3131">
                  <c:v>25158</c:v>
                </c:pt>
                <c:pt idx="3132">
                  <c:v>25155</c:v>
                </c:pt>
                <c:pt idx="3133">
                  <c:v>25154</c:v>
                </c:pt>
                <c:pt idx="3134">
                  <c:v>25153</c:v>
                </c:pt>
                <c:pt idx="3135">
                  <c:v>25152</c:v>
                </c:pt>
                <c:pt idx="3136">
                  <c:v>25151</c:v>
                </c:pt>
                <c:pt idx="3137">
                  <c:v>25150.652173913044</c:v>
                </c:pt>
                <c:pt idx="3138">
                  <c:v>25148</c:v>
                </c:pt>
                <c:pt idx="3139">
                  <c:v>25146</c:v>
                </c:pt>
                <c:pt idx="3140">
                  <c:v>25146</c:v>
                </c:pt>
                <c:pt idx="3141">
                  <c:v>25143</c:v>
                </c:pt>
                <c:pt idx="3142">
                  <c:v>25141</c:v>
                </c:pt>
                <c:pt idx="3143">
                  <c:v>25140</c:v>
                </c:pt>
                <c:pt idx="3144">
                  <c:v>25140</c:v>
                </c:pt>
                <c:pt idx="3145">
                  <c:v>25138</c:v>
                </c:pt>
                <c:pt idx="3146">
                  <c:v>25135</c:v>
                </c:pt>
                <c:pt idx="3147">
                  <c:v>25134</c:v>
                </c:pt>
                <c:pt idx="3148">
                  <c:v>25134</c:v>
                </c:pt>
                <c:pt idx="3149">
                  <c:v>25134</c:v>
                </c:pt>
                <c:pt idx="3150">
                  <c:v>25132</c:v>
                </c:pt>
                <c:pt idx="3151">
                  <c:v>25131</c:v>
                </c:pt>
                <c:pt idx="3152">
                  <c:v>25130</c:v>
                </c:pt>
                <c:pt idx="3153">
                  <c:v>25130</c:v>
                </c:pt>
                <c:pt idx="3154">
                  <c:v>25129</c:v>
                </c:pt>
                <c:pt idx="3155">
                  <c:v>25128</c:v>
                </c:pt>
                <c:pt idx="3156">
                  <c:v>25127.217391304348</c:v>
                </c:pt>
                <c:pt idx="3157">
                  <c:v>25127</c:v>
                </c:pt>
                <c:pt idx="3158">
                  <c:v>25126</c:v>
                </c:pt>
                <c:pt idx="3159">
                  <c:v>25123</c:v>
                </c:pt>
                <c:pt idx="3160">
                  <c:v>25122</c:v>
                </c:pt>
                <c:pt idx="3161">
                  <c:v>25118</c:v>
                </c:pt>
                <c:pt idx="3162">
                  <c:v>25116</c:v>
                </c:pt>
                <c:pt idx="3163">
                  <c:v>25115</c:v>
                </c:pt>
                <c:pt idx="3164">
                  <c:v>25114</c:v>
                </c:pt>
                <c:pt idx="3165">
                  <c:v>25112</c:v>
                </c:pt>
                <c:pt idx="3166">
                  <c:v>25112</c:v>
                </c:pt>
                <c:pt idx="3167">
                  <c:v>25111</c:v>
                </c:pt>
                <c:pt idx="3168">
                  <c:v>25110</c:v>
                </c:pt>
                <c:pt idx="3169">
                  <c:v>25110</c:v>
                </c:pt>
                <c:pt idx="3170">
                  <c:v>25108</c:v>
                </c:pt>
                <c:pt idx="3171">
                  <c:v>25107</c:v>
                </c:pt>
                <c:pt idx="3172">
                  <c:v>25106</c:v>
                </c:pt>
                <c:pt idx="3173">
                  <c:v>25104</c:v>
                </c:pt>
                <c:pt idx="3174">
                  <c:v>25102</c:v>
                </c:pt>
                <c:pt idx="3175">
                  <c:v>25101</c:v>
                </c:pt>
                <c:pt idx="3176">
                  <c:v>25100</c:v>
                </c:pt>
                <c:pt idx="3177">
                  <c:v>25099</c:v>
                </c:pt>
                <c:pt idx="3178">
                  <c:v>25096</c:v>
                </c:pt>
                <c:pt idx="3179">
                  <c:v>25094</c:v>
                </c:pt>
                <c:pt idx="3180">
                  <c:v>25094</c:v>
                </c:pt>
                <c:pt idx="3181">
                  <c:v>25093</c:v>
                </c:pt>
                <c:pt idx="3182">
                  <c:v>25092</c:v>
                </c:pt>
                <c:pt idx="3183">
                  <c:v>25091</c:v>
                </c:pt>
                <c:pt idx="3184">
                  <c:v>25090</c:v>
                </c:pt>
                <c:pt idx="3185">
                  <c:v>25089</c:v>
                </c:pt>
                <c:pt idx="3186">
                  <c:v>25088</c:v>
                </c:pt>
                <c:pt idx="3187">
                  <c:v>25086</c:v>
                </c:pt>
                <c:pt idx="3188">
                  <c:v>25086</c:v>
                </c:pt>
                <c:pt idx="3189">
                  <c:v>25086</c:v>
                </c:pt>
                <c:pt idx="3190">
                  <c:v>25084</c:v>
                </c:pt>
                <c:pt idx="3191">
                  <c:v>25083</c:v>
                </c:pt>
                <c:pt idx="3192">
                  <c:v>25082</c:v>
                </c:pt>
                <c:pt idx="3193">
                  <c:v>25080</c:v>
                </c:pt>
                <c:pt idx="3194">
                  <c:v>25079</c:v>
                </c:pt>
                <c:pt idx="3195">
                  <c:v>25077</c:v>
                </c:pt>
                <c:pt idx="3196">
                  <c:v>25076</c:v>
                </c:pt>
                <c:pt idx="3197">
                  <c:v>25073</c:v>
                </c:pt>
                <c:pt idx="3198">
                  <c:v>25069</c:v>
                </c:pt>
                <c:pt idx="3199">
                  <c:v>25068</c:v>
                </c:pt>
                <c:pt idx="3200">
                  <c:v>25068</c:v>
                </c:pt>
                <c:pt idx="3201">
                  <c:v>25059</c:v>
                </c:pt>
                <c:pt idx="3202">
                  <c:v>25057</c:v>
                </c:pt>
                <c:pt idx="3203">
                  <c:v>25056</c:v>
                </c:pt>
                <c:pt idx="3204">
                  <c:v>25050</c:v>
                </c:pt>
                <c:pt idx="3205">
                  <c:v>25047</c:v>
                </c:pt>
                <c:pt idx="3206">
                  <c:v>25044</c:v>
                </c:pt>
                <c:pt idx="3207">
                  <c:v>25043</c:v>
                </c:pt>
                <c:pt idx="3208">
                  <c:v>25042</c:v>
                </c:pt>
                <c:pt idx="3209">
                  <c:v>25040.857142857134</c:v>
                </c:pt>
                <c:pt idx="3210">
                  <c:v>25040</c:v>
                </c:pt>
                <c:pt idx="3211">
                  <c:v>25038</c:v>
                </c:pt>
                <c:pt idx="3212">
                  <c:v>25032</c:v>
                </c:pt>
                <c:pt idx="3213">
                  <c:v>25028</c:v>
                </c:pt>
                <c:pt idx="3214">
                  <c:v>25027</c:v>
                </c:pt>
                <c:pt idx="3215">
                  <c:v>25026</c:v>
                </c:pt>
                <c:pt idx="3216">
                  <c:v>25026</c:v>
                </c:pt>
                <c:pt idx="3217">
                  <c:v>25024</c:v>
                </c:pt>
                <c:pt idx="3218">
                  <c:v>25024</c:v>
                </c:pt>
                <c:pt idx="3219">
                  <c:v>25022</c:v>
                </c:pt>
                <c:pt idx="3220">
                  <c:v>25021</c:v>
                </c:pt>
                <c:pt idx="3221">
                  <c:v>25020</c:v>
                </c:pt>
                <c:pt idx="3222">
                  <c:v>25019</c:v>
                </c:pt>
                <c:pt idx="3223">
                  <c:v>25002</c:v>
                </c:pt>
                <c:pt idx="3224">
                  <c:v>24998</c:v>
                </c:pt>
                <c:pt idx="3225">
                  <c:v>24997.913043478256</c:v>
                </c:pt>
                <c:pt idx="3226">
                  <c:v>24996.391304347821</c:v>
                </c:pt>
                <c:pt idx="3227">
                  <c:v>24996</c:v>
                </c:pt>
                <c:pt idx="3228">
                  <c:v>24996</c:v>
                </c:pt>
                <c:pt idx="3229">
                  <c:v>24994.08695652174</c:v>
                </c:pt>
                <c:pt idx="3230">
                  <c:v>24994.08695652174</c:v>
                </c:pt>
                <c:pt idx="3231">
                  <c:v>24993.695652173912</c:v>
                </c:pt>
                <c:pt idx="3232">
                  <c:v>24992</c:v>
                </c:pt>
                <c:pt idx="3233">
                  <c:v>24991</c:v>
                </c:pt>
                <c:pt idx="3234">
                  <c:v>24988.043478260868</c:v>
                </c:pt>
                <c:pt idx="3235">
                  <c:v>24984</c:v>
                </c:pt>
                <c:pt idx="3236">
                  <c:v>24977</c:v>
                </c:pt>
                <c:pt idx="3237">
                  <c:v>24976.304347826084</c:v>
                </c:pt>
                <c:pt idx="3238">
                  <c:v>24975</c:v>
                </c:pt>
                <c:pt idx="3239">
                  <c:v>24975</c:v>
                </c:pt>
                <c:pt idx="3240">
                  <c:v>24972</c:v>
                </c:pt>
                <c:pt idx="3241">
                  <c:v>24971</c:v>
                </c:pt>
                <c:pt idx="3242">
                  <c:v>24970</c:v>
                </c:pt>
                <c:pt idx="3243">
                  <c:v>24970</c:v>
                </c:pt>
                <c:pt idx="3244">
                  <c:v>24969</c:v>
                </c:pt>
                <c:pt idx="3245">
                  <c:v>24963</c:v>
                </c:pt>
                <c:pt idx="3246">
                  <c:v>24960</c:v>
                </c:pt>
                <c:pt idx="3247">
                  <c:v>24960</c:v>
                </c:pt>
                <c:pt idx="3248">
                  <c:v>24954</c:v>
                </c:pt>
                <c:pt idx="3249">
                  <c:v>24950</c:v>
                </c:pt>
                <c:pt idx="3250">
                  <c:v>24943</c:v>
                </c:pt>
                <c:pt idx="3251">
                  <c:v>24940.47826086956</c:v>
                </c:pt>
                <c:pt idx="3252">
                  <c:v>24931</c:v>
                </c:pt>
                <c:pt idx="3253">
                  <c:v>24928</c:v>
                </c:pt>
                <c:pt idx="3254">
                  <c:v>24924</c:v>
                </c:pt>
                <c:pt idx="3255">
                  <c:v>24924</c:v>
                </c:pt>
                <c:pt idx="3256">
                  <c:v>24920</c:v>
                </c:pt>
                <c:pt idx="3257">
                  <c:v>24918</c:v>
                </c:pt>
                <c:pt idx="3258">
                  <c:v>24912</c:v>
                </c:pt>
                <c:pt idx="3259">
                  <c:v>24906</c:v>
                </c:pt>
                <c:pt idx="3260">
                  <c:v>24902</c:v>
                </c:pt>
                <c:pt idx="3261">
                  <c:v>24898</c:v>
                </c:pt>
                <c:pt idx="3262">
                  <c:v>24888</c:v>
                </c:pt>
                <c:pt idx="3263">
                  <c:v>24884.571428571424</c:v>
                </c:pt>
                <c:pt idx="3264">
                  <c:v>24884</c:v>
                </c:pt>
                <c:pt idx="3265">
                  <c:v>24882</c:v>
                </c:pt>
                <c:pt idx="3266">
                  <c:v>24878</c:v>
                </c:pt>
                <c:pt idx="3267">
                  <c:v>24868</c:v>
                </c:pt>
                <c:pt idx="3268">
                  <c:v>24864</c:v>
                </c:pt>
                <c:pt idx="3269">
                  <c:v>24861</c:v>
                </c:pt>
                <c:pt idx="3270">
                  <c:v>24860</c:v>
                </c:pt>
                <c:pt idx="3271">
                  <c:v>24860</c:v>
                </c:pt>
                <c:pt idx="3272">
                  <c:v>24850.952380952385</c:v>
                </c:pt>
                <c:pt idx="3273">
                  <c:v>24846</c:v>
                </c:pt>
                <c:pt idx="3274">
                  <c:v>24840</c:v>
                </c:pt>
                <c:pt idx="3275">
                  <c:v>24828</c:v>
                </c:pt>
                <c:pt idx="3276">
                  <c:v>24818</c:v>
                </c:pt>
                <c:pt idx="3277">
                  <c:v>24817.17391304348</c:v>
                </c:pt>
                <c:pt idx="3278">
                  <c:v>24816</c:v>
                </c:pt>
                <c:pt idx="3279">
                  <c:v>24810</c:v>
                </c:pt>
                <c:pt idx="3280">
                  <c:v>24807</c:v>
                </c:pt>
                <c:pt idx="3281">
                  <c:v>24806</c:v>
                </c:pt>
                <c:pt idx="3282">
                  <c:v>24802</c:v>
                </c:pt>
                <c:pt idx="3283">
                  <c:v>24799</c:v>
                </c:pt>
                <c:pt idx="3284">
                  <c:v>24797</c:v>
                </c:pt>
                <c:pt idx="3285">
                  <c:v>24792</c:v>
                </c:pt>
                <c:pt idx="3286">
                  <c:v>24791</c:v>
                </c:pt>
                <c:pt idx="3287">
                  <c:v>24786</c:v>
                </c:pt>
                <c:pt idx="3288">
                  <c:v>24784</c:v>
                </c:pt>
                <c:pt idx="3289">
                  <c:v>24782</c:v>
                </c:pt>
                <c:pt idx="3290">
                  <c:v>24781.434782608703</c:v>
                </c:pt>
                <c:pt idx="3291">
                  <c:v>24780</c:v>
                </c:pt>
                <c:pt idx="3292">
                  <c:v>24774</c:v>
                </c:pt>
                <c:pt idx="3293">
                  <c:v>24770</c:v>
                </c:pt>
                <c:pt idx="3294">
                  <c:v>24768</c:v>
                </c:pt>
                <c:pt idx="3295">
                  <c:v>24766</c:v>
                </c:pt>
                <c:pt idx="3296">
                  <c:v>24763</c:v>
                </c:pt>
                <c:pt idx="3297">
                  <c:v>24762</c:v>
                </c:pt>
                <c:pt idx="3298">
                  <c:v>24761</c:v>
                </c:pt>
                <c:pt idx="3299">
                  <c:v>24760.956521739132</c:v>
                </c:pt>
                <c:pt idx="3300">
                  <c:v>24760</c:v>
                </c:pt>
                <c:pt idx="3301">
                  <c:v>24760</c:v>
                </c:pt>
                <c:pt idx="3302">
                  <c:v>24759</c:v>
                </c:pt>
                <c:pt idx="3303">
                  <c:v>24757</c:v>
                </c:pt>
                <c:pt idx="3304">
                  <c:v>24753</c:v>
                </c:pt>
                <c:pt idx="3305">
                  <c:v>24748</c:v>
                </c:pt>
                <c:pt idx="3306">
                  <c:v>24748</c:v>
                </c:pt>
                <c:pt idx="3307">
                  <c:v>24744</c:v>
                </c:pt>
                <c:pt idx="3308">
                  <c:v>24744</c:v>
                </c:pt>
                <c:pt idx="3309">
                  <c:v>24744</c:v>
                </c:pt>
                <c:pt idx="3310">
                  <c:v>24742</c:v>
                </c:pt>
                <c:pt idx="3311">
                  <c:v>24740</c:v>
                </c:pt>
                <c:pt idx="3312">
                  <c:v>24739</c:v>
                </c:pt>
                <c:pt idx="3313">
                  <c:v>24736</c:v>
                </c:pt>
                <c:pt idx="3314">
                  <c:v>24733</c:v>
                </c:pt>
                <c:pt idx="3315">
                  <c:v>24731</c:v>
                </c:pt>
                <c:pt idx="3316">
                  <c:v>24729</c:v>
                </c:pt>
                <c:pt idx="3317">
                  <c:v>24728</c:v>
                </c:pt>
                <c:pt idx="3318">
                  <c:v>24726</c:v>
                </c:pt>
                <c:pt idx="3319">
                  <c:v>24725</c:v>
                </c:pt>
                <c:pt idx="3320">
                  <c:v>24724</c:v>
                </c:pt>
                <c:pt idx="3321">
                  <c:v>24723</c:v>
                </c:pt>
                <c:pt idx="3322">
                  <c:v>24722</c:v>
                </c:pt>
                <c:pt idx="3323">
                  <c:v>24719</c:v>
                </c:pt>
                <c:pt idx="3324">
                  <c:v>24718</c:v>
                </c:pt>
                <c:pt idx="3325">
                  <c:v>24716</c:v>
                </c:pt>
                <c:pt idx="3326">
                  <c:v>24714</c:v>
                </c:pt>
                <c:pt idx="3327">
                  <c:v>24713</c:v>
                </c:pt>
                <c:pt idx="3328">
                  <c:v>24713</c:v>
                </c:pt>
                <c:pt idx="3329">
                  <c:v>24712</c:v>
                </c:pt>
                <c:pt idx="3330">
                  <c:v>24698</c:v>
                </c:pt>
                <c:pt idx="3331">
                  <c:v>24696</c:v>
                </c:pt>
                <c:pt idx="3332">
                  <c:v>24694</c:v>
                </c:pt>
                <c:pt idx="3333">
                  <c:v>24688</c:v>
                </c:pt>
                <c:pt idx="3334">
                  <c:v>24686</c:v>
                </c:pt>
                <c:pt idx="3335">
                  <c:v>24685</c:v>
                </c:pt>
                <c:pt idx="3336">
                  <c:v>24684</c:v>
                </c:pt>
                <c:pt idx="3337">
                  <c:v>24683</c:v>
                </c:pt>
                <c:pt idx="3338">
                  <c:v>24680</c:v>
                </c:pt>
                <c:pt idx="3339">
                  <c:v>24678</c:v>
                </c:pt>
                <c:pt idx="3340">
                  <c:v>24678</c:v>
                </c:pt>
                <c:pt idx="3341">
                  <c:v>24677</c:v>
                </c:pt>
                <c:pt idx="3342">
                  <c:v>24676</c:v>
                </c:pt>
                <c:pt idx="3343">
                  <c:v>24669</c:v>
                </c:pt>
                <c:pt idx="3344">
                  <c:v>24668</c:v>
                </c:pt>
                <c:pt idx="3345">
                  <c:v>24667</c:v>
                </c:pt>
                <c:pt idx="3346">
                  <c:v>24666</c:v>
                </c:pt>
                <c:pt idx="3347">
                  <c:v>24666</c:v>
                </c:pt>
                <c:pt idx="3348">
                  <c:v>24665</c:v>
                </c:pt>
                <c:pt idx="3349">
                  <c:v>24664</c:v>
                </c:pt>
                <c:pt idx="3350">
                  <c:v>24660</c:v>
                </c:pt>
                <c:pt idx="3351">
                  <c:v>24657</c:v>
                </c:pt>
                <c:pt idx="3352">
                  <c:v>24655</c:v>
                </c:pt>
                <c:pt idx="3353">
                  <c:v>24654</c:v>
                </c:pt>
                <c:pt idx="3354">
                  <c:v>24654</c:v>
                </c:pt>
                <c:pt idx="3355">
                  <c:v>24654</c:v>
                </c:pt>
                <c:pt idx="3356">
                  <c:v>24652.347826086956</c:v>
                </c:pt>
                <c:pt idx="3357">
                  <c:v>24652</c:v>
                </c:pt>
                <c:pt idx="3358">
                  <c:v>24651</c:v>
                </c:pt>
                <c:pt idx="3359">
                  <c:v>24650</c:v>
                </c:pt>
                <c:pt idx="3360">
                  <c:v>24646</c:v>
                </c:pt>
                <c:pt idx="3361">
                  <c:v>24645</c:v>
                </c:pt>
                <c:pt idx="3362">
                  <c:v>24642</c:v>
                </c:pt>
                <c:pt idx="3363">
                  <c:v>24635.304347826084</c:v>
                </c:pt>
                <c:pt idx="3364">
                  <c:v>24629</c:v>
                </c:pt>
                <c:pt idx="3365">
                  <c:v>24628</c:v>
                </c:pt>
                <c:pt idx="3366">
                  <c:v>24626</c:v>
                </c:pt>
                <c:pt idx="3367">
                  <c:v>24626</c:v>
                </c:pt>
                <c:pt idx="3368">
                  <c:v>24626</c:v>
                </c:pt>
                <c:pt idx="3369">
                  <c:v>24624</c:v>
                </c:pt>
                <c:pt idx="3370">
                  <c:v>24623</c:v>
                </c:pt>
                <c:pt idx="3371">
                  <c:v>24622</c:v>
                </c:pt>
                <c:pt idx="3372">
                  <c:v>24618.956521739132</c:v>
                </c:pt>
                <c:pt idx="3373">
                  <c:v>24616</c:v>
                </c:pt>
                <c:pt idx="3374">
                  <c:v>24614</c:v>
                </c:pt>
                <c:pt idx="3375">
                  <c:v>24613</c:v>
                </c:pt>
                <c:pt idx="3376">
                  <c:v>24610</c:v>
                </c:pt>
                <c:pt idx="3377">
                  <c:v>24608.782608695656</c:v>
                </c:pt>
                <c:pt idx="3378">
                  <c:v>24608</c:v>
                </c:pt>
                <c:pt idx="3379">
                  <c:v>24606</c:v>
                </c:pt>
                <c:pt idx="3380">
                  <c:v>24605</c:v>
                </c:pt>
                <c:pt idx="3381">
                  <c:v>24604</c:v>
                </c:pt>
                <c:pt idx="3382">
                  <c:v>24603</c:v>
                </c:pt>
                <c:pt idx="3383">
                  <c:v>24601</c:v>
                </c:pt>
                <c:pt idx="3384">
                  <c:v>24600</c:v>
                </c:pt>
                <c:pt idx="3385">
                  <c:v>24599.695652173912</c:v>
                </c:pt>
                <c:pt idx="3386">
                  <c:v>24598</c:v>
                </c:pt>
                <c:pt idx="3387">
                  <c:v>24596</c:v>
                </c:pt>
                <c:pt idx="3388">
                  <c:v>24594.826086956517</c:v>
                </c:pt>
                <c:pt idx="3389">
                  <c:v>24593</c:v>
                </c:pt>
                <c:pt idx="3390">
                  <c:v>24590</c:v>
                </c:pt>
                <c:pt idx="3391">
                  <c:v>24589</c:v>
                </c:pt>
                <c:pt idx="3392">
                  <c:v>24588</c:v>
                </c:pt>
                <c:pt idx="3393">
                  <c:v>24583</c:v>
                </c:pt>
                <c:pt idx="3394">
                  <c:v>24582</c:v>
                </c:pt>
                <c:pt idx="3395">
                  <c:v>24581</c:v>
                </c:pt>
                <c:pt idx="3396">
                  <c:v>24578</c:v>
                </c:pt>
                <c:pt idx="3397">
                  <c:v>24577</c:v>
                </c:pt>
                <c:pt idx="3398">
                  <c:v>24576</c:v>
                </c:pt>
                <c:pt idx="3399">
                  <c:v>24576</c:v>
                </c:pt>
                <c:pt idx="3400">
                  <c:v>24575</c:v>
                </c:pt>
                <c:pt idx="3401">
                  <c:v>24570</c:v>
                </c:pt>
                <c:pt idx="3402">
                  <c:v>24569</c:v>
                </c:pt>
                <c:pt idx="3403">
                  <c:v>24566</c:v>
                </c:pt>
                <c:pt idx="3404">
                  <c:v>24565</c:v>
                </c:pt>
                <c:pt idx="3405">
                  <c:v>24563</c:v>
                </c:pt>
                <c:pt idx="3406">
                  <c:v>24562</c:v>
                </c:pt>
                <c:pt idx="3407">
                  <c:v>24560</c:v>
                </c:pt>
                <c:pt idx="3408">
                  <c:v>24559</c:v>
                </c:pt>
                <c:pt idx="3409">
                  <c:v>24555</c:v>
                </c:pt>
                <c:pt idx="3410">
                  <c:v>24552</c:v>
                </c:pt>
                <c:pt idx="3411">
                  <c:v>24552</c:v>
                </c:pt>
                <c:pt idx="3412">
                  <c:v>24552</c:v>
                </c:pt>
                <c:pt idx="3413">
                  <c:v>24551</c:v>
                </c:pt>
                <c:pt idx="3414">
                  <c:v>24550</c:v>
                </c:pt>
                <c:pt idx="3415">
                  <c:v>24549.26086956522</c:v>
                </c:pt>
                <c:pt idx="3416">
                  <c:v>24549</c:v>
                </c:pt>
                <c:pt idx="3417">
                  <c:v>24546</c:v>
                </c:pt>
                <c:pt idx="3418">
                  <c:v>24545</c:v>
                </c:pt>
                <c:pt idx="3419">
                  <c:v>24544</c:v>
                </c:pt>
                <c:pt idx="3420">
                  <c:v>24540</c:v>
                </c:pt>
                <c:pt idx="3421">
                  <c:v>24540</c:v>
                </c:pt>
                <c:pt idx="3422">
                  <c:v>24539</c:v>
                </c:pt>
                <c:pt idx="3423">
                  <c:v>24538</c:v>
                </c:pt>
                <c:pt idx="3424">
                  <c:v>24529</c:v>
                </c:pt>
                <c:pt idx="3425">
                  <c:v>24524</c:v>
                </c:pt>
                <c:pt idx="3426">
                  <c:v>24521</c:v>
                </c:pt>
                <c:pt idx="3427">
                  <c:v>24518</c:v>
                </c:pt>
                <c:pt idx="3428">
                  <c:v>24515</c:v>
                </c:pt>
                <c:pt idx="3429">
                  <c:v>24514</c:v>
                </c:pt>
                <c:pt idx="3430">
                  <c:v>24513</c:v>
                </c:pt>
                <c:pt idx="3431">
                  <c:v>24508.652173913044</c:v>
                </c:pt>
                <c:pt idx="3432">
                  <c:v>24507</c:v>
                </c:pt>
                <c:pt idx="3433">
                  <c:v>24506</c:v>
                </c:pt>
                <c:pt idx="3434">
                  <c:v>24505</c:v>
                </c:pt>
                <c:pt idx="3435">
                  <c:v>24504</c:v>
                </c:pt>
                <c:pt idx="3436">
                  <c:v>24503</c:v>
                </c:pt>
                <c:pt idx="3437">
                  <c:v>24502</c:v>
                </c:pt>
                <c:pt idx="3438">
                  <c:v>24501</c:v>
                </c:pt>
                <c:pt idx="3439">
                  <c:v>24500</c:v>
                </c:pt>
                <c:pt idx="3440">
                  <c:v>24499</c:v>
                </c:pt>
                <c:pt idx="3441">
                  <c:v>24496</c:v>
                </c:pt>
                <c:pt idx="3442">
                  <c:v>24496</c:v>
                </c:pt>
                <c:pt idx="3443">
                  <c:v>24495</c:v>
                </c:pt>
                <c:pt idx="3444">
                  <c:v>24494</c:v>
                </c:pt>
                <c:pt idx="3445">
                  <c:v>24492</c:v>
                </c:pt>
                <c:pt idx="3446">
                  <c:v>24490.521739130436</c:v>
                </c:pt>
                <c:pt idx="3447">
                  <c:v>24489</c:v>
                </c:pt>
                <c:pt idx="3448">
                  <c:v>24487</c:v>
                </c:pt>
                <c:pt idx="3449">
                  <c:v>24486</c:v>
                </c:pt>
                <c:pt idx="3450">
                  <c:v>24485</c:v>
                </c:pt>
                <c:pt idx="3451">
                  <c:v>24484</c:v>
                </c:pt>
                <c:pt idx="3452">
                  <c:v>24482</c:v>
                </c:pt>
                <c:pt idx="3453">
                  <c:v>24480</c:v>
                </c:pt>
                <c:pt idx="3454">
                  <c:v>24479</c:v>
                </c:pt>
                <c:pt idx="3455">
                  <c:v>24477.043478260868</c:v>
                </c:pt>
                <c:pt idx="3456">
                  <c:v>24476</c:v>
                </c:pt>
                <c:pt idx="3457">
                  <c:v>24474</c:v>
                </c:pt>
                <c:pt idx="3458">
                  <c:v>24474</c:v>
                </c:pt>
                <c:pt idx="3459">
                  <c:v>24473</c:v>
                </c:pt>
                <c:pt idx="3460">
                  <c:v>24472</c:v>
                </c:pt>
                <c:pt idx="3461">
                  <c:v>24469</c:v>
                </c:pt>
                <c:pt idx="3462">
                  <c:v>24468</c:v>
                </c:pt>
                <c:pt idx="3463">
                  <c:v>24465</c:v>
                </c:pt>
                <c:pt idx="3464">
                  <c:v>24464</c:v>
                </c:pt>
                <c:pt idx="3465">
                  <c:v>24463</c:v>
                </c:pt>
                <c:pt idx="3466">
                  <c:v>24459</c:v>
                </c:pt>
                <c:pt idx="3467">
                  <c:v>24458.608695652176</c:v>
                </c:pt>
                <c:pt idx="3468">
                  <c:v>24458</c:v>
                </c:pt>
                <c:pt idx="3469">
                  <c:v>24455</c:v>
                </c:pt>
                <c:pt idx="3470">
                  <c:v>24454</c:v>
                </c:pt>
                <c:pt idx="3471">
                  <c:v>24453</c:v>
                </c:pt>
                <c:pt idx="3472">
                  <c:v>24451</c:v>
                </c:pt>
                <c:pt idx="3473">
                  <c:v>24450</c:v>
                </c:pt>
                <c:pt idx="3474">
                  <c:v>24450</c:v>
                </c:pt>
                <c:pt idx="3475">
                  <c:v>24447</c:v>
                </c:pt>
                <c:pt idx="3476">
                  <c:v>24445</c:v>
                </c:pt>
                <c:pt idx="3477">
                  <c:v>24443</c:v>
                </c:pt>
                <c:pt idx="3478">
                  <c:v>24439</c:v>
                </c:pt>
                <c:pt idx="3479">
                  <c:v>24438</c:v>
                </c:pt>
                <c:pt idx="3480">
                  <c:v>24436</c:v>
                </c:pt>
                <c:pt idx="3481">
                  <c:v>24434.857142857134</c:v>
                </c:pt>
                <c:pt idx="3482">
                  <c:v>24433</c:v>
                </c:pt>
                <c:pt idx="3483">
                  <c:v>24430</c:v>
                </c:pt>
                <c:pt idx="3484">
                  <c:v>24429</c:v>
                </c:pt>
                <c:pt idx="3485">
                  <c:v>24422</c:v>
                </c:pt>
                <c:pt idx="3486">
                  <c:v>24420</c:v>
                </c:pt>
                <c:pt idx="3487">
                  <c:v>24417</c:v>
                </c:pt>
                <c:pt idx="3488">
                  <c:v>24416</c:v>
                </c:pt>
                <c:pt idx="3489">
                  <c:v>24412</c:v>
                </c:pt>
                <c:pt idx="3490">
                  <c:v>24410.47826086956</c:v>
                </c:pt>
                <c:pt idx="3491">
                  <c:v>24410</c:v>
                </c:pt>
                <c:pt idx="3492">
                  <c:v>24410</c:v>
                </c:pt>
                <c:pt idx="3493">
                  <c:v>24408</c:v>
                </c:pt>
                <c:pt idx="3494">
                  <c:v>24408</c:v>
                </c:pt>
                <c:pt idx="3495">
                  <c:v>24405.782608695656</c:v>
                </c:pt>
                <c:pt idx="3496">
                  <c:v>24404</c:v>
                </c:pt>
                <c:pt idx="3497">
                  <c:v>24401</c:v>
                </c:pt>
                <c:pt idx="3498">
                  <c:v>24400</c:v>
                </c:pt>
                <c:pt idx="3499">
                  <c:v>24396</c:v>
                </c:pt>
                <c:pt idx="3500">
                  <c:v>24394</c:v>
                </c:pt>
                <c:pt idx="3501">
                  <c:v>24391</c:v>
                </c:pt>
                <c:pt idx="3502">
                  <c:v>24390</c:v>
                </c:pt>
                <c:pt idx="3503">
                  <c:v>24390</c:v>
                </c:pt>
                <c:pt idx="3504">
                  <c:v>24386</c:v>
                </c:pt>
                <c:pt idx="3505">
                  <c:v>24386</c:v>
                </c:pt>
                <c:pt idx="3506">
                  <c:v>24384</c:v>
                </c:pt>
                <c:pt idx="3507">
                  <c:v>24381</c:v>
                </c:pt>
                <c:pt idx="3508">
                  <c:v>24377</c:v>
                </c:pt>
                <c:pt idx="3509">
                  <c:v>24376</c:v>
                </c:pt>
                <c:pt idx="3510">
                  <c:v>24375</c:v>
                </c:pt>
                <c:pt idx="3511">
                  <c:v>24375</c:v>
                </c:pt>
                <c:pt idx="3512">
                  <c:v>24373</c:v>
                </c:pt>
                <c:pt idx="3513">
                  <c:v>24372</c:v>
                </c:pt>
                <c:pt idx="3514">
                  <c:v>24370</c:v>
                </c:pt>
                <c:pt idx="3515">
                  <c:v>24369</c:v>
                </c:pt>
                <c:pt idx="3516">
                  <c:v>24368</c:v>
                </c:pt>
                <c:pt idx="3517">
                  <c:v>24367</c:v>
                </c:pt>
                <c:pt idx="3518">
                  <c:v>24366</c:v>
                </c:pt>
                <c:pt idx="3519">
                  <c:v>24366</c:v>
                </c:pt>
                <c:pt idx="3520">
                  <c:v>24366</c:v>
                </c:pt>
                <c:pt idx="3521">
                  <c:v>24364.304347826084</c:v>
                </c:pt>
                <c:pt idx="3522">
                  <c:v>24364</c:v>
                </c:pt>
                <c:pt idx="3523">
                  <c:v>24363</c:v>
                </c:pt>
                <c:pt idx="3524">
                  <c:v>24362</c:v>
                </c:pt>
                <c:pt idx="3525">
                  <c:v>24362</c:v>
                </c:pt>
                <c:pt idx="3526">
                  <c:v>24360</c:v>
                </c:pt>
                <c:pt idx="3527">
                  <c:v>24358</c:v>
                </c:pt>
                <c:pt idx="3528">
                  <c:v>24357</c:v>
                </c:pt>
                <c:pt idx="3529">
                  <c:v>24356</c:v>
                </c:pt>
                <c:pt idx="3530">
                  <c:v>24356</c:v>
                </c:pt>
                <c:pt idx="3531">
                  <c:v>24356</c:v>
                </c:pt>
                <c:pt idx="3532">
                  <c:v>24354</c:v>
                </c:pt>
                <c:pt idx="3533">
                  <c:v>24354</c:v>
                </c:pt>
                <c:pt idx="3534">
                  <c:v>24354</c:v>
                </c:pt>
                <c:pt idx="3535">
                  <c:v>24353</c:v>
                </c:pt>
                <c:pt idx="3536">
                  <c:v>24350</c:v>
                </c:pt>
                <c:pt idx="3537">
                  <c:v>24349</c:v>
                </c:pt>
                <c:pt idx="3538">
                  <c:v>24347</c:v>
                </c:pt>
                <c:pt idx="3539">
                  <c:v>24347</c:v>
                </c:pt>
                <c:pt idx="3540">
                  <c:v>24346</c:v>
                </c:pt>
                <c:pt idx="3541">
                  <c:v>24345</c:v>
                </c:pt>
                <c:pt idx="3542">
                  <c:v>24344</c:v>
                </c:pt>
                <c:pt idx="3543">
                  <c:v>24339</c:v>
                </c:pt>
                <c:pt idx="3544">
                  <c:v>24338.391304347824</c:v>
                </c:pt>
                <c:pt idx="3545">
                  <c:v>24338</c:v>
                </c:pt>
                <c:pt idx="3546">
                  <c:v>24337</c:v>
                </c:pt>
                <c:pt idx="3547">
                  <c:v>24336</c:v>
                </c:pt>
                <c:pt idx="3548">
                  <c:v>24335</c:v>
                </c:pt>
                <c:pt idx="3549">
                  <c:v>24334.782608695656</c:v>
                </c:pt>
                <c:pt idx="3550">
                  <c:v>24334</c:v>
                </c:pt>
                <c:pt idx="3551">
                  <c:v>24334</c:v>
                </c:pt>
                <c:pt idx="3552">
                  <c:v>24333</c:v>
                </c:pt>
                <c:pt idx="3553">
                  <c:v>24332</c:v>
                </c:pt>
                <c:pt idx="3554">
                  <c:v>24331.869565217392</c:v>
                </c:pt>
                <c:pt idx="3555">
                  <c:v>24331</c:v>
                </c:pt>
                <c:pt idx="3556">
                  <c:v>24328.47826086956</c:v>
                </c:pt>
                <c:pt idx="3557">
                  <c:v>24328</c:v>
                </c:pt>
                <c:pt idx="3558">
                  <c:v>24327.521739130436</c:v>
                </c:pt>
                <c:pt idx="3559">
                  <c:v>24322</c:v>
                </c:pt>
                <c:pt idx="3560">
                  <c:v>24320</c:v>
                </c:pt>
                <c:pt idx="3561">
                  <c:v>24318</c:v>
                </c:pt>
                <c:pt idx="3562">
                  <c:v>24318</c:v>
                </c:pt>
                <c:pt idx="3563">
                  <c:v>24318</c:v>
                </c:pt>
                <c:pt idx="3564">
                  <c:v>24312</c:v>
                </c:pt>
                <c:pt idx="3565">
                  <c:v>24310.73913043478</c:v>
                </c:pt>
                <c:pt idx="3566">
                  <c:v>24300</c:v>
                </c:pt>
                <c:pt idx="3567">
                  <c:v>24298</c:v>
                </c:pt>
                <c:pt idx="3568">
                  <c:v>24296</c:v>
                </c:pt>
                <c:pt idx="3569">
                  <c:v>24290</c:v>
                </c:pt>
                <c:pt idx="3570">
                  <c:v>24288</c:v>
                </c:pt>
                <c:pt idx="3571">
                  <c:v>24281.043478260868</c:v>
                </c:pt>
                <c:pt idx="3572">
                  <c:v>24276</c:v>
                </c:pt>
                <c:pt idx="3573">
                  <c:v>24273.73913043478</c:v>
                </c:pt>
                <c:pt idx="3574">
                  <c:v>24260</c:v>
                </c:pt>
                <c:pt idx="3575">
                  <c:v>24254</c:v>
                </c:pt>
                <c:pt idx="3576">
                  <c:v>24252</c:v>
                </c:pt>
                <c:pt idx="3577">
                  <c:v>24252</c:v>
                </c:pt>
                <c:pt idx="3578">
                  <c:v>24252</c:v>
                </c:pt>
                <c:pt idx="3579">
                  <c:v>24250</c:v>
                </c:pt>
                <c:pt idx="3580">
                  <c:v>24234</c:v>
                </c:pt>
                <c:pt idx="3581">
                  <c:v>24228</c:v>
                </c:pt>
                <c:pt idx="3582">
                  <c:v>24224</c:v>
                </c:pt>
                <c:pt idx="3583">
                  <c:v>24220</c:v>
                </c:pt>
                <c:pt idx="3584">
                  <c:v>24218</c:v>
                </c:pt>
                <c:pt idx="3585">
                  <c:v>24216</c:v>
                </c:pt>
                <c:pt idx="3586">
                  <c:v>24212</c:v>
                </c:pt>
                <c:pt idx="3587">
                  <c:v>24210</c:v>
                </c:pt>
                <c:pt idx="3588">
                  <c:v>24210</c:v>
                </c:pt>
                <c:pt idx="3589">
                  <c:v>24210</c:v>
                </c:pt>
                <c:pt idx="3590">
                  <c:v>24209</c:v>
                </c:pt>
                <c:pt idx="3591">
                  <c:v>24208</c:v>
                </c:pt>
                <c:pt idx="3592">
                  <c:v>24204</c:v>
                </c:pt>
                <c:pt idx="3593">
                  <c:v>24198</c:v>
                </c:pt>
                <c:pt idx="3594">
                  <c:v>24196</c:v>
                </c:pt>
                <c:pt idx="3595">
                  <c:v>24194</c:v>
                </c:pt>
                <c:pt idx="3596">
                  <c:v>24188</c:v>
                </c:pt>
                <c:pt idx="3597">
                  <c:v>24186</c:v>
                </c:pt>
                <c:pt idx="3598">
                  <c:v>24186</c:v>
                </c:pt>
                <c:pt idx="3599">
                  <c:v>24184</c:v>
                </c:pt>
                <c:pt idx="3600">
                  <c:v>24182</c:v>
                </c:pt>
                <c:pt idx="3601">
                  <c:v>24178</c:v>
                </c:pt>
                <c:pt idx="3602">
                  <c:v>24175.434782608703</c:v>
                </c:pt>
                <c:pt idx="3603">
                  <c:v>24174</c:v>
                </c:pt>
                <c:pt idx="3604">
                  <c:v>24174</c:v>
                </c:pt>
                <c:pt idx="3605">
                  <c:v>24174</c:v>
                </c:pt>
                <c:pt idx="3606">
                  <c:v>24172.652173913044</c:v>
                </c:pt>
                <c:pt idx="3607">
                  <c:v>24168</c:v>
                </c:pt>
                <c:pt idx="3608">
                  <c:v>24168</c:v>
                </c:pt>
                <c:pt idx="3609">
                  <c:v>24162</c:v>
                </c:pt>
                <c:pt idx="3610">
                  <c:v>24156</c:v>
                </c:pt>
                <c:pt idx="3611">
                  <c:v>24156</c:v>
                </c:pt>
                <c:pt idx="3612">
                  <c:v>24154</c:v>
                </c:pt>
                <c:pt idx="3613">
                  <c:v>24150</c:v>
                </c:pt>
                <c:pt idx="3614">
                  <c:v>24148</c:v>
                </c:pt>
                <c:pt idx="3615">
                  <c:v>24148</c:v>
                </c:pt>
                <c:pt idx="3616">
                  <c:v>24146</c:v>
                </c:pt>
                <c:pt idx="3617">
                  <c:v>24144</c:v>
                </c:pt>
                <c:pt idx="3618">
                  <c:v>24140</c:v>
                </c:pt>
                <c:pt idx="3619">
                  <c:v>24136</c:v>
                </c:pt>
                <c:pt idx="3620">
                  <c:v>24134</c:v>
                </c:pt>
                <c:pt idx="3621">
                  <c:v>24132</c:v>
                </c:pt>
                <c:pt idx="3622">
                  <c:v>24132</c:v>
                </c:pt>
                <c:pt idx="3623">
                  <c:v>24132</c:v>
                </c:pt>
                <c:pt idx="3624">
                  <c:v>24128</c:v>
                </c:pt>
                <c:pt idx="3625">
                  <c:v>24126</c:v>
                </c:pt>
                <c:pt idx="3626">
                  <c:v>24120</c:v>
                </c:pt>
                <c:pt idx="3627">
                  <c:v>24118</c:v>
                </c:pt>
                <c:pt idx="3628">
                  <c:v>24114</c:v>
                </c:pt>
                <c:pt idx="3629">
                  <c:v>24114</c:v>
                </c:pt>
                <c:pt idx="3630">
                  <c:v>24110</c:v>
                </c:pt>
                <c:pt idx="3631">
                  <c:v>24109.5652173913</c:v>
                </c:pt>
                <c:pt idx="3632">
                  <c:v>24098</c:v>
                </c:pt>
                <c:pt idx="3633">
                  <c:v>24097.217391304348</c:v>
                </c:pt>
                <c:pt idx="3634">
                  <c:v>24096</c:v>
                </c:pt>
                <c:pt idx="3635">
                  <c:v>24096</c:v>
                </c:pt>
                <c:pt idx="3636">
                  <c:v>24092</c:v>
                </c:pt>
                <c:pt idx="3637">
                  <c:v>24090</c:v>
                </c:pt>
                <c:pt idx="3638">
                  <c:v>24082.434782608703</c:v>
                </c:pt>
                <c:pt idx="3639">
                  <c:v>24082</c:v>
                </c:pt>
                <c:pt idx="3640">
                  <c:v>24080</c:v>
                </c:pt>
                <c:pt idx="3641">
                  <c:v>24072</c:v>
                </c:pt>
                <c:pt idx="3642">
                  <c:v>24066</c:v>
                </c:pt>
                <c:pt idx="3643">
                  <c:v>24062</c:v>
                </c:pt>
                <c:pt idx="3644">
                  <c:v>24054</c:v>
                </c:pt>
                <c:pt idx="3645">
                  <c:v>24046</c:v>
                </c:pt>
                <c:pt idx="3646">
                  <c:v>24042</c:v>
                </c:pt>
                <c:pt idx="3647">
                  <c:v>24040</c:v>
                </c:pt>
                <c:pt idx="3648">
                  <c:v>24039.608695652179</c:v>
                </c:pt>
                <c:pt idx="3649">
                  <c:v>24038</c:v>
                </c:pt>
                <c:pt idx="3650">
                  <c:v>24030</c:v>
                </c:pt>
                <c:pt idx="3651">
                  <c:v>24028</c:v>
                </c:pt>
                <c:pt idx="3652">
                  <c:v>24028</c:v>
                </c:pt>
                <c:pt idx="3653">
                  <c:v>24026</c:v>
                </c:pt>
                <c:pt idx="3654">
                  <c:v>24024</c:v>
                </c:pt>
                <c:pt idx="3655">
                  <c:v>24024</c:v>
                </c:pt>
                <c:pt idx="3656">
                  <c:v>24019.043478260868</c:v>
                </c:pt>
                <c:pt idx="3657">
                  <c:v>24012</c:v>
                </c:pt>
                <c:pt idx="3658">
                  <c:v>24012</c:v>
                </c:pt>
                <c:pt idx="3659">
                  <c:v>24009.304347826084</c:v>
                </c:pt>
                <c:pt idx="3660">
                  <c:v>24008</c:v>
                </c:pt>
                <c:pt idx="3661">
                  <c:v>24008</c:v>
                </c:pt>
                <c:pt idx="3662">
                  <c:v>24006</c:v>
                </c:pt>
                <c:pt idx="3663">
                  <c:v>24004</c:v>
                </c:pt>
                <c:pt idx="3664">
                  <c:v>24002</c:v>
                </c:pt>
                <c:pt idx="3665">
                  <c:v>24000.217391304348</c:v>
                </c:pt>
                <c:pt idx="3666">
                  <c:v>23997</c:v>
                </c:pt>
                <c:pt idx="3667">
                  <c:v>23992</c:v>
                </c:pt>
                <c:pt idx="3668">
                  <c:v>23988</c:v>
                </c:pt>
                <c:pt idx="3669">
                  <c:v>23980</c:v>
                </c:pt>
                <c:pt idx="3670">
                  <c:v>23978</c:v>
                </c:pt>
                <c:pt idx="3671">
                  <c:v>23972</c:v>
                </c:pt>
                <c:pt idx="3672">
                  <c:v>23970.434782608703</c:v>
                </c:pt>
                <c:pt idx="3673">
                  <c:v>23962</c:v>
                </c:pt>
                <c:pt idx="3674">
                  <c:v>23962</c:v>
                </c:pt>
                <c:pt idx="3675">
                  <c:v>23960</c:v>
                </c:pt>
                <c:pt idx="3676">
                  <c:v>23958</c:v>
                </c:pt>
                <c:pt idx="3677">
                  <c:v>23958</c:v>
                </c:pt>
                <c:pt idx="3678">
                  <c:v>23956</c:v>
                </c:pt>
                <c:pt idx="3679">
                  <c:v>23954</c:v>
                </c:pt>
                <c:pt idx="3680">
                  <c:v>23952</c:v>
                </c:pt>
                <c:pt idx="3681">
                  <c:v>23950</c:v>
                </c:pt>
                <c:pt idx="3682">
                  <c:v>23948</c:v>
                </c:pt>
                <c:pt idx="3683">
                  <c:v>23948</c:v>
                </c:pt>
                <c:pt idx="3684">
                  <c:v>23934</c:v>
                </c:pt>
                <c:pt idx="3685">
                  <c:v>23932</c:v>
                </c:pt>
                <c:pt idx="3686">
                  <c:v>23928</c:v>
                </c:pt>
                <c:pt idx="3687">
                  <c:v>23928</c:v>
                </c:pt>
                <c:pt idx="3688">
                  <c:v>23922</c:v>
                </c:pt>
                <c:pt idx="3689">
                  <c:v>23920</c:v>
                </c:pt>
                <c:pt idx="3690">
                  <c:v>23916</c:v>
                </c:pt>
                <c:pt idx="3691">
                  <c:v>23916</c:v>
                </c:pt>
                <c:pt idx="3692">
                  <c:v>23910</c:v>
                </c:pt>
                <c:pt idx="3693">
                  <c:v>23908</c:v>
                </c:pt>
                <c:pt idx="3694">
                  <c:v>23900</c:v>
                </c:pt>
                <c:pt idx="3695">
                  <c:v>23898</c:v>
                </c:pt>
                <c:pt idx="3696">
                  <c:v>23898</c:v>
                </c:pt>
                <c:pt idx="3697">
                  <c:v>23896</c:v>
                </c:pt>
                <c:pt idx="3698">
                  <c:v>23892</c:v>
                </c:pt>
                <c:pt idx="3699">
                  <c:v>23890</c:v>
                </c:pt>
                <c:pt idx="3700">
                  <c:v>23886</c:v>
                </c:pt>
                <c:pt idx="3701">
                  <c:v>23884</c:v>
                </c:pt>
                <c:pt idx="3702">
                  <c:v>23884</c:v>
                </c:pt>
                <c:pt idx="3703">
                  <c:v>23880.5652173913</c:v>
                </c:pt>
                <c:pt idx="3704">
                  <c:v>23880</c:v>
                </c:pt>
                <c:pt idx="3705">
                  <c:v>23880</c:v>
                </c:pt>
                <c:pt idx="3706">
                  <c:v>23878</c:v>
                </c:pt>
                <c:pt idx="3707">
                  <c:v>23874</c:v>
                </c:pt>
                <c:pt idx="3708">
                  <c:v>23874</c:v>
                </c:pt>
                <c:pt idx="3709">
                  <c:v>23868</c:v>
                </c:pt>
                <c:pt idx="3710">
                  <c:v>23862</c:v>
                </c:pt>
                <c:pt idx="3711">
                  <c:v>23862</c:v>
                </c:pt>
                <c:pt idx="3712">
                  <c:v>23860</c:v>
                </c:pt>
                <c:pt idx="3713">
                  <c:v>23858</c:v>
                </c:pt>
                <c:pt idx="3714">
                  <c:v>23856.043478260868</c:v>
                </c:pt>
                <c:pt idx="3715">
                  <c:v>23856</c:v>
                </c:pt>
                <c:pt idx="3716">
                  <c:v>23854</c:v>
                </c:pt>
                <c:pt idx="3717">
                  <c:v>23850</c:v>
                </c:pt>
                <c:pt idx="3718">
                  <c:v>23848</c:v>
                </c:pt>
                <c:pt idx="3719">
                  <c:v>23845</c:v>
                </c:pt>
                <c:pt idx="3720">
                  <c:v>23843.91304347826</c:v>
                </c:pt>
                <c:pt idx="3721">
                  <c:v>23842</c:v>
                </c:pt>
                <c:pt idx="3722">
                  <c:v>23842</c:v>
                </c:pt>
                <c:pt idx="3723">
                  <c:v>23840</c:v>
                </c:pt>
                <c:pt idx="3724">
                  <c:v>23831.73913043478</c:v>
                </c:pt>
                <c:pt idx="3725">
                  <c:v>23830</c:v>
                </c:pt>
                <c:pt idx="3726">
                  <c:v>23828</c:v>
                </c:pt>
                <c:pt idx="3727">
                  <c:v>23826</c:v>
                </c:pt>
                <c:pt idx="3728">
                  <c:v>23824</c:v>
                </c:pt>
                <c:pt idx="3729">
                  <c:v>23823.782608695656</c:v>
                </c:pt>
                <c:pt idx="3730">
                  <c:v>23822</c:v>
                </c:pt>
                <c:pt idx="3731">
                  <c:v>23814</c:v>
                </c:pt>
                <c:pt idx="3732">
                  <c:v>23810</c:v>
                </c:pt>
                <c:pt idx="3733">
                  <c:v>23808</c:v>
                </c:pt>
                <c:pt idx="3734">
                  <c:v>23808</c:v>
                </c:pt>
                <c:pt idx="3735">
                  <c:v>23804</c:v>
                </c:pt>
                <c:pt idx="3736">
                  <c:v>23804</c:v>
                </c:pt>
                <c:pt idx="3737">
                  <c:v>23802</c:v>
                </c:pt>
                <c:pt idx="3738">
                  <c:v>23802</c:v>
                </c:pt>
                <c:pt idx="3739">
                  <c:v>23800</c:v>
                </c:pt>
                <c:pt idx="3740">
                  <c:v>23798</c:v>
                </c:pt>
                <c:pt idx="3741">
                  <c:v>23793.608695652179</c:v>
                </c:pt>
                <c:pt idx="3742">
                  <c:v>23792</c:v>
                </c:pt>
                <c:pt idx="3743">
                  <c:v>23786</c:v>
                </c:pt>
                <c:pt idx="3744">
                  <c:v>23786</c:v>
                </c:pt>
                <c:pt idx="3745">
                  <c:v>23784</c:v>
                </c:pt>
                <c:pt idx="3746">
                  <c:v>23778</c:v>
                </c:pt>
                <c:pt idx="3747">
                  <c:v>23776</c:v>
                </c:pt>
                <c:pt idx="3748">
                  <c:v>23770</c:v>
                </c:pt>
                <c:pt idx="3749">
                  <c:v>23768</c:v>
                </c:pt>
                <c:pt idx="3750">
                  <c:v>23763</c:v>
                </c:pt>
                <c:pt idx="3751">
                  <c:v>23758</c:v>
                </c:pt>
                <c:pt idx="3752">
                  <c:v>23752</c:v>
                </c:pt>
                <c:pt idx="3753">
                  <c:v>23744</c:v>
                </c:pt>
                <c:pt idx="3754">
                  <c:v>23742</c:v>
                </c:pt>
                <c:pt idx="3755">
                  <c:v>23742</c:v>
                </c:pt>
                <c:pt idx="3756">
                  <c:v>23740</c:v>
                </c:pt>
                <c:pt idx="3757">
                  <c:v>23734</c:v>
                </c:pt>
                <c:pt idx="3758">
                  <c:v>23728</c:v>
                </c:pt>
                <c:pt idx="3759">
                  <c:v>23726</c:v>
                </c:pt>
                <c:pt idx="3760">
                  <c:v>23716</c:v>
                </c:pt>
                <c:pt idx="3761">
                  <c:v>23714</c:v>
                </c:pt>
                <c:pt idx="3762">
                  <c:v>23712</c:v>
                </c:pt>
                <c:pt idx="3763">
                  <c:v>23710</c:v>
                </c:pt>
                <c:pt idx="3764">
                  <c:v>23709.652173913044</c:v>
                </c:pt>
                <c:pt idx="3765">
                  <c:v>23708</c:v>
                </c:pt>
                <c:pt idx="3766">
                  <c:v>23708</c:v>
                </c:pt>
                <c:pt idx="3767">
                  <c:v>23706.26086956522</c:v>
                </c:pt>
                <c:pt idx="3768">
                  <c:v>23706</c:v>
                </c:pt>
                <c:pt idx="3769">
                  <c:v>23706</c:v>
                </c:pt>
                <c:pt idx="3770">
                  <c:v>23706</c:v>
                </c:pt>
                <c:pt idx="3771">
                  <c:v>23702</c:v>
                </c:pt>
                <c:pt idx="3772">
                  <c:v>23700</c:v>
                </c:pt>
                <c:pt idx="3773">
                  <c:v>23700</c:v>
                </c:pt>
                <c:pt idx="3774">
                  <c:v>23698</c:v>
                </c:pt>
                <c:pt idx="3775">
                  <c:v>23692</c:v>
                </c:pt>
                <c:pt idx="3776">
                  <c:v>23688</c:v>
                </c:pt>
                <c:pt idx="3777">
                  <c:v>23682</c:v>
                </c:pt>
                <c:pt idx="3778">
                  <c:v>23682</c:v>
                </c:pt>
                <c:pt idx="3779">
                  <c:v>23680</c:v>
                </c:pt>
                <c:pt idx="3780">
                  <c:v>23680</c:v>
                </c:pt>
                <c:pt idx="3781">
                  <c:v>23676</c:v>
                </c:pt>
                <c:pt idx="3782">
                  <c:v>23674</c:v>
                </c:pt>
                <c:pt idx="3783">
                  <c:v>23672</c:v>
                </c:pt>
                <c:pt idx="3784">
                  <c:v>23670.826086956517</c:v>
                </c:pt>
                <c:pt idx="3785">
                  <c:v>23670</c:v>
                </c:pt>
                <c:pt idx="3786">
                  <c:v>23669.521739130436</c:v>
                </c:pt>
                <c:pt idx="3787">
                  <c:v>23666.26086956522</c:v>
                </c:pt>
                <c:pt idx="3788">
                  <c:v>23666</c:v>
                </c:pt>
                <c:pt idx="3789">
                  <c:v>23662.695652173912</c:v>
                </c:pt>
                <c:pt idx="3790">
                  <c:v>23662</c:v>
                </c:pt>
                <c:pt idx="3791">
                  <c:v>23662</c:v>
                </c:pt>
                <c:pt idx="3792">
                  <c:v>23658</c:v>
                </c:pt>
                <c:pt idx="3793">
                  <c:v>23652</c:v>
                </c:pt>
                <c:pt idx="3794">
                  <c:v>23650</c:v>
                </c:pt>
                <c:pt idx="3795">
                  <c:v>23648</c:v>
                </c:pt>
                <c:pt idx="3796">
                  <c:v>23644.73913043478</c:v>
                </c:pt>
                <c:pt idx="3797">
                  <c:v>23644</c:v>
                </c:pt>
                <c:pt idx="3798">
                  <c:v>23642</c:v>
                </c:pt>
                <c:pt idx="3799">
                  <c:v>23640</c:v>
                </c:pt>
                <c:pt idx="3800">
                  <c:v>23636</c:v>
                </c:pt>
                <c:pt idx="3801">
                  <c:v>23634</c:v>
                </c:pt>
                <c:pt idx="3802">
                  <c:v>23632</c:v>
                </c:pt>
                <c:pt idx="3803">
                  <c:v>23628</c:v>
                </c:pt>
                <c:pt idx="3804">
                  <c:v>23626</c:v>
                </c:pt>
                <c:pt idx="3805">
                  <c:v>23624</c:v>
                </c:pt>
                <c:pt idx="3806">
                  <c:v>23622</c:v>
                </c:pt>
                <c:pt idx="3807">
                  <c:v>23617.956521739125</c:v>
                </c:pt>
                <c:pt idx="3808">
                  <c:v>23614</c:v>
                </c:pt>
                <c:pt idx="3809">
                  <c:v>23610</c:v>
                </c:pt>
                <c:pt idx="3810">
                  <c:v>23608</c:v>
                </c:pt>
                <c:pt idx="3811">
                  <c:v>23604</c:v>
                </c:pt>
                <c:pt idx="3812">
                  <c:v>23604</c:v>
                </c:pt>
                <c:pt idx="3813">
                  <c:v>23598</c:v>
                </c:pt>
                <c:pt idx="3814">
                  <c:v>23596</c:v>
                </c:pt>
                <c:pt idx="3815">
                  <c:v>23592</c:v>
                </c:pt>
                <c:pt idx="3816">
                  <c:v>23592</c:v>
                </c:pt>
                <c:pt idx="3817">
                  <c:v>23589.652173913044</c:v>
                </c:pt>
                <c:pt idx="3818">
                  <c:v>23588</c:v>
                </c:pt>
                <c:pt idx="3819">
                  <c:v>23578</c:v>
                </c:pt>
                <c:pt idx="3820">
                  <c:v>23572</c:v>
                </c:pt>
                <c:pt idx="3821">
                  <c:v>23566</c:v>
                </c:pt>
                <c:pt idx="3822">
                  <c:v>23566</c:v>
                </c:pt>
                <c:pt idx="3823">
                  <c:v>23558</c:v>
                </c:pt>
                <c:pt idx="3824">
                  <c:v>23552.17391304348</c:v>
                </c:pt>
                <c:pt idx="3825">
                  <c:v>23550</c:v>
                </c:pt>
                <c:pt idx="3826">
                  <c:v>23548.956521739132</c:v>
                </c:pt>
                <c:pt idx="3827">
                  <c:v>23540</c:v>
                </c:pt>
                <c:pt idx="3828">
                  <c:v>23538.952380952378</c:v>
                </c:pt>
                <c:pt idx="3829">
                  <c:v>23532</c:v>
                </c:pt>
                <c:pt idx="3830">
                  <c:v>23530</c:v>
                </c:pt>
                <c:pt idx="3831">
                  <c:v>23526</c:v>
                </c:pt>
                <c:pt idx="3832">
                  <c:v>23524</c:v>
                </c:pt>
                <c:pt idx="3833">
                  <c:v>23520</c:v>
                </c:pt>
                <c:pt idx="3834">
                  <c:v>23511</c:v>
                </c:pt>
                <c:pt idx="3835">
                  <c:v>23508</c:v>
                </c:pt>
                <c:pt idx="3836">
                  <c:v>23508</c:v>
                </c:pt>
                <c:pt idx="3837">
                  <c:v>23498</c:v>
                </c:pt>
                <c:pt idx="3838">
                  <c:v>23494</c:v>
                </c:pt>
                <c:pt idx="3839">
                  <c:v>23492</c:v>
                </c:pt>
                <c:pt idx="3840">
                  <c:v>23491.619047619042</c:v>
                </c:pt>
                <c:pt idx="3841">
                  <c:v>23490</c:v>
                </c:pt>
                <c:pt idx="3842">
                  <c:v>23488</c:v>
                </c:pt>
                <c:pt idx="3843">
                  <c:v>23484</c:v>
                </c:pt>
                <c:pt idx="3844">
                  <c:v>23481.809523809512</c:v>
                </c:pt>
                <c:pt idx="3845">
                  <c:v>23480</c:v>
                </c:pt>
                <c:pt idx="3846">
                  <c:v>23464</c:v>
                </c:pt>
                <c:pt idx="3847">
                  <c:v>23458</c:v>
                </c:pt>
                <c:pt idx="3848">
                  <c:v>23452</c:v>
                </c:pt>
                <c:pt idx="3849">
                  <c:v>23452</c:v>
                </c:pt>
                <c:pt idx="3850">
                  <c:v>23450</c:v>
                </c:pt>
                <c:pt idx="3851">
                  <c:v>23450</c:v>
                </c:pt>
                <c:pt idx="3852">
                  <c:v>23448</c:v>
                </c:pt>
                <c:pt idx="3853">
                  <c:v>23446</c:v>
                </c:pt>
                <c:pt idx="3854">
                  <c:v>23444</c:v>
                </c:pt>
                <c:pt idx="3855">
                  <c:v>23442</c:v>
                </c:pt>
                <c:pt idx="3856">
                  <c:v>23438</c:v>
                </c:pt>
                <c:pt idx="3857">
                  <c:v>23436</c:v>
                </c:pt>
                <c:pt idx="3858">
                  <c:v>23434</c:v>
                </c:pt>
                <c:pt idx="3859">
                  <c:v>23430</c:v>
                </c:pt>
                <c:pt idx="3860">
                  <c:v>23430</c:v>
                </c:pt>
                <c:pt idx="3861">
                  <c:v>23428</c:v>
                </c:pt>
                <c:pt idx="3862">
                  <c:v>23426</c:v>
                </c:pt>
                <c:pt idx="3863">
                  <c:v>23424</c:v>
                </c:pt>
                <c:pt idx="3864">
                  <c:v>23422</c:v>
                </c:pt>
                <c:pt idx="3865">
                  <c:v>23420</c:v>
                </c:pt>
                <c:pt idx="3866">
                  <c:v>23418</c:v>
                </c:pt>
                <c:pt idx="3867">
                  <c:v>23416</c:v>
                </c:pt>
                <c:pt idx="3868">
                  <c:v>23414</c:v>
                </c:pt>
                <c:pt idx="3869">
                  <c:v>23412</c:v>
                </c:pt>
                <c:pt idx="3870">
                  <c:v>23412</c:v>
                </c:pt>
                <c:pt idx="3871">
                  <c:v>23406</c:v>
                </c:pt>
                <c:pt idx="3872">
                  <c:v>23404</c:v>
                </c:pt>
                <c:pt idx="3873">
                  <c:v>23404</c:v>
                </c:pt>
                <c:pt idx="3874">
                  <c:v>23398</c:v>
                </c:pt>
                <c:pt idx="3875">
                  <c:v>23398</c:v>
                </c:pt>
                <c:pt idx="3876">
                  <c:v>23394</c:v>
                </c:pt>
                <c:pt idx="3877">
                  <c:v>23392</c:v>
                </c:pt>
                <c:pt idx="3878">
                  <c:v>23389.08695652174</c:v>
                </c:pt>
                <c:pt idx="3879">
                  <c:v>23384</c:v>
                </c:pt>
                <c:pt idx="3880">
                  <c:v>23384</c:v>
                </c:pt>
                <c:pt idx="3881">
                  <c:v>23382</c:v>
                </c:pt>
                <c:pt idx="3882">
                  <c:v>23374</c:v>
                </c:pt>
                <c:pt idx="3883">
                  <c:v>23370</c:v>
                </c:pt>
                <c:pt idx="3884">
                  <c:v>23368</c:v>
                </c:pt>
                <c:pt idx="3885">
                  <c:v>23366</c:v>
                </c:pt>
                <c:pt idx="3886">
                  <c:v>23358</c:v>
                </c:pt>
                <c:pt idx="3887">
                  <c:v>23358</c:v>
                </c:pt>
                <c:pt idx="3888">
                  <c:v>23352</c:v>
                </c:pt>
                <c:pt idx="3889">
                  <c:v>23348</c:v>
                </c:pt>
                <c:pt idx="3890">
                  <c:v>23346</c:v>
                </c:pt>
                <c:pt idx="3891">
                  <c:v>23344</c:v>
                </c:pt>
                <c:pt idx="3892">
                  <c:v>23342</c:v>
                </c:pt>
                <c:pt idx="3893">
                  <c:v>23340</c:v>
                </c:pt>
                <c:pt idx="3894">
                  <c:v>23335.869565217392</c:v>
                </c:pt>
                <c:pt idx="3895">
                  <c:v>23326</c:v>
                </c:pt>
                <c:pt idx="3896">
                  <c:v>23324</c:v>
                </c:pt>
                <c:pt idx="3897">
                  <c:v>23322</c:v>
                </c:pt>
                <c:pt idx="3898">
                  <c:v>23320</c:v>
                </c:pt>
                <c:pt idx="3899">
                  <c:v>23318</c:v>
                </c:pt>
                <c:pt idx="3900">
                  <c:v>23316.26086956522</c:v>
                </c:pt>
                <c:pt idx="3901">
                  <c:v>23316</c:v>
                </c:pt>
                <c:pt idx="3902">
                  <c:v>23315.826086956517</c:v>
                </c:pt>
                <c:pt idx="3903">
                  <c:v>23310</c:v>
                </c:pt>
                <c:pt idx="3904">
                  <c:v>23310</c:v>
                </c:pt>
                <c:pt idx="3905">
                  <c:v>23308</c:v>
                </c:pt>
                <c:pt idx="3906">
                  <c:v>23306</c:v>
                </c:pt>
                <c:pt idx="3907">
                  <c:v>23304.521739130436</c:v>
                </c:pt>
                <c:pt idx="3908">
                  <c:v>23304</c:v>
                </c:pt>
                <c:pt idx="3909">
                  <c:v>23302</c:v>
                </c:pt>
                <c:pt idx="3910">
                  <c:v>23302</c:v>
                </c:pt>
                <c:pt idx="3911">
                  <c:v>23292</c:v>
                </c:pt>
                <c:pt idx="3912">
                  <c:v>23291.782608695656</c:v>
                </c:pt>
                <c:pt idx="3913">
                  <c:v>23290</c:v>
                </c:pt>
                <c:pt idx="3914">
                  <c:v>23284</c:v>
                </c:pt>
                <c:pt idx="3915">
                  <c:v>23280</c:v>
                </c:pt>
                <c:pt idx="3916">
                  <c:v>23278</c:v>
                </c:pt>
                <c:pt idx="3917">
                  <c:v>23276</c:v>
                </c:pt>
                <c:pt idx="3918">
                  <c:v>23274</c:v>
                </c:pt>
                <c:pt idx="3919">
                  <c:v>23274</c:v>
                </c:pt>
                <c:pt idx="3920">
                  <c:v>23270</c:v>
                </c:pt>
                <c:pt idx="3921">
                  <c:v>23266</c:v>
                </c:pt>
                <c:pt idx="3922">
                  <c:v>23262</c:v>
                </c:pt>
                <c:pt idx="3923">
                  <c:v>23258</c:v>
                </c:pt>
                <c:pt idx="3924">
                  <c:v>23258</c:v>
                </c:pt>
                <c:pt idx="3925">
                  <c:v>23256</c:v>
                </c:pt>
                <c:pt idx="3926">
                  <c:v>23252</c:v>
                </c:pt>
                <c:pt idx="3927">
                  <c:v>23248.47826086956</c:v>
                </c:pt>
                <c:pt idx="3928">
                  <c:v>23248</c:v>
                </c:pt>
                <c:pt idx="3929">
                  <c:v>23245.695652173912</c:v>
                </c:pt>
                <c:pt idx="3930">
                  <c:v>23244</c:v>
                </c:pt>
                <c:pt idx="3931">
                  <c:v>23238</c:v>
                </c:pt>
                <c:pt idx="3932">
                  <c:v>23236</c:v>
                </c:pt>
                <c:pt idx="3933">
                  <c:v>23236</c:v>
                </c:pt>
                <c:pt idx="3934">
                  <c:v>23235</c:v>
                </c:pt>
                <c:pt idx="3935">
                  <c:v>23234.521739130436</c:v>
                </c:pt>
                <c:pt idx="3936">
                  <c:v>23226</c:v>
                </c:pt>
                <c:pt idx="3937">
                  <c:v>23222</c:v>
                </c:pt>
                <c:pt idx="3938">
                  <c:v>23220</c:v>
                </c:pt>
                <c:pt idx="3939">
                  <c:v>23220</c:v>
                </c:pt>
                <c:pt idx="3940">
                  <c:v>23216</c:v>
                </c:pt>
                <c:pt idx="3941">
                  <c:v>23210</c:v>
                </c:pt>
                <c:pt idx="3942">
                  <c:v>23208</c:v>
                </c:pt>
                <c:pt idx="3943">
                  <c:v>23206</c:v>
                </c:pt>
                <c:pt idx="3944">
                  <c:v>23204</c:v>
                </c:pt>
                <c:pt idx="3945">
                  <c:v>23202</c:v>
                </c:pt>
                <c:pt idx="3946">
                  <c:v>23202</c:v>
                </c:pt>
                <c:pt idx="3947">
                  <c:v>23202</c:v>
                </c:pt>
                <c:pt idx="3948">
                  <c:v>23200.17391304348</c:v>
                </c:pt>
                <c:pt idx="3949">
                  <c:v>23200</c:v>
                </c:pt>
                <c:pt idx="3950">
                  <c:v>23198</c:v>
                </c:pt>
                <c:pt idx="3951">
                  <c:v>23196</c:v>
                </c:pt>
                <c:pt idx="3952">
                  <c:v>23194</c:v>
                </c:pt>
                <c:pt idx="3953">
                  <c:v>23194</c:v>
                </c:pt>
                <c:pt idx="3954">
                  <c:v>23192</c:v>
                </c:pt>
                <c:pt idx="3955">
                  <c:v>23192</c:v>
                </c:pt>
                <c:pt idx="3956">
                  <c:v>23188.956521739132</c:v>
                </c:pt>
                <c:pt idx="3957">
                  <c:v>23188</c:v>
                </c:pt>
                <c:pt idx="3958">
                  <c:v>23188</c:v>
                </c:pt>
                <c:pt idx="3959">
                  <c:v>23184</c:v>
                </c:pt>
                <c:pt idx="3960">
                  <c:v>23178</c:v>
                </c:pt>
                <c:pt idx="3961">
                  <c:v>23178</c:v>
                </c:pt>
                <c:pt idx="3962">
                  <c:v>23178</c:v>
                </c:pt>
                <c:pt idx="3963">
                  <c:v>23176</c:v>
                </c:pt>
                <c:pt idx="3964">
                  <c:v>23174.17391304348</c:v>
                </c:pt>
                <c:pt idx="3965">
                  <c:v>23172</c:v>
                </c:pt>
                <c:pt idx="3966">
                  <c:v>23172</c:v>
                </c:pt>
                <c:pt idx="3967">
                  <c:v>23166</c:v>
                </c:pt>
                <c:pt idx="3968">
                  <c:v>23162</c:v>
                </c:pt>
                <c:pt idx="3969">
                  <c:v>23160</c:v>
                </c:pt>
                <c:pt idx="3970">
                  <c:v>23160</c:v>
                </c:pt>
                <c:pt idx="3971">
                  <c:v>23150</c:v>
                </c:pt>
                <c:pt idx="3972">
                  <c:v>23148.869565217392</c:v>
                </c:pt>
                <c:pt idx="3973">
                  <c:v>23146</c:v>
                </c:pt>
                <c:pt idx="3974">
                  <c:v>23144</c:v>
                </c:pt>
                <c:pt idx="3975">
                  <c:v>23142</c:v>
                </c:pt>
                <c:pt idx="3976">
                  <c:v>23138</c:v>
                </c:pt>
                <c:pt idx="3977">
                  <c:v>23136</c:v>
                </c:pt>
                <c:pt idx="3978">
                  <c:v>23130</c:v>
                </c:pt>
                <c:pt idx="3979">
                  <c:v>23121.043478260868</c:v>
                </c:pt>
                <c:pt idx="3980">
                  <c:v>23120</c:v>
                </c:pt>
                <c:pt idx="3981">
                  <c:v>23114</c:v>
                </c:pt>
                <c:pt idx="3982">
                  <c:v>23112</c:v>
                </c:pt>
                <c:pt idx="3983">
                  <c:v>23110</c:v>
                </c:pt>
                <c:pt idx="3984">
                  <c:v>23104</c:v>
                </c:pt>
                <c:pt idx="3985">
                  <c:v>23102</c:v>
                </c:pt>
                <c:pt idx="3986">
                  <c:v>23098</c:v>
                </c:pt>
                <c:pt idx="3987">
                  <c:v>23094</c:v>
                </c:pt>
                <c:pt idx="3988">
                  <c:v>23089.869565217392</c:v>
                </c:pt>
                <c:pt idx="3989">
                  <c:v>23086</c:v>
                </c:pt>
                <c:pt idx="3990">
                  <c:v>23080</c:v>
                </c:pt>
                <c:pt idx="3991">
                  <c:v>23076</c:v>
                </c:pt>
                <c:pt idx="3992">
                  <c:v>23070</c:v>
                </c:pt>
                <c:pt idx="3993">
                  <c:v>23064</c:v>
                </c:pt>
                <c:pt idx="3994">
                  <c:v>23064</c:v>
                </c:pt>
                <c:pt idx="3995">
                  <c:v>23058</c:v>
                </c:pt>
                <c:pt idx="3996">
                  <c:v>23044</c:v>
                </c:pt>
                <c:pt idx="3997">
                  <c:v>23042</c:v>
                </c:pt>
                <c:pt idx="3998">
                  <c:v>23040</c:v>
                </c:pt>
                <c:pt idx="3999">
                  <c:v>23036</c:v>
                </c:pt>
                <c:pt idx="4000">
                  <c:v>23036</c:v>
                </c:pt>
                <c:pt idx="4001">
                  <c:v>23034</c:v>
                </c:pt>
                <c:pt idx="4002">
                  <c:v>23034</c:v>
                </c:pt>
                <c:pt idx="4003">
                  <c:v>23033.304347826084</c:v>
                </c:pt>
                <c:pt idx="4004">
                  <c:v>23030</c:v>
                </c:pt>
                <c:pt idx="4005">
                  <c:v>23028.130434782608</c:v>
                </c:pt>
                <c:pt idx="4006">
                  <c:v>23026</c:v>
                </c:pt>
                <c:pt idx="4007">
                  <c:v>23022</c:v>
                </c:pt>
                <c:pt idx="4008">
                  <c:v>23020</c:v>
                </c:pt>
                <c:pt idx="4009">
                  <c:v>23020</c:v>
                </c:pt>
                <c:pt idx="4010">
                  <c:v>23014</c:v>
                </c:pt>
                <c:pt idx="4011">
                  <c:v>23012</c:v>
                </c:pt>
                <c:pt idx="4012">
                  <c:v>23006</c:v>
                </c:pt>
                <c:pt idx="4013">
                  <c:v>23004</c:v>
                </c:pt>
                <c:pt idx="4014">
                  <c:v>23000</c:v>
                </c:pt>
                <c:pt idx="4015">
                  <c:v>23000</c:v>
                </c:pt>
                <c:pt idx="4016">
                  <c:v>22992</c:v>
                </c:pt>
                <c:pt idx="4017">
                  <c:v>22988</c:v>
                </c:pt>
                <c:pt idx="4018">
                  <c:v>22986</c:v>
                </c:pt>
                <c:pt idx="4019">
                  <c:v>22984</c:v>
                </c:pt>
                <c:pt idx="4020">
                  <c:v>22983</c:v>
                </c:pt>
                <c:pt idx="4021">
                  <c:v>22982</c:v>
                </c:pt>
                <c:pt idx="4022">
                  <c:v>22980.130434782608</c:v>
                </c:pt>
                <c:pt idx="4023">
                  <c:v>22980</c:v>
                </c:pt>
                <c:pt idx="4024">
                  <c:v>22970</c:v>
                </c:pt>
                <c:pt idx="4025">
                  <c:v>22966</c:v>
                </c:pt>
                <c:pt idx="4026">
                  <c:v>22964</c:v>
                </c:pt>
                <c:pt idx="4027">
                  <c:v>22962</c:v>
                </c:pt>
                <c:pt idx="4028">
                  <c:v>22962</c:v>
                </c:pt>
                <c:pt idx="4029">
                  <c:v>22962</c:v>
                </c:pt>
                <c:pt idx="4030">
                  <c:v>22960</c:v>
                </c:pt>
                <c:pt idx="4031">
                  <c:v>22946</c:v>
                </c:pt>
                <c:pt idx="4032">
                  <c:v>22946</c:v>
                </c:pt>
                <c:pt idx="4033">
                  <c:v>22944</c:v>
                </c:pt>
                <c:pt idx="4034">
                  <c:v>22940</c:v>
                </c:pt>
                <c:pt idx="4035">
                  <c:v>22938</c:v>
                </c:pt>
                <c:pt idx="4036">
                  <c:v>22934</c:v>
                </c:pt>
                <c:pt idx="4037">
                  <c:v>22928</c:v>
                </c:pt>
                <c:pt idx="4038">
                  <c:v>22922</c:v>
                </c:pt>
                <c:pt idx="4039">
                  <c:v>22920</c:v>
                </c:pt>
                <c:pt idx="4040">
                  <c:v>22918</c:v>
                </c:pt>
                <c:pt idx="4041">
                  <c:v>22912</c:v>
                </c:pt>
                <c:pt idx="4042">
                  <c:v>22910</c:v>
                </c:pt>
                <c:pt idx="4043">
                  <c:v>22909</c:v>
                </c:pt>
                <c:pt idx="4044">
                  <c:v>22908.5652173913</c:v>
                </c:pt>
                <c:pt idx="4045">
                  <c:v>22906</c:v>
                </c:pt>
                <c:pt idx="4046">
                  <c:v>22904</c:v>
                </c:pt>
                <c:pt idx="4047">
                  <c:v>22904</c:v>
                </c:pt>
                <c:pt idx="4048">
                  <c:v>22903.782608695656</c:v>
                </c:pt>
                <c:pt idx="4049">
                  <c:v>22902</c:v>
                </c:pt>
                <c:pt idx="4050">
                  <c:v>22899</c:v>
                </c:pt>
                <c:pt idx="4051">
                  <c:v>22898</c:v>
                </c:pt>
                <c:pt idx="4052">
                  <c:v>22896</c:v>
                </c:pt>
                <c:pt idx="4053">
                  <c:v>22895</c:v>
                </c:pt>
                <c:pt idx="4054">
                  <c:v>22890</c:v>
                </c:pt>
                <c:pt idx="4055">
                  <c:v>22890</c:v>
                </c:pt>
                <c:pt idx="4056">
                  <c:v>22886</c:v>
                </c:pt>
                <c:pt idx="4057">
                  <c:v>22886</c:v>
                </c:pt>
                <c:pt idx="4058">
                  <c:v>22884</c:v>
                </c:pt>
                <c:pt idx="4059">
                  <c:v>22878.043478260868</c:v>
                </c:pt>
                <c:pt idx="4060">
                  <c:v>22878</c:v>
                </c:pt>
                <c:pt idx="4061">
                  <c:v>22876</c:v>
                </c:pt>
                <c:pt idx="4062">
                  <c:v>22876</c:v>
                </c:pt>
                <c:pt idx="4063">
                  <c:v>22876</c:v>
                </c:pt>
                <c:pt idx="4064">
                  <c:v>22872</c:v>
                </c:pt>
                <c:pt idx="4065">
                  <c:v>22872</c:v>
                </c:pt>
                <c:pt idx="4066">
                  <c:v>22872</c:v>
                </c:pt>
                <c:pt idx="4067">
                  <c:v>22864</c:v>
                </c:pt>
                <c:pt idx="4068">
                  <c:v>22862.73913043478</c:v>
                </c:pt>
                <c:pt idx="4069">
                  <c:v>22858</c:v>
                </c:pt>
                <c:pt idx="4070">
                  <c:v>22856</c:v>
                </c:pt>
                <c:pt idx="4071">
                  <c:v>22854</c:v>
                </c:pt>
                <c:pt idx="4072">
                  <c:v>22853</c:v>
                </c:pt>
                <c:pt idx="4073">
                  <c:v>22852</c:v>
                </c:pt>
                <c:pt idx="4074">
                  <c:v>22848</c:v>
                </c:pt>
                <c:pt idx="4075">
                  <c:v>22844.347826086956</c:v>
                </c:pt>
                <c:pt idx="4076">
                  <c:v>22842</c:v>
                </c:pt>
                <c:pt idx="4077">
                  <c:v>22840</c:v>
                </c:pt>
                <c:pt idx="4078">
                  <c:v>22836</c:v>
                </c:pt>
                <c:pt idx="4079">
                  <c:v>22832</c:v>
                </c:pt>
                <c:pt idx="4080">
                  <c:v>22830.043478260875</c:v>
                </c:pt>
                <c:pt idx="4081">
                  <c:v>22826.956521739132</c:v>
                </c:pt>
                <c:pt idx="4082">
                  <c:v>22822</c:v>
                </c:pt>
                <c:pt idx="4083">
                  <c:v>22822</c:v>
                </c:pt>
                <c:pt idx="4084">
                  <c:v>22816</c:v>
                </c:pt>
                <c:pt idx="4085">
                  <c:v>22810.391304347821</c:v>
                </c:pt>
                <c:pt idx="4086">
                  <c:v>22800</c:v>
                </c:pt>
                <c:pt idx="4087">
                  <c:v>22797.956521739132</c:v>
                </c:pt>
                <c:pt idx="4088">
                  <c:v>22796</c:v>
                </c:pt>
                <c:pt idx="4089">
                  <c:v>22794</c:v>
                </c:pt>
                <c:pt idx="4090">
                  <c:v>22794</c:v>
                </c:pt>
                <c:pt idx="4091">
                  <c:v>22784</c:v>
                </c:pt>
                <c:pt idx="4092">
                  <c:v>22780</c:v>
                </c:pt>
                <c:pt idx="4093">
                  <c:v>22774</c:v>
                </c:pt>
                <c:pt idx="4094">
                  <c:v>22772</c:v>
                </c:pt>
                <c:pt idx="4095">
                  <c:v>22770</c:v>
                </c:pt>
                <c:pt idx="4096">
                  <c:v>22766</c:v>
                </c:pt>
                <c:pt idx="4097">
                  <c:v>22760</c:v>
                </c:pt>
                <c:pt idx="4098">
                  <c:v>22744</c:v>
                </c:pt>
                <c:pt idx="4099">
                  <c:v>22741.5652173913</c:v>
                </c:pt>
                <c:pt idx="4100">
                  <c:v>22741</c:v>
                </c:pt>
                <c:pt idx="4101">
                  <c:v>22734</c:v>
                </c:pt>
                <c:pt idx="4102">
                  <c:v>22728</c:v>
                </c:pt>
                <c:pt idx="4103">
                  <c:v>22722</c:v>
                </c:pt>
                <c:pt idx="4104">
                  <c:v>22722</c:v>
                </c:pt>
                <c:pt idx="4105">
                  <c:v>22716</c:v>
                </c:pt>
                <c:pt idx="4106">
                  <c:v>22710</c:v>
                </c:pt>
                <c:pt idx="4107">
                  <c:v>22709</c:v>
                </c:pt>
                <c:pt idx="4108">
                  <c:v>22708</c:v>
                </c:pt>
                <c:pt idx="4109">
                  <c:v>22707.08695652174</c:v>
                </c:pt>
                <c:pt idx="4110">
                  <c:v>22705.17391304348</c:v>
                </c:pt>
                <c:pt idx="4111">
                  <c:v>22704</c:v>
                </c:pt>
                <c:pt idx="4112">
                  <c:v>22702</c:v>
                </c:pt>
                <c:pt idx="4113">
                  <c:v>22694</c:v>
                </c:pt>
                <c:pt idx="4114">
                  <c:v>22694</c:v>
                </c:pt>
                <c:pt idx="4115">
                  <c:v>22688</c:v>
                </c:pt>
                <c:pt idx="4116">
                  <c:v>22678</c:v>
                </c:pt>
                <c:pt idx="4117">
                  <c:v>22671.391304347821</c:v>
                </c:pt>
                <c:pt idx="4118">
                  <c:v>22668</c:v>
                </c:pt>
                <c:pt idx="4119">
                  <c:v>22667</c:v>
                </c:pt>
                <c:pt idx="4120">
                  <c:v>22654</c:v>
                </c:pt>
                <c:pt idx="4121">
                  <c:v>22651.130434782608</c:v>
                </c:pt>
                <c:pt idx="4122">
                  <c:v>22648</c:v>
                </c:pt>
                <c:pt idx="4123">
                  <c:v>22640</c:v>
                </c:pt>
                <c:pt idx="4124">
                  <c:v>22638</c:v>
                </c:pt>
                <c:pt idx="4125">
                  <c:v>22636</c:v>
                </c:pt>
                <c:pt idx="4126">
                  <c:v>22623.521739130436</c:v>
                </c:pt>
                <c:pt idx="4127">
                  <c:v>22618</c:v>
                </c:pt>
                <c:pt idx="4128">
                  <c:v>22614</c:v>
                </c:pt>
                <c:pt idx="4129">
                  <c:v>22606</c:v>
                </c:pt>
                <c:pt idx="4130">
                  <c:v>22604</c:v>
                </c:pt>
                <c:pt idx="4131">
                  <c:v>22596</c:v>
                </c:pt>
                <c:pt idx="4132">
                  <c:v>22590</c:v>
                </c:pt>
                <c:pt idx="4133">
                  <c:v>22585.782608695656</c:v>
                </c:pt>
                <c:pt idx="4134">
                  <c:v>22584</c:v>
                </c:pt>
                <c:pt idx="4135">
                  <c:v>22582</c:v>
                </c:pt>
                <c:pt idx="4136">
                  <c:v>22580</c:v>
                </c:pt>
                <c:pt idx="4137">
                  <c:v>22576</c:v>
                </c:pt>
                <c:pt idx="4138">
                  <c:v>22560.608695652179</c:v>
                </c:pt>
                <c:pt idx="4139">
                  <c:v>22550</c:v>
                </c:pt>
                <c:pt idx="4140">
                  <c:v>22544</c:v>
                </c:pt>
                <c:pt idx="4141">
                  <c:v>22542</c:v>
                </c:pt>
                <c:pt idx="4142">
                  <c:v>22541</c:v>
                </c:pt>
                <c:pt idx="4143">
                  <c:v>22540</c:v>
                </c:pt>
                <c:pt idx="4144">
                  <c:v>22536</c:v>
                </c:pt>
                <c:pt idx="4145">
                  <c:v>22536</c:v>
                </c:pt>
                <c:pt idx="4146">
                  <c:v>22532</c:v>
                </c:pt>
                <c:pt idx="4147">
                  <c:v>22526</c:v>
                </c:pt>
                <c:pt idx="4148">
                  <c:v>22523.652173913044</c:v>
                </c:pt>
                <c:pt idx="4149">
                  <c:v>22518</c:v>
                </c:pt>
                <c:pt idx="4150">
                  <c:v>22516</c:v>
                </c:pt>
                <c:pt idx="4151">
                  <c:v>22516</c:v>
                </c:pt>
                <c:pt idx="4152">
                  <c:v>22511.695652173912</c:v>
                </c:pt>
                <c:pt idx="4153">
                  <c:v>22510</c:v>
                </c:pt>
                <c:pt idx="4154">
                  <c:v>22506</c:v>
                </c:pt>
                <c:pt idx="4155">
                  <c:v>22502</c:v>
                </c:pt>
                <c:pt idx="4156">
                  <c:v>22500</c:v>
                </c:pt>
                <c:pt idx="4157">
                  <c:v>22494.913043478256</c:v>
                </c:pt>
                <c:pt idx="4158">
                  <c:v>22494.434782608703</c:v>
                </c:pt>
                <c:pt idx="4159">
                  <c:v>22492</c:v>
                </c:pt>
                <c:pt idx="4160">
                  <c:v>22486</c:v>
                </c:pt>
                <c:pt idx="4161">
                  <c:v>22482.956521739132</c:v>
                </c:pt>
                <c:pt idx="4162">
                  <c:v>22482.08695652174</c:v>
                </c:pt>
                <c:pt idx="4163">
                  <c:v>22482</c:v>
                </c:pt>
                <c:pt idx="4164">
                  <c:v>22478</c:v>
                </c:pt>
                <c:pt idx="4165">
                  <c:v>22472</c:v>
                </c:pt>
                <c:pt idx="4166">
                  <c:v>22462</c:v>
                </c:pt>
                <c:pt idx="4167">
                  <c:v>22458</c:v>
                </c:pt>
                <c:pt idx="4168">
                  <c:v>22454</c:v>
                </c:pt>
                <c:pt idx="4169">
                  <c:v>22451.130434782608</c:v>
                </c:pt>
                <c:pt idx="4170">
                  <c:v>22444</c:v>
                </c:pt>
                <c:pt idx="4171">
                  <c:v>22436</c:v>
                </c:pt>
                <c:pt idx="4172">
                  <c:v>22426</c:v>
                </c:pt>
                <c:pt idx="4173">
                  <c:v>22420</c:v>
                </c:pt>
                <c:pt idx="4174">
                  <c:v>22414</c:v>
                </c:pt>
                <c:pt idx="4175">
                  <c:v>22410</c:v>
                </c:pt>
                <c:pt idx="4176">
                  <c:v>22408</c:v>
                </c:pt>
                <c:pt idx="4177">
                  <c:v>22405.26086956522</c:v>
                </c:pt>
                <c:pt idx="4178">
                  <c:v>22400</c:v>
                </c:pt>
                <c:pt idx="4179">
                  <c:v>22392</c:v>
                </c:pt>
                <c:pt idx="4180">
                  <c:v>22387</c:v>
                </c:pt>
                <c:pt idx="4181">
                  <c:v>22380</c:v>
                </c:pt>
                <c:pt idx="4182">
                  <c:v>22378</c:v>
                </c:pt>
                <c:pt idx="4183">
                  <c:v>22372</c:v>
                </c:pt>
                <c:pt idx="4184">
                  <c:v>22370</c:v>
                </c:pt>
                <c:pt idx="4185">
                  <c:v>22368</c:v>
                </c:pt>
                <c:pt idx="4186">
                  <c:v>22368</c:v>
                </c:pt>
                <c:pt idx="4187">
                  <c:v>22368</c:v>
                </c:pt>
                <c:pt idx="4188">
                  <c:v>22358</c:v>
                </c:pt>
                <c:pt idx="4189">
                  <c:v>22356</c:v>
                </c:pt>
                <c:pt idx="4190">
                  <c:v>22344</c:v>
                </c:pt>
                <c:pt idx="4191">
                  <c:v>22344</c:v>
                </c:pt>
                <c:pt idx="4192">
                  <c:v>22344</c:v>
                </c:pt>
                <c:pt idx="4193">
                  <c:v>22326</c:v>
                </c:pt>
                <c:pt idx="4194">
                  <c:v>22323.17391304348</c:v>
                </c:pt>
                <c:pt idx="4195">
                  <c:v>22320</c:v>
                </c:pt>
                <c:pt idx="4196">
                  <c:v>22318</c:v>
                </c:pt>
                <c:pt idx="4197">
                  <c:v>22312</c:v>
                </c:pt>
                <c:pt idx="4198">
                  <c:v>22309.956521739132</c:v>
                </c:pt>
                <c:pt idx="4199">
                  <c:v>22306</c:v>
                </c:pt>
                <c:pt idx="4200">
                  <c:v>22300</c:v>
                </c:pt>
                <c:pt idx="4201">
                  <c:v>22284</c:v>
                </c:pt>
                <c:pt idx="4202">
                  <c:v>22280</c:v>
                </c:pt>
                <c:pt idx="4203">
                  <c:v>22278</c:v>
                </c:pt>
                <c:pt idx="4204">
                  <c:v>22274</c:v>
                </c:pt>
                <c:pt idx="4205">
                  <c:v>22272.26086956522</c:v>
                </c:pt>
                <c:pt idx="4206">
                  <c:v>22272</c:v>
                </c:pt>
                <c:pt idx="4207">
                  <c:v>22268</c:v>
                </c:pt>
                <c:pt idx="4208">
                  <c:v>22266</c:v>
                </c:pt>
                <c:pt idx="4209">
                  <c:v>22256</c:v>
                </c:pt>
                <c:pt idx="4210">
                  <c:v>22254</c:v>
                </c:pt>
                <c:pt idx="4211">
                  <c:v>22254</c:v>
                </c:pt>
                <c:pt idx="4212">
                  <c:v>22252</c:v>
                </c:pt>
                <c:pt idx="4213">
                  <c:v>22247</c:v>
                </c:pt>
                <c:pt idx="4214">
                  <c:v>22238</c:v>
                </c:pt>
                <c:pt idx="4215">
                  <c:v>22232</c:v>
                </c:pt>
                <c:pt idx="4216">
                  <c:v>22230</c:v>
                </c:pt>
                <c:pt idx="4217">
                  <c:v>22224</c:v>
                </c:pt>
                <c:pt idx="4218">
                  <c:v>22222</c:v>
                </c:pt>
                <c:pt idx="4219">
                  <c:v>22220</c:v>
                </c:pt>
                <c:pt idx="4220">
                  <c:v>22218</c:v>
                </c:pt>
                <c:pt idx="4221">
                  <c:v>22214</c:v>
                </c:pt>
                <c:pt idx="4222">
                  <c:v>22208</c:v>
                </c:pt>
                <c:pt idx="4223">
                  <c:v>22206</c:v>
                </c:pt>
                <c:pt idx="4224">
                  <c:v>22202</c:v>
                </c:pt>
                <c:pt idx="4225">
                  <c:v>22202</c:v>
                </c:pt>
                <c:pt idx="4226">
                  <c:v>22201.217391304348</c:v>
                </c:pt>
                <c:pt idx="4227">
                  <c:v>22196</c:v>
                </c:pt>
                <c:pt idx="4228">
                  <c:v>22194</c:v>
                </c:pt>
                <c:pt idx="4229">
                  <c:v>22188</c:v>
                </c:pt>
                <c:pt idx="4230">
                  <c:v>22182.695652173912</c:v>
                </c:pt>
                <c:pt idx="4231">
                  <c:v>22180</c:v>
                </c:pt>
                <c:pt idx="4232">
                  <c:v>22174</c:v>
                </c:pt>
                <c:pt idx="4233">
                  <c:v>22174</c:v>
                </c:pt>
                <c:pt idx="4234">
                  <c:v>22172</c:v>
                </c:pt>
                <c:pt idx="4235">
                  <c:v>22170</c:v>
                </c:pt>
                <c:pt idx="4236">
                  <c:v>22170</c:v>
                </c:pt>
                <c:pt idx="4237">
                  <c:v>22164</c:v>
                </c:pt>
                <c:pt idx="4238">
                  <c:v>22161.521739130436</c:v>
                </c:pt>
                <c:pt idx="4239">
                  <c:v>22156</c:v>
                </c:pt>
                <c:pt idx="4240">
                  <c:v>22153.347826086956</c:v>
                </c:pt>
                <c:pt idx="4241">
                  <c:v>22146</c:v>
                </c:pt>
                <c:pt idx="4242">
                  <c:v>22140</c:v>
                </c:pt>
                <c:pt idx="4243">
                  <c:v>22138</c:v>
                </c:pt>
                <c:pt idx="4244">
                  <c:v>22136.347826086956</c:v>
                </c:pt>
                <c:pt idx="4245">
                  <c:v>22132</c:v>
                </c:pt>
                <c:pt idx="4246">
                  <c:v>22130</c:v>
                </c:pt>
                <c:pt idx="4247">
                  <c:v>22122.826086956517</c:v>
                </c:pt>
                <c:pt idx="4248">
                  <c:v>22122</c:v>
                </c:pt>
                <c:pt idx="4249">
                  <c:v>22120</c:v>
                </c:pt>
                <c:pt idx="4250">
                  <c:v>22118</c:v>
                </c:pt>
                <c:pt idx="4251">
                  <c:v>22116</c:v>
                </c:pt>
                <c:pt idx="4252">
                  <c:v>22112</c:v>
                </c:pt>
                <c:pt idx="4253">
                  <c:v>22111.5652173913</c:v>
                </c:pt>
                <c:pt idx="4254">
                  <c:v>22104</c:v>
                </c:pt>
                <c:pt idx="4255">
                  <c:v>22104</c:v>
                </c:pt>
                <c:pt idx="4256">
                  <c:v>22104</c:v>
                </c:pt>
                <c:pt idx="4257">
                  <c:v>22100</c:v>
                </c:pt>
                <c:pt idx="4258">
                  <c:v>22098</c:v>
                </c:pt>
                <c:pt idx="4259">
                  <c:v>22098</c:v>
                </c:pt>
                <c:pt idx="4260">
                  <c:v>22096</c:v>
                </c:pt>
                <c:pt idx="4261">
                  <c:v>22092</c:v>
                </c:pt>
                <c:pt idx="4262">
                  <c:v>22092</c:v>
                </c:pt>
                <c:pt idx="4263">
                  <c:v>22086</c:v>
                </c:pt>
                <c:pt idx="4264">
                  <c:v>22074</c:v>
                </c:pt>
                <c:pt idx="4265">
                  <c:v>22072</c:v>
                </c:pt>
                <c:pt idx="4266">
                  <c:v>22071.304347826084</c:v>
                </c:pt>
                <c:pt idx="4267">
                  <c:v>22068</c:v>
                </c:pt>
                <c:pt idx="4268">
                  <c:v>22064</c:v>
                </c:pt>
                <c:pt idx="4269">
                  <c:v>22062.956521739132</c:v>
                </c:pt>
                <c:pt idx="4270">
                  <c:v>22054</c:v>
                </c:pt>
                <c:pt idx="4271">
                  <c:v>22022.5652173913</c:v>
                </c:pt>
                <c:pt idx="4272">
                  <c:v>22020.043478260868</c:v>
                </c:pt>
                <c:pt idx="4273">
                  <c:v>22012</c:v>
                </c:pt>
                <c:pt idx="4274">
                  <c:v>22008</c:v>
                </c:pt>
                <c:pt idx="4275">
                  <c:v>22006</c:v>
                </c:pt>
                <c:pt idx="4276">
                  <c:v>22004</c:v>
                </c:pt>
                <c:pt idx="4277">
                  <c:v>21996</c:v>
                </c:pt>
                <c:pt idx="4278">
                  <c:v>21988</c:v>
                </c:pt>
                <c:pt idx="4279">
                  <c:v>21986</c:v>
                </c:pt>
                <c:pt idx="4280">
                  <c:v>21972</c:v>
                </c:pt>
                <c:pt idx="4281">
                  <c:v>21969.47826086956</c:v>
                </c:pt>
                <c:pt idx="4282">
                  <c:v>21967.130434782608</c:v>
                </c:pt>
                <c:pt idx="4283">
                  <c:v>21966</c:v>
                </c:pt>
                <c:pt idx="4284">
                  <c:v>21958</c:v>
                </c:pt>
                <c:pt idx="4285">
                  <c:v>21942</c:v>
                </c:pt>
                <c:pt idx="4286">
                  <c:v>21935.347826086956</c:v>
                </c:pt>
                <c:pt idx="4287">
                  <c:v>21934.476190476191</c:v>
                </c:pt>
                <c:pt idx="4288">
                  <c:v>21933.869565217392</c:v>
                </c:pt>
                <c:pt idx="4289">
                  <c:v>21926</c:v>
                </c:pt>
                <c:pt idx="4290">
                  <c:v>21924</c:v>
                </c:pt>
                <c:pt idx="4291">
                  <c:v>21920</c:v>
                </c:pt>
                <c:pt idx="4292">
                  <c:v>21914</c:v>
                </c:pt>
                <c:pt idx="4293">
                  <c:v>21912</c:v>
                </c:pt>
                <c:pt idx="4294">
                  <c:v>21910</c:v>
                </c:pt>
                <c:pt idx="4295">
                  <c:v>21906</c:v>
                </c:pt>
                <c:pt idx="4296">
                  <c:v>21902</c:v>
                </c:pt>
                <c:pt idx="4297">
                  <c:v>21898</c:v>
                </c:pt>
                <c:pt idx="4298">
                  <c:v>21894</c:v>
                </c:pt>
                <c:pt idx="4299">
                  <c:v>21893</c:v>
                </c:pt>
                <c:pt idx="4300">
                  <c:v>21888</c:v>
                </c:pt>
                <c:pt idx="4301">
                  <c:v>21884.608695652179</c:v>
                </c:pt>
                <c:pt idx="4302">
                  <c:v>21868</c:v>
                </c:pt>
                <c:pt idx="4303">
                  <c:v>21860.5652173913</c:v>
                </c:pt>
                <c:pt idx="4304">
                  <c:v>21858.608695652179</c:v>
                </c:pt>
                <c:pt idx="4305">
                  <c:v>21858</c:v>
                </c:pt>
                <c:pt idx="4306">
                  <c:v>21854</c:v>
                </c:pt>
                <c:pt idx="4307">
                  <c:v>21846</c:v>
                </c:pt>
                <c:pt idx="4308">
                  <c:v>21840</c:v>
                </c:pt>
                <c:pt idx="4309">
                  <c:v>21840</c:v>
                </c:pt>
                <c:pt idx="4310">
                  <c:v>21837.608695652179</c:v>
                </c:pt>
                <c:pt idx="4311">
                  <c:v>21832</c:v>
                </c:pt>
                <c:pt idx="4312">
                  <c:v>21831.17391304348</c:v>
                </c:pt>
                <c:pt idx="4313">
                  <c:v>21828</c:v>
                </c:pt>
                <c:pt idx="4314">
                  <c:v>21824.391304347821</c:v>
                </c:pt>
                <c:pt idx="4315">
                  <c:v>21820.695652173912</c:v>
                </c:pt>
                <c:pt idx="4316">
                  <c:v>21816</c:v>
                </c:pt>
                <c:pt idx="4317">
                  <c:v>21814</c:v>
                </c:pt>
                <c:pt idx="4318">
                  <c:v>21812.17391304348</c:v>
                </c:pt>
                <c:pt idx="4319">
                  <c:v>21810</c:v>
                </c:pt>
                <c:pt idx="4320">
                  <c:v>21804</c:v>
                </c:pt>
                <c:pt idx="4321">
                  <c:v>21804</c:v>
                </c:pt>
                <c:pt idx="4322">
                  <c:v>21802</c:v>
                </c:pt>
                <c:pt idx="4323">
                  <c:v>21801</c:v>
                </c:pt>
                <c:pt idx="4324">
                  <c:v>21799.391304347821</c:v>
                </c:pt>
                <c:pt idx="4325">
                  <c:v>21798</c:v>
                </c:pt>
                <c:pt idx="4326">
                  <c:v>21798</c:v>
                </c:pt>
                <c:pt idx="4327">
                  <c:v>21792</c:v>
                </c:pt>
                <c:pt idx="4328">
                  <c:v>21791.434782608703</c:v>
                </c:pt>
                <c:pt idx="4329">
                  <c:v>21790</c:v>
                </c:pt>
                <c:pt idx="4330">
                  <c:v>21788</c:v>
                </c:pt>
                <c:pt idx="4331">
                  <c:v>21774</c:v>
                </c:pt>
                <c:pt idx="4332">
                  <c:v>21770</c:v>
                </c:pt>
                <c:pt idx="4333">
                  <c:v>21766</c:v>
                </c:pt>
                <c:pt idx="4334">
                  <c:v>21762</c:v>
                </c:pt>
                <c:pt idx="4335">
                  <c:v>21760.652173913044</c:v>
                </c:pt>
                <c:pt idx="4336">
                  <c:v>21754</c:v>
                </c:pt>
                <c:pt idx="4337">
                  <c:v>21750</c:v>
                </c:pt>
                <c:pt idx="4338">
                  <c:v>21746</c:v>
                </c:pt>
                <c:pt idx="4339">
                  <c:v>21742</c:v>
                </c:pt>
                <c:pt idx="4340">
                  <c:v>21739.304347826084</c:v>
                </c:pt>
                <c:pt idx="4341">
                  <c:v>21733.26086956522</c:v>
                </c:pt>
                <c:pt idx="4342">
                  <c:v>21732</c:v>
                </c:pt>
                <c:pt idx="4343">
                  <c:v>21730</c:v>
                </c:pt>
                <c:pt idx="4344">
                  <c:v>21728</c:v>
                </c:pt>
                <c:pt idx="4345">
                  <c:v>21721.608695652176</c:v>
                </c:pt>
                <c:pt idx="4346">
                  <c:v>21714</c:v>
                </c:pt>
                <c:pt idx="4347">
                  <c:v>21710</c:v>
                </c:pt>
                <c:pt idx="4348">
                  <c:v>21708</c:v>
                </c:pt>
                <c:pt idx="4349">
                  <c:v>21708</c:v>
                </c:pt>
                <c:pt idx="4350">
                  <c:v>21705</c:v>
                </c:pt>
                <c:pt idx="4351">
                  <c:v>21696</c:v>
                </c:pt>
                <c:pt idx="4352">
                  <c:v>21696</c:v>
                </c:pt>
                <c:pt idx="4353">
                  <c:v>21694</c:v>
                </c:pt>
                <c:pt idx="4354">
                  <c:v>21670</c:v>
                </c:pt>
                <c:pt idx="4355">
                  <c:v>21666</c:v>
                </c:pt>
                <c:pt idx="4356">
                  <c:v>21664</c:v>
                </c:pt>
                <c:pt idx="4357">
                  <c:v>21663</c:v>
                </c:pt>
                <c:pt idx="4358">
                  <c:v>21662</c:v>
                </c:pt>
                <c:pt idx="4359">
                  <c:v>21658.434782608703</c:v>
                </c:pt>
                <c:pt idx="4360">
                  <c:v>21654</c:v>
                </c:pt>
                <c:pt idx="4361">
                  <c:v>21646</c:v>
                </c:pt>
                <c:pt idx="4362">
                  <c:v>21645.26086956522</c:v>
                </c:pt>
                <c:pt idx="4363">
                  <c:v>21640</c:v>
                </c:pt>
                <c:pt idx="4364">
                  <c:v>21638</c:v>
                </c:pt>
                <c:pt idx="4365">
                  <c:v>21622</c:v>
                </c:pt>
                <c:pt idx="4366">
                  <c:v>21620.73913043478</c:v>
                </c:pt>
                <c:pt idx="4367">
                  <c:v>21616</c:v>
                </c:pt>
                <c:pt idx="4368">
                  <c:v>21609.043478260868</c:v>
                </c:pt>
                <c:pt idx="4369">
                  <c:v>21606</c:v>
                </c:pt>
                <c:pt idx="4370">
                  <c:v>21599.26086956522</c:v>
                </c:pt>
                <c:pt idx="4371">
                  <c:v>21598</c:v>
                </c:pt>
                <c:pt idx="4372">
                  <c:v>21586</c:v>
                </c:pt>
                <c:pt idx="4373">
                  <c:v>21584.869565217392</c:v>
                </c:pt>
                <c:pt idx="4374">
                  <c:v>21570</c:v>
                </c:pt>
                <c:pt idx="4375">
                  <c:v>21568</c:v>
                </c:pt>
                <c:pt idx="4376">
                  <c:v>21565.304347826084</c:v>
                </c:pt>
                <c:pt idx="4377">
                  <c:v>21564</c:v>
                </c:pt>
                <c:pt idx="4378">
                  <c:v>21562.304347826084</c:v>
                </c:pt>
                <c:pt idx="4379">
                  <c:v>21552</c:v>
                </c:pt>
                <c:pt idx="4380">
                  <c:v>21550</c:v>
                </c:pt>
                <c:pt idx="4381">
                  <c:v>21546.782608695656</c:v>
                </c:pt>
                <c:pt idx="4382">
                  <c:v>21546</c:v>
                </c:pt>
                <c:pt idx="4383">
                  <c:v>21546</c:v>
                </c:pt>
                <c:pt idx="4384">
                  <c:v>21544</c:v>
                </c:pt>
                <c:pt idx="4385">
                  <c:v>21538</c:v>
                </c:pt>
                <c:pt idx="4386">
                  <c:v>21532</c:v>
                </c:pt>
                <c:pt idx="4387">
                  <c:v>21531.695652173912</c:v>
                </c:pt>
                <c:pt idx="4388">
                  <c:v>21526</c:v>
                </c:pt>
                <c:pt idx="4389">
                  <c:v>21518</c:v>
                </c:pt>
                <c:pt idx="4390">
                  <c:v>21514</c:v>
                </c:pt>
                <c:pt idx="4391">
                  <c:v>21506.913043478256</c:v>
                </c:pt>
                <c:pt idx="4392">
                  <c:v>21502</c:v>
                </c:pt>
                <c:pt idx="4393">
                  <c:v>21496</c:v>
                </c:pt>
                <c:pt idx="4394">
                  <c:v>21492</c:v>
                </c:pt>
                <c:pt idx="4395">
                  <c:v>21491.956521739132</c:v>
                </c:pt>
                <c:pt idx="4396">
                  <c:v>21487</c:v>
                </c:pt>
                <c:pt idx="4397">
                  <c:v>21486</c:v>
                </c:pt>
                <c:pt idx="4398">
                  <c:v>21481.913043478256</c:v>
                </c:pt>
                <c:pt idx="4399">
                  <c:v>21481.73913043478</c:v>
                </c:pt>
                <c:pt idx="4400">
                  <c:v>21480</c:v>
                </c:pt>
                <c:pt idx="4401">
                  <c:v>21480</c:v>
                </c:pt>
                <c:pt idx="4402">
                  <c:v>21462</c:v>
                </c:pt>
                <c:pt idx="4403">
                  <c:v>21460</c:v>
                </c:pt>
                <c:pt idx="4404">
                  <c:v>21458</c:v>
                </c:pt>
                <c:pt idx="4405">
                  <c:v>21456</c:v>
                </c:pt>
                <c:pt idx="4406">
                  <c:v>21454</c:v>
                </c:pt>
                <c:pt idx="4407">
                  <c:v>21450</c:v>
                </c:pt>
                <c:pt idx="4408">
                  <c:v>21449.043478260868</c:v>
                </c:pt>
                <c:pt idx="4409">
                  <c:v>21448</c:v>
                </c:pt>
                <c:pt idx="4410">
                  <c:v>21445.826086956517</c:v>
                </c:pt>
                <c:pt idx="4411">
                  <c:v>21444</c:v>
                </c:pt>
                <c:pt idx="4412">
                  <c:v>21442</c:v>
                </c:pt>
                <c:pt idx="4413">
                  <c:v>21432</c:v>
                </c:pt>
                <c:pt idx="4414">
                  <c:v>21428</c:v>
                </c:pt>
                <c:pt idx="4415">
                  <c:v>21422.913043478256</c:v>
                </c:pt>
                <c:pt idx="4416">
                  <c:v>21420.304347826084</c:v>
                </c:pt>
                <c:pt idx="4417">
                  <c:v>21414</c:v>
                </c:pt>
                <c:pt idx="4418">
                  <c:v>21412</c:v>
                </c:pt>
                <c:pt idx="4419">
                  <c:v>21404</c:v>
                </c:pt>
                <c:pt idx="4420">
                  <c:v>21395.956521739132</c:v>
                </c:pt>
                <c:pt idx="4421">
                  <c:v>21394</c:v>
                </c:pt>
                <c:pt idx="4422">
                  <c:v>21392</c:v>
                </c:pt>
                <c:pt idx="4423">
                  <c:v>21388</c:v>
                </c:pt>
                <c:pt idx="4424">
                  <c:v>21386</c:v>
                </c:pt>
                <c:pt idx="4425">
                  <c:v>21385.217391304348</c:v>
                </c:pt>
                <c:pt idx="4426">
                  <c:v>21375.08695652174</c:v>
                </c:pt>
                <c:pt idx="4427">
                  <c:v>21372</c:v>
                </c:pt>
                <c:pt idx="4428">
                  <c:v>21368</c:v>
                </c:pt>
                <c:pt idx="4429">
                  <c:v>21364</c:v>
                </c:pt>
                <c:pt idx="4430">
                  <c:v>21356</c:v>
                </c:pt>
                <c:pt idx="4431">
                  <c:v>21355</c:v>
                </c:pt>
                <c:pt idx="4432">
                  <c:v>21354</c:v>
                </c:pt>
                <c:pt idx="4433">
                  <c:v>21338</c:v>
                </c:pt>
                <c:pt idx="4434">
                  <c:v>21333.913043478256</c:v>
                </c:pt>
                <c:pt idx="4435">
                  <c:v>21332</c:v>
                </c:pt>
                <c:pt idx="4436">
                  <c:v>21322</c:v>
                </c:pt>
                <c:pt idx="4437">
                  <c:v>21316</c:v>
                </c:pt>
                <c:pt idx="4438">
                  <c:v>21314</c:v>
                </c:pt>
                <c:pt idx="4439">
                  <c:v>21313.521739130432</c:v>
                </c:pt>
                <c:pt idx="4440">
                  <c:v>21308</c:v>
                </c:pt>
                <c:pt idx="4441">
                  <c:v>21306</c:v>
                </c:pt>
                <c:pt idx="4442">
                  <c:v>21304</c:v>
                </c:pt>
                <c:pt idx="4443">
                  <c:v>21296</c:v>
                </c:pt>
                <c:pt idx="4444">
                  <c:v>21288</c:v>
                </c:pt>
                <c:pt idx="4445">
                  <c:v>21288</c:v>
                </c:pt>
                <c:pt idx="4446">
                  <c:v>21286</c:v>
                </c:pt>
                <c:pt idx="4447">
                  <c:v>21285.304347826084</c:v>
                </c:pt>
                <c:pt idx="4448">
                  <c:v>21278</c:v>
                </c:pt>
                <c:pt idx="4449">
                  <c:v>21276</c:v>
                </c:pt>
                <c:pt idx="4450">
                  <c:v>21274</c:v>
                </c:pt>
                <c:pt idx="4451">
                  <c:v>21270</c:v>
                </c:pt>
                <c:pt idx="4452">
                  <c:v>21270</c:v>
                </c:pt>
                <c:pt idx="4453">
                  <c:v>21264.90476190476</c:v>
                </c:pt>
                <c:pt idx="4454">
                  <c:v>21260.956521739132</c:v>
                </c:pt>
                <c:pt idx="4455">
                  <c:v>21258</c:v>
                </c:pt>
                <c:pt idx="4456">
                  <c:v>21256</c:v>
                </c:pt>
                <c:pt idx="4457">
                  <c:v>21252</c:v>
                </c:pt>
                <c:pt idx="4458">
                  <c:v>21252</c:v>
                </c:pt>
                <c:pt idx="4459">
                  <c:v>21247.73913043478</c:v>
                </c:pt>
                <c:pt idx="4460">
                  <c:v>21247.347826086956</c:v>
                </c:pt>
                <c:pt idx="4461">
                  <c:v>21246.521739130436</c:v>
                </c:pt>
                <c:pt idx="4462">
                  <c:v>21242</c:v>
                </c:pt>
                <c:pt idx="4463">
                  <c:v>21238</c:v>
                </c:pt>
                <c:pt idx="4464">
                  <c:v>21234</c:v>
                </c:pt>
                <c:pt idx="4465">
                  <c:v>21230</c:v>
                </c:pt>
                <c:pt idx="4466">
                  <c:v>21228</c:v>
                </c:pt>
                <c:pt idx="4467">
                  <c:v>21222</c:v>
                </c:pt>
                <c:pt idx="4468">
                  <c:v>21220</c:v>
                </c:pt>
                <c:pt idx="4469">
                  <c:v>21214.956521739125</c:v>
                </c:pt>
                <c:pt idx="4470">
                  <c:v>21210</c:v>
                </c:pt>
                <c:pt idx="4471">
                  <c:v>21208</c:v>
                </c:pt>
                <c:pt idx="4472">
                  <c:v>21207.5652173913</c:v>
                </c:pt>
                <c:pt idx="4473">
                  <c:v>21206.17391304348</c:v>
                </c:pt>
                <c:pt idx="4474">
                  <c:v>21206</c:v>
                </c:pt>
                <c:pt idx="4475">
                  <c:v>21206</c:v>
                </c:pt>
                <c:pt idx="4476">
                  <c:v>21196</c:v>
                </c:pt>
                <c:pt idx="4477">
                  <c:v>21194</c:v>
                </c:pt>
                <c:pt idx="4478">
                  <c:v>21192.666666666661</c:v>
                </c:pt>
                <c:pt idx="4479">
                  <c:v>21192</c:v>
                </c:pt>
                <c:pt idx="4480">
                  <c:v>21190</c:v>
                </c:pt>
                <c:pt idx="4481">
                  <c:v>21188</c:v>
                </c:pt>
                <c:pt idx="4482">
                  <c:v>21187.043478260868</c:v>
                </c:pt>
                <c:pt idx="4483">
                  <c:v>21184</c:v>
                </c:pt>
                <c:pt idx="4484">
                  <c:v>21182.391304347821</c:v>
                </c:pt>
                <c:pt idx="4485">
                  <c:v>21178</c:v>
                </c:pt>
                <c:pt idx="4486">
                  <c:v>21170</c:v>
                </c:pt>
                <c:pt idx="4487">
                  <c:v>21165.08695652174</c:v>
                </c:pt>
                <c:pt idx="4488">
                  <c:v>21156</c:v>
                </c:pt>
                <c:pt idx="4489">
                  <c:v>21148.434782608703</c:v>
                </c:pt>
                <c:pt idx="4490">
                  <c:v>21146.17391304348</c:v>
                </c:pt>
                <c:pt idx="4491">
                  <c:v>21146</c:v>
                </c:pt>
                <c:pt idx="4492">
                  <c:v>21144</c:v>
                </c:pt>
                <c:pt idx="4493">
                  <c:v>21140</c:v>
                </c:pt>
                <c:pt idx="4494">
                  <c:v>21138</c:v>
                </c:pt>
                <c:pt idx="4495">
                  <c:v>21131.608695652179</c:v>
                </c:pt>
                <c:pt idx="4496">
                  <c:v>21126</c:v>
                </c:pt>
                <c:pt idx="4497">
                  <c:v>21124.347826086956</c:v>
                </c:pt>
                <c:pt idx="4498">
                  <c:v>21118</c:v>
                </c:pt>
                <c:pt idx="4499">
                  <c:v>21115.608695652179</c:v>
                </c:pt>
                <c:pt idx="4500">
                  <c:v>21112</c:v>
                </c:pt>
                <c:pt idx="4501">
                  <c:v>21108</c:v>
                </c:pt>
                <c:pt idx="4502">
                  <c:v>21108</c:v>
                </c:pt>
                <c:pt idx="4503">
                  <c:v>21107.913043478256</c:v>
                </c:pt>
                <c:pt idx="4504">
                  <c:v>21105.217391304348</c:v>
                </c:pt>
                <c:pt idx="4505">
                  <c:v>21104</c:v>
                </c:pt>
                <c:pt idx="4506">
                  <c:v>21098</c:v>
                </c:pt>
                <c:pt idx="4507">
                  <c:v>21094</c:v>
                </c:pt>
                <c:pt idx="4508">
                  <c:v>21085.521739130436</c:v>
                </c:pt>
                <c:pt idx="4509">
                  <c:v>21084</c:v>
                </c:pt>
                <c:pt idx="4510">
                  <c:v>21078</c:v>
                </c:pt>
                <c:pt idx="4511">
                  <c:v>21076</c:v>
                </c:pt>
                <c:pt idx="4512">
                  <c:v>21075</c:v>
                </c:pt>
                <c:pt idx="4513">
                  <c:v>21068</c:v>
                </c:pt>
                <c:pt idx="4514">
                  <c:v>21066.043478260868</c:v>
                </c:pt>
                <c:pt idx="4515">
                  <c:v>21060</c:v>
                </c:pt>
                <c:pt idx="4516">
                  <c:v>21059.391304347821</c:v>
                </c:pt>
                <c:pt idx="4517">
                  <c:v>21058</c:v>
                </c:pt>
                <c:pt idx="4518">
                  <c:v>21054</c:v>
                </c:pt>
                <c:pt idx="4519">
                  <c:v>21052</c:v>
                </c:pt>
                <c:pt idx="4520">
                  <c:v>21033</c:v>
                </c:pt>
                <c:pt idx="4521">
                  <c:v>21032.217391304348</c:v>
                </c:pt>
                <c:pt idx="4522">
                  <c:v>21028</c:v>
                </c:pt>
                <c:pt idx="4523">
                  <c:v>21027.5652173913</c:v>
                </c:pt>
                <c:pt idx="4524">
                  <c:v>21022</c:v>
                </c:pt>
                <c:pt idx="4525">
                  <c:v>21018.47826086956</c:v>
                </c:pt>
                <c:pt idx="4526">
                  <c:v>21012</c:v>
                </c:pt>
                <c:pt idx="4527">
                  <c:v>21006.5652173913</c:v>
                </c:pt>
                <c:pt idx="4528">
                  <c:v>21006</c:v>
                </c:pt>
                <c:pt idx="4529">
                  <c:v>20998.5652173913</c:v>
                </c:pt>
                <c:pt idx="4530">
                  <c:v>20996</c:v>
                </c:pt>
                <c:pt idx="4531">
                  <c:v>20994.869565217392</c:v>
                </c:pt>
                <c:pt idx="4532">
                  <c:v>20989.809523809516</c:v>
                </c:pt>
                <c:pt idx="4533">
                  <c:v>20982</c:v>
                </c:pt>
                <c:pt idx="4534">
                  <c:v>20978</c:v>
                </c:pt>
                <c:pt idx="4535">
                  <c:v>20977.782608695656</c:v>
                </c:pt>
                <c:pt idx="4536">
                  <c:v>20973.695652173912</c:v>
                </c:pt>
                <c:pt idx="4537">
                  <c:v>20965.782608695656</c:v>
                </c:pt>
                <c:pt idx="4538">
                  <c:v>20959.91304347826</c:v>
                </c:pt>
                <c:pt idx="4539">
                  <c:v>20958</c:v>
                </c:pt>
                <c:pt idx="4540">
                  <c:v>20956</c:v>
                </c:pt>
                <c:pt idx="4541">
                  <c:v>20954</c:v>
                </c:pt>
                <c:pt idx="4542">
                  <c:v>20942</c:v>
                </c:pt>
                <c:pt idx="4543">
                  <c:v>20930</c:v>
                </c:pt>
                <c:pt idx="4544">
                  <c:v>20926</c:v>
                </c:pt>
                <c:pt idx="4545">
                  <c:v>20926</c:v>
                </c:pt>
                <c:pt idx="4546">
                  <c:v>20926</c:v>
                </c:pt>
                <c:pt idx="4547">
                  <c:v>20924</c:v>
                </c:pt>
                <c:pt idx="4548">
                  <c:v>20920</c:v>
                </c:pt>
                <c:pt idx="4549">
                  <c:v>20918</c:v>
                </c:pt>
                <c:pt idx="4550">
                  <c:v>20916</c:v>
                </c:pt>
                <c:pt idx="4551">
                  <c:v>20915.47826086956</c:v>
                </c:pt>
                <c:pt idx="4552">
                  <c:v>20914</c:v>
                </c:pt>
                <c:pt idx="4553">
                  <c:v>20906.347826086956</c:v>
                </c:pt>
                <c:pt idx="4554">
                  <c:v>20898</c:v>
                </c:pt>
                <c:pt idx="4555">
                  <c:v>20894.695652173912</c:v>
                </c:pt>
                <c:pt idx="4556">
                  <c:v>20890</c:v>
                </c:pt>
                <c:pt idx="4557">
                  <c:v>20886.956521739132</c:v>
                </c:pt>
                <c:pt idx="4558">
                  <c:v>20884.043478260868</c:v>
                </c:pt>
                <c:pt idx="4559">
                  <c:v>20884</c:v>
                </c:pt>
                <c:pt idx="4560">
                  <c:v>20882</c:v>
                </c:pt>
                <c:pt idx="4561">
                  <c:v>20880.043478260868</c:v>
                </c:pt>
                <c:pt idx="4562">
                  <c:v>20878</c:v>
                </c:pt>
                <c:pt idx="4563">
                  <c:v>20873.782608695656</c:v>
                </c:pt>
                <c:pt idx="4564">
                  <c:v>20872</c:v>
                </c:pt>
                <c:pt idx="4565">
                  <c:v>20869</c:v>
                </c:pt>
                <c:pt idx="4566">
                  <c:v>20864</c:v>
                </c:pt>
                <c:pt idx="4567">
                  <c:v>20862</c:v>
                </c:pt>
                <c:pt idx="4568">
                  <c:v>20862</c:v>
                </c:pt>
                <c:pt idx="4569">
                  <c:v>20860.5652173913</c:v>
                </c:pt>
                <c:pt idx="4570">
                  <c:v>20856.130434782608</c:v>
                </c:pt>
                <c:pt idx="4571">
                  <c:v>20856</c:v>
                </c:pt>
                <c:pt idx="4572">
                  <c:v>20850</c:v>
                </c:pt>
                <c:pt idx="4573">
                  <c:v>20846</c:v>
                </c:pt>
                <c:pt idx="4574">
                  <c:v>20844</c:v>
                </c:pt>
                <c:pt idx="4575">
                  <c:v>20842</c:v>
                </c:pt>
                <c:pt idx="4576">
                  <c:v>20837</c:v>
                </c:pt>
                <c:pt idx="4577">
                  <c:v>20836.608695652179</c:v>
                </c:pt>
                <c:pt idx="4578">
                  <c:v>20836</c:v>
                </c:pt>
                <c:pt idx="4579">
                  <c:v>20836</c:v>
                </c:pt>
                <c:pt idx="4580">
                  <c:v>20835</c:v>
                </c:pt>
                <c:pt idx="4581">
                  <c:v>20832</c:v>
                </c:pt>
                <c:pt idx="4582">
                  <c:v>20832</c:v>
                </c:pt>
                <c:pt idx="4583">
                  <c:v>20829</c:v>
                </c:pt>
                <c:pt idx="4584">
                  <c:v>20828</c:v>
                </c:pt>
                <c:pt idx="4585">
                  <c:v>20826</c:v>
                </c:pt>
                <c:pt idx="4586">
                  <c:v>20823</c:v>
                </c:pt>
                <c:pt idx="4587">
                  <c:v>20822.391304347821</c:v>
                </c:pt>
                <c:pt idx="4588">
                  <c:v>20821</c:v>
                </c:pt>
                <c:pt idx="4589">
                  <c:v>20816.521739130436</c:v>
                </c:pt>
                <c:pt idx="4590">
                  <c:v>20814</c:v>
                </c:pt>
                <c:pt idx="4591">
                  <c:v>20814</c:v>
                </c:pt>
                <c:pt idx="4592">
                  <c:v>20812</c:v>
                </c:pt>
                <c:pt idx="4593">
                  <c:v>20811</c:v>
                </c:pt>
                <c:pt idx="4594">
                  <c:v>20809</c:v>
                </c:pt>
                <c:pt idx="4595">
                  <c:v>20808</c:v>
                </c:pt>
                <c:pt idx="4596">
                  <c:v>20806.913043478256</c:v>
                </c:pt>
                <c:pt idx="4597">
                  <c:v>20803</c:v>
                </c:pt>
                <c:pt idx="4598">
                  <c:v>20802.956521739132</c:v>
                </c:pt>
                <c:pt idx="4599">
                  <c:v>20802</c:v>
                </c:pt>
                <c:pt idx="4600">
                  <c:v>20796</c:v>
                </c:pt>
                <c:pt idx="4601">
                  <c:v>20789</c:v>
                </c:pt>
                <c:pt idx="4602">
                  <c:v>20788</c:v>
                </c:pt>
                <c:pt idx="4603">
                  <c:v>20785</c:v>
                </c:pt>
                <c:pt idx="4604">
                  <c:v>20783</c:v>
                </c:pt>
                <c:pt idx="4605">
                  <c:v>20780</c:v>
                </c:pt>
                <c:pt idx="4606">
                  <c:v>20780</c:v>
                </c:pt>
                <c:pt idx="4607">
                  <c:v>20773.5652173913</c:v>
                </c:pt>
                <c:pt idx="4608">
                  <c:v>20769</c:v>
                </c:pt>
                <c:pt idx="4609">
                  <c:v>20768.347826086956</c:v>
                </c:pt>
                <c:pt idx="4610">
                  <c:v>20768</c:v>
                </c:pt>
                <c:pt idx="4611">
                  <c:v>20767.652173913044</c:v>
                </c:pt>
                <c:pt idx="4612">
                  <c:v>20766.434782608703</c:v>
                </c:pt>
                <c:pt idx="4613">
                  <c:v>20760.391304347821</c:v>
                </c:pt>
                <c:pt idx="4614">
                  <c:v>20755</c:v>
                </c:pt>
                <c:pt idx="4615">
                  <c:v>20754.26086956522</c:v>
                </c:pt>
                <c:pt idx="4616">
                  <c:v>20754</c:v>
                </c:pt>
                <c:pt idx="4617">
                  <c:v>20753</c:v>
                </c:pt>
                <c:pt idx="4618">
                  <c:v>20751.869565217392</c:v>
                </c:pt>
                <c:pt idx="4619">
                  <c:v>20750</c:v>
                </c:pt>
                <c:pt idx="4620">
                  <c:v>20750</c:v>
                </c:pt>
                <c:pt idx="4621">
                  <c:v>20748</c:v>
                </c:pt>
                <c:pt idx="4622">
                  <c:v>20744</c:v>
                </c:pt>
                <c:pt idx="4623">
                  <c:v>20738</c:v>
                </c:pt>
                <c:pt idx="4624">
                  <c:v>20736</c:v>
                </c:pt>
                <c:pt idx="4625">
                  <c:v>20733</c:v>
                </c:pt>
                <c:pt idx="4626">
                  <c:v>20726</c:v>
                </c:pt>
                <c:pt idx="4627">
                  <c:v>20724</c:v>
                </c:pt>
                <c:pt idx="4628">
                  <c:v>20722</c:v>
                </c:pt>
                <c:pt idx="4629">
                  <c:v>20720</c:v>
                </c:pt>
                <c:pt idx="4630">
                  <c:v>20715</c:v>
                </c:pt>
                <c:pt idx="4631">
                  <c:v>20712.130434782608</c:v>
                </c:pt>
                <c:pt idx="4632">
                  <c:v>20710</c:v>
                </c:pt>
                <c:pt idx="4633">
                  <c:v>20703</c:v>
                </c:pt>
                <c:pt idx="4634">
                  <c:v>20702</c:v>
                </c:pt>
                <c:pt idx="4635">
                  <c:v>20701</c:v>
                </c:pt>
                <c:pt idx="4636">
                  <c:v>20699</c:v>
                </c:pt>
                <c:pt idx="4637">
                  <c:v>20698</c:v>
                </c:pt>
                <c:pt idx="4638">
                  <c:v>20697</c:v>
                </c:pt>
                <c:pt idx="4639">
                  <c:v>20696</c:v>
                </c:pt>
                <c:pt idx="4640">
                  <c:v>20696</c:v>
                </c:pt>
                <c:pt idx="4641">
                  <c:v>20696</c:v>
                </c:pt>
                <c:pt idx="4642">
                  <c:v>20695</c:v>
                </c:pt>
                <c:pt idx="4643">
                  <c:v>20692</c:v>
                </c:pt>
                <c:pt idx="4644">
                  <c:v>20690</c:v>
                </c:pt>
                <c:pt idx="4645">
                  <c:v>20688</c:v>
                </c:pt>
                <c:pt idx="4646">
                  <c:v>20686</c:v>
                </c:pt>
                <c:pt idx="4647">
                  <c:v>20685.73913043478</c:v>
                </c:pt>
                <c:pt idx="4648">
                  <c:v>20684.5652173913</c:v>
                </c:pt>
                <c:pt idx="4649">
                  <c:v>20684</c:v>
                </c:pt>
                <c:pt idx="4650">
                  <c:v>20681</c:v>
                </c:pt>
                <c:pt idx="4651">
                  <c:v>20680.5652173913</c:v>
                </c:pt>
                <c:pt idx="4652">
                  <c:v>20680</c:v>
                </c:pt>
                <c:pt idx="4653">
                  <c:v>20679.869565217392</c:v>
                </c:pt>
                <c:pt idx="4654">
                  <c:v>20676</c:v>
                </c:pt>
                <c:pt idx="4655">
                  <c:v>20675</c:v>
                </c:pt>
                <c:pt idx="4656">
                  <c:v>20674</c:v>
                </c:pt>
                <c:pt idx="4657">
                  <c:v>20673.08695652174</c:v>
                </c:pt>
                <c:pt idx="4658">
                  <c:v>20673</c:v>
                </c:pt>
                <c:pt idx="4659">
                  <c:v>20668</c:v>
                </c:pt>
                <c:pt idx="4660">
                  <c:v>20664</c:v>
                </c:pt>
                <c:pt idx="4661">
                  <c:v>20663.347826086956</c:v>
                </c:pt>
                <c:pt idx="4662">
                  <c:v>20659</c:v>
                </c:pt>
                <c:pt idx="4663">
                  <c:v>20658.304347826084</c:v>
                </c:pt>
                <c:pt idx="4664">
                  <c:v>20656</c:v>
                </c:pt>
                <c:pt idx="4665">
                  <c:v>20656</c:v>
                </c:pt>
                <c:pt idx="4666">
                  <c:v>20655</c:v>
                </c:pt>
                <c:pt idx="4667">
                  <c:v>20652</c:v>
                </c:pt>
                <c:pt idx="4668">
                  <c:v>20651</c:v>
                </c:pt>
                <c:pt idx="4669">
                  <c:v>20648</c:v>
                </c:pt>
                <c:pt idx="4670">
                  <c:v>20648</c:v>
                </c:pt>
                <c:pt idx="4671">
                  <c:v>20646</c:v>
                </c:pt>
                <c:pt idx="4672">
                  <c:v>20644</c:v>
                </c:pt>
                <c:pt idx="4673">
                  <c:v>20641</c:v>
                </c:pt>
                <c:pt idx="4674">
                  <c:v>20637</c:v>
                </c:pt>
                <c:pt idx="4675">
                  <c:v>20634</c:v>
                </c:pt>
                <c:pt idx="4676">
                  <c:v>20633.913043478256</c:v>
                </c:pt>
                <c:pt idx="4677">
                  <c:v>20630</c:v>
                </c:pt>
                <c:pt idx="4678">
                  <c:v>20629</c:v>
                </c:pt>
                <c:pt idx="4679">
                  <c:v>20628</c:v>
                </c:pt>
                <c:pt idx="4680">
                  <c:v>20618</c:v>
                </c:pt>
                <c:pt idx="4681">
                  <c:v>20616</c:v>
                </c:pt>
                <c:pt idx="4682">
                  <c:v>20615</c:v>
                </c:pt>
                <c:pt idx="4683">
                  <c:v>20614.73913043478</c:v>
                </c:pt>
                <c:pt idx="4684">
                  <c:v>20614</c:v>
                </c:pt>
                <c:pt idx="4685">
                  <c:v>20613</c:v>
                </c:pt>
                <c:pt idx="4686">
                  <c:v>20611</c:v>
                </c:pt>
                <c:pt idx="4687">
                  <c:v>20608</c:v>
                </c:pt>
                <c:pt idx="4688">
                  <c:v>20605</c:v>
                </c:pt>
                <c:pt idx="4689">
                  <c:v>20602</c:v>
                </c:pt>
                <c:pt idx="4690">
                  <c:v>20601</c:v>
                </c:pt>
                <c:pt idx="4691">
                  <c:v>20596.956521739132</c:v>
                </c:pt>
                <c:pt idx="4692">
                  <c:v>20592</c:v>
                </c:pt>
                <c:pt idx="4693">
                  <c:v>20591</c:v>
                </c:pt>
                <c:pt idx="4694">
                  <c:v>20583</c:v>
                </c:pt>
                <c:pt idx="4695">
                  <c:v>20572</c:v>
                </c:pt>
                <c:pt idx="4696">
                  <c:v>20570.17391304348</c:v>
                </c:pt>
                <c:pt idx="4697">
                  <c:v>20561</c:v>
                </c:pt>
                <c:pt idx="4698">
                  <c:v>20559</c:v>
                </c:pt>
                <c:pt idx="4699">
                  <c:v>20549.434782608703</c:v>
                </c:pt>
                <c:pt idx="4700">
                  <c:v>20546.08695652174</c:v>
                </c:pt>
                <c:pt idx="4701">
                  <c:v>20539</c:v>
                </c:pt>
                <c:pt idx="4702">
                  <c:v>20537.217391304348</c:v>
                </c:pt>
                <c:pt idx="4703">
                  <c:v>20533</c:v>
                </c:pt>
                <c:pt idx="4704">
                  <c:v>20526.782608695656</c:v>
                </c:pt>
                <c:pt idx="4705">
                  <c:v>20526</c:v>
                </c:pt>
                <c:pt idx="4706">
                  <c:v>20524</c:v>
                </c:pt>
                <c:pt idx="4707">
                  <c:v>20523.08695652174</c:v>
                </c:pt>
                <c:pt idx="4708">
                  <c:v>20517.238095238099</c:v>
                </c:pt>
                <c:pt idx="4709">
                  <c:v>20516.17391304348</c:v>
                </c:pt>
                <c:pt idx="4710">
                  <c:v>20515.130434782608</c:v>
                </c:pt>
                <c:pt idx="4711">
                  <c:v>20513.47826086956</c:v>
                </c:pt>
                <c:pt idx="4712">
                  <c:v>20503.956521739132</c:v>
                </c:pt>
                <c:pt idx="4713">
                  <c:v>20499</c:v>
                </c:pt>
                <c:pt idx="4714">
                  <c:v>20496</c:v>
                </c:pt>
                <c:pt idx="4715">
                  <c:v>20493.913043478256</c:v>
                </c:pt>
                <c:pt idx="4716">
                  <c:v>20490</c:v>
                </c:pt>
                <c:pt idx="4717">
                  <c:v>20489.26086956522</c:v>
                </c:pt>
                <c:pt idx="4718">
                  <c:v>20484</c:v>
                </c:pt>
                <c:pt idx="4719">
                  <c:v>20473.521739130436</c:v>
                </c:pt>
                <c:pt idx="4720">
                  <c:v>20472.391304347821</c:v>
                </c:pt>
                <c:pt idx="4721">
                  <c:v>20470.652173913044</c:v>
                </c:pt>
                <c:pt idx="4722">
                  <c:v>20468.913043478256</c:v>
                </c:pt>
                <c:pt idx="4723">
                  <c:v>20458</c:v>
                </c:pt>
                <c:pt idx="4724">
                  <c:v>20454.5652173913</c:v>
                </c:pt>
                <c:pt idx="4725">
                  <c:v>20452</c:v>
                </c:pt>
                <c:pt idx="4726">
                  <c:v>20449</c:v>
                </c:pt>
                <c:pt idx="4727">
                  <c:v>20440</c:v>
                </c:pt>
                <c:pt idx="4728">
                  <c:v>20433.17391304348</c:v>
                </c:pt>
                <c:pt idx="4729">
                  <c:v>20432</c:v>
                </c:pt>
                <c:pt idx="4730">
                  <c:v>20430</c:v>
                </c:pt>
                <c:pt idx="4731">
                  <c:v>20428</c:v>
                </c:pt>
                <c:pt idx="4732">
                  <c:v>20421.391304347821</c:v>
                </c:pt>
                <c:pt idx="4733">
                  <c:v>20421</c:v>
                </c:pt>
                <c:pt idx="4734">
                  <c:v>20414</c:v>
                </c:pt>
                <c:pt idx="4735">
                  <c:v>20404</c:v>
                </c:pt>
                <c:pt idx="4736">
                  <c:v>20402</c:v>
                </c:pt>
                <c:pt idx="4737">
                  <c:v>20401</c:v>
                </c:pt>
                <c:pt idx="4738">
                  <c:v>20400</c:v>
                </c:pt>
                <c:pt idx="4739">
                  <c:v>20399</c:v>
                </c:pt>
                <c:pt idx="4740">
                  <c:v>20396</c:v>
                </c:pt>
                <c:pt idx="4741">
                  <c:v>20391</c:v>
                </c:pt>
                <c:pt idx="4742">
                  <c:v>20390</c:v>
                </c:pt>
                <c:pt idx="4743">
                  <c:v>20387</c:v>
                </c:pt>
                <c:pt idx="4744">
                  <c:v>20386</c:v>
                </c:pt>
                <c:pt idx="4745">
                  <c:v>20384</c:v>
                </c:pt>
                <c:pt idx="4746">
                  <c:v>20383</c:v>
                </c:pt>
                <c:pt idx="4747">
                  <c:v>20378</c:v>
                </c:pt>
                <c:pt idx="4748">
                  <c:v>20373</c:v>
                </c:pt>
                <c:pt idx="4749">
                  <c:v>20371</c:v>
                </c:pt>
                <c:pt idx="4750">
                  <c:v>20370</c:v>
                </c:pt>
                <c:pt idx="4751">
                  <c:v>20369</c:v>
                </c:pt>
                <c:pt idx="4752">
                  <c:v>20365.73913043478</c:v>
                </c:pt>
                <c:pt idx="4753">
                  <c:v>20362</c:v>
                </c:pt>
                <c:pt idx="4754">
                  <c:v>20356</c:v>
                </c:pt>
                <c:pt idx="4755">
                  <c:v>20352</c:v>
                </c:pt>
                <c:pt idx="4756">
                  <c:v>20351</c:v>
                </c:pt>
                <c:pt idx="4757">
                  <c:v>20344</c:v>
                </c:pt>
                <c:pt idx="4758">
                  <c:v>20341</c:v>
                </c:pt>
                <c:pt idx="4759">
                  <c:v>20340</c:v>
                </c:pt>
                <c:pt idx="4760">
                  <c:v>20334</c:v>
                </c:pt>
                <c:pt idx="4761">
                  <c:v>20332</c:v>
                </c:pt>
                <c:pt idx="4762">
                  <c:v>20331.5652173913</c:v>
                </c:pt>
                <c:pt idx="4763">
                  <c:v>20331</c:v>
                </c:pt>
                <c:pt idx="4764">
                  <c:v>20330</c:v>
                </c:pt>
                <c:pt idx="4765">
                  <c:v>20326</c:v>
                </c:pt>
                <c:pt idx="4766">
                  <c:v>20325</c:v>
                </c:pt>
                <c:pt idx="4767">
                  <c:v>20324</c:v>
                </c:pt>
                <c:pt idx="4768">
                  <c:v>20322</c:v>
                </c:pt>
                <c:pt idx="4769">
                  <c:v>20321</c:v>
                </c:pt>
                <c:pt idx="4770">
                  <c:v>20320</c:v>
                </c:pt>
                <c:pt idx="4771">
                  <c:v>20317</c:v>
                </c:pt>
                <c:pt idx="4772">
                  <c:v>20315.26086956522</c:v>
                </c:pt>
                <c:pt idx="4773">
                  <c:v>20312</c:v>
                </c:pt>
                <c:pt idx="4774">
                  <c:v>20305</c:v>
                </c:pt>
                <c:pt idx="4775">
                  <c:v>20298</c:v>
                </c:pt>
                <c:pt idx="4776">
                  <c:v>20298</c:v>
                </c:pt>
                <c:pt idx="4777">
                  <c:v>20286</c:v>
                </c:pt>
                <c:pt idx="4778">
                  <c:v>20284</c:v>
                </c:pt>
                <c:pt idx="4779">
                  <c:v>20281</c:v>
                </c:pt>
                <c:pt idx="4780">
                  <c:v>20267</c:v>
                </c:pt>
                <c:pt idx="4781">
                  <c:v>20262</c:v>
                </c:pt>
                <c:pt idx="4782">
                  <c:v>20261.26086956522</c:v>
                </c:pt>
                <c:pt idx="4783">
                  <c:v>20259.47826086956</c:v>
                </c:pt>
                <c:pt idx="4784">
                  <c:v>20257.26086956522</c:v>
                </c:pt>
                <c:pt idx="4785">
                  <c:v>20255</c:v>
                </c:pt>
                <c:pt idx="4786">
                  <c:v>20254</c:v>
                </c:pt>
                <c:pt idx="4787">
                  <c:v>20253</c:v>
                </c:pt>
                <c:pt idx="4788">
                  <c:v>20248</c:v>
                </c:pt>
                <c:pt idx="4789">
                  <c:v>20247.08695652174</c:v>
                </c:pt>
                <c:pt idx="4790">
                  <c:v>20240.869565217392</c:v>
                </c:pt>
                <c:pt idx="4791">
                  <c:v>20238</c:v>
                </c:pt>
                <c:pt idx="4792">
                  <c:v>20235</c:v>
                </c:pt>
                <c:pt idx="4793">
                  <c:v>20234.08695652174</c:v>
                </c:pt>
                <c:pt idx="4794">
                  <c:v>20228</c:v>
                </c:pt>
                <c:pt idx="4795">
                  <c:v>20223</c:v>
                </c:pt>
                <c:pt idx="4796">
                  <c:v>20220</c:v>
                </c:pt>
                <c:pt idx="4797">
                  <c:v>20216</c:v>
                </c:pt>
                <c:pt idx="4798">
                  <c:v>20205</c:v>
                </c:pt>
                <c:pt idx="4799">
                  <c:v>20197</c:v>
                </c:pt>
                <c:pt idx="4800">
                  <c:v>20196.5652173913</c:v>
                </c:pt>
                <c:pt idx="4801">
                  <c:v>20191</c:v>
                </c:pt>
                <c:pt idx="4802">
                  <c:v>20186</c:v>
                </c:pt>
                <c:pt idx="4803">
                  <c:v>20186</c:v>
                </c:pt>
                <c:pt idx="4804">
                  <c:v>20184</c:v>
                </c:pt>
                <c:pt idx="4805">
                  <c:v>20181</c:v>
                </c:pt>
                <c:pt idx="4806">
                  <c:v>20179</c:v>
                </c:pt>
                <c:pt idx="4807">
                  <c:v>20178</c:v>
                </c:pt>
                <c:pt idx="4808">
                  <c:v>20177</c:v>
                </c:pt>
                <c:pt idx="4809">
                  <c:v>20176</c:v>
                </c:pt>
                <c:pt idx="4810">
                  <c:v>20174</c:v>
                </c:pt>
                <c:pt idx="4811">
                  <c:v>20173</c:v>
                </c:pt>
                <c:pt idx="4812">
                  <c:v>20172</c:v>
                </c:pt>
                <c:pt idx="4813">
                  <c:v>20171</c:v>
                </c:pt>
                <c:pt idx="4814">
                  <c:v>20170</c:v>
                </c:pt>
                <c:pt idx="4815">
                  <c:v>20166</c:v>
                </c:pt>
                <c:pt idx="4816">
                  <c:v>20160</c:v>
                </c:pt>
                <c:pt idx="4817">
                  <c:v>20158.347826086956</c:v>
                </c:pt>
                <c:pt idx="4818">
                  <c:v>20158</c:v>
                </c:pt>
                <c:pt idx="4819">
                  <c:v>20156</c:v>
                </c:pt>
                <c:pt idx="4820">
                  <c:v>20154</c:v>
                </c:pt>
                <c:pt idx="4821">
                  <c:v>20153</c:v>
                </c:pt>
                <c:pt idx="4822">
                  <c:v>20148</c:v>
                </c:pt>
                <c:pt idx="4823">
                  <c:v>20148</c:v>
                </c:pt>
                <c:pt idx="4824">
                  <c:v>20146</c:v>
                </c:pt>
                <c:pt idx="4825">
                  <c:v>20142</c:v>
                </c:pt>
                <c:pt idx="4826">
                  <c:v>20136.956521739132</c:v>
                </c:pt>
                <c:pt idx="4827">
                  <c:v>20130</c:v>
                </c:pt>
                <c:pt idx="4828">
                  <c:v>20128</c:v>
                </c:pt>
                <c:pt idx="4829">
                  <c:v>20126.434782608703</c:v>
                </c:pt>
                <c:pt idx="4830">
                  <c:v>20124.5652173913</c:v>
                </c:pt>
                <c:pt idx="4831">
                  <c:v>20124</c:v>
                </c:pt>
                <c:pt idx="4832">
                  <c:v>20123</c:v>
                </c:pt>
                <c:pt idx="4833">
                  <c:v>20116</c:v>
                </c:pt>
                <c:pt idx="4834">
                  <c:v>20114.956521739132</c:v>
                </c:pt>
                <c:pt idx="4835">
                  <c:v>20110</c:v>
                </c:pt>
                <c:pt idx="4836">
                  <c:v>20107</c:v>
                </c:pt>
                <c:pt idx="4837">
                  <c:v>20104</c:v>
                </c:pt>
                <c:pt idx="4838">
                  <c:v>20100.73913043478</c:v>
                </c:pt>
                <c:pt idx="4839">
                  <c:v>20098</c:v>
                </c:pt>
                <c:pt idx="4840">
                  <c:v>20094</c:v>
                </c:pt>
                <c:pt idx="4841">
                  <c:v>20093</c:v>
                </c:pt>
                <c:pt idx="4842">
                  <c:v>20081</c:v>
                </c:pt>
                <c:pt idx="4843">
                  <c:v>20076.826086956517</c:v>
                </c:pt>
                <c:pt idx="4844">
                  <c:v>20076</c:v>
                </c:pt>
                <c:pt idx="4845">
                  <c:v>20075</c:v>
                </c:pt>
                <c:pt idx="4846">
                  <c:v>20074</c:v>
                </c:pt>
                <c:pt idx="4847">
                  <c:v>20072.08695652174</c:v>
                </c:pt>
                <c:pt idx="4848">
                  <c:v>20072</c:v>
                </c:pt>
                <c:pt idx="4849">
                  <c:v>20071</c:v>
                </c:pt>
                <c:pt idx="4850">
                  <c:v>20066.043478260868</c:v>
                </c:pt>
                <c:pt idx="4851">
                  <c:v>20065</c:v>
                </c:pt>
                <c:pt idx="4852">
                  <c:v>20062.347826086956</c:v>
                </c:pt>
                <c:pt idx="4853">
                  <c:v>20062</c:v>
                </c:pt>
                <c:pt idx="4854">
                  <c:v>20057</c:v>
                </c:pt>
                <c:pt idx="4855">
                  <c:v>20053</c:v>
                </c:pt>
                <c:pt idx="4856">
                  <c:v>20052</c:v>
                </c:pt>
                <c:pt idx="4857">
                  <c:v>20047</c:v>
                </c:pt>
                <c:pt idx="4858">
                  <c:v>20032</c:v>
                </c:pt>
                <c:pt idx="4859">
                  <c:v>20030.304347826084</c:v>
                </c:pt>
                <c:pt idx="4860">
                  <c:v>20028.826086956517</c:v>
                </c:pt>
                <c:pt idx="4861">
                  <c:v>20027.826086956517</c:v>
                </c:pt>
                <c:pt idx="4862">
                  <c:v>20022</c:v>
                </c:pt>
                <c:pt idx="4863">
                  <c:v>20014</c:v>
                </c:pt>
                <c:pt idx="4864">
                  <c:v>20012</c:v>
                </c:pt>
                <c:pt idx="4865">
                  <c:v>20009.26086956522</c:v>
                </c:pt>
                <c:pt idx="4866">
                  <c:v>20003.608695652179</c:v>
                </c:pt>
                <c:pt idx="4867">
                  <c:v>19998</c:v>
                </c:pt>
                <c:pt idx="4868">
                  <c:v>19998</c:v>
                </c:pt>
                <c:pt idx="4869">
                  <c:v>19997.521739130436</c:v>
                </c:pt>
                <c:pt idx="4870">
                  <c:v>19996.347826086956</c:v>
                </c:pt>
                <c:pt idx="4871">
                  <c:v>19996</c:v>
                </c:pt>
                <c:pt idx="4872">
                  <c:v>19994</c:v>
                </c:pt>
                <c:pt idx="4873">
                  <c:v>19992.666666666661</c:v>
                </c:pt>
                <c:pt idx="4874">
                  <c:v>19985</c:v>
                </c:pt>
                <c:pt idx="4875">
                  <c:v>19978</c:v>
                </c:pt>
                <c:pt idx="4876">
                  <c:v>19977.17391304348</c:v>
                </c:pt>
                <c:pt idx="4877">
                  <c:v>19970</c:v>
                </c:pt>
                <c:pt idx="4878">
                  <c:v>19945</c:v>
                </c:pt>
                <c:pt idx="4879">
                  <c:v>19944</c:v>
                </c:pt>
                <c:pt idx="4880">
                  <c:v>19943</c:v>
                </c:pt>
                <c:pt idx="4881">
                  <c:v>19941</c:v>
                </c:pt>
                <c:pt idx="4882">
                  <c:v>19931.608695652179</c:v>
                </c:pt>
                <c:pt idx="4883">
                  <c:v>19927</c:v>
                </c:pt>
                <c:pt idx="4884">
                  <c:v>19926</c:v>
                </c:pt>
                <c:pt idx="4885">
                  <c:v>19923.782608695656</c:v>
                </c:pt>
                <c:pt idx="4886">
                  <c:v>19918</c:v>
                </c:pt>
                <c:pt idx="4887">
                  <c:v>19916</c:v>
                </c:pt>
                <c:pt idx="4888">
                  <c:v>19908</c:v>
                </c:pt>
                <c:pt idx="4889">
                  <c:v>19903.652173913044</c:v>
                </c:pt>
                <c:pt idx="4890">
                  <c:v>19902</c:v>
                </c:pt>
                <c:pt idx="4891">
                  <c:v>19902</c:v>
                </c:pt>
                <c:pt idx="4892">
                  <c:v>19902</c:v>
                </c:pt>
                <c:pt idx="4893">
                  <c:v>19901</c:v>
                </c:pt>
                <c:pt idx="4894">
                  <c:v>19900</c:v>
                </c:pt>
                <c:pt idx="4895">
                  <c:v>19896</c:v>
                </c:pt>
                <c:pt idx="4896">
                  <c:v>19889.956521739132</c:v>
                </c:pt>
                <c:pt idx="4897">
                  <c:v>19888.695652173912</c:v>
                </c:pt>
                <c:pt idx="4898">
                  <c:v>19887.304347826084</c:v>
                </c:pt>
                <c:pt idx="4899">
                  <c:v>19886</c:v>
                </c:pt>
                <c:pt idx="4900">
                  <c:v>19886</c:v>
                </c:pt>
                <c:pt idx="4901">
                  <c:v>19878</c:v>
                </c:pt>
                <c:pt idx="4902">
                  <c:v>19876</c:v>
                </c:pt>
                <c:pt idx="4903">
                  <c:v>19870</c:v>
                </c:pt>
                <c:pt idx="4904">
                  <c:v>19866</c:v>
                </c:pt>
                <c:pt idx="4905">
                  <c:v>19866</c:v>
                </c:pt>
                <c:pt idx="4906">
                  <c:v>19866</c:v>
                </c:pt>
                <c:pt idx="4907">
                  <c:v>19860</c:v>
                </c:pt>
                <c:pt idx="4908">
                  <c:v>19856</c:v>
                </c:pt>
                <c:pt idx="4909">
                  <c:v>19855.17391304348</c:v>
                </c:pt>
                <c:pt idx="4910">
                  <c:v>19848</c:v>
                </c:pt>
                <c:pt idx="4911">
                  <c:v>19845</c:v>
                </c:pt>
                <c:pt idx="4912">
                  <c:v>19842</c:v>
                </c:pt>
                <c:pt idx="4913">
                  <c:v>19842</c:v>
                </c:pt>
                <c:pt idx="4914">
                  <c:v>19840</c:v>
                </c:pt>
                <c:pt idx="4915">
                  <c:v>19839</c:v>
                </c:pt>
                <c:pt idx="4916">
                  <c:v>19836.608695652179</c:v>
                </c:pt>
                <c:pt idx="4917">
                  <c:v>19835</c:v>
                </c:pt>
                <c:pt idx="4918">
                  <c:v>19834</c:v>
                </c:pt>
                <c:pt idx="4919">
                  <c:v>19834</c:v>
                </c:pt>
                <c:pt idx="4920">
                  <c:v>19830</c:v>
                </c:pt>
                <c:pt idx="4921">
                  <c:v>19828.26086956522</c:v>
                </c:pt>
                <c:pt idx="4922">
                  <c:v>19825.869565217392</c:v>
                </c:pt>
                <c:pt idx="4923">
                  <c:v>19825</c:v>
                </c:pt>
                <c:pt idx="4924">
                  <c:v>19824</c:v>
                </c:pt>
                <c:pt idx="4925">
                  <c:v>19818</c:v>
                </c:pt>
                <c:pt idx="4926">
                  <c:v>19813</c:v>
                </c:pt>
                <c:pt idx="4927">
                  <c:v>19811.73913043478</c:v>
                </c:pt>
                <c:pt idx="4928">
                  <c:v>19804</c:v>
                </c:pt>
                <c:pt idx="4929">
                  <c:v>19800</c:v>
                </c:pt>
                <c:pt idx="4930">
                  <c:v>19788</c:v>
                </c:pt>
                <c:pt idx="4931">
                  <c:v>19786</c:v>
                </c:pt>
                <c:pt idx="4932">
                  <c:v>19785</c:v>
                </c:pt>
                <c:pt idx="4933">
                  <c:v>19784</c:v>
                </c:pt>
                <c:pt idx="4934">
                  <c:v>19781</c:v>
                </c:pt>
                <c:pt idx="4935">
                  <c:v>19776</c:v>
                </c:pt>
                <c:pt idx="4936">
                  <c:v>19775.26086956522</c:v>
                </c:pt>
                <c:pt idx="4937">
                  <c:v>19774</c:v>
                </c:pt>
                <c:pt idx="4938">
                  <c:v>19768</c:v>
                </c:pt>
                <c:pt idx="4939">
                  <c:v>19766</c:v>
                </c:pt>
                <c:pt idx="4940">
                  <c:v>19766</c:v>
                </c:pt>
                <c:pt idx="4941">
                  <c:v>19765.304347826084</c:v>
                </c:pt>
                <c:pt idx="4942">
                  <c:v>19765</c:v>
                </c:pt>
                <c:pt idx="4943">
                  <c:v>19764</c:v>
                </c:pt>
                <c:pt idx="4944">
                  <c:v>19759</c:v>
                </c:pt>
                <c:pt idx="4945">
                  <c:v>19756</c:v>
                </c:pt>
                <c:pt idx="4946">
                  <c:v>19756</c:v>
                </c:pt>
                <c:pt idx="4947">
                  <c:v>19752</c:v>
                </c:pt>
                <c:pt idx="4948">
                  <c:v>19750</c:v>
                </c:pt>
                <c:pt idx="4949">
                  <c:v>19750</c:v>
                </c:pt>
                <c:pt idx="4950">
                  <c:v>19746</c:v>
                </c:pt>
                <c:pt idx="4951">
                  <c:v>19744</c:v>
                </c:pt>
                <c:pt idx="4952">
                  <c:v>19742</c:v>
                </c:pt>
                <c:pt idx="4953">
                  <c:v>19739.304347826084</c:v>
                </c:pt>
                <c:pt idx="4954">
                  <c:v>19739</c:v>
                </c:pt>
                <c:pt idx="4955">
                  <c:v>19738</c:v>
                </c:pt>
                <c:pt idx="4956">
                  <c:v>19736</c:v>
                </c:pt>
                <c:pt idx="4957">
                  <c:v>19732</c:v>
                </c:pt>
                <c:pt idx="4958">
                  <c:v>19728.73913043478</c:v>
                </c:pt>
                <c:pt idx="4959">
                  <c:v>19725</c:v>
                </c:pt>
                <c:pt idx="4960">
                  <c:v>19724</c:v>
                </c:pt>
                <c:pt idx="4961">
                  <c:v>19722</c:v>
                </c:pt>
                <c:pt idx="4962">
                  <c:v>19713.652173913044</c:v>
                </c:pt>
                <c:pt idx="4963">
                  <c:v>19713</c:v>
                </c:pt>
                <c:pt idx="4964">
                  <c:v>19711.17391304348</c:v>
                </c:pt>
                <c:pt idx="4965">
                  <c:v>19710</c:v>
                </c:pt>
                <c:pt idx="4966">
                  <c:v>19706.5652173913</c:v>
                </c:pt>
                <c:pt idx="4967">
                  <c:v>19697.913043478256</c:v>
                </c:pt>
                <c:pt idx="4968">
                  <c:v>19690.666666666661</c:v>
                </c:pt>
                <c:pt idx="4969">
                  <c:v>19688</c:v>
                </c:pt>
                <c:pt idx="4970">
                  <c:v>19684</c:v>
                </c:pt>
                <c:pt idx="4971">
                  <c:v>19682.652173913044</c:v>
                </c:pt>
                <c:pt idx="4972">
                  <c:v>19675.913043478256</c:v>
                </c:pt>
                <c:pt idx="4973">
                  <c:v>19668</c:v>
                </c:pt>
                <c:pt idx="4974">
                  <c:v>19664</c:v>
                </c:pt>
                <c:pt idx="4975">
                  <c:v>19663.695652173912</c:v>
                </c:pt>
                <c:pt idx="4976">
                  <c:v>19663</c:v>
                </c:pt>
                <c:pt idx="4977">
                  <c:v>19656</c:v>
                </c:pt>
                <c:pt idx="4978">
                  <c:v>19654</c:v>
                </c:pt>
                <c:pt idx="4979">
                  <c:v>19651</c:v>
                </c:pt>
                <c:pt idx="4980">
                  <c:v>19650.652173913044</c:v>
                </c:pt>
                <c:pt idx="4981">
                  <c:v>19650</c:v>
                </c:pt>
                <c:pt idx="4982">
                  <c:v>19649.434782608703</c:v>
                </c:pt>
                <c:pt idx="4983">
                  <c:v>19648</c:v>
                </c:pt>
                <c:pt idx="4984">
                  <c:v>19648</c:v>
                </c:pt>
                <c:pt idx="4985">
                  <c:v>19648</c:v>
                </c:pt>
                <c:pt idx="4986">
                  <c:v>19646</c:v>
                </c:pt>
                <c:pt idx="4987">
                  <c:v>19645.130434782608</c:v>
                </c:pt>
                <c:pt idx="4988">
                  <c:v>19642</c:v>
                </c:pt>
                <c:pt idx="4989">
                  <c:v>19638</c:v>
                </c:pt>
                <c:pt idx="4990">
                  <c:v>19638</c:v>
                </c:pt>
                <c:pt idx="4991">
                  <c:v>19636.521739130436</c:v>
                </c:pt>
                <c:pt idx="4992">
                  <c:v>19632</c:v>
                </c:pt>
                <c:pt idx="4993">
                  <c:v>19630</c:v>
                </c:pt>
                <c:pt idx="4994">
                  <c:v>19629</c:v>
                </c:pt>
                <c:pt idx="4995">
                  <c:v>19625</c:v>
                </c:pt>
                <c:pt idx="4996">
                  <c:v>19622</c:v>
                </c:pt>
                <c:pt idx="4997">
                  <c:v>19620</c:v>
                </c:pt>
                <c:pt idx="4998">
                  <c:v>19620</c:v>
                </c:pt>
                <c:pt idx="4999">
                  <c:v>19619.608695652179</c:v>
                </c:pt>
                <c:pt idx="5000">
                  <c:v>19619</c:v>
                </c:pt>
                <c:pt idx="5001">
                  <c:v>19618</c:v>
                </c:pt>
                <c:pt idx="5002">
                  <c:v>19616</c:v>
                </c:pt>
                <c:pt idx="5003">
                  <c:v>19614</c:v>
                </c:pt>
                <c:pt idx="5004">
                  <c:v>19610.782608695656</c:v>
                </c:pt>
                <c:pt idx="5005">
                  <c:v>19598</c:v>
                </c:pt>
                <c:pt idx="5006">
                  <c:v>19593.47826086956</c:v>
                </c:pt>
                <c:pt idx="5007">
                  <c:v>19589.782608695656</c:v>
                </c:pt>
                <c:pt idx="5008">
                  <c:v>19587</c:v>
                </c:pt>
                <c:pt idx="5009">
                  <c:v>19586.521739130436</c:v>
                </c:pt>
                <c:pt idx="5010">
                  <c:v>19582</c:v>
                </c:pt>
                <c:pt idx="5011">
                  <c:v>19582</c:v>
                </c:pt>
                <c:pt idx="5012">
                  <c:v>19579</c:v>
                </c:pt>
                <c:pt idx="5013">
                  <c:v>19578</c:v>
                </c:pt>
                <c:pt idx="5014">
                  <c:v>19578</c:v>
                </c:pt>
                <c:pt idx="5015">
                  <c:v>19576</c:v>
                </c:pt>
                <c:pt idx="5016">
                  <c:v>19575.47826086956</c:v>
                </c:pt>
                <c:pt idx="5017">
                  <c:v>19572</c:v>
                </c:pt>
                <c:pt idx="5018">
                  <c:v>19560.043478260868</c:v>
                </c:pt>
                <c:pt idx="5019">
                  <c:v>19550</c:v>
                </c:pt>
                <c:pt idx="5020">
                  <c:v>19547.73913043478</c:v>
                </c:pt>
                <c:pt idx="5021">
                  <c:v>19547</c:v>
                </c:pt>
                <c:pt idx="5022">
                  <c:v>19544.08695652174</c:v>
                </c:pt>
                <c:pt idx="5023">
                  <c:v>19542.73913043478</c:v>
                </c:pt>
                <c:pt idx="5024">
                  <c:v>19542</c:v>
                </c:pt>
                <c:pt idx="5025">
                  <c:v>19540</c:v>
                </c:pt>
                <c:pt idx="5026">
                  <c:v>19536</c:v>
                </c:pt>
                <c:pt idx="5027">
                  <c:v>19531</c:v>
                </c:pt>
                <c:pt idx="5028">
                  <c:v>19530</c:v>
                </c:pt>
                <c:pt idx="5029">
                  <c:v>19528</c:v>
                </c:pt>
                <c:pt idx="5030">
                  <c:v>19526</c:v>
                </c:pt>
                <c:pt idx="5031">
                  <c:v>19526</c:v>
                </c:pt>
                <c:pt idx="5032">
                  <c:v>19525.608695652179</c:v>
                </c:pt>
                <c:pt idx="5033">
                  <c:v>19520</c:v>
                </c:pt>
                <c:pt idx="5034">
                  <c:v>19512.434782608703</c:v>
                </c:pt>
                <c:pt idx="5035">
                  <c:v>19508</c:v>
                </c:pt>
                <c:pt idx="5036">
                  <c:v>19504</c:v>
                </c:pt>
                <c:pt idx="5037">
                  <c:v>19500</c:v>
                </c:pt>
                <c:pt idx="5038">
                  <c:v>19498</c:v>
                </c:pt>
                <c:pt idx="5039">
                  <c:v>19487</c:v>
                </c:pt>
                <c:pt idx="5040">
                  <c:v>19486</c:v>
                </c:pt>
                <c:pt idx="5041">
                  <c:v>19477.869565217392</c:v>
                </c:pt>
                <c:pt idx="5042">
                  <c:v>19476.217391304348</c:v>
                </c:pt>
                <c:pt idx="5043">
                  <c:v>19475.913043478256</c:v>
                </c:pt>
                <c:pt idx="5044">
                  <c:v>19470</c:v>
                </c:pt>
                <c:pt idx="5045">
                  <c:v>19468</c:v>
                </c:pt>
                <c:pt idx="5046">
                  <c:v>19464</c:v>
                </c:pt>
                <c:pt idx="5047">
                  <c:v>19461</c:v>
                </c:pt>
                <c:pt idx="5048">
                  <c:v>19454</c:v>
                </c:pt>
                <c:pt idx="5049">
                  <c:v>19453.347826086956</c:v>
                </c:pt>
                <c:pt idx="5050">
                  <c:v>19452</c:v>
                </c:pt>
                <c:pt idx="5051">
                  <c:v>19450</c:v>
                </c:pt>
                <c:pt idx="5052">
                  <c:v>19447</c:v>
                </c:pt>
                <c:pt idx="5053">
                  <c:v>19444.26086956522</c:v>
                </c:pt>
                <c:pt idx="5054">
                  <c:v>19443</c:v>
                </c:pt>
                <c:pt idx="5055">
                  <c:v>19442</c:v>
                </c:pt>
                <c:pt idx="5056">
                  <c:v>19439</c:v>
                </c:pt>
                <c:pt idx="5057">
                  <c:v>19428.695652173912</c:v>
                </c:pt>
                <c:pt idx="5058">
                  <c:v>19426.391304347821</c:v>
                </c:pt>
                <c:pt idx="5059">
                  <c:v>19420</c:v>
                </c:pt>
                <c:pt idx="5060">
                  <c:v>19416.47826086956</c:v>
                </c:pt>
                <c:pt idx="5061">
                  <c:v>19413.695652173912</c:v>
                </c:pt>
                <c:pt idx="5062">
                  <c:v>19400.217391304348</c:v>
                </c:pt>
                <c:pt idx="5063">
                  <c:v>19398</c:v>
                </c:pt>
                <c:pt idx="5064">
                  <c:v>19389</c:v>
                </c:pt>
                <c:pt idx="5065">
                  <c:v>19383.47826086956</c:v>
                </c:pt>
                <c:pt idx="5066">
                  <c:v>19380.521739130436</c:v>
                </c:pt>
                <c:pt idx="5067">
                  <c:v>19380</c:v>
                </c:pt>
                <c:pt idx="5068">
                  <c:v>19379.26086956522</c:v>
                </c:pt>
                <c:pt idx="5069">
                  <c:v>19379</c:v>
                </c:pt>
                <c:pt idx="5070">
                  <c:v>19372.333333333321</c:v>
                </c:pt>
                <c:pt idx="5071">
                  <c:v>19372</c:v>
                </c:pt>
                <c:pt idx="5072">
                  <c:v>19365</c:v>
                </c:pt>
                <c:pt idx="5073">
                  <c:v>19361</c:v>
                </c:pt>
                <c:pt idx="5074">
                  <c:v>19360.5652173913</c:v>
                </c:pt>
                <c:pt idx="5075">
                  <c:v>19360</c:v>
                </c:pt>
                <c:pt idx="5076">
                  <c:v>19358</c:v>
                </c:pt>
                <c:pt idx="5077">
                  <c:v>19358</c:v>
                </c:pt>
                <c:pt idx="5078">
                  <c:v>19356</c:v>
                </c:pt>
                <c:pt idx="5079">
                  <c:v>19354</c:v>
                </c:pt>
                <c:pt idx="5080">
                  <c:v>19348</c:v>
                </c:pt>
                <c:pt idx="5081">
                  <c:v>19346.956521739132</c:v>
                </c:pt>
                <c:pt idx="5082">
                  <c:v>19345</c:v>
                </c:pt>
                <c:pt idx="5083">
                  <c:v>19343</c:v>
                </c:pt>
                <c:pt idx="5084">
                  <c:v>19342</c:v>
                </c:pt>
                <c:pt idx="5085">
                  <c:v>19334.434782608703</c:v>
                </c:pt>
                <c:pt idx="5086">
                  <c:v>19333.347826086956</c:v>
                </c:pt>
                <c:pt idx="5087">
                  <c:v>19330</c:v>
                </c:pt>
                <c:pt idx="5088">
                  <c:v>19330</c:v>
                </c:pt>
                <c:pt idx="5089">
                  <c:v>19329</c:v>
                </c:pt>
                <c:pt idx="5090">
                  <c:v>19328</c:v>
                </c:pt>
                <c:pt idx="5091">
                  <c:v>19322</c:v>
                </c:pt>
                <c:pt idx="5092">
                  <c:v>19317.523809523813</c:v>
                </c:pt>
                <c:pt idx="5093">
                  <c:v>19317</c:v>
                </c:pt>
                <c:pt idx="5094">
                  <c:v>19315</c:v>
                </c:pt>
                <c:pt idx="5095">
                  <c:v>19314</c:v>
                </c:pt>
                <c:pt idx="5096">
                  <c:v>19313</c:v>
                </c:pt>
                <c:pt idx="5097">
                  <c:v>19313</c:v>
                </c:pt>
                <c:pt idx="5098">
                  <c:v>19312.608695652179</c:v>
                </c:pt>
                <c:pt idx="5099">
                  <c:v>19310</c:v>
                </c:pt>
                <c:pt idx="5100">
                  <c:v>19307</c:v>
                </c:pt>
                <c:pt idx="5101">
                  <c:v>19302</c:v>
                </c:pt>
                <c:pt idx="5102">
                  <c:v>19296.652173913044</c:v>
                </c:pt>
                <c:pt idx="5103">
                  <c:v>19295.652173913044</c:v>
                </c:pt>
                <c:pt idx="5104">
                  <c:v>19291</c:v>
                </c:pt>
                <c:pt idx="5105">
                  <c:v>19279.130434782608</c:v>
                </c:pt>
                <c:pt idx="5106">
                  <c:v>19277.08695652174</c:v>
                </c:pt>
                <c:pt idx="5107">
                  <c:v>19276.826086956517</c:v>
                </c:pt>
                <c:pt idx="5108">
                  <c:v>19272</c:v>
                </c:pt>
                <c:pt idx="5109">
                  <c:v>19270</c:v>
                </c:pt>
                <c:pt idx="5110">
                  <c:v>19268</c:v>
                </c:pt>
                <c:pt idx="5111">
                  <c:v>19268</c:v>
                </c:pt>
                <c:pt idx="5112">
                  <c:v>19266</c:v>
                </c:pt>
                <c:pt idx="5113">
                  <c:v>19264</c:v>
                </c:pt>
                <c:pt idx="5114">
                  <c:v>19261</c:v>
                </c:pt>
                <c:pt idx="5115">
                  <c:v>19248</c:v>
                </c:pt>
                <c:pt idx="5116">
                  <c:v>19246</c:v>
                </c:pt>
                <c:pt idx="5117">
                  <c:v>19245.47826086956</c:v>
                </c:pt>
                <c:pt idx="5118">
                  <c:v>19244</c:v>
                </c:pt>
                <c:pt idx="5119">
                  <c:v>19240</c:v>
                </c:pt>
                <c:pt idx="5120">
                  <c:v>19238.304347826084</c:v>
                </c:pt>
                <c:pt idx="5121">
                  <c:v>19236</c:v>
                </c:pt>
                <c:pt idx="5122">
                  <c:v>19229.434782608703</c:v>
                </c:pt>
                <c:pt idx="5123">
                  <c:v>19220</c:v>
                </c:pt>
                <c:pt idx="5124">
                  <c:v>19217</c:v>
                </c:pt>
                <c:pt idx="5125">
                  <c:v>19210</c:v>
                </c:pt>
                <c:pt idx="5126">
                  <c:v>19197.652173913044</c:v>
                </c:pt>
                <c:pt idx="5127">
                  <c:v>19195</c:v>
                </c:pt>
                <c:pt idx="5128">
                  <c:v>19194</c:v>
                </c:pt>
                <c:pt idx="5129">
                  <c:v>19170</c:v>
                </c:pt>
                <c:pt idx="5130">
                  <c:v>19164</c:v>
                </c:pt>
                <c:pt idx="5131">
                  <c:v>19154</c:v>
                </c:pt>
                <c:pt idx="5132">
                  <c:v>19134.652173913044</c:v>
                </c:pt>
                <c:pt idx="5133">
                  <c:v>19134</c:v>
                </c:pt>
                <c:pt idx="5134">
                  <c:v>19132</c:v>
                </c:pt>
                <c:pt idx="5135">
                  <c:v>19128.26086956522</c:v>
                </c:pt>
                <c:pt idx="5136">
                  <c:v>19128</c:v>
                </c:pt>
                <c:pt idx="5137">
                  <c:v>19122.095238095233</c:v>
                </c:pt>
                <c:pt idx="5138">
                  <c:v>19116</c:v>
                </c:pt>
                <c:pt idx="5139">
                  <c:v>19113</c:v>
                </c:pt>
                <c:pt idx="5140">
                  <c:v>19104</c:v>
                </c:pt>
                <c:pt idx="5141">
                  <c:v>19094</c:v>
                </c:pt>
                <c:pt idx="5142">
                  <c:v>19093</c:v>
                </c:pt>
                <c:pt idx="5143">
                  <c:v>19091.73913043478</c:v>
                </c:pt>
                <c:pt idx="5144">
                  <c:v>19084</c:v>
                </c:pt>
                <c:pt idx="5145">
                  <c:v>19072</c:v>
                </c:pt>
                <c:pt idx="5146">
                  <c:v>19070</c:v>
                </c:pt>
                <c:pt idx="5147">
                  <c:v>19065</c:v>
                </c:pt>
                <c:pt idx="5148">
                  <c:v>19059.47826086956</c:v>
                </c:pt>
                <c:pt idx="5149">
                  <c:v>19057</c:v>
                </c:pt>
                <c:pt idx="5150">
                  <c:v>19054</c:v>
                </c:pt>
                <c:pt idx="5151">
                  <c:v>19043</c:v>
                </c:pt>
                <c:pt idx="5152">
                  <c:v>19042.434782608703</c:v>
                </c:pt>
                <c:pt idx="5153">
                  <c:v>19037</c:v>
                </c:pt>
                <c:pt idx="5154">
                  <c:v>19036</c:v>
                </c:pt>
                <c:pt idx="5155">
                  <c:v>19024</c:v>
                </c:pt>
                <c:pt idx="5156">
                  <c:v>19023</c:v>
                </c:pt>
                <c:pt idx="5157">
                  <c:v>19022.608695652179</c:v>
                </c:pt>
                <c:pt idx="5158">
                  <c:v>19014</c:v>
                </c:pt>
                <c:pt idx="5159">
                  <c:v>19006</c:v>
                </c:pt>
                <c:pt idx="5160">
                  <c:v>19004</c:v>
                </c:pt>
                <c:pt idx="5161">
                  <c:v>19001</c:v>
                </c:pt>
                <c:pt idx="5162">
                  <c:v>18999</c:v>
                </c:pt>
                <c:pt idx="5163">
                  <c:v>18998</c:v>
                </c:pt>
                <c:pt idx="5164">
                  <c:v>18998</c:v>
                </c:pt>
                <c:pt idx="5165">
                  <c:v>18998</c:v>
                </c:pt>
                <c:pt idx="5166">
                  <c:v>18996</c:v>
                </c:pt>
                <c:pt idx="5167">
                  <c:v>18994</c:v>
                </c:pt>
                <c:pt idx="5168">
                  <c:v>18990</c:v>
                </c:pt>
                <c:pt idx="5169">
                  <c:v>18990</c:v>
                </c:pt>
                <c:pt idx="5170">
                  <c:v>18989</c:v>
                </c:pt>
                <c:pt idx="5171">
                  <c:v>18987</c:v>
                </c:pt>
                <c:pt idx="5172">
                  <c:v>18982</c:v>
                </c:pt>
                <c:pt idx="5173">
                  <c:v>18979</c:v>
                </c:pt>
                <c:pt idx="5174">
                  <c:v>18976</c:v>
                </c:pt>
                <c:pt idx="5175">
                  <c:v>18975</c:v>
                </c:pt>
                <c:pt idx="5176">
                  <c:v>18973.043478260868</c:v>
                </c:pt>
                <c:pt idx="5177">
                  <c:v>18973</c:v>
                </c:pt>
                <c:pt idx="5178">
                  <c:v>18969.695652173912</c:v>
                </c:pt>
                <c:pt idx="5179">
                  <c:v>18967.5652173913</c:v>
                </c:pt>
                <c:pt idx="5180">
                  <c:v>18967.521739130436</c:v>
                </c:pt>
                <c:pt idx="5181">
                  <c:v>18966</c:v>
                </c:pt>
                <c:pt idx="5182">
                  <c:v>18963.608695652179</c:v>
                </c:pt>
                <c:pt idx="5183">
                  <c:v>18961.47826086956</c:v>
                </c:pt>
                <c:pt idx="5184">
                  <c:v>18956</c:v>
                </c:pt>
                <c:pt idx="5185">
                  <c:v>18955.47826086956</c:v>
                </c:pt>
                <c:pt idx="5186">
                  <c:v>18951</c:v>
                </c:pt>
                <c:pt idx="5187">
                  <c:v>18949</c:v>
                </c:pt>
                <c:pt idx="5188">
                  <c:v>18947</c:v>
                </c:pt>
                <c:pt idx="5189">
                  <c:v>18944</c:v>
                </c:pt>
                <c:pt idx="5190">
                  <c:v>18942</c:v>
                </c:pt>
                <c:pt idx="5191">
                  <c:v>18940.73913043478</c:v>
                </c:pt>
                <c:pt idx="5192">
                  <c:v>18940</c:v>
                </c:pt>
                <c:pt idx="5193">
                  <c:v>18938</c:v>
                </c:pt>
                <c:pt idx="5194">
                  <c:v>18938</c:v>
                </c:pt>
                <c:pt idx="5195">
                  <c:v>18937</c:v>
                </c:pt>
                <c:pt idx="5196">
                  <c:v>18935.391304347821</c:v>
                </c:pt>
                <c:pt idx="5197">
                  <c:v>18935</c:v>
                </c:pt>
                <c:pt idx="5198">
                  <c:v>18934</c:v>
                </c:pt>
                <c:pt idx="5199">
                  <c:v>18933</c:v>
                </c:pt>
                <c:pt idx="5200">
                  <c:v>18928</c:v>
                </c:pt>
                <c:pt idx="5201">
                  <c:v>18926</c:v>
                </c:pt>
                <c:pt idx="5202">
                  <c:v>18922.695652173912</c:v>
                </c:pt>
                <c:pt idx="5203">
                  <c:v>18922</c:v>
                </c:pt>
                <c:pt idx="5204">
                  <c:v>18912</c:v>
                </c:pt>
                <c:pt idx="5205">
                  <c:v>18912</c:v>
                </c:pt>
                <c:pt idx="5206">
                  <c:v>18910</c:v>
                </c:pt>
                <c:pt idx="5207">
                  <c:v>18898</c:v>
                </c:pt>
                <c:pt idx="5208">
                  <c:v>18893.217391304348</c:v>
                </c:pt>
                <c:pt idx="5209">
                  <c:v>18892</c:v>
                </c:pt>
                <c:pt idx="5210">
                  <c:v>18888</c:v>
                </c:pt>
                <c:pt idx="5211">
                  <c:v>18886</c:v>
                </c:pt>
                <c:pt idx="5212">
                  <c:v>18879</c:v>
                </c:pt>
                <c:pt idx="5213">
                  <c:v>18878.826086956517</c:v>
                </c:pt>
                <c:pt idx="5214">
                  <c:v>18866</c:v>
                </c:pt>
                <c:pt idx="5215">
                  <c:v>18863.782608695656</c:v>
                </c:pt>
                <c:pt idx="5216">
                  <c:v>18856.652173913044</c:v>
                </c:pt>
                <c:pt idx="5217">
                  <c:v>18856</c:v>
                </c:pt>
                <c:pt idx="5218">
                  <c:v>18856</c:v>
                </c:pt>
                <c:pt idx="5219">
                  <c:v>18847</c:v>
                </c:pt>
                <c:pt idx="5220">
                  <c:v>18846</c:v>
                </c:pt>
                <c:pt idx="5221">
                  <c:v>18844</c:v>
                </c:pt>
                <c:pt idx="5222">
                  <c:v>18841</c:v>
                </c:pt>
                <c:pt idx="5223">
                  <c:v>18838</c:v>
                </c:pt>
                <c:pt idx="5224">
                  <c:v>18837</c:v>
                </c:pt>
                <c:pt idx="5225">
                  <c:v>18834</c:v>
                </c:pt>
                <c:pt idx="5226">
                  <c:v>18834</c:v>
                </c:pt>
                <c:pt idx="5227">
                  <c:v>18833</c:v>
                </c:pt>
                <c:pt idx="5228">
                  <c:v>18827</c:v>
                </c:pt>
                <c:pt idx="5229">
                  <c:v>18823.826086956517</c:v>
                </c:pt>
                <c:pt idx="5230">
                  <c:v>18822</c:v>
                </c:pt>
                <c:pt idx="5231">
                  <c:v>18818</c:v>
                </c:pt>
                <c:pt idx="5232">
                  <c:v>18816</c:v>
                </c:pt>
                <c:pt idx="5233">
                  <c:v>18815</c:v>
                </c:pt>
                <c:pt idx="5234">
                  <c:v>18814</c:v>
                </c:pt>
                <c:pt idx="5235">
                  <c:v>18812</c:v>
                </c:pt>
                <c:pt idx="5236">
                  <c:v>18810</c:v>
                </c:pt>
                <c:pt idx="5237">
                  <c:v>18808</c:v>
                </c:pt>
                <c:pt idx="5238">
                  <c:v>18805</c:v>
                </c:pt>
                <c:pt idx="5239">
                  <c:v>18803</c:v>
                </c:pt>
                <c:pt idx="5240">
                  <c:v>18801</c:v>
                </c:pt>
                <c:pt idx="5241">
                  <c:v>18800</c:v>
                </c:pt>
                <c:pt idx="5242">
                  <c:v>18800</c:v>
                </c:pt>
                <c:pt idx="5243">
                  <c:v>18798</c:v>
                </c:pt>
                <c:pt idx="5244">
                  <c:v>18797</c:v>
                </c:pt>
                <c:pt idx="5245">
                  <c:v>18796</c:v>
                </c:pt>
                <c:pt idx="5246">
                  <c:v>18793</c:v>
                </c:pt>
                <c:pt idx="5247">
                  <c:v>18791.956521739132</c:v>
                </c:pt>
                <c:pt idx="5248">
                  <c:v>18791</c:v>
                </c:pt>
                <c:pt idx="5249">
                  <c:v>18790</c:v>
                </c:pt>
                <c:pt idx="5250">
                  <c:v>18788.043478260875</c:v>
                </c:pt>
                <c:pt idx="5251">
                  <c:v>18787.5652173913</c:v>
                </c:pt>
                <c:pt idx="5252">
                  <c:v>18785</c:v>
                </c:pt>
                <c:pt idx="5253">
                  <c:v>18782</c:v>
                </c:pt>
                <c:pt idx="5254">
                  <c:v>18781</c:v>
                </c:pt>
                <c:pt idx="5255">
                  <c:v>18778</c:v>
                </c:pt>
                <c:pt idx="5256">
                  <c:v>18773</c:v>
                </c:pt>
                <c:pt idx="5257">
                  <c:v>18771</c:v>
                </c:pt>
                <c:pt idx="5258">
                  <c:v>18770</c:v>
                </c:pt>
                <c:pt idx="5259">
                  <c:v>18770</c:v>
                </c:pt>
                <c:pt idx="5260">
                  <c:v>18765</c:v>
                </c:pt>
                <c:pt idx="5261">
                  <c:v>18762</c:v>
                </c:pt>
                <c:pt idx="5262">
                  <c:v>18760.5652173913</c:v>
                </c:pt>
                <c:pt idx="5263">
                  <c:v>18758</c:v>
                </c:pt>
                <c:pt idx="5264">
                  <c:v>18754</c:v>
                </c:pt>
                <c:pt idx="5265">
                  <c:v>18751</c:v>
                </c:pt>
                <c:pt idx="5266">
                  <c:v>18750</c:v>
                </c:pt>
                <c:pt idx="5267">
                  <c:v>18748.17391304348</c:v>
                </c:pt>
                <c:pt idx="5268">
                  <c:v>18746</c:v>
                </c:pt>
                <c:pt idx="5269">
                  <c:v>18746</c:v>
                </c:pt>
                <c:pt idx="5270">
                  <c:v>18745.73913043478</c:v>
                </c:pt>
                <c:pt idx="5271">
                  <c:v>18744</c:v>
                </c:pt>
                <c:pt idx="5272">
                  <c:v>18743</c:v>
                </c:pt>
                <c:pt idx="5273">
                  <c:v>18740</c:v>
                </c:pt>
                <c:pt idx="5274">
                  <c:v>18738</c:v>
                </c:pt>
                <c:pt idx="5275">
                  <c:v>18737</c:v>
                </c:pt>
                <c:pt idx="5276">
                  <c:v>18734.434782608703</c:v>
                </c:pt>
                <c:pt idx="5277">
                  <c:v>18734</c:v>
                </c:pt>
                <c:pt idx="5278">
                  <c:v>18728.17391304348</c:v>
                </c:pt>
                <c:pt idx="5279">
                  <c:v>18726</c:v>
                </c:pt>
                <c:pt idx="5280">
                  <c:v>18722</c:v>
                </c:pt>
                <c:pt idx="5281">
                  <c:v>18721</c:v>
                </c:pt>
                <c:pt idx="5282">
                  <c:v>18718</c:v>
                </c:pt>
                <c:pt idx="5283">
                  <c:v>18717</c:v>
                </c:pt>
                <c:pt idx="5284">
                  <c:v>18712</c:v>
                </c:pt>
                <c:pt idx="5285">
                  <c:v>18710</c:v>
                </c:pt>
                <c:pt idx="5286">
                  <c:v>18704</c:v>
                </c:pt>
                <c:pt idx="5287">
                  <c:v>18700</c:v>
                </c:pt>
                <c:pt idx="5288">
                  <c:v>18699</c:v>
                </c:pt>
                <c:pt idx="5289">
                  <c:v>18696</c:v>
                </c:pt>
                <c:pt idx="5290">
                  <c:v>18691</c:v>
                </c:pt>
                <c:pt idx="5291">
                  <c:v>18688.26086956522</c:v>
                </c:pt>
                <c:pt idx="5292">
                  <c:v>18686</c:v>
                </c:pt>
                <c:pt idx="5293">
                  <c:v>18686</c:v>
                </c:pt>
                <c:pt idx="5294">
                  <c:v>18685.521739130436</c:v>
                </c:pt>
                <c:pt idx="5295">
                  <c:v>18685.17391304348</c:v>
                </c:pt>
                <c:pt idx="5296">
                  <c:v>18682</c:v>
                </c:pt>
                <c:pt idx="5297">
                  <c:v>18680.130434782608</c:v>
                </c:pt>
                <c:pt idx="5298">
                  <c:v>18680</c:v>
                </c:pt>
                <c:pt idx="5299">
                  <c:v>18662</c:v>
                </c:pt>
                <c:pt idx="5300">
                  <c:v>18660.956521739132</c:v>
                </c:pt>
                <c:pt idx="5301">
                  <c:v>18659.217391304348</c:v>
                </c:pt>
                <c:pt idx="5302">
                  <c:v>18654.434782608703</c:v>
                </c:pt>
                <c:pt idx="5303">
                  <c:v>18649.782608695656</c:v>
                </c:pt>
                <c:pt idx="5304">
                  <c:v>18647</c:v>
                </c:pt>
                <c:pt idx="5305">
                  <c:v>18633</c:v>
                </c:pt>
                <c:pt idx="5306">
                  <c:v>18627</c:v>
                </c:pt>
                <c:pt idx="5307">
                  <c:v>18624</c:v>
                </c:pt>
                <c:pt idx="5308">
                  <c:v>18620</c:v>
                </c:pt>
                <c:pt idx="5309">
                  <c:v>18620</c:v>
                </c:pt>
                <c:pt idx="5310">
                  <c:v>18618</c:v>
                </c:pt>
                <c:pt idx="5311">
                  <c:v>18615</c:v>
                </c:pt>
                <c:pt idx="5312">
                  <c:v>18614</c:v>
                </c:pt>
                <c:pt idx="5313">
                  <c:v>18610</c:v>
                </c:pt>
                <c:pt idx="5314">
                  <c:v>18609</c:v>
                </c:pt>
                <c:pt idx="5315">
                  <c:v>18608</c:v>
                </c:pt>
                <c:pt idx="5316">
                  <c:v>18602</c:v>
                </c:pt>
                <c:pt idx="5317">
                  <c:v>18596</c:v>
                </c:pt>
                <c:pt idx="5318">
                  <c:v>18576</c:v>
                </c:pt>
                <c:pt idx="5319">
                  <c:v>18576</c:v>
                </c:pt>
                <c:pt idx="5320">
                  <c:v>18574</c:v>
                </c:pt>
                <c:pt idx="5321">
                  <c:v>18573.130434782608</c:v>
                </c:pt>
                <c:pt idx="5322">
                  <c:v>18568.17391304348</c:v>
                </c:pt>
                <c:pt idx="5323">
                  <c:v>18567.347826086956</c:v>
                </c:pt>
                <c:pt idx="5324">
                  <c:v>18559.043478260868</c:v>
                </c:pt>
                <c:pt idx="5325">
                  <c:v>18552</c:v>
                </c:pt>
                <c:pt idx="5326">
                  <c:v>18548.869565217392</c:v>
                </c:pt>
                <c:pt idx="5327">
                  <c:v>18546</c:v>
                </c:pt>
                <c:pt idx="5328">
                  <c:v>18532.043478260868</c:v>
                </c:pt>
                <c:pt idx="5329">
                  <c:v>18532</c:v>
                </c:pt>
                <c:pt idx="5330">
                  <c:v>18516.26086956522</c:v>
                </c:pt>
                <c:pt idx="5331">
                  <c:v>18505.304347826084</c:v>
                </c:pt>
                <c:pt idx="5332">
                  <c:v>18501.695652173912</c:v>
                </c:pt>
                <c:pt idx="5333">
                  <c:v>18496.826086956517</c:v>
                </c:pt>
                <c:pt idx="5334">
                  <c:v>18483</c:v>
                </c:pt>
                <c:pt idx="5335">
                  <c:v>18480</c:v>
                </c:pt>
                <c:pt idx="5336">
                  <c:v>18475.043478260875</c:v>
                </c:pt>
                <c:pt idx="5337">
                  <c:v>18453.869565217392</c:v>
                </c:pt>
                <c:pt idx="5338">
                  <c:v>18446</c:v>
                </c:pt>
                <c:pt idx="5339">
                  <c:v>18435.130434782608</c:v>
                </c:pt>
                <c:pt idx="5340">
                  <c:v>18429.043478260875</c:v>
                </c:pt>
                <c:pt idx="5341">
                  <c:v>18414</c:v>
                </c:pt>
                <c:pt idx="5342">
                  <c:v>18391.130434782608</c:v>
                </c:pt>
                <c:pt idx="5343">
                  <c:v>18388</c:v>
                </c:pt>
                <c:pt idx="5344">
                  <c:v>18382.17391304348</c:v>
                </c:pt>
                <c:pt idx="5345">
                  <c:v>18374</c:v>
                </c:pt>
                <c:pt idx="5346">
                  <c:v>18363.652173913044</c:v>
                </c:pt>
                <c:pt idx="5347">
                  <c:v>18355.17391304348</c:v>
                </c:pt>
                <c:pt idx="5348">
                  <c:v>18354</c:v>
                </c:pt>
                <c:pt idx="5349">
                  <c:v>18327</c:v>
                </c:pt>
                <c:pt idx="5350">
                  <c:v>18324.521739130436</c:v>
                </c:pt>
                <c:pt idx="5351">
                  <c:v>18318</c:v>
                </c:pt>
                <c:pt idx="5352">
                  <c:v>18317.347826086956</c:v>
                </c:pt>
                <c:pt idx="5353">
                  <c:v>18312</c:v>
                </c:pt>
                <c:pt idx="5354">
                  <c:v>18308</c:v>
                </c:pt>
                <c:pt idx="5355">
                  <c:v>18299.08695652174</c:v>
                </c:pt>
                <c:pt idx="5356">
                  <c:v>18294</c:v>
                </c:pt>
                <c:pt idx="5357">
                  <c:v>18285.26086956522</c:v>
                </c:pt>
                <c:pt idx="5358">
                  <c:v>18282.521739130436</c:v>
                </c:pt>
                <c:pt idx="5359">
                  <c:v>18275</c:v>
                </c:pt>
                <c:pt idx="5360">
                  <c:v>18272.73913043478</c:v>
                </c:pt>
                <c:pt idx="5361">
                  <c:v>18272</c:v>
                </c:pt>
                <c:pt idx="5362">
                  <c:v>18271</c:v>
                </c:pt>
                <c:pt idx="5363">
                  <c:v>18252.130434782608</c:v>
                </c:pt>
                <c:pt idx="5364">
                  <c:v>18252</c:v>
                </c:pt>
                <c:pt idx="5365">
                  <c:v>18243.73913043478</c:v>
                </c:pt>
                <c:pt idx="5366">
                  <c:v>18240</c:v>
                </c:pt>
                <c:pt idx="5367">
                  <c:v>18222</c:v>
                </c:pt>
                <c:pt idx="5368">
                  <c:v>18215.521739130436</c:v>
                </c:pt>
                <c:pt idx="5369">
                  <c:v>18196.956521739132</c:v>
                </c:pt>
                <c:pt idx="5370">
                  <c:v>18192.73913043478</c:v>
                </c:pt>
                <c:pt idx="5371">
                  <c:v>18176</c:v>
                </c:pt>
                <c:pt idx="5372">
                  <c:v>18171</c:v>
                </c:pt>
                <c:pt idx="5373">
                  <c:v>18155.5652173913</c:v>
                </c:pt>
                <c:pt idx="5374">
                  <c:v>18154.17391304348</c:v>
                </c:pt>
                <c:pt idx="5375">
                  <c:v>18150</c:v>
                </c:pt>
                <c:pt idx="5376">
                  <c:v>18138</c:v>
                </c:pt>
                <c:pt idx="5377">
                  <c:v>18131</c:v>
                </c:pt>
                <c:pt idx="5378">
                  <c:v>18129</c:v>
                </c:pt>
                <c:pt idx="5379">
                  <c:v>18115.217391304348</c:v>
                </c:pt>
                <c:pt idx="5380">
                  <c:v>18106.608695652179</c:v>
                </c:pt>
                <c:pt idx="5381">
                  <c:v>18090</c:v>
                </c:pt>
                <c:pt idx="5382">
                  <c:v>18086</c:v>
                </c:pt>
                <c:pt idx="5383">
                  <c:v>18084</c:v>
                </c:pt>
                <c:pt idx="5384">
                  <c:v>18076.47826086956</c:v>
                </c:pt>
                <c:pt idx="5385">
                  <c:v>18072</c:v>
                </c:pt>
                <c:pt idx="5386">
                  <c:v>18055.782608695656</c:v>
                </c:pt>
                <c:pt idx="5387">
                  <c:v>18052</c:v>
                </c:pt>
                <c:pt idx="5388">
                  <c:v>18050</c:v>
                </c:pt>
                <c:pt idx="5389">
                  <c:v>18047.17391304348</c:v>
                </c:pt>
                <c:pt idx="5390">
                  <c:v>18020.652173913044</c:v>
                </c:pt>
                <c:pt idx="5391">
                  <c:v>18010</c:v>
                </c:pt>
                <c:pt idx="5392">
                  <c:v>17998.08695652174</c:v>
                </c:pt>
                <c:pt idx="5393">
                  <c:v>17990</c:v>
                </c:pt>
                <c:pt idx="5394">
                  <c:v>17985.956521739132</c:v>
                </c:pt>
                <c:pt idx="5395">
                  <c:v>17982</c:v>
                </c:pt>
                <c:pt idx="5396">
                  <c:v>17974</c:v>
                </c:pt>
                <c:pt idx="5397">
                  <c:v>17969.5652173913</c:v>
                </c:pt>
                <c:pt idx="5398">
                  <c:v>17956</c:v>
                </c:pt>
                <c:pt idx="5399">
                  <c:v>17952</c:v>
                </c:pt>
                <c:pt idx="5400">
                  <c:v>17950.956521739132</c:v>
                </c:pt>
                <c:pt idx="5401">
                  <c:v>17939</c:v>
                </c:pt>
                <c:pt idx="5402">
                  <c:v>17939</c:v>
                </c:pt>
                <c:pt idx="5403">
                  <c:v>17936</c:v>
                </c:pt>
                <c:pt idx="5404">
                  <c:v>17936</c:v>
                </c:pt>
                <c:pt idx="5405">
                  <c:v>17936</c:v>
                </c:pt>
                <c:pt idx="5406">
                  <c:v>17919</c:v>
                </c:pt>
                <c:pt idx="5407">
                  <c:v>17918</c:v>
                </c:pt>
                <c:pt idx="5408">
                  <c:v>17907.217391304348</c:v>
                </c:pt>
                <c:pt idx="5409">
                  <c:v>17902</c:v>
                </c:pt>
                <c:pt idx="5410">
                  <c:v>17900</c:v>
                </c:pt>
                <c:pt idx="5411">
                  <c:v>17899</c:v>
                </c:pt>
                <c:pt idx="5412">
                  <c:v>17890</c:v>
                </c:pt>
                <c:pt idx="5413">
                  <c:v>17888</c:v>
                </c:pt>
                <c:pt idx="5414">
                  <c:v>17878</c:v>
                </c:pt>
                <c:pt idx="5415">
                  <c:v>17874.869565217392</c:v>
                </c:pt>
                <c:pt idx="5416">
                  <c:v>17866</c:v>
                </c:pt>
                <c:pt idx="5417">
                  <c:v>17864</c:v>
                </c:pt>
                <c:pt idx="5418">
                  <c:v>17852</c:v>
                </c:pt>
                <c:pt idx="5419">
                  <c:v>17852</c:v>
                </c:pt>
                <c:pt idx="5420">
                  <c:v>17847.904761904763</c:v>
                </c:pt>
                <c:pt idx="5421">
                  <c:v>17847.391304347821</c:v>
                </c:pt>
                <c:pt idx="5422">
                  <c:v>17833</c:v>
                </c:pt>
                <c:pt idx="5423">
                  <c:v>17829.043478260868</c:v>
                </c:pt>
                <c:pt idx="5424">
                  <c:v>17822</c:v>
                </c:pt>
                <c:pt idx="5425">
                  <c:v>17818</c:v>
                </c:pt>
                <c:pt idx="5426">
                  <c:v>17816</c:v>
                </c:pt>
                <c:pt idx="5427">
                  <c:v>17810</c:v>
                </c:pt>
                <c:pt idx="5428">
                  <c:v>17809</c:v>
                </c:pt>
                <c:pt idx="5429">
                  <c:v>17806</c:v>
                </c:pt>
                <c:pt idx="5430">
                  <c:v>17805</c:v>
                </c:pt>
                <c:pt idx="5431">
                  <c:v>17800.391304347821</c:v>
                </c:pt>
                <c:pt idx="5432">
                  <c:v>17800</c:v>
                </c:pt>
                <c:pt idx="5433">
                  <c:v>17799.521739130436</c:v>
                </c:pt>
                <c:pt idx="5434">
                  <c:v>17792</c:v>
                </c:pt>
                <c:pt idx="5435">
                  <c:v>17790</c:v>
                </c:pt>
                <c:pt idx="5436">
                  <c:v>17780</c:v>
                </c:pt>
                <c:pt idx="5437">
                  <c:v>17780</c:v>
                </c:pt>
                <c:pt idx="5438">
                  <c:v>17778.26086956522</c:v>
                </c:pt>
                <c:pt idx="5439">
                  <c:v>17777</c:v>
                </c:pt>
                <c:pt idx="5440">
                  <c:v>17776</c:v>
                </c:pt>
                <c:pt idx="5441">
                  <c:v>17774</c:v>
                </c:pt>
                <c:pt idx="5442">
                  <c:v>17772</c:v>
                </c:pt>
                <c:pt idx="5443">
                  <c:v>17768</c:v>
                </c:pt>
                <c:pt idx="5444">
                  <c:v>17764.304347826084</c:v>
                </c:pt>
                <c:pt idx="5445">
                  <c:v>17762</c:v>
                </c:pt>
                <c:pt idx="5446">
                  <c:v>17761</c:v>
                </c:pt>
                <c:pt idx="5447">
                  <c:v>17760</c:v>
                </c:pt>
                <c:pt idx="5448">
                  <c:v>17756</c:v>
                </c:pt>
                <c:pt idx="5449">
                  <c:v>17754</c:v>
                </c:pt>
                <c:pt idx="5450">
                  <c:v>17749.043478260875</c:v>
                </c:pt>
                <c:pt idx="5451">
                  <c:v>17748</c:v>
                </c:pt>
                <c:pt idx="5452">
                  <c:v>17745.217391304348</c:v>
                </c:pt>
                <c:pt idx="5453">
                  <c:v>17742</c:v>
                </c:pt>
                <c:pt idx="5454">
                  <c:v>17738</c:v>
                </c:pt>
                <c:pt idx="5455">
                  <c:v>17734</c:v>
                </c:pt>
                <c:pt idx="5456">
                  <c:v>17734</c:v>
                </c:pt>
                <c:pt idx="5457">
                  <c:v>17732</c:v>
                </c:pt>
                <c:pt idx="5458">
                  <c:v>17732</c:v>
                </c:pt>
                <c:pt idx="5459">
                  <c:v>17730</c:v>
                </c:pt>
                <c:pt idx="5460">
                  <c:v>17728.956521739132</c:v>
                </c:pt>
                <c:pt idx="5461">
                  <c:v>17721</c:v>
                </c:pt>
                <c:pt idx="5462">
                  <c:v>17718</c:v>
                </c:pt>
                <c:pt idx="5463">
                  <c:v>17712</c:v>
                </c:pt>
                <c:pt idx="5464">
                  <c:v>17708</c:v>
                </c:pt>
                <c:pt idx="5465">
                  <c:v>17706</c:v>
                </c:pt>
                <c:pt idx="5466">
                  <c:v>17705.391304347821</c:v>
                </c:pt>
                <c:pt idx="5467">
                  <c:v>17704.869565217392</c:v>
                </c:pt>
                <c:pt idx="5468">
                  <c:v>17704.47826086956</c:v>
                </c:pt>
                <c:pt idx="5469">
                  <c:v>17704</c:v>
                </c:pt>
                <c:pt idx="5470">
                  <c:v>17702.608695652179</c:v>
                </c:pt>
                <c:pt idx="5471">
                  <c:v>17701</c:v>
                </c:pt>
                <c:pt idx="5472">
                  <c:v>17700</c:v>
                </c:pt>
                <c:pt idx="5473">
                  <c:v>17697</c:v>
                </c:pt>
                <c:pt idx="5474">
                  <c:v>17696</c:v>
                </c:pt>
                <c:pt idx="5475">
                  <c:v>17695</c:v>
                </c:pt>
                <c:pt idx="5476">
                  <c:v>17693</c:v>
                </c:pt>
                <c:pt idx="5477">
                  <c:v>17693</c:v>
                </c:pt>
                <c:pt idx="5478">
                  <c:v>17692</c:v>
                </c:pt>
                <c:pt idx="5479">
                  <c:v>17690</c:v>
                </c:pt>
                <c:pt idx="5480">
                  <c:v>17689</c:v>
                </c:pt>
                <c:pt idx="5481">
                  <c:v>17684</c:v>
                </c:pt>
                <c:pt idx="5482">
                  <c:v>17683</c:v>
                </c:pt>
                <c:pt idx="5483">
                  <c:v>17672</c:v>
                </c:pt>
                <c:pt idx="5484">
                  <c:v>17671</c:v>
                </c:pt>
                <c:pt idx="5485">
                  <c:v>17669</c:v>
                </c:pt>
                <c:pt idx="5486">
                  <c:v>17668</c:v>
                </c:pt>
                <c:pt idx="5487">
                  <c:v>17666</c:v>
                </c:pt>
                <c:pt idx="5488">
                  <c:v>17652</c:v>
                </c:pt>
                <c:pt idx="5489">
                  <c:v>17649.391304347821</c:v>
                </c:pt>
                <c:pt idx="5490">
                  <c:v>17634</c:v>
                </c:pt>
                <c:pt idx="5491">
                  <c:v>17631</c:v>
                </c:pt>
                <c:pt idx="5492">
                  <c:v>17625</c:v>
                </c:pt>
                <c:pt idx="5493">
                  <c:v>17622</c:v>
                </c:pt>
                <c:pt idx="5494">
                  <c:v>17618.652173913044</c:v>
                </c:pt>
                <c:pt idx="5495">
                  <c:v>17617.08695652174</c:v>
                </c:pt>
                <c:pt idx="5496">
                  <c:v>17616</c:v>
                </c:pt>
                <c:pt idx="5497">
                  <c:v>17612</c:v>
                </c:pt>
                <c:pt idx="5498">
                  <c:v>17612</c:v>
                </c:pt>
                <c:pt idx="5499">
                  <c:v>17611.347826086956</c:v>
                </c:pt>
                <c:pt idx="5500">
                  <c:v>17610</c:v>
                </c:pt>
                <c:pt idx="5501">
                  <c:v>17601.521739130436</c:v>
                </c:pt>
                <c:pt idx="5502">
                  <c:v>17584.913043478256</c:v>
                </c:pt>
                <c:pt idx="5503">
                  <c:v>17582.73913043478</c:v>
                </c:pt>
                <c:pt idx="5504">
                  <c:v>17552.08695652174</c:v>
                </c:pt>
                <c:pt idx="5505">
                  <c:v>17539</c:v>
                </c:pt>
                <c:pt idx="5506">
                  <c:v>17534</c:v>
                </c:pt>
                <c:pt idx="5507">
                  <c:v>17528</c:v>
                </c:pt>
                <c:pt idx="5508">
                  <c:v>17527.217391304348</c:v>
                </c:pt>
                <c:pt idx="5509">
                  <c:v>17526</c:v>
                </c:pt>
                <c:pt idx="5510">
                  <c:v>17523</c:v>
                </c:pt>
                <c:pt idx="5511">
                  <c:v>17522</c:v>
                </c:pt>
                <c:pt idx="5512">
                  <c:v>17516</c:v>
                </c:pt>
                <c:pt idx="5513">
                  <c:v>17514.391304347821</c:v>
                </c:pt>
                <c:pt idx="5514">
                  <c:v>17510.913043478256</c:v>
                </c:pt>
                <c:pt idx="5515">
                  <c:v>17510</c:v>
                </c:pt>
                <c:pt idx="5516">
                  <c:v>17507</c:v>
                </c:pt>
                <c:pt idx="5517">
                  <c:v>17502.869565217392</c:v>
                </c:pt>
                <c:pt idx="5518">
                  <c:v>17488.391304347821</c:v>
                </c:pt>
                <c:pt idx="5519">
                  <c:v>17486</c:v>
                </c:pt>
                <c:pt idx="5520">
                  <c:v>17475</c:v>
                </c:pt>
                <c:pt idx="5521">
                  <c:v>17474.47826086956</c:v>
                </c:pt>
                <c:pt idx="5522">
                  <c:v>17468</c:v>
                </c:pt>
                <c:pt idx="5523">
                  <c:v>17462.347826086956</c:v>
                </c:pt>
                <c:pt idx="5524">
                  <c:v>17458</c:v>
                </c:pt>
                <c:pt idx="5525">
                  <c:v>17455</c:v>
                </c:pt>
                <c:pt idx="5526">
                  <c:v>17453.347826086956</c:v>
                </c:pt>
                <c:pt idx="5527">
                  <c:v>17436</c:v>
                </c:pt>
                <c:pt idx="5528">
                  <c:v>17435.869565217392</c:v>
                </c:pt>
                <c:pt idx="5529">
                  <c:v>17433.826086956517</c:v>
                </c:pt>
                <c:pt idx="5530">
                  <c:v>17432</c:v>
                </c:pt>
                <c:pt idx="5531">
                  <c:v>17430.695652173912</c:v>
                </c:pt>
                <c:pt idx="5532">
                  <c:v>17420.652173913044</c:v>
                </c:pt>
                <c:pt idx="5533">
                  <c:v>17418</c:v>
                </c:pt>
                <c:pt idx="5534">
                  <c:v>17413</c:v>
                </c:pt>
                <c:pt idx="5535">
                  <c:v>17410.347826086956</c:v>
                </c:pt>
                <c:pt idx="5536">
                  <c:v>17406</c:v>
                </c:pt>
                <c:pt idx="5537">
                  <c:v>17403.652173913044</c:v>
                </c:pt>
                <c:pt idx="5538">
                  <c:v>17402</c:v>
                </c:pt>
                <c:pt idx="5539">
                  <c:v>17391.695652173912</c:v>
                </c:pt>
                <c:pt idx="5540">
                  <c:v>17390.869565217392</c:v>
                </c:pt>
                <c:pt idx="5541">
                  <c:v>17372.869565217392</c:v>
                </c:pt>
                <c:pt idx="5542">
                  <c:v>17361.095238095233</c:v>
                </c:pt>
                <c:pt idx="5543">
                  <c:v>17360</c:v>
                </c:pt>
                <c:pt idx="5544">
                  <c:v>17348.869565217392</c:v>
                </c:pt>
                <c:pt idx="5545">
                  <c:v>17336</c:v>
                </c:pt>
                <c:pt idx="5546">
                  <c:v>17332</c:v>
                </c:pt>
                <c:pt idx="5547">
                  <c:v>17318</c:v>
                </c:pt>
                <c:pt idx="5548">
                  <c:v>17310.304347826084</c:v>
                </c:pt>
                <c:pt idx="5549">
                  <c:v>17310</c:v>
                </c:pt>
                <c:pt idx="5550">
                  <c:v>17307.521739130436</c:v>
                </c:pt>
                <c:pt idx="5551">
                  <c:v>17304.043478260868</c:v>
                </c:pt>
                <c:pt idx="5552">
                  <c:v>17302.913043478256</c:v>
                </c:pt>
                <c:pt idx="5553">
                  <c:v>17302</c:v>
                </c:pt>
                <c:pt idx="5554">
                  <c:v>17300.391304347821</c:v>
                </c:pt>
                <c:pt idx="5555">
                  <c:v>17292</c:v>
                </c:pt>
                <c:pt idx="5556">
                  <c:v>17289.826086956517</c:v>
                </c:pt>
                <c:pt idx="5557">
                  <c:v>17285</c:v>
                </c:pt>
                <c:pt idx="5558">
                  <c:v>17284</c:v>
                </c:pt>
                <c:pt idx="5559">
                  <c:v>17275.695652173912</c:v>
                </c:pt>
                <c:pt idx="5560">
                  <c:v>17271.956521739132</c:v>
                </c:pt>
                <c:pt idx="5561">
                  <c:v>17267.26086956522</c:v>
                </c:pt>
                <c:pt idx="5562">
                  <c:v>17265</c:v>
                </c:pt>
                <c:pt idx="5563">
                  <c:v>17262</c:v>
                </c:pt>
                <c:pt idx="5564">
                  <c:v>17262</c:v>
                </c:pt>
                <c:pt idx="5565">
                  <c:v>17254</c:v>
                </c:pt>
                <c:pt idx="5566">
                  <c:v>17251</c:v>
                </c:pt>
                <c:pt idx="5567">
                  <c:v>17249</c:v>
                </c:pt>
                <c:pt idx="5568">
                  <c:v>17248</c:v>
                </c:pt>
                <c:pt idx="5569">
                  <c:v>17244</c:v>
                </c:pt>
                <c:pt idx="5570">
                  <c:v>17243.304347826084</c:v>
                </c:pt>
                <c:pt idx="5571">
                  <c:v>17240.130434782608</c:v>
                </c:pt>
                <c:pt idx="5572">
                  <c:v>17233.26086956522</c:v>
                </c:pt>
                <c:pt idx="5573">
                  <c:v>17232</c:v>
                </c:pt>
                <c:pt idx="5574">
                  <c:v>17219.347826086956</c:v>
                </c:pt>
                <c:pt idx="5575">
                  <c:v>17215.434782608703</c:v>
                </c:pt>
                <c:pt idx="5576">
                  <c:v>17209.391304347821</c:v>
                </c:pt>
                <c:pt idx="5577">
                  <c:v>17201.869565217392</c:v>
                </c:pt>
                <c:pt idx="5578">
                  <c:v>17198</c:v>
                </c:pt>
                <c:pt idx="5579">
                  <c:v>17194</c:v>
                </c:pt>
                <c:pt idx="5580">
                  <c:v>17186</c:v>
                </c:pt>
                <c:pt idx="5581">
                  <c:v>17186</c:v>
                </c:pt>
                <c:pt idx="5582">
                  <c:v>17184</c:v>
                </c:pt>
                <c:pt idx="5583">
                  <c:v>17167</c:v>
                </c:pt>
                <c:pt idx="5584">
                  <c:v>17166</c:v>
                </c:pt>
                <c:pt idx="5585">
                  <c:v>17132</c:v>
                </c:pt>
                <c:pt idx="5586">
                  <c:v>17122</c:v>
                </c:pt>
                <c:pt idx="5587">
                  <c:v>17119.08695652174</c:v>
                </c:pt>
                <c:pt idx="5588">
                  <c:v>17098.428571428572</c:v>
                </c:pt>
                <c:pt idx="5589">
                  <c:v>17096</c:v>
                </c:pt>
                <c:pt idx="5590">
                  <c:v>17094</c:v>
                </c:pt>
                <c:pt idx="5591">
                  <c:v>17092</c:v>
                </c:pt>
                <c:pt idx="5592">
                  <c:v>17092</c:v>
                </c:pt>
                <c:pt idx="5593">
                  <c:v>17084</c:v>
                </c:pt>
                <c:pt idx="5594">
                  <c:v>17084</c:v>
                </c:pt>
                <c:pt idx="5595">
                  <c:v>17068.217391304348</c:v>
                </c:pt>
                <c:pt idx="5596">
                  <c:v>17062.391304347821</c:v>
                </c:pt>
                <c:pt idx="5597">
                  <c:v>17062</c:v>
                </c:pt>
                <c:pt idx="5598">
                  <c:v>17052</c:v>
                </c:pt>
                <c:pt idx="5599">
                  <c:v>17032.434782608703</c:v>
                </c:pt>
                <c:pt idx="5600">
                  <c:v>17030.434782608703</c:v>
                </c:pt>
                <c:pt idx="5601">
                  <c:v>17030</c:v>
                </c:pt>
                <c:pt idx="5602">
                  <c:v>17024.869565217392</c:v>
                </c:pt>
                <c:pt idx="5603">
                  <c:v>17018</c:v>
                </c:pt>
                <c:pt idx="5604">
                  <c:v>17018</c:v>
                </c:pt>
                <c:pt idx="5605">
                  <c:v>17014</c:v>
                </c:pt>
                <c:pt idx="5606">
                  <c:v>17004</c:v>
                </c:pt>
                <c:pt idx="5607">
                  <c:v>16997.391304347821</c:v>
                </c:pt>
                <c:pt idx="5608">
                  <c:v>16994</c:v>
                </c:pt>
                <c:pt idx="5609">
                  <c:v>16993</c:v>
                </c:pt>
                <c:pt idx="5610">
                  <c:v>16977</c:v>
                </c:pt>
                <c:pt idx="5611">
                  <c:v>16970.08695652174</c:v>
                </c:pt>
                <c:pt idx="5612">
                  <c:v>16965</c:v>
                </c:pt>
                <c:pt idx="5613">
                  <c:v>16958.26086956522</c:v>
                </c:pt>
                <c:pt idx="5614">
                  <c:v>16954</c:v>
                </c:pt>
                <c:pt idx="5615">
                  <c:v>16947.956521739132</c:v>
                </c:pt>
                <c:pt idx="5616">
                  <c:v>16946</c:v>
                </c:pt>
                <c:pt idx="5617">
                  <c:v>16944</c:v>
                </c:pt>
                <c:pt idx="5618">
                  <c:v>16942.043478260868</c:v>
                </c:pt>
                <c:pt idx="5619">
                  <c:v>16934</c:v>
                </c:pt>
                <c:pt idx="5620">
                  <c:v>16933</c:v>
                </c:pt>
                <c:pt idx="5621">
                  <c:v>16920</c:v>
                </c:pt>
                <c:pt idx="5622">
                  <c:v>16916</c:v>
                </c:pt>
                <c:pt idx="5623">
                  <c:v>16902</c:v>
                </c:pt>
                <c:pt idx="5624">
                  <c:v>16901.304347826084</c:v>
                </c:pt>
                <c:pt idx="5625">
                  <c:v>16896.26086956522</c:v>
                </c:pt>
                <c:pt idx="5626">
                  <c:v>16887.347826086956</c:v>
                </c:pt>
                <c:pt idx="5627">
                  <c:v>16859.869565217392</c:v>
                </c:pt>
                <c:pt idx="5628">
                  <c:v>16858.47826086956</c:v>
                </c:pt>
                <c:pt idx="5629">
                  <c:v>16854</c:v>
                </c:pt>
                <c:pt idx="5630">
                  <c:v>16854</c:v>
                </c:pt>
                <c:pt idx="5631">
                  <c:v>16832</c:v>
                </c:pt>
                <c:pt idx="5632">
                  <c:v>16786</c:v>
                </c:pt>
                <c:pt idx="5633">
                  <c:v>16782</c:v>
                </c:pt>
                <c:pt idx="5634">
                  <c:v>16780</c:v>
                </c:pt>
                <c:pt idx="5635">
                  <c:v>16750</c:v>
                </c:pt>
                <c:pt idx="5636">
                  <c:v>16744</c:v>
                </c:pt>
                <c:pt idx="5637">
                  <c:v>16716</c:v>
                </c:pt>
                <c:pt idx="5638">
                  <c:v>16712</c:v>
                </c:pt>
                <c:pt idx="5639">
                  <c:v>16706</c:v>
                </c:pt>
                <c:pt idx="5640">
                  <c:v>16704</c:v>
                </c:pt>
                <c:pt idx="5641">
                  <c:v>16701.521739130436</c:v>
                </c:pt>
                <c:pt idx="5642">
                  <c:v>16695.5652173913</c:v>
                </c:pt>
                <c:pt idx="5643">
                  <c:v>16668.26086956522</c:v>
                </c:pt>
                <c:pt idx="5644">
                  <c:v>16666</c:v>
                </c:pt>
                <c:pt idx="5645">
                  <c:v>16659</c:v>
                </c:pt>
                <c:pt idx="5646">
                  <c:v>16652</c:v>
                </c:pt>
                <c:pt idx="5647">
                  <c:v>16641.652173913044</c:v>
                </c:pt>
                <c:pt idx="5648">
                  <c:v>16628.391304347821</c:v>
                </c:pt>
                <c:pt idx="5649">
                  <c:v>16620</c:v>
                </c:pt>
                <c:pt idx="5650">
                  <c:v>16612.26086956522</c:v>
                </c:pt>
                <c:pt idx="5651">
                  <c:v>16606</c:v>
                </c:pt>
                <c:pt idx="5652">
                  <c:v>16597</c:v>
                </c:pt>
                <c:pt idx="5653">
                  <c:v>16585</c:v>
                </c:pt>
                <c:pt idx="5654">
                  <c:v>16583.391304347821</c:v>
                </c:pt>
                <c:pt idx="5655">
                  <c:v>16582</c:v>
                </c:pt>
                <c:pt idx="5656">
                  <c:v>16581.142857142855</c:v>
                </c:pt>
                <c:pt idx="5657">
                  <c:v>16574</c:v>
                </c:pt>
                <c:pt idx="5658">
                  <c:v>16571</c:v>
                </c:pt>
                <c:pt idx="5659">
                  <c:v>16531</c:v>
                </c:pt>
                <c:pt idx="5660">
                  <c:v>16530</c:v>
                </c:pt>
                <c:pt idx="5661">
                  <c:v>16527</c:v>
                </c:pt>
                <c:pt idx="5662">
                  <c:v>16520</c:v>
                </c:pt>
                <c:pt idx="5663">
                  <c:v>16514</c:v>
                </c:pt>
                <c:pt idx="5664">
                  <c:v>16509</c:v>
                </c:pt>
                <c:pt idx="5665">
                  <c:v>16498</c:v>
                </c:pt>
                <c:pt idx="5666">
                  <c:v>16496</c:v>
                </c:pt>
                <c:pt idx="5667">
                  <c:v>16486</c:v>
                </c:pt>
                <c:pt idx="5668">
                  <c:v>16483.913043478256</c:v>
                </c:pt>
                <c:pt idx="5669">
                  <c:v>16482</c:v>
                </c:pt>
                <c:pt idx="5670">
                  <c:v>16475</c:v>
                </c:pt>
                <c:pt idx="5671">
                  <c:v>16471.826086956517</c:v>
                </c:pt>
                <c:pt idx="5672">
                  <c:v>16468</c:v>
                </c:pt>
                <c:pt idx="5673">
                  <c:v>16456</c:v>
                </c:pt>
                <c:pt idx="5674">
                  <c:v>16452</c:v>
                </c:pt>
                <c:pt idx="5675">
                  <c:v>16450</c:v>
                </c:pt>
                <c:pt idx="5676">
                  <c:v>16440</c:v>
                </c:pt>
                <c:pt idx="5677">
                  <c:v>16432</c:v>
                </c:pt>
                <c:pt idx="5678">
                  <c:v>16426</c:v>
                </c:pt>
                <c:pt idx="5679">
                  <c:v>16413</c:v>
                </c:pt>
                <c:pt idx="5680">
                  <c:v>16384</c:v>
                </c:pt>
                <c:pt idx="5681">
                  <c:v>16374.695652173912</c:v>
                </c:pt>
                <c:pt idx="5682">
                  <c:v>16372</c:v>
                </c:pt>
                <c:pt idx="5683">
                  <c:v>16352.82608695652</c:v>
                </c:pt>
                <c:pt idx="5684">
                  <c:v>16352</c:v>
                </c:pt>
                <c:pt idx="5685">
                  <c:v>16348</c:v>
                </c:pt>
                <c:pt idx="5686">
                  <c:v>16346.260869565214</c:v>
                </c:pt>
                <c:pt idx="5687">
                  <c:v>16327.217391304348</c:v>
                </c:pt>
                <c:pt idx="5688">
                  <c:v>16319.478260869564</c:v>
                </c:pt>
                <c:pt idx="5689">
                  <c:v>16311.565217391304</c:v>
                </c:pt>
                <c:pt idx="5690">
                  <c:v>16287.30434782609</c:v>
                </c:pt>
                <c:pt idx="5691">
                  <c:v>16279</c:v>
                </c:pt>
                <c:pt idx="5692">
                  <c:v>16272</c:v>
                </c:pt>
                <c:pt idx="5693">
                  <c:v>16264.478260869564</c:v>
                </c:pt>
                <c:pt idx="5694">
                  <c:v>16255.739130434784</c:v>
                </c:pt>
                <c:pt idx="5695">
                  <c:v>16226</c:v>
                </c:pt>
                <c:pt idx="5696">
                  <c:v>16222.666666666664</c:v>
                </c:pt>
                <c:pt idx="5697">
                  <c:v>16221.347826086954</c:v>
                </c:pt>
                <c:pt idx="5698">
                  <c:v>16207.739130434784</c:v>
                </c:pt>
                <c:pt idx="5699">
                  <c:v>16198</c:v>
                </c:pt>
                <c:pt idx="5700">
                  <c:v>16196</c:v>
                </c:pt>
                <c:pt idx="5701">
                  <c:v>16176</c:v>
                </c:pt>
                <c:pt idx="5702">
                  <c:v>16169.695652173912</c:v>
                </c:pt>
                <c:pt idx="5703">
                  <c:v>16165.91304347826</c:v>
                </c:pt>
                <c:pt idx="5704">
                  <c:v>16158.173913043478</c:v>
                </c:pt>
                <c:pt idx="5705">
                  <c:v>16146</c:v>
                </c:pt>
                <c:pt idx="5706">
                  <c:v>16143.739130434784</c:v>
                </c:pt>
                <c:pt idx="5707">
                  <c:v>16143.739130434782</c:v>
                </c:pt>
                <c:pt idx="5708">
                  <c:v>16142.30434782609</c:v>
                </c:pt>
                <c:pt idx="5709">
                  <c:v>16138</c:v>
                </c:pt>
                <c:pt idx="5710">
                  <c:v>16134</c:v>
                </c:pt>
                <c:pt idx="5711">
                  <c:v>16132</c:v>
                </c:pt>
                <c:pt idx="5712">
                  <c:v>16118.434782608696</c:v>
                </c:pt>
                <c:pt idx="5713">
                  <c:v>16116</c:v>
                </c:pt>
                <c:pt idx="5714">
                  <c:v>16112</c:v>
                </c:pt>
                <c:pt idx="5715">
                  <c:v>16089.478260869564</c:v>
                </c:pt>
                <c:pt idx="5716">
                  <c:v>16088.478260869564</c:v>
                </c:pt>
                <c:pt idx="5717">
                  <c:v>16088</c:v>
                </c:pt>
                <c:pt idx="5718">
                  <c:v>16084</c:v>
                </c:pt>
                <c:pt idx="5719">
                  <c:v>16074</c:v>
                </c:pt>
                <c:pt idx="5720">
                  <c:v>16068</c:v>
                </c:pt>
                <c:pt idx="5721">
                  <c:v>16064.608695652174</c:v>
                </c:pt>
                <c:pt idx="5722">
                  <c:v>16055.478260869564</c:v>
                </c:pt>
                <c:pt idx="5723">
                  <c:v>16041</c:v>
                </c:pt>
                <c:pt idx="5724">
                  <c:v>16034.347826086954</c:v>
                </c:pt>
                <c:pt idx="5725">
                  <c:v>16030</c:v>
                </c:pt>
                <c:pt idx="5726">
                  <c:v>16024</c:v>
                </c:pt>
                <c:pt idx="5727">
                  <c:v>16012</c:v>
                </c:pt>
                <c:pt idx="5728">
                  <c:v>15994</c:v>
                </c:pt>
                <c:pt idx="5729">
                  <c:v>15978</c:v>
                </c:pt>
                <c:pt idx="5730">
                  <c:v>15978</c:v>
                </c:pt>
                <c:pt idx="5731">
                  <c:v>15975.30434782609</c:v>
                </c:pt>
                <c:pt idx="5732">
                  <c:v>15965.91304347826</c:v>
                </c:pt>
                <c:pt idx="5733">
                  <c:v>15964</c:v>
                </c:pt>
                <c:pt idx="5734">
                  <c:v>15963.91304347826</c:v>
                </c:pt>
                <c:pt idx="5735">
                  <c:v>15959.217391304348</c:v>
                </c:pt>
                <c:pt idx="5736">
                  <c:v>15954</c:v>
                </c:pt>
                <c:pt idx="5737">
                  <c:v>15950</c:v>
                </c:pt>
                <c:pt idx="5738">
                  <c:v>15948.739130434784</c:v>
                </c:pt>
                <c:pt idx="5739">
                  <c:v>15942</c:v>
                </c:pt>
                <c:pt idx="5740">
                  <c:v>15937.782608695652</c:v>
                </c:pt>
                <c:pt idx="5741">
                  <c:v>15930</c:v>
                </c:pt>
                <c:pt idx="5742">
                  <c:v>15927.782608695652</c:v>
                </c:pt>
                <c:pt idx="5743">
                  <c:v>15923.82608695652</c:v>
                </c:pt>
                <c:pt idx="5744">
                  <c:v>15918</c:v>
                </c:pt>
                <c:pt idx="5745">
                  <c:v>15896</c:v>
                </c:pt>
                <c:pt idx="5746">
                  <c:v>15892</c:v>
                </c:pt>
                <c:pt idx="5747">
                  <c:v>15877.130434782608</c:v>
                </c:pt>
                <c:pt idx="5748">
                  <c:v>15870</c:v>
                </c:pt>
                <c:pt idx="5749">
                  <c:v>15861</c:v>
                </c:pt>
                <c:pt idx="5750">
                  <c:v>15831.608695652174</c:v>
                </c:pt>
                <c:pt idx="5751">
                  <c:v>15814</c:v>
                </c:pt>
                <c:pt idx="5752">
                  <c:v>15806</c:v>
                </c:pt>
                <c:pt idx="5753">
                  <c:v>15786.173913043478</c:v>
                </c:pt>
                <c:pt idx="5754">
                  <c:v>15764.08695652174</c:v>
                </c:pt>
                <c:pt idx="5755">
                  <c:v>15747</c:v>
                </c:pt>
                <c:pt idx="5756">
                  <c:v>15741.391304347822</c:v>
                </c:pt>
                <c:pt idx="5757">
                  <c:v>15739.565217391304</c:v>
                </c:pt>
                <c:pt idx="5758">
                  <c:v>15721.260869565214</c:v>
                </c:pt>
                <c:pt idx="5759">
                  <c:v>15712.666666666664</c:v>
                </c:pt>
                <c:pt idx="5760">
                  <c:v>15706.130434782608</c:v>
                </c:pt>
                <c:pt idx="5761">
                  <c:v>15698</c:v>
                </c:pt>
                <c:pt idx="5762">
                  <c:v>15695.608695652174</c:v>
                </c:pt>
                <c:pt idx="5763">
                  <c:v>15694</c:v>
                </c:pt>
                <c:pt idx="5764">
                  <c:v>15694</c:v>
                </c:pt>
                <c:pt idx="5765">
                  <c:v>15680</c:v>
                </c:pt>
                <c:pt idx="5766">
                  <c:v>15678</c:v>
                </c:pt>
                <c:pt idx="5767">
                  <c:v>15660</c:v>
                </c:pt>
                <c:pt idx="5768">
                  <c:v>15658.86956521739</c:v>
                </c:pt>
                <c:pt idx="5769">
                  <c:v>15642.260869565214</c:v>
                </c:pt>
                <c:pt idx="5770">
                  <c:v>15638</c:v>
                </c:pt>
                <c:pt idx="5771">
                  <c:v>15636</c:v>
                </c:pt>
                <c:pt idx="5772">
                  <c:v>15632</c:v>
                </c:pt>
                <c:pt idx="5773">
                  <c:v>15630.08695652174</c:v>
                </c:pt>
                <c:pt idx="5774">
                  <c:v>15616</c:v>
                </c:pt>
                <c:pt idx="5775">
                  <c:v>15607</c:v>
                </c:pt>
                <c:pt idx="5776">
                  <c:v>15604</c:v>
                </c:pt>
                <c:pt idx="5777">
                  <c:v>15603.391304347822</c:v>
                </c:pt>
                <c:pt idx="5778">
                  <c:v>15601.86956521739</c:v>
                </c:pt>
                <c:pt idx="5779">
                  <c:v>15598</c:v>
                </c:pt>
                <c:pt idx="5780">
                  <c:v>15598</c:v>
                </c:pt>
                <c:pt idx="5781">
                  <c:v>15593.391304347822</c:v>
                </c:pt>
                <c:pt idx="5782">
                  <c:v>15578</c:v>
                </c:pt>
                <c:pt idx="5783">
                  <c:v>15576</c:v>
                </c:pt>
                <c:pt idx="5784">
                  <c:v>15558</c:v>
                </c:pt>
                <c:pt idx="5785">
                  <c:v>15550.347826086954</c:v>
                </c:pt>
                <c:pt idx="5786">
                  <c:v>15538.478260869564</c:v>
                </c:pt>
                <c:pt idx="5787">
                  <c:v>15526</c:v>
                </c:pt>
                <c:pt idx="5788">
                  <c:v>15512</c:v>
                </c:pt>
                <c:pt idx="5789">
                  <c:v>15510</c:v>
                </c:pt>
                <c:pt idx="5790">
                  <c:v>15502.86956521739</c:v>
                </c:pt>
                <c:pt idx="5791">
                  <c:v>15492.521739130436</c:v>
                </c:pt>
                <c:pt idx="5792">
                  <c:v>15487.91304347826</c:v>
                </c:pt>
                <c:pt idx="5793">
                  <c:v>15486</c:v>
                </c:pt>
                <c:pt idx="5794">
                  <c:v>15479.391304347822</c:v>
                </c:pt>
                <c:pt idx="5795">
                  <c:v>15476</c:v>
                </c:pt>
                <c:pt idx="5796">
                  <c:v>15446.217391304348</c:v>
                </c:pt>
                <c:pt idx="5797">
                  <c:v>15439</c:v>
                </c:pt>
                <c:pt idx="5798">
                  <c:v>15438</c:v>
                </c:pt>
                <c:pt idx="5799">
                  <c:v>15430</c:v>
                </c:pt>
                <c:pt idx="5800">
                  <c:v>15422</c:v>
                </c:pt>
                <c:pt idx="5801">
                  <c:v>15396</c:v>
                </c:pt>
                <c:pt idx="5802">
                  <c:v>15380.217391304348</c:v>
                </c:pt>
                <c:pt idx="5803">
                  <c:v>15370</c:v>
                </c:pt>
                <c:pt idx="5804">
                  <c:v>15369.95238095238</c:v>
                </c:pt>
                <c:pt idx="5805">
                  <c:v>15366.739130434784</c:v>
                </c:pt>
                <c:pt idx="5806">
                  <c:v>15357.695652173912</c:v>
                </c:pt>
                <c:pt idx="5807">
                  <c:v>15352</c:v>
                </c:pt>
                <c:pt idx="5808">
                  <c:v>15349.478260869564</c:v>
                </c:pt>
                <c:pt idx="5809">
                  <c:v>15316.217391304348</c:v>
                </c:pt>
                <c:pt idx="5810">
                  <c:v>15313.857142857141</c:v>
                </c:pt>
                <c:pt idx="5811">
                  <c:v>15312</c:v>
                </c:pt>
                <c:pt idx="5812">
                  <c:v>15300</c:v>
                </c:pt>
                <c:pt idx="5813">
                  <c:v>15298</c:v>
                </c:pt>
                <c:pt idx="5814">
                  <c:v>15296.95652173913</c:v>
                </c:pt>
                <c:pt idx="5815">
                  <c:v>15244.478260869568</c:v>
                </c:pt>
                <c:pt idx="5816">
                  <c:v>15238</c:v>
                </c:pt>
                <c:pt idx="5817">
                  <c:v>15230</c:v>
                </c:pt>
                <c:pt idx="5818">
                  <c:v>15220</c:v>
                </c:pt>
                <c:pt idx="5819">
                  <c:v>15220</c:v>
                </c:pt>
                <c:pt idx="5820">
                  <c:v>15218.652173913042</c:v>
                </c:pt>
                <c:pt idx="5821">
                  <c:v>15202.260869565214</c:v>
                </c:pt>
                <c:pt idx="5822">
                  <c:v>15182</c:v>
                </c:pt>
                <c:pt idx="5823">
                  <c:v>15166</c:v>
                </c:pt>
                <c:pt idx="5824">
                  <c:v>15162</c:v>
                </c:pt>
                <c:pt idx="5825">
                  <c:v>15158.565217391304</c:v>
                </c:pt>
                <c:pt idx="5826">
                  <c:v>15158</c:v>
                </c:pt>
                <c:pt idx="5827">
                  <c:v>15144.478260869564</c:v>
                </c:pt>
                <c:pt idx="5828">
                  <c:v>15135.608695652174</c:v>
                </c:pt>
                <c:pt idx="5829">
                  <c:v>15124</c:v>
                </c:pt>
                <c:pt idx="5830">
                  <c:v>15124</c:v>
                </c:pt>
                <c:pt idx="5831">
                  <c:v>15124</c:v>
                </c:pt>
                <c:pt idx="5832">
                  <c:v>15118</c:v>
                </c:pt>
                <c:pt idx="5833">
                  <c:v>15115.30434782609</c:v>
                </c:pt>
                <c:pt idx="5834">
                  <c:v>15114</c:v>
                </c:pt>
                <c:pt idx="5835">
                  <c:v>15110</c:v>
                </c:pt>
                <c:pt idx="5836">
                  <c:v>15100</c:v>
                </c:pt>
                <c:pt idx="5837">
                  <c:v>15096</c:v>
                </c:pt>
                <c:pt idx="5838">
                  <c:v>15084</c:v>
                </c:pt>
                <c:pt idx="5839">
                  <c:v>15078</c:v>
                </c:pt>
                <c:pt idx="5840">
                  <c:v>15058</c:v>
                </c:pt>
                <c:pt idx="5841">
                  <c:v>15054</c:v>
                </c:pt>
                <c:pt idx="5842">
                  <c:v>15054</c:v>
                </c:pt>
                <c:pt idx="5843">
                  <c:v>15053.434782608696</c:v>
                </c:pt>
                <c:pt idx="5844">
                  <c:v>15026</c:v>
                </c:pt>
                <c:pt idx="5845">
                  <c:v>15018</c:v>
                </c:pt>
                <c:pt idx="5846">
                  <c:v>15016</c:v>
                </c:pt>
                <c:pt idx="5847">
                  <c:v>14996</c:v>
                </c:pt>
                <c:pt idx="5848">
                  <c:v>14974</c:v>
                </c:pt>
                <c:pt idx="5849">
                  <c:v>14973.809523809523</c:v>
                </c:pt>
                <c:pt idx="5850">
                  <c:v>14972.260869565214</c:v>
                </c:pt>
                <c:pt idx="5851">
                  <c:v>14970</c:v>
                </c:pt>
                <c:pt idx="5852">
                  <c:v>14969.30434782609</c:v>
                </c:pt>
                <c:pt idx="5853">
                  <c:v>14964.04347826087</c:v>
                </c:pt>
                <c:pt idx="5854">
                  <c:v>14960.217391304348</c:v>
                </c:pt>
                <c:pt idx="5855">
                  <c:v>14958</c:v>
                </c:pt>
                <c:pt idx="5856">
                  <c:v>14958</c:v>
                </c:pt>
                <c:pt idx="5857">
                  <c:v>14942</c:v>
                </c:pt>
                <c:pt idx="5858">
                  <c:v>14939.173913043478</c:v>
                </c:pt>
                <c:pt idx="5859">
                  <c:v>14934</c:v>
                </c:pt>
                <c:pt idx="5860">
                  <c:v>14933.260869565214</c:v>
                </c:pt>
                <c:pt idx="5861">
                  <c:v>14915.260869565214</c:v>
                </c:pt>
                <c:pt idx="5862">
                  <c:v>14914.347826086954</c:v>
                </c:pt>
                <c:pt idx="5863">
                  <c:v>14910.347826086954</c:v>
                </c:pt>
                <c:pt idx="5864">
                  <c:v>14902.652173913042</c:v>
                </c:pt>
                <c:pt idx="5865">
                  <c:v>14890</c:v>
                </c:pt>
                <c:pt idx="5866">
                  <c:v>14872.565217391304</c:v>
                </c:pt>
                <c:pt idx="5867">
                  <c:v>14872</c:v>
                </c:pt>
                <c:pt idx="5868">
                  <c:v>14870</c:v>
                </c:pt>
                <c:pt idx="5869">
                  <c:v>14860</c:v>
                </c:pt>
                <c:pt idx="5870">
                  <c:v>14856.695652173912</c:v>
                </c:pt>
                <c:pt idx="5871">
                  <c:v>14851</c:v>
                </c:pt>
                <c:pt idx="5872">
                  <c:v>14844</c:v>
                </c:pt>
                <c:pt idx="5873">
                  <c:v>14842.391304347822</c:v>
                </c:pt>
                <c:pt idx="5874">
                  <c:v>14838</c:v>
                </c:pt>
                <c:pt idx="5875">
                  <c:v>14834</c:v>
                </c:pt>
                <c:pt idx="5876">
                  <c:v>14827.173913043478</c:v>
                </c:pt>
                <c:pt idx="5877">
                  <c:v>14797.173913043478</c:v>
                </c:pt>
                <c:pt idx="5878">
                  <c:v>14796</c:v>
                </c:pt>
                <c:pt idx="5879">
                  <c:v>14788</c:v>
                </c:pt>
                <c:pt idx="5880">
                  <c:v>14786</c:v>
                </c:pt>
                <c:pt idx="5881">
                  <c:v>14785.95652173913</c:v>
                </c:pt>
                <c:pt idx="5882">
                  <c:v>14769.391304347822</c:v>
                </c:pt>
                <c:pt idx="5883">
                  <c:v>14766.190476190477</c:v>
                </c:pt>
                <c:pt idx="5884">
                  <c:v>14754.565217391304</c:v>
                </c:pt>
                <c:pt idx="5885">
                  <c:v>14750.565217391304</c:v>
                </c:pt>
                <c:pt idx="5886">
                  <c:v>14745.217391304348</c:v>
                </c:pt>
                <c:pt idx="5887">
                  <c:v>14742</c:v>
                </c:pt>
                <c:pt idx="5888">
                  <c:v>14710.652173913042</c:v>
                </c:pt>
                <c:pt idx="5889">
                  <c:v>14680</c:v>
                </c:pt>
                <c:pt idx="5890">
                  <c:v>14670</c:v>
                </c:pt>
                <c:pt idx="5891">
                  <c:v>14665.478260869564</c:v>
                </c:pt>
                <c:pt idx="5892">
                  <c:v>14665.30434782609</c:v>
                </c:pt>
                <c:pt idx="5893">
                  <c:v>14658</c:v>
                </c:pt>
                <c:pt idx="5894">
                  <c:v>14655.739130434784</c:v>
                </c:pt>
                <c:pt idx="5895">
                  <c:v>14654</c:v>
                </c:pt>
                <c:pt idx="5896">
                  <c:v>14651.047619047615</c:v>
                </c:pt>
                <c:pt idx="5897">
                  <c:v>14644</c:v>
                </c:pt>
                <c:pt idx="5898">
                  <c:v>14640.521739130436</c:v>
                </c:pt>
                <c:pt idx="5899">
                  <c:v>14640</c:v>
                </c:pt>
                <c:pt idx="5900">
                  <c:v>14631.714285714286</c:v>
                </c:pt>
                <c:pt idx="5901">
                  <c:v>14630</c:v>
                </c:pt>
                <c:pt idx="5902">
                  <c:v>14610</c:v>
                </c:pt>
                <c:pt idx="5903">
                  <c:v>14586.260869565214</c:v>
                </c:pt>
                <c:pt idx="5904">
                  <c:v>14569.04347826087</c:v>
                </c:pt>
                <c:pt idx="5905">
                  <c:v>14561.565217391304</c:v>
                </c:pt>
                <c:pt idx="5906">
                  <c:v>14554</c:v>
                </c:pt>
                <c:pt idx="5907">
                  <c:v>14536.08695652174</c:v>
                </c:pt>
                <c:pt idx="5908">
                  <c:v>14531</c:v>
                </c:pt>
                <c:pt idx="5909">
                  <c:v>14524.571428571429</c:v>
                </c:pt>
                <c:pt idx="5910">
                  <c:v>14520.782608695652</c:v>
                </c:pt>
                <c:pt idx="5911">
                  <c:v>14520</c:v>
                </c:pt>
                <c:pt idx="5912">
                  <c:v>14504</c:v>
                </c:pt>
                <c:pt idx="5913">
                  <c:v>14500</c:v>
                </c:pt>
                <c:pt idx="5914">
                  <c:v>14496.391304347826</c:v>
                </c:pt>
                <c:pt idx="5915">
                  <c:v>14488</c:v>
                </c:pt>
                <c:pt idx="5916">
                  <c:v>14487</c:v>
                </c:pt>
                <c:pt idx="5917">
                  <c:v>14485</c:v>
                </c:pt>
                <c:pt idx="5918">
                  <c:v>14484.08695652174</c:v>
                </c:pt>
                <c:pt idx="5919">
                  <c:v>14474</c:v>
                </c:pt>
                <c:pt idx="5920">
                  <c:v>14472.91304347826</c:v>
                </c:pt>
                <c:pt idx="5921">
                  <c:v>14472</c:v>
                </c:pt>
                <c:pt idx="5922">
                  <c:v>14469.904761904763</c:v>
                </c:pt>
                <c:pt idx="5923">
                  <c:v>14465.333333333332</c:v>
                </c:pt>
                <c:pt idx="5924">
                  <c:v>14464.260869565214</c:v>
                </c:pt>
                <c:pt idx="5925">
                  <c:v>14459</c:v>
                </c:pt>
                <c:pt idx="5926">
                  <c:v>14448</c:v>
                </c:pt>
                <c:pt idx="5927">
                  <c:v>14442</c:v>
                </c:pt>
                <c:pt idx="5928">
                  <c:v>14436</c:v>
                </c:pt>
                <c:pt idx="5929">
                  <c:v>14435</c:v>
                </c:pt>
                <c:pt idx="5930">
                  <c:v>14432</c:v>
                </c:pt>
                <c:pt idx="5931">
                  <c:v>14432</c:v>
                </c:pt>
                <c:pt idx="5932">
                  <c:v>14428</c:v>
                </c:pt>
                <c:pt idx="5933">
                  <c:v>14423.434782608696</c:v>
                </c:pt>
                <c:pt idx="5934">
                  <c:v>14404</c:v>
                </c:pt>
                <c:pt idx="5935">
                  <c:v>14398</c:v>
                </c:pt>
                <c:pt idx="5936">
                  <c:v>14393</c:v>
                </c:pt>
                <c:pt idx="5937">
                  <c:v>14392</c:v>
                </c:pt>
                <c:pt idx="5938">
                  <c:v>14387.695652173912</c:v>
                </c:pt>
                <c:pt idx="5939">
                  <c:v>14366.857142857141</c:v>
                </c:pt>
                <c:pt idx="5940">
                  <c:v>14361.434782608696</c:v>
                </c:pt>
                <c:pt idx="5941">
                  <c:v>14358</c:v>
                </c:pt>
                <c:pt idx="5942">
                  <c:v>14354.904761904763</c:v>
                </c:pt>
                <c:pt idx="5943">
                  <c:v>14350</c:v>
                </c:pt>
                <c:pt idx="5944">
                  <c:v>14348.652173913042</c:v>
                </c:pt>
                <c:pt idx="5945">
                  <c:v>14333.434782608696</c:v>
                </c:pt>
                <c:pt idx="5946">
                  <c:v>14326.695652173912</c:v>
                </c:pt>
                <c:pt idx="5947">
                  <c:v>14316</c:v>
                </c:pt>
                <c:pt idx="5948">
                  <c:v>14314</c:v>
                </c:pt>
                <c:pt idx="5949">
                  <c:v>14304</c:v>
                </c:pt>
                <c:pt idx="5950">
                  <c:v>14299</c:v>
                </c:pt>
                <c:pt idx="5951">
                  <c:v>14290</c:v>
                </c:pt>
                <c:pt idx="5952">
                  <c:v>14280.260869565214</c:v>
                </c:pt>
                <c:pt idx="5953">
                  <c:v>14278</c:v>
                </c:pt>
                <c:pt idx="5954">
                  <c:v>14277</c:v>
                </c:pt>
                <c:pt idx="5955">
                  <c:v>14273</c:v>
                </c:pt>
                <c:pt idx="5956">
                  <c:v>14256.30434782609</c:v>
                </c:pt>
                <c:pt idx="5957">
                  <c:v>14246</c:v>
                </c:pt>
                <c:pt idx="5958">
                  <c:v>14244</c:v>
                </c:pt>
                <c:pt idx="5959">
                  <c:v>14228</c:v>
                </c:pt>
                <c:pt idx="5960">
                  <c:v>14227.04347826087</c:v>
                </c:pt>
                <c:pt idx="5961">
                  <c:v>14222</c:v>
                </c:pt>
                <c:pt idx="5962">
                  <c:v>14204</c:v>
                </c:pt>
                <c:pt idx="5963">
                  <c:v>14198.391304347822</c:v>
                </c:pt>
                <c:pt idx="5964">
                  <c:v>14198</c:v>
                </c:pt>
                <c:pt idx="5965">
                  <c:v>14190.91304347826</c:v>
                </c:pt>
                <c:pt idx="5966">
                  <c:v>14190</c:v>
                </c:pt>
                <c:pt idx="5967">
                  <c:v>14184</c:v>
                </c:pt>
                <c:pt idx="5968">
                  <c:v>14167.782608695652</c:v>
                </c:pt>
                <c:pt idx="5969">
                  <c:v>14148.86956521739</c:v>
                </c:pt>
                <c:pt idx="5970">
                  <c:v>14126.782608695652</c:v>
                </c:pt>
                <c:pt idx="5971">
                  <c:v>14123.086956521734</c:v>
                </c:pt>
                <c:pt idx="5972">
                  <c:v>14120</c:v>
                </c:pt>
                <c:pt idx="5973">
                  <c:v>14117</c:v>
                </c:pt>
                <c:pt idx="5974">
                  <c:v>14112</c:v>
                </c:pt>
                <c:pt idx="5975">
                  <c:v>14111</c:v>
                </c:pt>
                <c:pt idx="5976">
                  <c:v>14109</c:v>
                </c:pt>
                <c:pt idx="5977">
                  <c:v>14094</c:v>
                </c:pt>
                <c:pt idx="5978">
                  <c:v>14094</c:v>
                </c:pt>
                <c:pt idx="5979">
                  <c:v>14089.08695652174</c:v>
                </c:pt>
                <c:pt idx="5980">
                  <c:v>14088</c:v>
                </c:pt>
                <c:pt idx="5981">
                  <c:v>14049</c:v>
                </c:pt>
                <c:pt idx="5982">
                  <c:v>14044</c:v>
                </c:pt>
                <c:pt idx="5983">
                  <c:v>14038</c:v>
                </c:pt>
                <c:pt idx="5984">
                  <c:v>14009.347826086954</c:v>
                </c:pt>
                <c:pt idx="5985">
                  <c:v>13986</c:v>
                </c:pt>
                <c:pt idx="5986">
                  <c:v>13982</c:v>
                </c:pt>
                <c:pt idx="5987">
                  <c:v>13960</c:v>
                </c:pt>
                <c:pt idx="5988">
                  <c:v>13926.608695652174</c:v>
                </c:pt>
                <c:pt idx="5989">
                  <c:v>13916.434782608696</c:v>
                </c:pt>
                <c:pt idx="5990">
                  <c:v>13912</c:v>
                </c:pt>
                <c:pt idx="5991">
                  <c:v>13911.04347826087</c:v>
                </c:pt>
                <c:pt idx="5992">
                  <c:v>13909</c:v>
                </c:pt>
                <c:pt idx="5993">
                  <c:v>13908</c:v>
                </c:pt>
                <c:pt idx="5994">
                  <c:v>13891</c:v>
                </c:pt>
                <c:pt idx="5995">
                  <c:v>13883.238095238095</c:v>
                </c:pt>
                <c:pt idx="5996">
                  <c:v>13880</c:v>
                </c:pt>
                <c:pt idx="5997">
                  <c:v>13867.30434782609</c:v>
                </c:pt>
                <c:pt idx="5998">
                  <c:v>13864</c:v>
                </c:pt>
                <c:pt idx="5999">
                  <c:v>13860</c:v>
                </c:pt>
                <c:pt idx="6000">
                  <c:v>13854</c:v>
                </c:pt>
                <c:pt idx="6001">
                  <c:v>13851.173913043478</c:v>
                </c:pt>
                <c:pt idx="6002">
                  <c:v>13846</c:v>
                </c:pt>
                <c:pt idx="6003">
                  <c:v>13834.347826086954</c:v>
                </c:pt>
                <c:pt idx="6004">
                  <c:v>13824</c:v>
                </c:pt>
                <c:pt idx="6005">
                  <c:v>13815.652173913042</c:v>
                </c:pt>
                <c:pt idx="6006">
                  <c:v>13815.521739130436</c:v>
                </c:pt>
                <c:pt idx="6007">
                  <c:v>13813</c:v>
                </c:pt>
                <c:pt idx="6008">
                  <c:v>13799.08695652174</c:v>
                </c:pt>
                <c:pt idx="6009">
                  <c:v>13797.391304347822</c:v>
                </c:pt>
                <c:pt idx="6010">
                  <c:v>13792</c:v>
                </c:pt>
                <c:pt idx="6011">
                  <c:v>13753</c:v>
                </c:pt>
                <c:pt idx="6012">
                  <c:v>13744</c:v>
                </c:pt>
                <c:pt idx="6013">
                  <c:v>13738</c:v>
                </c:pt>
                <c:pt idx="6014">
                  <c:v>13723.142857142861</c:v>
                </c:pt>
                <c:pt idx="6015">
                  <c:v>13712.521739130436</c:v>
                </c:pt>
                <c:pt idx="6016">
                  <c:v>13704</c:v>
                </c:pt>
                <c:pt idx="6017">
                  <c:v>13700</c:v>
                </c:pt>
                <c:pt idx="6018">
                  <c:v>13694</c:v>
                </c:pt>
                <c:pt idx="6019">
                  <c:v>13692</c:v>
                </c:pt>
                <c:pt idx="6020">
                  <c:v>13682</c:v>
                </c:pt>
                <c:pt idx="6021">
                  <c:v>13668</c:v>
                </c:pt>
                <c:pt idx="6022">
                  <c:v>13667</c:v>
                </c:pt>
                <c:pt idx="6023">
                  <c:v>13658</c:v>
                </c:pt>
                <c:pt idx="6024">
                  <c:v>13647.347826086954</c:v>
                </c:pt>
                <c:pt idx="6025">
                  <c:v>13647</c:v>
                </c:pt>
                <c:pt idx="6026">
                  <c:v>13646</c:v>
                </c:pt>
                <c:pt idx="6027">
                  <c:v>13643</c:v>
                </c:pt>
                <c:pt idx="6028">
                  <c:v>13622</c:v>
                </c:pt>
                <c:pt idx="6029">
                  <c:v>13620</c:v>
                </c:pt>
                <c:pt idx="6030">
                  <c:v>13617</c:v>
                </c:pt>
                <c:pt idx="6031">
                  <c:v>13612.571428571428</c:v>
                </c:pt>
                <c:pt idx="6032">
                  <c:v>13590</c:v>
                </c:pt>
                <c:pt idx="6033">
                  <c:v>13589</c:v>
                </c:pt>
                <c:pt idx="6034">
                  <c:v>13585</c:v>
                </c:pt>
                <c:pt idx="6035">
                  <c:v>13582</c:v>
                </c:pt>
                <c:pt idx="6036">
                  <c:v>13580</c:v>
                </c:pt>
                <c:pt idx="6037">
                  <c:v>13568.91304347826</c:v>
                </c:pt>
                <c:pt idx="6038">
                  <c:v>13550.08695652174</c:v>
                </c:pt>
                <c:pt idx="6039">
                  <c:v>13538.347826086954</c:v>
                </c:pt>
                <c:pt idx="6040">
                  <c:v>13534.95652173913</c:v>
                </c:pt>
                <c:pt idx="6041">
                  <c:v>13527.695652173912</c:v>
                </c:pt>
                <c:pt idx="6042">
                  <c:v>13490</c:v>
                </c:pt>
                <c:pt idx="6043">
                  <c:v>13457</c:v>
                </c:pt>
                <c:pt idx="6044">
                  <c:v>13440</c:v>
                </c:pt>
                <c:pt idx="6045">
                  <c:v>13434</c:v>
                </c:pt>
                <c:pt idx="6046">
                  <c:v>13432</c:v>
                </c:pt>
                <c:pt idx="6047">
                  <c:v>13405.130434782608</c:v>
                </c:pt>
                <c:pt idx="6048">
                  <c:v>13403</c:v>
                </c:pt>
                <c:pt idx="6049">
                  <c:v>13400.521739130436</c:v>
                </c:pt>
                <c:pt idx="6050">
                  <c:v>13397</c:v>
                </c:pt>
                <c:pt idx="6051">
                  <c:v>13390</c:v>
                </c:pt>
                <c:pt idx="6052">
                  <c:v>13384</c:v>
                </c:pt>
                <c:pt idx="6053">
                  <c:v>13382</c:v>
                </c:pt>
                <c:pt idx="6054">
                  <c:v>13378</c:v>
                </c:pt>
                <c:pt idx="6055">
                  <c:v>13365.782608695652</c:v>
                </c:pt>
                <c:pt idx="6056">
                  <c:v>13336.34782608696</c:v>
                </c:pt>
                <c:pt idx="6057">
                  <c:v>13316</c:v>
                </c:pt>
                <c:pt idx="6058">
                  <c:v>13306.347826086954</c:v>
                </c:pt>
                <c:pt idx="6059">
                  <c:v>13293</c:v>
                </c:pt>
                <c:pt idx="6060">
                  <c:v>13292</c:v>
                </c:pt>
                <c:pt idx="6061">
                  <c:v>13290</c:v>
                </c:pt>
                <c:pt idx="6062">
                  <c:v>13282</c:v>
                </c:pt>
                <c:pt idx="6063">
                  <c:v>13278</c:v>
                </c:pt>
                <c:pt idx="6064">
                  <c:v>13251</c:v>
                </c:pt>
                <c:pt idx="6065">
                  <c:v>13247</c:v>
                </c:pt>
                <c:pt idx="6066">
                  <c:v>13246.434782608696</c:v>
                </c:pt>
                <c:pt idx="6067">
                  <c:v>13244</c:v>
                </c:pt>
                <c:pt idx="6068">
                  <c:v>13243</c:v>
                </c:pt>
                <c:pt idx="6069">
                  <c:v>13236</c:v>
                </c:pt>
                <c:pt idx="6070">
                  <c:v>13234</c:v>
                </c:pt>
                <c:pt idx="6071">
                  <c:v>13233</c:v>
                </c:pt>
                <c:pt idx="6072">
                  <c:v>13226</c:v>
                </c:pt>
                <c:pt idx="6073">
                  <c:v>13221.695652173912</c:v>
                </c:pt>
                <c:pt idx="6074">
                  <c:v>13219.347826086954</c:v>
                </c:pt>
                <c:pt idx="6075">
                  <c:v>13208</c:v>
                </c:pt>
                <c:pt idx="6076">
                  <c:v>13204</c:v>
                </c:pt>
                <c:pt idx="6077">
                  <c:v>13204</c:v>
                </c:pt>
                <c:pt idx="6078">
                  <c:v>13199</c:v>
                </c:pt>
                <c:pt idx="6079">
                  <c:v>13181</c:v>
                </c:pt>
                <c:pt idx="6080">
                  <c:v>13180</c:v>
                </c:pt>
                <c:pt idx="6081">
                  <c:v>13172</c:v>
                </c:pt>
                <c:pt idx="6082">
                  <c:v>13171.347826086954</c:v>
                </c:pt>
                <c:pt idx="6083">
                  <c:v>13171</c:v>
                </c:pt>
                <c:pt idx="6084">
                  <c:v>13160.666666666664</c:v>
                </c:pt>
                <c:pt idx="6085">
                  <c:v>13160</c:v>
                </c:pt>
                <c:pt idx="6086">
                  <c:v>13159</c:v>
                </c:pt>
                <c:pt idx="6087">
                  <c:v>13158</c:v>
                </c:pt>
                <c:pt idx="6088">
                  <c:v>13134</c:v>
                </c:pt>
                <c:pt idx="6089">
                  <c:v>13123.30434782609</c:v>
                </c:pt>
                <c:pt idx="6090">
                  <c:v>13113</c:v>
                </c:pt>
                <c:pt idx="6091">
                  <c:v>13095</c:v>
                </c:pt>
                <c:pt idx="6092">
                  <c:v>13089</c:v>
                </c:pt>
                <c:pt idx="6093">
                  <c:v>13088</c:v>
                </c:pt>
                <c:pt idx="6094">
                  <c:v>13077</c:v>
                </c:pt>
                <c:pt idx="6095">
                  <c:v>13074</c:v>
                </c:pt>
                <c:pt idx="6096">
                  <c:v>13072</c:v>
                </c:pt>
                <c:pt idx="6097">
                  <c:v>13066</c:v>
                </c:pt>
                <c:pt idx="6098">
                  <c:v>13059.434782608696</c:v>
                </c:pt>
                <c:pt idx="6099">
                  <c:v>13048</c:v>
                </c:pt>
                <c:pt idx="6100">
                  <c:v>13044</c:v>
                </c:pt>
                <c:pt idx="6101">
                  <c:v>13041</c:v>
                </c:pt>
                <c:pt idx="6102">
                  <c:v>13039</c:v>
                </c:pt>
                <c:pt idx="6103">
                  <c:v>13037</c:v>
                </c:pt>
                <c:pt idx="6104">
                  <c:v>13026.30434782609</c:v>
                </c:pt>
                <c:pt idx="6105">
                  <c:v>13002</c:v>
                </c:pt>
                <c:pt idx="6106">
                  <c:v>12992.476190476187</c:v>
                </c:pt>
                <c:pt idx="6107">
                  <c:v>12987.08695652174</c:v>
                </c:pt>
                <c:pt idx="6108">
                  <c:v>12978.043478260872</c:v>
                </c:pt>
                <c:pt idx="6109">
                  <c:v>12978</c:v>
                </c:pt>
                <c:pt idx="6110">
                  <c:v>12952</c:v>
                </c:pt>
                <c:pt idx="6111">
                  <c:v>12945.904761904761</c:v>
                </c:pt>
                <c:pt idx="6112">
                  <c:v>12942</c:v>
                </c:pt>
                <c:pt idx="6113">
                  <c:v>12939</c:v>
                </c:pt>
                <c:pt idx="6114">
                  <c:v>12928</c:v>
                </c:pt>
                <c:pt idx="6115">
                  <c:v>12922</c:v>
                </c:pt>
                <c:pt idx="6116">
                  <c:v>12897.08695652174</c:v>
                </c:pt>
                <c:pt idx="6117">
                  <c:v>12880</c:v>
                </c:pt>
                <c:pt idx="6118">
                  <c:v>12878</c:v>
                </c:pt>
                <c:pt idx="6119">
                  <c:v>12870.782608695652</c:v>
                </c:pt>
                <c:pt idx="6120">
                  <c:v>12848.91304347826</c:v>
                </c:pt>
                <c:pt idx="6121">
                  <c:v>12834</c:v>
                </c:pt>
                <c:pt idx="6122">
                  <c:v>12831.217391304348</c:v>
                </c:pt>
                <c:pt idx="6123">
                  <c:v>12806</c:v>
                </c:pt>
                <c:pt idx="6124">
                  <c:v>12785</c:v>
                </c:pt>
                <c:pt idx="6125">
                  <c:v>12770</c:v>
                </c:pt>
                <c:pt idx="6126">
                  <c:v>12765</c:v>
                </c:pt>
                <c:pt idx="6127">
                  <c:v>12755.130434782608</c:v>
                </c:pt>
                <c:pt idx="6128">
                  <c:v>12752</c:v>
                </c:pt>
                <c:pt idx="6129">
                  <c:v>12737</c:v>
                </c:pt>
                <c:pt idx="6130">
                  <c:v>12719.826086956522</c:v>
                </c:pt>
                <c:pt idx="6131">
                  <c:v>12715</c:v>
                </c:pt>
                <c:pt idx="6132">
                  <c:v>12704</c:v>
                </c:pt>
                <c:pt idx="6133">
                  <c:v>12695</c:v>
                </c:pt>
                <c:pt idx="6134">
                  <c:v>12686.434782608696</c:v>
                </c:pt>
                <c:pt idx="6135">
                  <c:v>12667</c:v>
                </c:pt>
                <c:pt idx="6136">
                  <c:v>12666</c:v>
                </c:pt>
                <c:pt idx="6137">
                  <c:v>12664</c:v>
                </c:pt>
                <c:pt idx="6138">
                  <c:v>12648.666666666664</c:v>
                </c:pt>
                <c:pt idx="6139">
                  <c:v>12638</c:v>
                </c:pt>
                <c:pt idx="6140">
                  <c:v>12621</c:v>
                </c:pt>
                <c:pt idx="6141">
                  <c:v>12591</c:v>
                </c:pt>
                <c:pt idx="6142">
                  <c:v>12587</c:v>
                </c:pt>
                <c:pt idx="6143">
                  <c:v>12580</c:v>
                </c:pt>
                <c:pt idx="6144">
                  <c:v>12576</c:v>
                </c:pt>
                <c:pt idx="6145">
                  <c:v>12573</c:v>
                </c:pt>
                <c:pt idx="6146">
                  <c:v>12567.130434782608</c:v>
                </c:pt>
                <c:pt idx="6147">
                  <c:v>12551.714285714286</c:v>
                </c:pt>
                <c:pt idx="6148">
                  <c:v>12528</c:v>
                </c:pt>
                <c:pt idx="6149">
                  <c:v>12520</c:v>
                </c:pt>
                <c:pt idx="6150">
                  <c:v>12473.173913043474</c:v>
                </c:pt>
                <c:pt idx="6151">
                  <c:v>12466</c:v>
                </c:pt>
                <c:pt idx="6152">
                  <c:v>12458.826086956522</c:v>
                </c:pt>
                <c:pt idx="6153">
                  <c:v>12457</c:v>
                </c:pt>
                <c:pt idx="6154">
                  <c:v>12456</c:v>
                </c:pt>
                <c:pt idx="6155">
                  <c:v>12450.86956521739</c:v>
                </c:pt>
                <c:pt idx="6156">
                  <c:v>12449.956521739128</c:v>
                </c:pt>
                <c:pt idx="6157">
                  <c:v>12433.714285714286</c:v>
                </c:pt>
                <c:pt idx="6158">
                  <c:v>12426</c:v>
                </c:pt>
                <c:pt idx="6159">
                  <c:v>12419</c:v>
                </c:pt>
                <c:pt idx="6160">
                  <c:v>12418.695652173912</c:v>
                </c:pt>
                <c:pt idx="6161">
                  <c:v>12418.652173913042</c:v>
                </c:pt>
                <c:pt idx="6162">
                  <c:v>12412</c:v>
                </c:pt>
                <c:pt idx="6163">
                  <c:v>12408</c:v>
                </c:pt>
                <c:pt idx="6164">
                  <c:v>12396</c:v>
                </c:pt>
                <c:pt idx="6165">
                  <c:v>12395</c:v>
                </c:pt>
                <c:pt idx="6166">
                  <c:v>12385.826086956522</c:v>
                </c:pt>
                <c:pt idx="6167">
                  <c:v>12383</c:v>
                </c:pt>
                <c:pt idx="6168">
                  <c:v>12375</c:v>
                </c:pt>
                <c:pt idx="6169">
                  <c:v>12375</c:v>
                </c:pt>
                <c:pt idx="6170">
                  <c:v>12370</c:v>
                </c:pt>
                <c:pt idx="6171">
                  <c:v>12360</c:v>
                </c:pt>
                <c:pt idx="6172">
                  <c:v>12357</c:v>
                </c:pt>
                <c:pt idx="6173">
                  <c:v>12353</c:v>
                </c:pt>
                <c:pt idx="6174">
                  <c:v>12333</c:v>
                </c:pt>
                <c:pt idx="6175">
                  <c:v>12328</c:v>
                </c:pt>
                <c:pt idx="6176">
                  <c:v>12323.619047619048</c:v>
                </c:pt>
                <c:pt idx="6177">
                  <c:v>12299</c:v>
                </c:pt>
                <c:pt idx="6178">
                  <c:v>12283.565217391304</c:v>
                </c:pt>
                <c:pt idx="6179">
                  <c:v>12268.434782608696</c:v>
                </c:pt>
                <c:pt idx="6180">
                  <c:v>12266</c:v>
                </c:pt>
                <c:pt idx="6181">
                  <c:v>12256.478260869564</c:v>
                </c:pt>
                <c:pt idx="6182">
                  <c:v>12254.86956521739</c:v>
                </c:pt>
                <c:pt idx="6183">
                  <c:v>12237</c:v>
                </c:pt>
                <c:pt idx="6184">
                  <c:v>12225.130434782608</c:v>
                </c:pt>
                <c:pt idx="6185">
                  <c:v>12177.190476190475</c:v>
                </c:pt>
                <c:pt idx="6186">
                  <c:v>12176.608695652172</c:v>
                </c:pt>
                <c:pt idx="6187">
                  <c:v>12166.956521739128</c:v>
                </c:pt>
                <c:pt idx="6188">
                  <c:v>12161.434782608696</c:v>
                </c:pt>
                <c:pt idx="6189">
                  <c:v>12141.130434782608</c:v>
                </c:pt>
                <c:pt idx="6190">
                  <c:v>12090</c:v>
                </c:pt>
                <c:pt idx="6191">
                  <c:v>12052</c:v>
                </c:pt>
                <c:pt idx="6192">
                  <c:v>12048</c:v>
                </c:pt>
                <c:pt idx="6193">
                  <c:v>12045.217391304348</c:v>
                </c:pt>
                <c:pt idx="6194">
                  <c:v>12039.565217391304</c:v>
                </c:pt>
                <c:pt idx="6195">
                  <c:v>12026</c:v>
                </c:pt>
                <c:pt idx="6196">
                  <c:v>12004</c:v>
                </c:pt>
                <c:pt idx="6197">
                  <c:v>11997.782608695652</c:v>
                </c:pt>
                <c:pt idx="6198">
                  <c:v>11990</c:v>
                </c:pt>
                <c:pt idx="6199">
                  <c:v>11973.260869565216</c:v>
                </c:pt>
                <c:pt idx="6200">
                  <c:v>11947.476190476187</c:v>
                </c:pt>
                <c:pt idx="6201">
                  <c:v>11934.30434782609</c:v>
                </c:pt>
                <c:pt idx="6202">
                  <c:v>11932.571428571429</c:v>
                </c:pt>
                <c:pt idx="6203">
                  <c:v>11901.142857142859</c:v>
                </c:pt>
                <c:pt idx="6204">
                  <c:v>11900</c:v>
                </c:pt>
                <c:pt idx="6205">
                  <c:v>11887.238095238095</c:v>
                </c:pt>
                <c:pt idx="6206">
                  <c:v>11886.347826086954</c:v>
                </c:pt>
                <c:pt idx="6207">
                  <c:v>11875.809523809523</c:v>
                </c:pt>
                <c:pt idx="6208">
                  <c:v>11874</c:v>
                </c:pt>
                <c:pt idx="6209">
                  <c:v>11872</c:v>
                </c:pt>
                <c:pt idx="6210">
                  <c:v>11860</c:v>
                </c:pt>
                <c:pt idx="6211">
                  <c:v>11857</c:v>
                </c:pt>
                <c:pt idx="6212">
                  <c:v>11820</c:v>
                </c:pt>
                <c:pt idx="6213">
                  <c:v>11817</c:v>
                </c:pt>
                <c:pt idx="6214">
                  <c:v>11814.217391304348</c:v>
                </c:pt>
                <c:pt idx="6215">
                  <c:v>11780</c:v>
                </c:pt>
                <c:pt idx="6216">
                  <c:v>11778</c:v>
                </c:pt>
                <c:pt idx="6217">
                  <c:v>11776.714285714288</c:v>
                </c:pt>
                <c:pt idx="6218">
                  <c:v>11774</c:v>
                </c:pt>
                <c:pt idx="6219">
                  <c:v>11771.782608695652</c:v>
                </c:pt>
                <c:pt idx="6220">
                  <c:v>11760</c:v>
                </c:pt>
                <c:pt idx="6221">
                  <c:v>11743.08695652174</c:v>
                </c:pt>
                <c:pt idx="6222">
                  <c:v>11725.260869565216</c:v>
                </c:pt>
                <c:pt idx="6223">
                  <c:v>11723</c:v>
                </c:pt>
                <c:pt idx="6224">
                  <c:v>11716</c:v>
                </c:pt>
                <c:pt idx="6225">
                  <c:v>11713</c:v>
                </c:pt>
                <c:pt idx="6226">
                  <c:v>11710</c:v>
                </c:pt>
                <c:pt idx="6227">
                  <c:v>11710</c:v>
                </c:pt>
                <c:pt idx="6228">
                  <c:v>11709</c:v>
                </c:pt>
                <c:pt idx="6229">
                  <c:v>11708</c:v>
                </c:pt>
                <c:pt idx="6230">
                  <c:v>11692</c:v>
                </c:pt>
                <c:pt idx="6231">
                  <c:v>11688</c:v>
                </c:pt>
                <c:pt idx="6232">
                  <c:v>11680</c:v>
                </c:pt>
                <c:pt idx="6233">
                  <c:v>11674</c:v>
                </c:pt>
                <c:pt idx="6234">
                  <c:v>11658</c:v>
                </c:pt>
                <c:pt idx="6235">
                  <c:v>11655</c:v>
                </c:pt>
                <c:pt idx="6236">
                  <c:v>11651</c:v>
                </c:pt>
                <c:pt idx="6237">
                  <c:v>11648.08695652174</c:v>
                </c:pt>
                <c:pt idx="6238">
                  <c:v>11645</c:v>
                </c:pt>
                <c:pt idx="6239">
                  <c:v>11612.782608695652</c:v>
                </c:pt>
                <c:pt idx="6240">
                  <c:v>11611</c:v>
                </c:pt>
                <c:pt idx="6241">
                  <c:v>11610.478260869564</c:v>
                </c:pt>
                <c:pt idx="6242">
                  <c:v>11594</c:v>
                </c:pt>
                <c:pt idx="6243">
                  <c:v>11568</c:v>
                </c:pt>
                <c:pt idx="6244">
                  <c:v>11554</c:v>
                </c:pt>
                <c:pt idx="6245">
                  <c:v>11539.347826086954</c:v>
                </c:pt>
                <c:pt idx="6246">
                  <c:v>11495.238095238095</c:v>
                </c:pt>
                <c:pt idx="6247">
                  <c:v>11485.521739130432</c:v>
                </c:pt>
                <c:pt idx="6248">
                  <c:v>11461.428571428571</c:v>
                </c:pt>
                <c:pt idx="6249">
                  <c:v>11375</c:v>
                </c:pt>
                <c:pt idx="6250">
                  <c:v>11372</c:v>
                </c:pt>
                <c:pt idx="6251">
                  <c:v>11371.608695652172</c:v>
                </c:pt>
                <c:pt idx="6252">
                  <c:v>11364</c:v>
                </c:pt>
                <c:pt idx="6253">
                  <c:v>11363</c:v>
                </c:pt>
                <c:pt idx="6254">
                  <c:v>11361.739130434784</c:v>
                </c:pt>
                <c:pt idx="6255">
                  <c:v>11358.666666666664</c:v>
                </c:pt>
                <c:pt idx="6256">
                  <c:v>11356.380952380949</c:v>
                </c:pt>
                <c:pt idx="6257">
                  <c:v>11355</c:v>
                </c:pt>
                <c:pt idx="6258">
                  <c:v>11340</c:v>
                </c:pt>
                <c:pt idx="6259">
                  <c:v>11326</c:v>
                </c:pt>
                <c:pt idx="6260">
                  <c:v>11320</c:v>
                </c:pt>
                <c:pt idx="6261">
                  <c:v>11320</c:v>
                </c:pt>
                <c:pt idx="6262">
                  <c:v>11311</c:v>
                </c:pt>
                <c:pt idx="6263">
                  <c:v>11308</c:v>
                </c:pt>
                <c:pt idx="6264">
                  <c:v>11308</c:v>
                </c:pt>
                <c:pt idx="6265">
                  <c:v>11299.739130434782</c:v>
                </c:pt>
                <c:pt idx="6266">
                  <c:v>11286</c:v>
                </c:pt>
                <c:pt idx="6267">
                  <c:v>11271</c:v>
                </c:pt>
                <c:pt idx="6268">
                  <c:v>11254</c:v>
                </c:pt>
                <c:pt idx="6269">
                  <c:v>11244.956521739128</c:v>
                </c:pt>
                <c:pt idx="6270">
                  <c:v>11237</c:v>
                </c:pt>
                <c:pt idx="6271">
                  <c:v>11229</c:v>
                </c:pt>
                <c:pt idx="6272">
                  <c:v>11222</c:v>
                </c:pt>
                <c:pt idx="6273">
                  <c:v>11191.523809523809</c:v>
                </c:pt>
                <c:pt idx="6274">
                  <c:v>11176</c:v>
                </c:pt>
                <c:pt idx="6275">
                  <c:v>11120.260869565214</c:v>
                </c:pt>
                <c:pt idx="6276">
                  <c:v>11096.095238095237</c:v>
                </c:pt>
                <c:pt idx="6277">
                  <c:v>11061</c:v>
                </c:pt>
                <c:pt idx="6278">
                  <c:v>11044</c:v>
                </c:pt>
                <c:pt idx="6279">
                  <c:v>11036</c:v>
                </c:pt>
                <c:pt idx="6280">
                  <c:v>11024</c:v>
                </c:pt>
                <c:pt idx="6281">
                  <c:v>11021</c:v>
                </c:pt>
                <c:pt idx="6282">
                  <c:v>11003</c:v>
                </c:pt>
                <c:pt idx="6283">
                  <c:v>10967</c:v>
                </c:pt>
                <c:pt idx="6284">
                  <c:v>10966</c:v>
                </c:pt>
                <c:pt idx="6285">
                  <c:v>10958</c:v>
                </c:pt>
                <c:pt idx="6286">
                  <c:v>10956</c:v>
                </c:pt>
                <c:pt idx="6287">
                  <c:v>10955.904761904761</c:v>
                </c:pt>
                <c:pt idx="6288">
                  <c:v>10943</c:v>
                </c:pt>
                <c:pt idx="6289">
                  <c:v>10936</c:v>
                </c:pt>
                <c:pt idx="6290">
                  <c:v>10930.857142857141</c:v>
                </c:pt>
                <c:pt idx="6291">
                  <c:v>10895.478260869566</c:v>
                </c:pt>
                <c:pt idx="6292">
                  <c:v>10884.608695652172</c:v>
                </c:pt>
                <c:pt idx="6293">
                  <c:v>10848.739130434782</c:v>
                </c:pt>
                <c:pt idx="6294">
                  <c:v>10843</c:v>
                </c:pt>
                <c:pt idx="6295">
                  <c:v>10835</c:v>
                </c:pt>
                <c:pt idx="6296">
                  <c:v>10824</c:v>
                </c:pt>
                <c:pt idx="6297">
                  <c:v>10820</c:v>
                </c:pt>
                <c:pt idx="6298">
                  <c:v>10769</c:v>
                </c:pt>
                <c:pt idx="6299">
                  <c:v>10756</c:v>
                </c:pt>
                <c:pt idx="6300">
                  <c:v>10752</c:v>
                </c:pt>
                <c:pt idx="6301">
                  <c:v>10716.043478260872</c:v>
                </c:pt>
                <c:pt idx="6302">
                  <c:v>10707</c:v>
                </c:pt>
                <c:pt idx="6303">
                  <c:v>10692.190476190477</c:v>
                </c:pt>
                <c:pt idx="6304">
                  <c:v>10673.173913043474</c:v>
                </c:pt>
                <c:pt idx="6305">
                  <c:v>10632.952380952376</c:v>
                </c:pt>
                <c:pt idx="6306">
                  <c:v>10620</c:v>
                </c:pt>
                <c:pt idx="6307">
                  <c:v>10605.391304347824</c:v>
                </c:pt>
                <c:pt idx="6308">
                  <c:v>10562.043478260872</c:v>
                </c:pt>
                <c:pt idx="6309">
                  <c:v>10525.190476190475</c:v>
                </c:pt>
                <c:pt idx="6310">
                  <c:v>10470</c:v>
                </c:pt>
                <c:pt idx="6311">
                  <c:v>10452</c:v>
                </c:pt>
                <c:pt idx="6312">
                  <c:v>10434.571428571429</c:v>
                </c:pt>
                <c:pt idx="6313">
                  <c:v>10425.08695652174</c:v>
                </c:pt>
                <c:pt idx="6314">
                  <c:v>10424.826086956522</c:v>
                </c:pt>
                <c:pt idx="6315">
                  <c:v>10424</c:v>
                </c:pt>
                <c:pt idx="6316">
                  <c:v>10390.86956521739</c:v>
                </c:pt>
                <c:pt idx="6317">
                  <c:v>10383</c:v>
                </c:pt>
                <c:pt idx="6318">
                  <c:v>10354.826086956522</c:v>
                </c:pt>
                <c:pt idx="6319">
                  <c:v>10351.33333333333</c:v>
                </c:pt>
                <c:pt idx="6320">
                  <c:v>10343.523809523809</c:v>
                </c:pt>
                <c:pt idx="6321">
                  <c:v>10309.217391304344</c:v>
                </c:pt>
                <c:pt idx="6322">
                  <c:v>10296.857142857141</c:v>
                </c:pt>
                <c:pt idx="6323">
                  <c:v>10292.761904761903</c:v>
                </c:pt>
                <c:pt idx="6324">
                  <c:v>10269.523809523809</c:v>
                </c:pt>
                <c:pt idx="6325">
                  <c:v>10238</c:v>
                </c:pt>
                <c:pt idx="6326">
                  <c:v>10236</c:v>
                </c:pt>
                <c:pt idx="6327">
                  <c:v>10212.285714285712</c:v>
                </c:pt>
                <c:pt idx="6328">
                  <c:v>10198.857142857141</c:v>
                </c:pt>
                <c:pt idx="6329">
                  <c:v>10187.428571428571</c:v>
                </c:pt>
                <c:pt idx="6330">
                  <c:v>10168.857142857141</c:v>
                </c:pt>
                <c:pt idx="6331">
                  <c:v>10147.434782608696</c:v>
                </c:pt>
                <c:pt idx="6332">
                  <c:v>10029.826086956522</c:v>
                </c:pt>
                <c:pt idx="6333">
                  <c:v>10018</c:v>
                </c:pt>
                <c:pt idx="6334">
                  <c:v>10011.043478260872</c:v>
                </c:pt>
                <c:pt idx="6335">
                  <c:v>10001.30434782609</c:v>
                </c:pt>
                <c:pt idx="6336">
                  <c:v>10000</c:v>
                </c:pt>
                <c:pt idx="6337">
                  <c:v>9967.6521739130421</c:v>
                </c:pt>
                <c:pt idx="6338">
                  <c:v>9958.7391304347821</c:v>
                </c:pt>
                <c:pt idx="6339">
                  <c:v>9931.428571428567</c:v>
                </c:pt>
                <c:pt idx="6340">
                  <c:v>9908.1904761904752</c:v>
                </c:pt>
                <c:pt idx="6341">
                  <c:v>9882.826086956522</c:v>
                </c:pt>
                <c:pt idx="6342">
                  <c:v>9851</c:v>
                </c:pt>
                <c:pt idx="6343">
                  <c:v>9846</c:v>
                </c:pt>
                <c:pt idx="6344">
                  <c:v>9826</c:v>
                </c:pt>
                <c:pt idx="6345">
                  <c:v>9820.5714285714294</c:v>
                </c:pt>
                <c:pt idx="6346">
                  <c:v>9816.1304347826081</c:v>
                </c:pt>
                <c:pt idx="6347">
                  <c:v>9794</c:v>
                </c:pt>
                <c:pt idx="6348">
                  <c:v>9782</c:v>
                </c:pt>
                <c:pt idx="6349">
                  <c:v>9768</c:v>
                </c:pt>
                <c:pt idx="6350">
                  <c:v>9757</c:v>
                </c:pt>
                <c:pt idx="6351">
                  <c:v>9753</c:v>
                </c:pt>
                <c:pt idx="6352">
                  <c:v>9725</c:v>
                </c:pt>
                <c:pt idx="6353">
                  <c:v>9724.5714285714275</c:v>
                </c:pt>
                <c:pt idx="6354">
                  <c:v>9721.0869565217381</c:v>
                </c:pt>
                <c:pt idx="6355">
                  <c:v>9718</c:v>
                </c:pt>
                <c:pt idx="6356">
                  <c:v>9684</c:v>
                </c:pt>
                <c:pt idx="6357">
                  <c:v>9637.0434782608718</c:v>
                </c:pt>
                <c:pt idx="6358">
                  <c:v>9633.2380952380936</c:v>
                </c:pt>
                <c:pt idx="6359">
                  <c:v>9629</c:v>
                </c:pt>
                <c:pt idx="6360">
                  <c:v>9606</c:v>
                </c:pt>
                <c:pt idx="6361">
                  <c:v>9564</c:v>
                </c:pt>
                <c:pt idx="6362">
                  <c:v>9547</c:v>
                </c:pt>
                <c:pt idx="6363">
                  <c:v>9541.1304347826081</c:v>
                </c:pt>
                <c:pt idx="6364">
                  <c:v>9532.0869565217381</c:v>
                </c:pt>
                <c:pt idx="6365">
                  <c:v>9525.434782608696</c:v>
                </c:pt>
                <c:pt idx="6366">
                  <c:v>9522.7619047619028</c:v>
                </c:pt>
                <c:pt idx="6367">
                  <c:v>9519.6086956521722</c:v>
                </c:pt>
                <c:pt idx="6368">
                  <c:v>9513.3043478260897</c:v>
                </c:pt>
                <c:pt idx="6369">
                  <c:v>9512.6190476190495</c:v>
                </c:pt>
                <c:pt idx="6370">
                  <c:v>9474.2857142857101</c:v>
                </c:pt>
                <c:pt idx="6371">
                  <c:v>9473</c:v>
                </c:pt>
                <c:pt idx="6372">
                  <c:v>9407</c:v>
                </c:pt>
                <c:pt idx="6373">
                  <c:v>9371.2380952380918</c:v>
                </c:pt>
                <c:pt idx="6374">
                  <c:v>9343.3333333333303</c:v>
                </c:pt>
                <c:pt idx="6375">
                  <c:v>9267.9565217391264</c:v>
                </c:pt>
                <c:pt idx="6376">
                  <c:v>9219.0476190476147</c:v>
                </c:pt>
                <c:pt idx="6377">
                  <c:v>9211.6190476190477</c:v>
                </c:pt>
                <c:pt idx="6378">
                  <c:v>9145.9047619047597</c:v>
                </c:pt>
                <c:pt idx="6379">
                  <c:v>9104.0869565217381</c:v>
                </c:pt>
                <c:pt idx="6380">
                  <c:v>9092</c:v>
                </c:pt>
                <c:pt idx="6381">
                  <c:v>9068</c:v>
                </c:pt>
                <c:pt idx="6382">
                  <c:v>9053.217391304348</c:v>
                </c:pt>
                <c:pt idx="6383">
                  <c:v>9043</c:v>
                </c:pt>
                <c:pt idx="6384">
                  <c:v>9019</c:v>
                </c:pt>
                <c:pt idx="6385">
                  <c:v>8986.6956521739121</c:v>
                </c:pt>
                <c:pt idx="6386">
                  <c:v>8930.9565217391282</c:v>
                </c:pt>
                <c:pt idx="6387">
                  <c:v>8908</c:v>
                </c:pt>
                <c:pt idx="6388">
                  <c:v>8904</c:v>
                </c:pt>
                <c:pt idx="6389">
                  <c:v>8879</c:v>
                </c:pt>
                <c:pt idx="6390">
                  <c:v>8870.2857142857101</c:v>
                </c:pt>
                <c:pt idx="6391">
                  <c:v>8832.952380952378</c:v>
                </c:pt>
                <c:pt idx="6392">
                  <c:v>8820.4761904761872</c:v>
                </c:pt>
                <c:pt idx="6393">
                  <c:v>8797.428571428567</c:v>
                </c:pt>
                <c:pt idx="6394">
                  <c:v>8630</c:v>
                </c:pt>
                <c:pt idx="6395">
                  <c:v>8601.0869565217381</c:v>
                </c:pt>
                <c:pt idx="6396">
                  <c:v>8594</c:v>
                </c:pt>
                <c:pt idx="6397">
                  <c:v>8568</c:v>
                </c:pt>
                <c:pt idx="6398">
                  <c:v>8554.782608695652</c:v>
                </c:pt>
                <c:pt idx="6399">
                  <c:v>8524.3809523809487</c:v>
                </c:pt>
                <c:pt idx="6400">
                  <c:v>8522</c:v>
                </c:pt>
                <c:pt idx="6401">
                  <c:v>8495</c:v>
                </c:pt>
                <c:pt idx="6402">
                  <c:v>8426.6086956521722</c:v>
                </c:pt>
                <c:pt idx="6403">
                  <c:v>8384.4761904761872</c:v>
                </c:pt>
                <c:pt idx="6404">
                  <c:v>8382</c:v>
                </c:pt>
                <c:pt idx="6405">
                  <c:v>8349.434782608696</c:v>
                </c:pt>
                <c:pt idx="6406">
                  <c:v>8212.952380952378</c:v>
                </c:pt>
                <c:pt idx="6407">
                  <c:v>8184.5714285714294</c:v>
                </c:pt>
                <c:pt idx="6408">
                  <c:v>8168.2857142857129</c:v>
                </c:pt>
                <c:pt idx="6409">
                  <c:v>8149.3913043478269</c:v>
                </c:pt>
                <c:pt idx="6410">
                  <c:v>8053.476190476189</c:v>
                </c:pt>
                <c:pt idx="6411">
                  <c:v>8009.7142857142844</c:v>
                </c:pt>
                <c:pt idx="6412">
                  <c:v>7974.0869565217408</c:v>
                </c:pt>
                <c:pt idx="6413">
                  <c:v>7967.4347826086951</c:v>
                </c:pt>
                <c:pt idx="6414">
                  <c:v>7934</c:v>
                </c:pt>
                <c:pt idx="6415">
                  <c:v>7925</c:v>
                </c:pt>
                <c:pt idx="6416">
                  <c:v>7920</c:v>
                </c:pt>
                <c:pt idx="6417">
                  <c:v>7872.9565217391309</c:v>
                </c:pt>
                <c:pt idx="6418">
                  <c:v>7860</c:v>
                </c:pt>
                <c:pt idx="6419">
                  <c:v>7698.173913043478</c:v>
                </c:pt>
                <c:pt idx="6420">
                  <c:v>7654</c:v>
                </c:pt>
                <c:pt idx="6421">
                  <c:v>7650</c:v>
                </c:pt>
                <c:pt idx="6422">
                  <c:v>7633.04347826087</c:v>
                </c:pt>
                <c:pt idx="6423">
                  <c:v>7614.0869565217408</c:v>
                </c:pt>
                <c:pt idx="6424">
                  <c:v>7454.347826086957</c:v>
                </c:pt>
                <c:pt idx="6425">
                  <c:v>7420.7142857142835</c:v>
                </c:pt>
                <c:pt idx="6426">
                  <c:v>7405.9130434782601</c:v>
                </c:pt>
                <c:pt idx="6427">
                  <c:v>7358.476190476189</c:v>
                </c:pt>
                <c:pt idx="6428">
                  <c:v>7355.1428571428569</c:v>
                </c:pt>
                <c:pt idx="6429">
                  <c:v>7328.565217391304</c:v>
                </c:pt>
                <c:pt idx="6430">
                  <c:v>7324.5217391304359</c:v>
                </c:pt>
                <c:pt idx="6431">
                  <c:v>7324.0952380952394</c:v>
                </c:pt>
                <c:pt idx="6432">
                  <c:v>7273.1904761904752</c:v>
                </c:pt>
                <c:pt idx="6433">
                  <c:v>7252.5714285714266</c:v>
                </c:pt>
                <c:pt idx="6434">
                  <c:v>7244</c:v>
                </c:pt>
                <c:pt idx="6435">
                  <c:v>7226.8571428571422</c:v>
                </c:pt>
                <c:pt idx="6436">
                  <c:v>7014</c:v>
                </c:pt>
                <c:pt idx="6437">
                  <c:v>7000</c:v>
                </c:pt>
                <c:pt idx="6438">
                  <c:v>6972</c:v>
                </c:pt>
                <c:pt idx="6439">
                  <c:v>6970.4782608695641</c:v>
                </c:pt>
                <c:pt idx="6440">
                  <c:v>6940.9523809523798</c:v>
                </c:pt>
                <c:pt idx="6441">
                  <c:v>6909.304347826087</c:v>
                </c:pt>
                <c:pt idx="6442">
                  <c:v>6867</c:v>
                </c:pt>
                <c:pt idx="6443">
                  <c:v>6865</c:v>
                </c:pt>
                <c:pt idx="6444">
                  <c:v>6859</c:v>
                </c:pt>
                <c:pt idx="6445">
                  <c:v>6808</c:v>
                </c:pt>
                <c:pt idx="6446">
                  <c:v>6796</c:v>
                </c:pt>
                <c:pt idx="6447">
                  <c:v>6732</c:v>
                </c:pt>
                <c:pt idx="6448">
                  <c:v>6639</c:v>
                </c:pt>
                <c:pt idx="6449">
                  <c:v>6561</c:v>
                </c:pt>
                <c:pt idx="6450">
                  <c:v>6546</c:v>
                </c:pt>
                <c:pt idx="6451">
                  <c:v>6528</c:v>
                </c:pt>
                <c:pt idx="6452">
                  <c:v>6522.9565217391309</c:v>
                </c:pt>
                <c:pt idx="6453">
                  <c:v>6502</c:v>
                </c:pt>
                <c:pt idx="6454">
                  <c:v>6485.4782608695641</c:v>
                </c:pt>
                <c:pt idx="6455">
                  <c:v>6482.3913043478269</c:v>
                </c:pt>
                <c:pt idx="6456">
                  <c:v>6440.7619047619055</c:v>
                </c:pt>
                <c:pt idx="6457">
                  <c:v>6416</c:v>
                </c:pt>
                <c:pt idx="6458">
                  <c:v>6375.304347826087</c:v>
                </c:pt>
                <c:pt idx="6459">
                  <c:v>6370</c:v>
                </c:pt>
                <c:pt idx="6460">
                  <c:v>6336.0952380952385</c:v>
                </c:pt>
                <c:pt idx="6461">
                  <c:v>6247.04347826087</c:v>
                </c:pt>
                <c:pt idx="6462">
                  <c:v>6220.476190476189</c:v>
                </c:pt>
                <c:pt idx="6463">
                  <c:v>6203.9047619047597</c:v>
                </c:pt>
                <c:pt idx="6464">
                  <c:v>6181.9999999999991</c:v>
                </c:pt>
                <c:pt idx="6465">
                  <c:v>6150</c:v>
                </c:pt>
                <c:pt idx="6466">
                  <c:v>6140</c:v>
                </c:pt>
                <c:pt idx="6467">
                  <c:v>6127.5714285714294</c:v>
                </c:pt>
                <c:pt idx="6468">
                  <c:v>6093.8695652173928</c:v>
                </c:pt>
                <c:pt idx="6469">
                  <c:v>6038.4347826086951</c:v>
                </c:pt>
                <c:pt idx="6470">
                  <c:v>5989.9047619047597</c:v>
                </c:pt>
                <c:pt idx="6471">
                  <c:v>5977</c:v>
                </c:pt>
                <c:pt idx="6472">
                  <c:v>5956</c:v>
                </c:pt>
                <c:pt idx="6473">
                  <c:v>5853.7391304347821</c:v>
                </c:pt>
                <c:pt idx="6474">
                  <c:v>5826.8571428571413</c:v>
                </c:pt>
                <c:pt idx="6475">
                  <c:v>5825.04347826087</c:v>
                </c:pt>
                <c:pt idx="6476">
                  <c:v>5824.476190476189</c:v>
                </c:pt>
                <c:pt idx="6477">
                  <c:v>5817</c:v>
                </c:pt>
                <c:pt idx="6478">
                  <c:v>5800</c:v>
                </c:pt>
                <c:pt idx="6479">
                  <c:v>5800</c:v>
                </c:pt>
                <c:pt idx="6480">
                  <c:v>5786</c:v>
                </c:pt>
                <c:pt idx="6481">
                  <c:v>5775.5238095238101</c:v>
                </c:pt>
                <c:pt idx="6482">
                  <c:v>5772</c:v>
                </c:pt>
                <c:pt idx="6483">
                  <c:v>5764.9047619047606</c:v>
                </c:pt>
                <c:pt idx="6484">
                  <c:v>5716</c:v>
                </c:pt>
                <c:pt idx="6485">
                  <c:v>5684.304347826087</c:v>
                </c:pt>
                <c:pt idx="6486">
                  <c:v>5682.5714285714266</c:v>
                </c:pt>
                <c:pt idx="6487">
                  <c:v>5642</c:v>
                </c:pt>
                <c:pt idx="6488">
                  <c:v>5604</c:v>
                </c:pt>
                <c:pt idx="6489">
                  <c:v>5598</c:v>
                </c:pt>
                <c:pt idx="6490">
                  <c:v>5587.7391304347839</c:v>
                </c:pt>
                <c:pt idx="6491">
                  <c:v>5549</c:v>
                </c:pt>
                <c:pt idx="6492">
                  <c:v>5540</c:v>
                </c:pt>
                <c:pt idx="6493">
                  <c:v>5531</c:v>
                </c:pt>
                <c:pt idx="6494">
                  <c:v>5460.9047619047597</c:v>
                </c:pt>
                <c:pt idx="6495">
                  <c:v>5449</c:v>
                </c:pt>
                <c:pt idx="6496">
                  <c:v>5435</c:v>
                </c:pt>
                <c:pt idx="6497">
                  <c:v>5430</c:v>
                </c:pt>
                <c:pt idx="6498">
                  <c:v>5386</c:v>
                </c:pt>
                <c:pt idx="6499">
                  <c:v>5381.2608695652179</c:v>
                </c:pt>
                <c:pt idx="6500">
                  <c:v>5372.304347826087</c:v>
                </c:pt>
                <c:pt idx="6501">
                  <c:v>5357</c:v>
                </c:pt>
                <c:pt idx="6502">
                  <c:v>5343.3333333333312</c:v>
                </c:pt>
                <c:pt idx="6503">
                  <c:v>5341.695652173913</c:v>
                </c:pt>
                <c:pt idx="6504">
                  <c:v>5304</c:v>
                </c:pt>
                <c:pt idx="6505">
                  <c:v>5260</c:v>
                </c:pt>
                <c:pt idx="6506">
                  <c:v>5249</c:v>
                </c:pt>
                <c:pt idx="6507">
                  <c:v>5240.476190476189</c:v>
                </c:pt>
                <c:pt idx="6508">
                  <c:v>5221</c:v>
                </c:pt>
                <c:pt idx="6509">
                  <c:v>5194.5714285714266</c:v>
                </c:pt>
                <c:pt idx="6510">
                  <c:v>5177</c:v>
                </c:pt>
                <c:pt idx="6511">
                  <c:v>5175.8260869565229</c:v>
                </c:pt>
                <c:pt idx="6512">
                  <c:v>5136.5238095238092</c:v>
                </c:pt>
                <c:pt idx="6513">
                  <c:v>5118</c:v>
                </c:pt>
                <c:pt idx="6514">
                  <c:v>5099</c:v>
                </c:pt>
                <c:pt idx="6515">
                  <c:v>5084</c:v>
                </c:pt>
                <c:pt idx="6516">
                  <c:v>5046</c:v>
                </c:pt>
                <c:pt idx="6517">
                  <c:v>5027</c:v>
                </c:pt>
                <c:pt idx="6518">
                  <c:v>4980</c:v>
                </c:pt>
                <c:pt idx="6519">
                  <c:v>4962</c:v>
                </c:pt>
                <c:pt idx="6520">
                  <c:v>4960.5238095238083</c:v>
                </c:pt>
                <c:pt idx="6521">
                  <c:v>4951.0476190476174</c:v>
                </c:pt>
                <c:pt idx="6522">
                  <c:v>4948</c:v>
                </c:pt>
                <c:pt idx="6523">
                  <c:v>4939.3333333333312</c:v>
                </c:pt>
                <c:pt idx="6524">
                  <c:v>4751</c:v>
                </c:pt>
                <c:pt idx="6525">
                  <c:v>4741</c:v>
                </c:pt>
                <c:pt idx="6526">
                  <c:v>4724.666666666667</c:v>
                </c:pt>
                <c:pt idx="6527">
                  <c:v>4633</c:v>
                </c:pt>
                <c:pt idx="6528">
                  <c:v>4583.9047619047597</c:v>
                </c:pt>
                <c:pt idx="6529">
                  <c:v>4573.3809523809505</c:v>
                </c:pt>
                <c:pt idx="6530">
                  <c:v>4558.9523809523807</c:v>
                </c:pt>
                <c:pt idx="6531">
                  <c:v>4537.4761904761872</c:v>
                </c:pt>
                <c:pt idx="6532">
                  <c:v>4504</c:v>
                </c:pt>
                <c:pt idx="6533">
                  <c:v>4476.9999999999991</c:v>
                </c:pt>
                <c:pt idx="6534">
                  <c:v>4475</c:v>
                </c:pt>
                <c:pt idx="6535">
                  <c:v>4447</c:v>
                </c:pt>
                <c:pt idx="6536">
                  <c:v>4437</c:v>
                </c:pt>
                <c:pt idx="6537">
                  <c:v>4433</c:v>
                </c:pt>
                <c:pt idx="6538">
                  <c:v>4427</c:v>
                </c:pt>
                <c:pt idx="6539">
                  <c:v>4406</c:v>
                </c:pt>
                <c:pt idx="6540">
                  <c:v>4402.5714285714284</c:v>
                </c:pt>
                <c:pt idx="6541">
                  <c:v>4398.913043478261</c:v>
                </c:pt>
                <c:pt idx="6542">
                  <c:v>4388</c:v>
                </c:pt>
                <c:pt idx="6543">
                  <c:v>4388</c:v>
                </c:pt>
                <c:pt idx="6544">
                  <c:v>4358</c:v>
                </c:pt>
                <c:pt idx="6545">
                  <c:v>4357.2857142857119</c:v>
                </c:pt>
                <c:pt idx="6546">
                  <c:v>4354.6190476190459</c:v>
                </c:pt>
                <c:pt idx="6547">
                  <c:v>4342.2173913043434</c:v>
                </c:pt>
                <c:pt idx="6548">
                  <c:v>4339</c:v>
                </c:pt>
                <c:pt idx="6549">
                  <c:v>4323.2380952380918</c:v>
                </c:pt>
                <c:pt idx="6550">
                  <c:v>4270</c:v>
                </c:pt>
                <c:pt idx="6551">
                  <c:v>4267.7619047619064</c:v>
                </c:pt>
                <c:pt idx="6552">
                  <c:v>4233.3333333333312</c:v>
                </c:pt>
                <c:pt idx="6553">
                  <c:v>4132</c:v>
                </c:pt>
                <c:pt idx="6554">
                  <c:v>4105.0434782608718</c:v>
                </c:pt>
                <c:pt idx="6555">
                  <c:v>4104</c:v>
                </c:pt>
                <c:pt idx="6556">
                  <c:v>4044.7391304347834</c:v>
                </c:pt>
                <c:pt idx="6557">
                  <c:v>4008</c:v>
                </c:pt>
                <c:pt idx="6558">
                  <c:v>3900.3913043478246</c:v>
                </c:pt>
                <c:pt idx="6559">
                  <c:v>3896.2857142857129</c:v>
                </c:pt>
                <c:pt idx="6560">
                  <c:v>3867</c:v>
                </c:pt>
                <c:pt idx="6561">
                  <c:v>3854.0869565217399</c:v>
                </c:pt>
                <c:pt idx="6562">
                  <c:v>3849</c:v>
                </c:pt>
                <c:pt idx="6563">
                  <c:v>3802</c:v>
                </c:pt>
                <c:pt idx="6564">
                  <c:v>3789</c:v>
                </c:pt>
                <c:pt idx="6565">
                  <c:v>3756</c:v>
                </c:pt>
                <c:pt idx="6566">
                  <c:v>3621</c:v>
                </c:pt>
                <c:pt idx="6567">
                  <c:v>3612.9523809523803</c:v>
                </c:pt>
                <c:pt idx="6568">
                  <c:v>3611.6190476190441</c:v>
                </c:pt>
                <c:pt idx="6569">
                  <c:v>3590</c:v>
                </c:pt>
                <c:pt idx="6570">
                  <c:v>3570</c:v>
                </c:pt>
                <c:pt idx="6571">
                  <c:v>3536.6666666666633</c:v>
                </c:pt>
                <c:pt idx="6572">
                  <c:v>3530</c:v>
                </c:pt>
                <c:pt idx="6573">
                  <c:v>3517.333333333333</c:v>
                </c:pt>
                <c:pt idx="6574">
                  <c:v>3495.0434782608718</c:v>
                </c:pt>
                <c:pt idx="6575">
                  <c:v>3469.6190476190459</c:v>
                </c:pt>
                <c:pt idx="6576">
                  <c:v>3467.8095238095225</c:v>
                </c:pt>
                <c:pt idx="6577">
                  <c:v>3439</c:v>
                </c:pt>
                <c:pt idx="6578">
                  <c:v>3427</c:v>
                </c:pt>
                <c:pt idx="6579">
                  <c:v>3415</c:v>
                </c:pt>
                <c:pt idx="6580">
                  <c:v>3334</c:v>
                </c:pt>
                <c:pt idx="6581">
                  <c:v>3320</c:v>
                </c:pt>
                <c:pt idx="6582">
                  <c:v>3318.3809523809527</c:v>
                </c:pt>
                <c:pt idx="6583">
                  <c:v>3314.6666666666633</c:v>
                </c:pt>
                <c:pt idx="6584">
                  <c:v>3238.3478260869601</c:v>
                </c:pt>
                <c:pt idx="6585">
                  <c:v>3219</c:v>
                </c:pt>
                <c:pt idx="6586">
                  <c:v>3198</c:v>
                </c:pt>
                <c:pt idx="6587">
                  <c:v>3117</c:v>
                </c:pt>
                <c:pt idx="6588">
                  <c:v>3112.0952380952353</c:v>
                </c:pt>
                <c:pt idx="6589">
                  <c:v>3100</c:v>
                </c:pt>
                <c:pt idx="6590">
                  <c:v>3088</c:v>
                </c:pt>
                <c:pt idx="6591">
                  <c:v>3084.0952380952372</c:v>
                </c:pt>
                <c:pt idx="6592">
                  <c:v>3066</c:v>
                </c:pt>
                <c:pt idx="6593">
                  <c:v>3061</c:v>
                </c:pt>
                <c:pt idx="6594">
                  <c:v>2981</c:v>
                </c:pt>
                <c:pt idx="6595">
                  <c:v>2946.2857142857119</c:v>
                </c:pt>
                <c:pt idx="6596">
                  <c:v>2916</c:v>
                </c:pt>
                <c:pt idx="6597">
                  <c:v>2908</c:v>
                </c:pt>
                <c:pt idx="6598">
                  <c:v>2884</c:v>
                </c:pt>
                <c:pt idx="6599">
                  <c:v>2883.9999999999964</c:v>
                </c:pt>
                <c:pt idx="6600">
                  <c:v>2870.4761904761872</c:v>
                </c:pt>
                <c:pt idx="6601">
                  <c:v>2862</c:v>
                </c:pt>
                <c:pt idx="6602">
                  <c:v>2827</c:v>
                </c:pt>
                <c:pt idx="6603">
                  <c:v>2809</c:v>
                </c:pt>
                <c:pt idx="6604">
                  <c:v>2800.4761904761895</c:v>
                </c:pt>
                <c:pt idx="6605">
                  <c:v>2795</c:v>
                </c:pt>
                <c:pt idx="6606">
                  <c:v>2787</c:v>
                </c:pt>
                <c:pt idx="6607">
                  <c:v>2772.3913043478283</c:v>
                </c:pt>
                <c:pt idx="6608">
                  <c:v>2764</c:v>
                </c:pt>
                <c:pt idx="6609">
                  <c:v>2754.8571428571404</c:v>
                </c:pt>
                <c:pt idx="6610">
                  <c:v>2722</c:v>
                </c:pt>
                <c:pt idx="6611">
                  <c:v>2722</c:v>
                </c:pt>
                <c:pt idx="6612">
                  <c:v>2586.2857142857119</c:v>
                </c:pt>
                <c:pt idx="6613">
                  <c:v>2585</c:v>
                </c:pt>
                <c:pt idx="6614">
                  <c:v>2577</c:v>
                </c:pt>
                <c:pt idx="6615">
                  <c:v>2554.5652173913045</c:v>
                </c:pt>
                <c:pt idx="6616">
                  <c:v>2552</c:v>
                </c:pt>
                <c:pt idx="6617">
                  <c:v>2534</c:v>
                </c:pt>
                <c:pt idx="6618">
                  <c:v>2513</c:v>
                </c:pt>
                <c:pt idx="6619">
                  <c:v>2504.2857142857119</c:v>
                </c:pt>
                <c:pt idx="6620">
                  <c:v>2482</c:v>
                </c:pt>
                <c:pt idx="6621">
                  <c:v>2480</c:v>
                </c:pt>
                <c:pt idx="6622">
                  <c:v>2473</c:v>
                </c:pt>
                <c:pt idx="6623">
                  <c:v>2441.7619047619037</c:v>
                </c:pt>
                <c:pt idx="6624">
                  <c:v>2440.047619047617</c:v>
                </c:pt>
                <c:pt idx="6625">
                  <c:v>2428.4782608695641</c:v>
                </c:pt>
                <c:pt idx="6626">
                  <c:v>2427</c:v>
                </c:pt>
                <c:pt idx="6627">
                  <c:v>2389.714285714284</c:v>
                </c:pt>
                <c:pt idx="6628">
                  <c:v>2371</c:v>
                </c:pt>
                <c:pt idx="6629">
                  <c:v>2305</c:v>
                </c:pt>
                <c:pt idx="6630">
                  <c:v>2304.3043478260879</c:v>
                </c:pt>
                <c:pt idx="6631">
                  <c:v>2298</c:v>
                </c:pt>
                <c:pt idx="6632">
                  <c:v>2291</c:v>
                </c:pt>
                <c:pt idx="6633">
                  <c:v>2285</c:v>
                </c:pt>
                <c:pt idx="6634">
                  <c:v>2268.3809523809509</c:v>
                </c:pt>
                <c:pt idx="6635">
                  <c:v>2248</c:v>
                </c:pt>
                <c:pt idx="6636">
                  <c:v>2241</c:v>
                </c:pt>
                <c:pt idx="6637">
                  <c:v>2238</c:v>
                </c:pt>
                <c:pt idx="6638">
                  <c:v>2233</c:v>
                </c:pt>
                <c:pt idx="6639">
                  <c:v>2095.9999999999964</c:v>
                </c:pt>
                <c:pt idx="6640">
                  <c:v>2011</c:v>
                </c:pt>
                <c:pt idx="6641">
                  <c:v>2004</c:v>
                </c:pt>
                <c:pt idx="6642">
                  <c:v>1998.9523809523778</c:v>
                </c:pt>
                <c:pt idx="6643">
                  <c:v>1981.4285714285711</c:v>
                </c:pt>
                <c:pt idx="6644">
                  <c:v>1910</c:v>
                </c:pt>
                <c:pt idx="6645">
                  <c:v>1892.2608695652161</c:v>
                </c:pt>
                <c:pt idx="6646">
                  <c:v>1875</c:v>
                </c:pt>
                <c:pt idx="6647">
                  <c:v>1864</c:v>
                </c:pt>
                <c:pt idx="6648">
                  <c:v>1864</c:v>
                </c:pt>
                <c:pt idx="6649">
                  <c:v>1844</c:v>
                </c:pt>
                <c:pt idx="6650">
                  <c:v>1841</c:v>
                </c:pt>
                <c:pt idx="6651">
                  <c:v>1795</c:v>
                </c:pt>
                <c:pt idx="6652">
                  <c:v>1771</c:v>
                </c:pt>
                <c:pt idx="6653">
                  <c:v>1768.761904761903</c:v>
                </c:pt>
                <c:pt idx="6654">
                  <c:v>1749</c:v>
                </c:pt>
                <c:pt idx="6655">
                  <c:v>1739.5238095238074</c:v>
                </c:pt>
                <c:pt idx="6656">
                  <c:v>1736</c:v>
                </c:pt>
                <c:pt idx="6657">
                  <c:v>1728</c:v>
                </c:pt>
                <c:pt idx="6658">
                  <c:v>1724</c:v>
                </c:pt>
                <c:pt idx="6659">
                  <c:v>1710</c:v>
                </c:pt>
                <c:pt idx="6660">
                  <c:v>1686.5238095238085</c:v>
                </c:pt>
                <c:pt idx="6661">
                  <c:v>1665.9565217391321</c:v>
                </c:pt>
                <c:pt idx="6662">
                  <c:v>1641.2380952380936</c:v>
                </c:pt>
                <c:pt idx="6663">
                  <c:v>1626</c:v>
                </c:pt>
                <c:pt idx="6664">
                  <c:v>1569</c:v>
                </c:pt>
                <c:pt idx="6665">
                  <c:v>1566</c:v>
                </c:pt>
                <c:pt idx="6666">
                  <c:v>1541.0952380952365</c:v>
                </c:pt>
                <c:pt idx="6667">
                  <c:v>1538</c:v>
                </c:pt>
                <c:pt idx="6668">
                  <c:v>1526</c:v>
                </c:pt>
                <c:pt idx="6669">
                  <c:v>1477.217391304348</c:v>
                </c:pt>
                <c:pt idx="6670">
                  <c:v>1472</c:v>
                </c:pt>
                <c:pt idx="6671">
                  <c:v>1462</c:v>
                </c:pt>
                <c:pt idx="6672">
                  <c:v>1451.8095238095234</c:v>
                </c:pt>
                <c:pt idx="6673">
                  <c:v>1434</c:v>
                </c:pt>
                <c:pt idx="6674">
                  <c:v>1432</c:v>
                </c:pt>
                <c:pt idx="6675">
                  <c:v>1374.391304347824</c:v>
                </c:pt>
                <c:pt idx="6676">
                  <c:v>1350</c:v>
                </c:pt>
                <c:pt idx="6677">
                  <c:v>1345</c:v>
                </c:pt>
                <c:pt idx="6678">
                  <c:v>1344</c:v>
                </c:pt>
                <c:pt idx="6679">
                  <c:v>1340.9523809523798</c:v>
                </c:pt>
                <c:pt idx="6680">
                  <c:v>1317</c:v>
                </c:pt>
                <c:pt idx="6681">
                  <c:v>1302</c:v>
                </c:pt>
                <c:pt idx="6682">
                  <c:v>1298.0952380952349</c:v>
                </c:pt>
                <c:pt idx="6683">
                  <c:v>1292</c:v>
                </c:pt>
                <c:pt idx="6684">
                  <c:v>1290</c:v>
                </c:pt>
                <c:pt idx="6685">
                  <c:v>1278.9565217391321</c:v>
                </c:pt>
                <c:pt idx="6686">
                  <c:v>1278.0952380952365</c:v>
                </c:pt>
                <c:pt idx="6687">
                  <c:v>1276</c:v>
                </c:pt>
                <c:pt idx="6688">
                  <c:v>1248</c:v>
                </c:pt>
                <c:pt idx="6689">
                  <c:v>1246</c:v>
                </c:pt>
                <c:pt idx="6690">
                  <c:v>1228</c:v>
                </c:pt>
                <c:pt idx="6691">
                  <c:v>1216.9999999999982</c:v>
                </c:pt>
                <c:pt idx="6692">
                  <c:v>1212</c:v>
                </c:pt>
                <c:pt idx="6693">
                  <c:v>1184.3043478260877</c:v>
                </c:pt>
                <c:pt idx="6694">
                  <c:v>1102</c:v>
                </c:pt>
                <c:pt idx="6695">
                  <c:v>1084</c:v>
                </c:pt>
                <c:pt idx="6696">
                  <c:v>1080.0952380952349</c:v>
                </c:pt>
                <c:pt idx="6697">
                  <c:v>1057</c:v>
                </c:pt>
                <c:pt idx="6698">
                  <c:v>1046.2857142857119</c:v>
                </c:pt>
                <c:pt idx="6699">
                  <c:v>1037</c:v>
                </c:pt>
                <c:pt idx="6700">
                  <c:v>1015</c:v>
                </c:pt>
                <c:pt idx="6701">
                  <c:v>1000</c:v>
                </c:pt>
                <c:pt idx="6702">
                  <c:v>978</c:v>
                </c:pt>
                <c:pt idx="6703">
                  <c:v>955</c:v>
                </c:pt>
                <c:pt idx="6704">
                  <c:v>933</c:v>
                </c:pt>
                <c:pt idx="6705">
                  <c:v>896.09523809523716</c:v>
                </c:pt>
                <c:pt idx="6706">
                  <c:v>890.28571428571195</c:v>
                </c:pt>
                <c:pt idx="6707">
                  <c:v>877</c:v>
                </c:pt>
                <c:pt idx="6708">
                  <c:v>760</c:v>
                </c:pt>
                <c:pt idx="6709">
                  <c:v>748</c:v>
                </c:pt>
                <c:pt idx="6710">
                  <c:v>707.14285714285506</c:v>
                </c:pt>
                <c:pt idx="6711">
                  <c:v>684.28571428571195</c:v>
                </c:pt>
                <c:pt idx="6712">
                  <c:v>657</c:v>
                </c:pt>
                <c:pt idx="6713">
                  <c:v>653</c:v>
                </c:pt>
                <c:pt idx="6714">
                  <c:v>569.5652173913038</c:v>
                </c:pt>
                <c:pt idx="6715">
                  <c:v>485</c:v>
                </c:pt>
                <c:pt idx="6716">
                  <c:v>468</c:v>
                </c:pt>
                <c:pt idx="6717">
                  <c:v>456.52173913043589</c:v>
                </c:pt>
                <c:pt idx="6718">
                  <c:v>453.85714285714221</c:v>
                </c:pt>
                <c:pt idx="6719">
                  <c:v>436</c:v>
                </c:pt>
                <c:pt idx="6720">
                  <c:v>394</c:v>
                </c:pt>
                <c:pt idx="6721">
                  <c:v>385</c:v>
                </c:pt>
                <c:pt idx="6722">
                  <c:v>368</c:v>
                </c:pt>
                <c:pt idx="6723">
                  <c:v>364</c:v>
                </c:pt>
                <c:pt idx="6724">
                  <c:v>338</c:v>
                </c:pt>
                <c:pt idx="6725">
                  <c:v>307.85714285714175</c:v>
                </c:pt>
                <c:pt idx="6726">
                  <c:v>305.28571428571195</c:v>
                </c:pt>
                <c:pt idx="6727">
                  <c:v>258</c:v>
                </c:pt>
                <c:pt idx="6728">
                  <c:v>212</c:v>
                </c:pt>
                <c:pt idx="6729">
                  <c:v>209</c:v>
                </c:pt>
                <c:pt idx="6730">
                  <c:v>188.26086956521613</c:v>
                </c:pt>
                <c:pt idx="6731">
                  <c:v>188</c:v>
                </c:pt>
                <c:pt idx="6732">
                  <c:v>160</c:v>
                </c:pt>
                <c:pt idx="6733">
                  <c:v>62.521739130435904</c:v>
                </c:pt>
                <c:pt idx="6734">
                  <c:v>27</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-9.0949470177292905E-13</c:v>
                </c:pt>
                <c:pt idx="8744">
                  <c:v>-9.0949470177292905E-13</c:v>
                </c:pt>
                <c:pt idx="8745">
                  <c:v>-9.0949470177292905E-13</c:v>
                </c:pt>
                <c:pt idx="8746">
                  <c:v>-9.0949470177292905E-13</c:v>
                </c:pt>
                <c:pt idx="8747">
                  <c:v>-9.0949470177292905E-13</c:v>
                </c:pt>
                <c:pt idx="8748">
                  <c:v>-9.0949470177292905E-13</c:v>
                </c:pt>
                <c:pt idx="8749">
                  <c:v>-9.0949470177292905E-13</c:v>
                </c:pt>
                <c:pt idx="8750">
                  <c:v>-9.0949470177292905E-13</c:v>
                </c:pt>
                <c:pt idx="8751">
                  <c:v>-9.0949470177292905E-13</c:v>
                </c:pt>
                <c:pt idx="8752">
                  <c:v>-9.0949470177292905E-13</c:v>
                </c:pt>
                <c:pt idx="8753">
                  <c:v>-9.0949470177292905E-13</c:v>
                </c:pt>
                <c:pt idx="8754">
                  <c:v>-9.0949470177292905E-13</c:v>
                </c:pt>
                <c:pt idx="8755">
                  <c:v>-9.0949470177292905E-13</c:v>
                </c:pt>
                <c:pt idx="8756">
                  <c:v>-9.0949470177292905E-13</c:v>
                </c:pt>
                <c:pt idx="8757">
                  <c:v>-9.0949470177292905E-13</c:v>
                </c:pt>
                <c:pt idx="8758">
                  <c:v>-9.0949470177292905E-13</c:v>
                </c:pt>
                <c:pt idx="8759">
                  <c:v>-1.8189894035458577E-12</c:v>
                </c:pt>
              </c:numCache>
            </c:numRef>
          </c:val>
          <c:extLst>
            <c:ext xmlns:c15="http://schemas.microsoft.com/office/drawing/2012/chart" uri="{02D57815-91ED-43cb-92C2-25804820EDAC}">
              <c15:filteredCategoryTitle>
                <c15:cat>
                  <c:multiLvlStrRef>
                    <c:extLst>
                      <c:ext uri="{02D57815-91ED-43cb-92C2-25804820EDAC}">
                        <c15:formulaRef>
                          <c15:sqref>#REF!</c15:sqref>
                        </c15:formulaRef>
                      </c:ext>
                    </c:extLst>
                  </c:multiLvlStrRef>
                </c15:cat>
              </c15:filteredCategoryTitle>
            </c:ext>
          </c:extLst>
        </c:ser>
        <c:ser>
          <c:idx val="1"/>
          <c:order val="2"/>
          <c:tx>
            <c:strRef>
              <c:f>'[NYCC 8760 Gap v3 Med Thermal.xlsx]Load Price Curves'!$F$1</c:f>
              <c:strCache>
                <c:ptCount val="1"/>
                <c:pt idx="0">
                  <c:v>+Demand Charge Reduction</c:v>
                </c:pt>
              </c:strCache>
            </c:strRef>
          </c:tx>
          <c:spPr>
            <a:ln w="34925" cap="rnd">
              <a:solidFill>
                <a:schemeClr val="tx2"/>
              </a:solidFill>
              <a:round/>
            </a:ln>
            <a:effectLst/>
          </c:spPr>
          <c:marker>
            <c:symbol val="none"/>
          </c:marker>
          <c:val>
            <c:numRef>
              <c:f>'[NYCC 8760 Gap v3 Med Thermal.xlsx]Load Price Curves'!$F$2:$F$8761</c:f>
              <c:numCache>
                <c:formatCode>#,##0</c:formatCode>
                <c:ptCount val="8760"/>
                <c:pt idx="0">
                  <c:v>52841</c:v>
                </c:pt>
                <c:pt idx="1">
                  <c:v>52167</c:v>
                </c:pt>
                <c:pt idx="2">
                  <c:v>51985</c:v>
                </c:pt>
                <c:pt idx="3">
                  <c:v>51726</c:v>
                </c:pt>
                <c:pt idx="4">
                  <c:v>51092</c:v>
                </c:pt>
                <c:pt idx="5">
                  <c:v>50996</c:v>
                </c:pt>
                <c:pt idx="6">
                  <c:v>50800</c:v>
                </c:pt>
                <c:pt idx="7">
                  <c:v>50785</c:v>
                </c:pt>
                <c:pt idx="8">
                  <c:v>50652</c:v>
                </c:pt>
                <c:pt idx="9">
                  <c:v>50447</c:v>
                </c:pt>
                <c:pt idx="10">
                  <c:v>50385</c:v>
                </c:pt>
                <c:pt idx="11">
                  <c:v>50359</c:v>
                </c:pt>
                <c:pt idx="12">
                  <c:v>50135</c:v>
                </c:pt>
                <c:pt idx="13">
                  <c:v>50035</c:v>
                </c:pt>
                <c:pt idx="14">
                  <c:v>49825</c:v>
                </c:pt>
                <c:pt idx="15">
                  <c:v>49692</c:v>
                </c:pt>
                <c:pt idx="16">
                  <c:v>49680</c:v>
                </c:pt>
                <c:pt idx="17">
                  <c:v>49646</c:v>
                </c:pt>
                <c:pt idx="18">
                  <c:v>49552</c:v>
                </c:pt>
                <c:pt idx="19">
                  <c:v>49463</c:v>
                </c:pt>
                <c:pt idx="20">
                  <c:v>49440</c:v>
                </c:pt>
                <c:pt idx="21">
                  <c:v>49377</c:v>
                </c:pt>
                <c:pt idx="22">
                  <c:v>49299</c:v>
                </c:pt>
                <c:pt idx="23">
                  <c:v>49237</c:v>
                </c:pt>
                <c:pt idx="24">
                  <c:v>49132</c:v>
                </c:pt>
                <c:pt idx="25">
                  <c:v>48673</c:v>
                </c:pt>
                <c:pt idx="26">
                  <c:v>48670</c:v>
                </c:pt>
                <c:pt idx="27">
                  <c:v>48656</c:v>
                </c:pt>
                <c:pt idx="28">
                  <c:v>48649</c:v>
                </c:pt>
                <c:pt idx="29">
                  <c:v>48625</c:v>
                </c:pt>
                <c:pt idx="30">
                  <c:v>48596</c:v>
                </c:pt>
                <c:pt idx="31">
                  <c:v>48593</c:v>
                </c:pt>
                <c:pt idx="32">
                  <c:v>48565</c:v>
                </c:pt>
                <c:pt idx="33">
                  <c:v>48495</c:v>
                </c:pt>
                <c:pt idx="34">
                  <c:v>48429</c:v>
                </c:pt>
                <c:pt idx="35">
                  <c:v>48404</c:v>
                </c:pt>
                <c:pt idx="36">
                  <c:v>48331</c:v>
                </c:pt>
                <c:pt idx="37">
                  <c:v>48278</c:v>
                </c:pt>
                <c:pt idx="38">
                  <c:v>48201</c:v>
                </c:pt>
                <c:pt idx="39">
                  <c:v>48173</c:v>
                </c:pt>
                <c:pt idx="40">
                  <c:v>48128</c:v>
                </c:pt>
                <c:pt idx="41">
                  <c:v>48110</c:v>
                </c:pt>
                <c:pt idx="42">
                  <c:v>48096</c:v>
                </c:pt>
                <c:pt idx="43">
                  <c:v>48028</c:v>
                </c:pt>
                <c:pt idx="44">
                  <c:v>48023</c:v>
                </c:pt>
                <c:pt idx="45">
                  <c:v>47795</c:v>
                </c:pt>
                <c:pt idx="46">
                  <c:v>47596</c:v>
                </c:pt>
                <c:pt idx="47">
                  <c:v>47533</c:v>
                </c:pt>
                <c:pt idx="48">
                  <c:v>47527</c:v>
                </c:pt>
                <c:pt idx="49">
                  <c:v>47477</c:v>
                </c:pt>
                <c:pt idx="50">
                  <c:v>47403</c:v>
                </c:pt>
                <c:pt idx="51">
                  <c:v>47109</c:v>
                </c:pt>
                <c:pt idx="52">
                  <c:v>47094</c:v>
                </c:pt>
                <c:pt idx="53">
                  <c:v>47032</c:v>
                </c:pt>
                <c:pt idx="54">
                  <c:v>47022</c:v>
                </c:pt>
                <c:pt idx="55">
                  <c:v>46965</c:v>
                </c:pt>
                <c:pt idx="56">
                  <c:v>46962</c:v>
                </c:pt>
                <c:pt idx="57">
                  <c:v>46801</c:v>
                </c:pt>
                <c:pt idx="58">
                  <c:v>46795</c:v>
                </c:pt>
                <c:pt idx="59">
                  <c:v>46661</c:v>
                </c:pt>
                <c:pt idx="60">
                  <c:v>46581</c:v>
                </c:pt>
                <c:pt idx="61">
                  <c:v>46360</c:v>
                </c:pt>
                <c:pt idx="62">
                  <c:v>46357</c:v>
                </c:pt>
                <c:pt idx="63">
                  <c:v>46297</c:v>
                </c:pt>
                <c:pt idx="64">
                  <c:v>46287</c:v>
                </c:pt>
                <c:pt idx="65">
                  <c:v>46231</c:v>
                </c:pt>
                <c:pt idx="66">
                  <c:v>46213</c:v>
                </c:pt>
                <c:pt idx="67">
                  <c:v>46182</c:v>
                </c:pt>
                <c:pt idx="68">
                  <c:v>46175</c:v>
                </c:pt>
                <c:pt idx="69">
                  <c:v>46164</c:v>
                </c:pt>
                <c:pt idx="70">
                  <c:v>46122</c:v>
                </c:pt>
                <c:pt idx="71">
                  <c:v>46115</c:v>
                </c:pt>
                <c:pt idx="72">
                  <c:v>46059</c:v>
                </c:pt>
                <c:pt idx="73">
                  <c:v>46017</c:v>
                </c:pt>
                <c:pt idx="74">
                  <c:v>45975</c:v>
                </c:pt>
                <c:pt idx="75">
                  <c:v>45907</c:v>
                </c:pt>
                <c:pt idx="76">
                  <c:v>45891</c:v>
                </c:pt>
                <c:pt idx="77">
                  <c:v>45881</c:v>
                </c:pt>
                <c:pt idx="78">
                  <c:v>45849</c:v>
                </c:pt>
                <c:pt idx="79">
                  <c:v>45800</c:v>
                </c:pt>
                <c:pt idx="80">
                  <c:v>45789</c:v>
                </c:pt>
                <c:pt idx="81">
                  <c:v>45782</c:v>
                </c:pt>
                <c:pt idx="82">
                  <c:v>45716</c:v>
                </c:pt>
                <c:pt idx="83">
                  <c:v>45671</c:v>
                </c:pt>
                <c:pt idx="84">
                  <c:v>45618</c:v>
                </c:pt>
                <c:pt idx="85">
                  <c:v>45583</c:v>
                </c:pt>
                <c:pt idx="86">
                  <c:v>45541</c:v>
                </c:pt>
                <c:pt idx="87">
                  <c:v>45527</c:v>
                </c:pt>
                <c:pt idx="88">
                  <c:v>45482</c:v>
                </c:pt>
                <c:pt idx="89">
                  <c:v>45377</c:v>
                </c:pt>
                <c:pt idx="90">
                  <c:v>45359</c:v>
                </c:pt>
                <c:pt idx="91">
                  <c:v>45352</c:v>
                </c:pt>
                <c:pt idx="92">
                  <c:v>45325</c:v>
                </c:pt>
                <c:pt idx="93">
                  <c:v>45293</c:v>
                </c:pt>
                <c:pt idx="94">
                  <c:v>45244</c:v>
                </c:pt>
                <c:pt idx="95">
                  <c:v>45223</c:v>
                </c:pt>
                <c:pt idx="96">
                  <c:v>45198</c:v>
                </c:pt>
                <c:pt idx="97">
                  <c:v>45181</c:v>
                </c:pt>
                <c:pt idx="98">
                  <c:v>45163</c:v>
                </c:pt>
                <c:pt idx="99">
                  <c:v>45135</c:v>
                </c:pt>
                <c:pt idx="100">
                  <c:v>45121</c:v>
                </c:pt>
                <c:pt idx="101">
                  <c:v>45121</c:v>
                </c:pt>
                <c:pt idx="102">
                  <c:v>45072</c:v>
                </c:pt>
                <c:pt idx="103">
                  <c:v>45058</c:v>
                </c:pt>
                <c:pt idx="104">
                  <c:v>45055</c:v>
                </c:pt>
                <c:pt idx="105">
                  <c:v>44953</c:v>
                </c:pt>
                <c:pt idx="106">
                  <c:v>44924</c:v>
                </c:pt>
                <c:pt idx="107">
                  <c:v>44917</c:v>
                </c:pt>
                <c:pt idx="108">
                  <c:v>44913</c:v>
                </c:pt>
                <c:pt idx="109">
                  <c:v>44908.217391304344</c:v>
                </c:pt>
                <c:pt idx="110">
                  <c:v>44901</c:v>
                </c:pt>
                <c:pt idx="111">
                  <c:v>44845</c:v>
                </c:pt>
                <c:pt idx="112">
                  <c:v>44842</c:v>
                </c:pt>
                <c:pt idx="113">
                  <c:v>44841</c:v>
                </c:pt>
                <c:pt idx="114">
                  <c:v>44768</c:v>
                </c:pt>
                <c:pt idx="115">
                  <c:v>44733</c:v>
                </c:pt>
                <c:pt idx="116">
                  <c:v>44649</c:v>
                </c:pt>
                <c:pt idx="117">
                  <c:v>44621</c:v>
                </c:pt>
                <c:pt idx="118">
                  <c:v>44616</c:v>
                </c:pt>
                <c:pt idx="119">
                  <c:v>44605</c:v>
                </c:pt>
                <c:pt idx="120">
                  <c:v>44572</c:v>
                </c:pt>
                <c:pt idx="121">
                  <c:v>44474</c:v>
                </c:pt>
                <c:pt idx="122">
                  <c:v>44446</c:v>
                </c:pt>
                <c:pt idx="123">
                  <c:v>44439</c:v>
                </c:pt>
                <c:pt idx="124">
                  <c:v>44363</c:v>
                </c:pt>
                <c:pt idx="125">
                  <c:v>44271</c:v>
                </c:pt>
                <c:pt idx="126">
                  <c:v>44243</c:v>
                </c:pt>
                <c:pt idx="127">
                  <c:v>44225</c:v>
                </c:pt>
                <c:pt idx="128">
                  <c:v>44215</c:v>
                </c:pt>
                <c:pt idx="129">
                  <c:v>44209</c:v>
                </c:pt>
                <c:pt idx="130">
                  <c:v>44192</c:v>
                </c:pt>
                <c:pt idx="131">
                  <c:v>44176</c:v>
                </c:pt>
                <c:pt idx="132">
                  <c:v>44132</c:v>
                </c:pt>
                <c:pt idx="133">
                  <c:v>44103</c:v>
                </c:pt>
                <c:pt idx="134">
                  <c:v>44077</c:v>
                </c:pt>
                <c:pt idx="135">
                  <c:v>44041</c:v>
                </c:pt>
                <c:pt idx="136">
                  <c:v>44000</c:v>
                </c:pt>
                <c:pt idx="137">
                  <c:v>43967</c:v>
                </c:pt>
                <c:pt idx="138">
                  <c:v>43872</c:v>
                </c:pt>
                <c:pt idx="139">
                  <c:v>43816</c:v>
                </c:pt>
                <c:pt idx="140">
                  <c:v>43804</c:v>
                </c:pt>
                <c:pt idx="141">
                  <c:v>43735</c:v>
                </c:pt>
                <c:pt idx="142">
                  <c:v>43725</c:v>
                </c:pt>
                <c:pt idx="143">
                  <c:v>43675</c:v>
                </c:pt>
                <c:pt idx="144">
                  <c:v>43659</c:v>
                </c:pt>
                <c:pt idx="145">
                  <c:v>43653</c:v>
                </c:pt>
                <c:pt idx="146">
                  <c:v>43650</c:v>
                </c:pt>
                <c:pt idx="147">
                  <c:v>43602</c:v>
                </c:pt>
                <c:pt idx="148">
                  <c:v>43580</c:v>
                </c:pt>
                <c:pt idx="149">
                  <c:v>43532</c:v>
                </c:pt>
                <c:pt idx="150">
                  <c:v>43510</c:v>
                </c:pt>
                <c:pt idx="151">
                  <c:v>43483</c:v>
                </c:pt>
                <c:pt idx="152">
                  <c:v>43461</c:v>
                </c:pt>
                <c:pt idx="153">
                  <c:v>43439</c:v>
                </c:pt>
                <c:pt idx="154">
                  <c:v>43428</c:v>
                </c:pt>
                <c:pt idx="155">
                  <c:v>43417</c:v>
                </c:pt>
                <c:pt idx="156">
                  <c:v>43395</c:v>
                </c:pt>
                <c:pt idx="157">
                  <c:v>43384</c:v>
                </c:pt>
                <c:pt idx="158">
                  <c:v>43378</c:v>
                </c:pt>
                <c:pt idx="159">
                  <c:v>43357</c:v>
                </c:pt>
                <c:pt idx="160">
                  <c:v>43285</c:v>
                </c:pt>
                <c:pt idx="161">
                  <c:v>43274</c:v>
                </c:pt>
                <c:pt idx="162">
                  <c:v>43241</c:v>
                </c:pt>
                <c:pt idx="163">
                  <c:v>43230</c:v>
                </c:pt>
                <c:pt idx="164">
                  <c:v>43224</c:v>
                </c:pt>
                <c:pt idx="165">
                  <c:v>43218</c:v>
                </c:pt>
                <c:pt idx="166">
                  <c:v>43164</c:v>
                </c:pt>
                <c:pt idx="167">
                  <c:v>43120</c:v>
                </c:pt>
                <c:pt idx="168">
                  <c:v>43116</c:v>
                </c:pt>
                <c:pt idx="169">
                  <c:v>43076</c:v>
                </c:pt>
                <c:pt idx="170">
                  <c:v>43053</c:v>
                </c:pt>
                <c:pt idx="171">
                  <c:v>43031</c:v>
                </c:pt>
                <c:pt idx="172">
                  <c:v>43026</c:v>
                </c:pt>
                <c:pt idx="173">
                  <c:v>43010</c:v>
                </c:pt>
                <c:pt idx="174">
                  <c:v>42993</c:v>
                </c:pt>
                <c:pt idx="175">
                  <c:v>42964</c:v>
                </c:pt>
                <c:pt idx="176">
                  <c:v>42955</c:v>
                </c:pt>
                <c:pt idx="177">
                  <c:v>42949</c:v>
                </c:pt>
                <c:pt idx="178">
                  <c:v>42944</c:v>
                </c:pt>
                <c:pt idx="179">
                  <c:v>42943</c:v>
                </c:pt>
                <c:pt idx="180">
                  <c:v>42933</c:v>
                </c:pt>
                <c:pt idx="181">
                  <c:v>42888</c:v>
                </c:pt>
                <c:pt idx="182">
                  <c:v>42883</c:v>
                </c:pt>
                <c:pt idx="183">
                  <c:v>42854</c:v>
                </c:pt>
                <c:pt idx="184">
                  <c:v>42812</c:v>
                </c:pt>
                <c:pt idx="185">
                  <c:v>42786</c:v>
                </c:pt>
                <c:pt idx="186">
                  <c:v>42782</c:v>
                </c:pt>
                <c:pt idx="187">
                  <c:v>42779</c:v>
                </c:pt>
                <c:pt idx="188">
                  <c:v>42771</c:v>
                </c:pt>
                <c:pt idx="189">
                  <c:v>42740</c:v>
                </c:pt>
                <c:pt idx="190">
                  <c:v>42729</c:v>
                </c:pt>
                <c:pt idx="191">
                  <c:v>42719</c:v>
                </c:pt>
                <c:pt idx="192">
                  <c:v>42713</c:v>
                </c:pt>
                <c:pt idx="193">
                  <c:v>42669</c:v>
                </c:pt>
                <c:pt idx="194">
                  <c:v>42611</c:v>
                </c:pt>
                <c:pt idx="195">
                  <c:v>42597</c:v>
                </c:pt>
                <c:pt idx="196">
                  <c:v>42586</c:v>
                </c:pt>
                <c:pt idx="197">
                  <c:v>42570</c:v>
                </c:pt>
                <c:pt idx="198">
                  <c:v>42537</c:v>
                </c:pt>
                <c:pt idx="199">
                  <c:v>42527</c:v>
                </c:pt>
                <c:pt idx="200">
                  <c:v>42487</c:v>
                </c:pt>
                <c:pt idx="201">
                  <c:v>42449</c:v>
                </c:pt>
                <c:pt idx="202">
                  <c:v>42404</c:v>
                </c:pt>
                <c:pt idx="203">
                  <c:v>42388</c:v>
                </c:pt>
                <c:pt idx="204">
                  <c:v>42361</c:v>
                </c:pt>
                <c:pt idx="205">
                  <c:v>42359</c:v>
                </c:pt>
                <c:pt idx="206">
                  <c:v>42316</c:v>
                </c:pt>
                <c:pt idx="207">
                  <c:v>42306</c:v>
                </c:pt>
                <c:pt idx="208">
                  <c:v>42282</c:v>
                </c:pt>
                <c:pt idx="209">
                  <c:v>42273</c:v>
                </c:pt>
                <c:pt idx="210">
                  <c:v>42272</c:v>
                </c:pt>
                <c:pt idx="211">
                  <c:v>42201</c:v>
                </c:pt>
                <c:pt idx="212">
                  <c:v>42185</c:v>
                </c:pt>
                <c:pt idx="213">
                  <c:v>42135</c:v>
                </c:pt>
                <c:pt idx="214">
                  <c:v>42096</c:v>
                </c:pt>
                <c:pt idx="215">
                  <c:v>42069</c:v>
                </c:pt>
                <c:pt idx="216">
                  <c:v>42053</c:v>
                </c:pt>
                <c:pt idx="217">
                  <c:v>42047</c:v>
                </c:pt>
                <c:pt idx="218">
                  <c:v>42009</c:v>
                </c:pt>
                <c:pt idx="219">
                  <c:v>42005</c:v>
                </c:pt>
                <c:pt idx="220">
                  <c:v>41986</c:v>
                </c:pt>
                <c:pt idx="221">
                  <c:v>41970</c:v>
                </c:pt>
                <c:pt idx="222">
                  <c:v>41965</c:v>
                </c:pt>
                <c:pt idx="223">
                  <c:v>41948</c:v>
                </c:pt>
                <c:pt idx="224">
                  <c:v>41937</c:v>
                </c:pt>
                <c:pt idx="225">
                  <c:v>41909</c:v>
                </c:pt>
                <c:pt idx="226">
                  <c:v>41879</c:v>
                </c:pt>
                <c:pt idx="227">
                  <c:v>41866</c:v>
                </c:pt>
                <c:pt idx="228">
                  <c:v>41822</c:v>
                </c:pt>
                <c:pt idx="229">
                  <c:v>41787.869565217385</c:v>
                </c:pt>
                <c:pt idx="230">
                  <c:v>41761</c:v>
                </c:pt>
                <c:pt idx="231">
                  <c:v>41739</c:v>
                </c:pt>
                <c:pt idx="232">
                  <c:v>41728</c:v>
                </c:pt>
                <c:pt idx="233">
                  <c:v>41717</c:v>
                </c:pt>
                <c:pt idx="234">
                  <c:v>41708</c:v>
                </c:pt>
                <c:pt idx="235">
                  <c:v>41695</c:v>
                </c:pt>
                <c:pt idx="236">
                  <c:v>41684</c:v>
                </c:pt>
                <c:pt idx="237">
                  <c:v>41676</c:v>
                </c:pt>
                <c:pt idx="238">
                  <c:v>41671</c:v>
                </c:pt>
                <c:pt idx="239">
                  <c:v>41657</c:v>
                </c:pt>
                <c:pt idx="240">
                  <c:v>41648.565217391311</c:v>
                </c:pt>
                <c:pt idx="241">
                  <c:v>41646</c:v>
                </c:pt>
                <c:pt idx="242">
                  <c:v>41640</c:v>
                </c:pt>
                <c:pt idx="243">
                  <c:v>41617</c:v>
                </c:pt>
                <c:pt idx="244">
                  <c:v>41591</c:v>
                </c:pt>
                <c:pt idx="245">
                  <c:v>41564</c:v>
                </c:pt>
                <c:pt idx="246">
                  <c:v>41486</c:v>
                </c:pt>
                <c:pt idx="247">
                  <c:v>41484</c:v>
                </c:pt>
                <c:pt idx="248">
                  <c:v>41456.565217391311</c:v>
                </c:pt>
                <c:pt idx="249">
                  <c:v>41453</c:v>
                </c:pt>
                <c:pt idx="250">
                  <c:v>41438</c:v>
                </c:pt>
                <c:pt idx="251">
                  <c:v>41428</c:v>
                </c:pt>
                <c:pt idx="252">
                  <c:v>41371</c:v>
                </c:pt>
                <c:pt idx="253">
                  <c:v>41365</c:v>
                </c:pt>
                <c:pt idx="254">
                  <c:v>41349</c:v>
                </c:pt>
                <c:pt idx="255">
                  <c:v>41305</c:v>
                </c:pt>
                <c:pt idx="256">
                  <c:v>41253</c:v>
                </c:pt>
                <c:pt idx="257">
                  <c:v>41244</c:v>
                </c:pt>
                <c:pt idx="258">
                  <c:v>41228</c:v>
                </c:pt>
                <c:pt idx="259">
                  <c:v>41225</c:v>
                </c:pt>
                <c:pt idx="260">
                  <c:v>41190</c:v>
                </c:pt>
                <c:pt idx="261">
                  <c:v>41178</c:v>
                </c:pt>
                <c:pt idx="262">
                  <c:v>41173</c:v>
                </c:pt>
                <c:pt idx="263">
                  <c:v>41172</c:v>
                </c:pt>
                <c:pt idx="264">
                  <c:v>41151</c:v>
                </c:pt>
                <c:pt idx="265">
                  <c:v>41146</c:v>
                </c:pt>
                <c:pt idx="266">
                  <c:v>41123</c:v>
                </c:pt>
                <c:pt idx="267">
                  <c:v>41118</c:v>
                </c:pt>
                <c:pt idx="268">
                  <c:v>41039</c:v>
                </c:pt>
                <c:pt idx="269">
                  <c:v>41029</c:v>
                </c:pt>
                <c:pt idx="270">
                  <c:v>41013</c:v>
                </c:pt>
                <c:pt idx="271">
                  <c:v>40994</c:v>
                </c:pt>
                <c:pt idx="272">
                  <c:v>40986</c:v>
                </c:pt>
                <c:pt idx="273">
                  <c:v>40969</c:v>
                </c:pt>
                <c:pt idx="274">
                  <c:v>40947</c:v>
                </c:pt>
                <c:pt idx="275">
                  <c:v>40903</c:v>
                </c:pt>
                <c:pt idx="276">
                  <c:v>40882</c:v>
                </c:pt>
                <c:pt idx="277">
                  <c:v>40859</c:v>
                </c:pt>
                <c:pt idx="278">
                  <c:v>40854</c:v>
                </c:pt>
                <c:pt idx="279">
                  <c:v>40826</c:v>
                </c:pt>
                <c:pt idx="280">
                  <c:v>40804</c:v>
                </c:pt>
                <c:pt idx="281">
                  <c:v>40749</c:v>
                </c:pt>
                <c:pt idx="282">
                  <c:v>40716</c:v>
                </c:pt>
                <c:pt idx="283">
                  <c:v>40686</c:v>
                </c:pt>
                <c:pt idx="284">
                  <c:v>40677</c:v>
                </c:pt>
                <c:pt idx="285">
                  <c:v>40672</c:v>
                </c:pt>
                <c:pt idx="286">
                  <c:v>40658</c:v>
                </c:pt>
                <c:pt idx="287">
                  <c:v>40634</c:v>
                </c:pt>
                <c:pt idx="288">
                  <c:v>40562</c:v>
                </c:pt>
                <c:pt idx="289">
                  <c:v>40546</c:v>
                </c:pt>
                <c:pt idx="290">
                  <c:v>40540</c:v>
                </c:pt>
                <c:pt idx="291">
                  <c:v>40535</c:v>
                </c:pt>
                <c:pt idx="292">
                  <c:v>40514</c:v>
                </c:pt>
                <c:pt idx="293">
                  <c:v>40502</c:v>
                </c:pt>
                <c:pt idx="294">
                  <c:v>40474</c:v>
                </c:pt>
                <c:pt idx="295">
                  <c:v>40469</c:v>
                </c:pt>
                <c:pt idx="296">
                  <c:v>40452</c:v>
                </c:pt>
                <c:pt idx="297">
                  <c:v>40387</c:v>
                </c:pt>
                <c:pt idx="298">
                  <c:v>40383</c:v>
                </c:pt>
                <c:pt idx="299">
                  <c:v>40353</c:v>
                </c:pt>
                <c:pt idx="300">
                  <c:v>40309</c:v>
                </c:pt>
                <c:pt idx="301">
                  <c:v>40308</c:v>
                </c:pt>
                <c:pt idx="302">
                  <c:v>40304</c:v>
                </c:pt>
                <c:pt idx="303">
                  <c:v>40298</c:v>
                </c:pt>
                <c:pt idx="304">
                  <c:v>40294</c:v>
                </c:pt>
                <c:pt idx="305">
                  <c:v>40293</c:v>
                </c:pt>
                <c:pt idx="306">
                  <c:v>40254</c:v>
                </c:pt>
                <c:pt idx="307">
                  <c:v>40249</c:v>
                </c:pt>
                <c:pt idx="308">
                  <c:v>40243</c:v>
                </c:pt>
                <c:pt idx="309">
                  <c:v>40206</c:v>
                </c:pt>
                <c:pt idx="310">
                  <c:v>40193</c:v>
                </c:pt>
                <c:pt idx="311">
                  <c:v>40177</c:v>
                </c:pt>
                <c:pt idx="312">
                  <c:v>40171</c:v>
                </c:pt>
                <c:pt idx="313">
                  <c:v>40145</c:v>
                </c:pt>
                <c:pt idx="314">
                  <c:v>40144</c:v>
                </c:pt>
                <c:pt idx="315">
                  <c:v>40139</c:v>
                </c:pt>
                <c:pt idx="316">
                  <c:v>40122</c:v>
                </c:pt>
                <c:pt idx="317">
                  <c:v>40119</c:v>
                </c:pt>
                <c:pt idx="318">
                  <c:v>40095</c:v>
                </c:pt>
                <c:pt idx="319">
                  <c:v>40078</c:v>
                </c:pt>
                <c:pt idx="320">
                  <c:v>40073</c:v>
                </c:pt>
                <c:pt idx="321">
                  <c:v>40063</c:v>
                </c:pt>
                <c:pt idx="322">
                  <c:v>40040</c:v>
                </c:pt>
                <c:pt idx="323">
                  <c:v>40029</c:v>
                </c:pt>
                <c:pt idx="324">
                  <c:v>40012</c:v>
                </c:pt>
                <c:pt idx="325">
                  <c:v>39970</c:v>
                </c:pt>
                <c:pt idx="326">
                  <c:v>39963</c:v>
                </c:pt>
                <c:pt idx="327">
                  <c:v>39941</c:v>
                </c:pt>
                <c:pt idx="328">
                  <c:v>39939</c:v>
                </c:pt>
                <c:pt idx="329">
                  <c:v>39919</c:v>
                </c:pt>
                <c:pt idx="330">
                  <c:v>39913</c:v>
                </c:pt>
                <c:pt idx="331">
                  <c:v>39888</c:v>
                </c:pt>
                <c:pt idx="332">
                  <c:v>39885</c:v>
                </c:pt>
                <c:pt idx="333">
                  <c:v>39875</c:v>
                </c:pt>
                <c:pt idx="334">
                  <c:v>39864</c:v>
                </c:pt>
                <c:pt idx="335">
                  <c:v>39853</c:v>
                </c:pt>
                <c:pt idx="336">
                  <c:v>39847</c:v>
                </c:pt>
                <c:pt idx="337">
                  <c:v>39842</c:v>
                </c:pt>
                <c:pt idx="338">
                  <c:v>39841</c:v>
                </c:pt>
                <c:pt idx="339">
                  <c:v>39831.869565217385</c:v>
                </c:pt>
                <c:pt idx="340">
                  <c:v>39809</c:v>
                </c:pt>
                <c:pt idx="341">
                  <c:v>39797</c:v>
                </c:pt>
                <c:pt idx="342">
                  <c:v>39792</c:v>
                </c:pt>
                <c:pt idx="343">
                  <c:v>39781</c:v>
                </c:pt>
                <c:pt idx="344">
                  <c:v>39776</c:v>
                </c:pt>
                <c:pt idx="345">
                  <c:v>39753</c:v>
                </c:pt>
                <c:pt idx="346">
                  <c:v>39743</c:v>
                </c:pt>
                <c:pt idx="347">
                  <c:v>39737</c:v>
                </c:pt>
                <c:pt idx="348">
                  <c:v>39726</c:v>
                </c:pt>
                <c:pt idx="349">
                  <c:v>39698</c:v>
                </c:pt>
                <c:pt idx="350">
                  <c:v>39643</c:v>
                </c:pt>
                <c:pt idx="351">
                  <c:v>39621</c:v>
                </c:pt>
                <c:pt idx="352">
                  <c:v>39600</c:v>
                </c:pt>
                <c:pt idx="353">
                  <c:v>39580</c:v>
                </c:pt>
                <c:pt idx="354">
                  <c:v>39559</c:v>
                </c:pt>
                <c:pt idx="355">
                  <c:v>39549</c:v>
                </c:pt>
                <c:pt idx="356">
                  <c:v>39531</c:v>
                </c:pt>
                <c:pt idx="357">
                  <c:v>39506</c:v>
                </c:pt>
                <c:pt idx="358">
                  <c:v>39479</c:v>
                </c:pt>
                <c:pt idx="359">
                  <c:v>39456</c:v>
                </c:pt>
                <c:pt idx="360">
                  <c:v>39440</c:v>
                </c:pt>
                <c:pt idx="361">
                  <c:v>39418</c:v>
                </c:pt>
                <c:pt idx="362">
                  <c:v>39380</c:v>
                </c:pt>
                <c:pt idx="363">
                  <c:v>39369</c:v>
                </c:pt>
                <c:pt idx="364">
                  <c:v>39132</c:v>
                </c:pt>
                <c:pt idx="365">
                  <c:v>39127</c:v>
                </c:pt>
                <c:pt idx="366">
                  <c:v>39121</c:v>
                </c:pt>
                <c:pt idx="367">
                  <c:v>39116</c:v>
                </c:pt>
                <c:pt idx="368">
                  <c:v>39115</c:v>
                </c:pt>
                <c:pt idx="369">
                  <c:v>39071</c:v>
                </c:pt>
                <c:pt idx="370">
                  <c:v>39038</c:v>
                </c:pt>
                <c:pt idx="371">
                  <c:v>39033</c:v>
                </c:pt>
                <c:pt idx="372">
                  <c:v>39011</c:v>
                </c:pt>
                <c:pt idx="373">
                  <c:v>39005</c:v>
                </c:pt>
                <c:pt idx="374">
                  <c:v>38962</c:v>
                </c:pt>
                <c:pt idx="375">
                  <c:v>38951</c:v>
                </c:pt>
                <c:pt idx="376">
                  <c:v>38928</c:v>
                </c:pt>
                <c:pt idx="377">
                  <c:v>38906</c:v>
                </c:pt>
                <c:pt idx="378">
                  <c:v>38890</c:v>
                </c:pt>
                <c:pt idx="379">
                  <c:v>38885</c:v>
                </c:pt>
                <c:pt idx="380">
                  <c:v>38780</c:v>
                </c:pt>
                <c:pt idx="381">
                  <c:v>38775</c:v>
                </c:pt>
                <c:pt idx="382">
                  <c:v>38734.043478260872</c:v>
                </c:pt>
                <c:pt idx="383">
                  <c:v>38708</c:v>
                </c:pt>
                <c:pt idx="384">
                  <c:v>38621</c:v>
                </c:pt>
                <c:pt idx="385">
                  <c:v>38577</c:v>
                </c:pt>
                <c:pt idx="386">
                  <c:v>38559</c:v>
                </c:pt>
                <c:pt idx="387">
                  <c:v>38554</c:v>
                </c:pt>
                <c:pt idx="388">
                  <c:v>38499</c:v>
                </c:pt>
                <c:pt idx="389">
                  <c:v>38494</c:v>
                </c:pt>
                <c:pt idx="390">
                  <c:v>38488</c:v>
                </c:pt>
                <c:pt idx="391">
                  <c:v>38478</c:v>
                </c:pt>
                <c:pt idx="392">
                  <c:v>38475.826086956527</c:v>
                </c:pt>
                <c:pt idx="393">
                  <c:v>38461</c:v>
                </c:pt>
                <c:pt idx="394">
                  <c:v>38441</c:v>
                </c:pt>
                <c:pt idx="395">
                  <c:v>38412</c:v>
                </c:pt>
                <c:pt idx="396">
                  <c:v>38406</c:v>
                </c:pt>
                <c:pt idx="397">
                  <c:v>38390</c:v>
                </c:pt>
                <c:pt idx="398">
                  <c:v>38389</c:v>
                </c:pt>
                <c:pt idx="399">
                  <c:v>38351</c:v>
                </c:pt>
                <c:pt idx="400">
                  <c:v>38346</c:v>
                </c:pt>
                <c:pt idx="401">
                  <c:v>38307</c:v>
                </c:pt>
                <c:pt idx="402">
                  <c:v>38290</c:v>
                </c:pt>
                <c:pt idx="403">
                  <c:v>38280</c:v>
                </c:pt>
                <c:pt idx="404">
                  <c:v>38211.869565217385</c:v>
                </c:pt>
                <c:pt idx="405">
                  <c:v>38203</c:v>
                </c:pt>
                <c:pt idx="406">
                  <c:v>38197</c:v>
                </c:pt>
                <c:pt idx="407">
                  <c:v>38164</c:v>
                </c:pt>
                <c:pt idx="408">
                  <c:v>38120</c:v>
                </c:pt>
                <c:pt idx="409">
                  <c:v>38115</c:v>
                </c:pt>
                <c:pt idx="410">
                  <c:v>38089</c:v>
                </c:pt>
                <c:pt idx="411">
                  <c:v>38087.260869565202</c:v>
                </c:pt>
                <c:pt idx="412">
                  <c:v>38056</c:v>
                </c:pt>
                <c:pt idx="413">
                  <c:v>38043</c:v>
                </c:pt>
                <c:pt idx="414">
                  <c:v>37998</c:v>
                </c:pt>
                <c:pt idx="415">
                  <c:v>37994</c:v>
                </c:pt>
                <c:pt idx="416">
                  <c:v>37982</c:v>
                </c:pt>
                <c:pt idx="417">
                  <c:v>37960</c:v>
                </c:pt>
                <c:pt idx="418">
                  <c:v>37884</c:v>
                </c:pt>
                <c:pt idx="419">
                  <c:v>37873</c:v>
                </c:pt>
                <c:pt idx="420">
                  <c:v>37851</c:v>
                </c:pt>
                <c:pt idx="421">
                  <c:v>37845.695652173905</c:v>
                </c:pt>
                <c:pt idx="422">
                  <c:v>37843.913043478271</c:v>
                </c:pt>
                <c:pt idx="423">
                  <c:v>37817</c:v>
                </c:pt>
                <c:pt idx="424">
                  <c:v>37794</c:v>
                </c:pt>
                <c:pt idx="425">
                  <c:v>37774</c:v>
                </c:pt>
                <c:pt idx="426">
                  <c:v>37770</c:v>
                </c:pt>
                <c:pt idx="427">
                  <c:v>37752</c:v>
                </c:pt>
                <c:pt idx="428">
                  <c:v>37749.478260869568</c:v>
                </c:pt>
                <c:pt idx="429">
                  <c:v>37746</c:v>
                </c:pt>
                <c:pt idx="430">
                  <c:v>37736</c:v>
                </c:pt>
                <c:pt idx="431">
                  <c:v>37729</c:v>
                </c:pt>
                <c:pt idx="432">
                  <c:v>37726.434782608689</c:v>
                </c:pt>
                <c:pt idx="433">
                  <c:v>37722</c:v>
                </c:pt>
                <c:pt idx="434">
                  <c:v>37664</c:v>
                </c:pt>
                <c:pt idx="435">
                  <c:v>37656</c:v>
                </c:pt>
                <c:pt idx="436">
                  <c:v>37651.521739130425</c:v>
                </c:pt>
                <c:pt idx="437">
                  <c:v>37614</c:v>
                </c:pt>
                <c:pt idx="438">
                  <c:v>37609</c:v>
                </c:pt>
                <c:pt idx="439">
                  <c:v>37608</c:v>
                </c:pt>
                <c:pt idx="440">
                  <c:v>37590</c:v>
                </c:pt>
                <c:pt idx="441">
                  <c:v>37509</c:v>
                </c:pt>
                <c:pt idx="442">
                  <c:v>37440</c:v>
                </c:pt>
                <c:pt idx="443">
                  <c:v>37434</c:v>
                </c:pt>
                <c:pt idx="444">
                  <c:v>37410</c:v>
                </c:pt>
                <c:pt idx="445">
                  <c:v>37404</c:v>
                </c:pt>
                <c:pt idx="446">
                  <c:v>37401</c:v>
                </c:pt>
                <c:pt idx="447">
                  <c:v>37367</c:v>
                </c:pt>
                <c:pt idx="448">
                  <c:v>37366</c:v>
                </c:pt>
                <c:pt idx="449">
                  <c:v>37356</c:v>
                </c:pt>
                <c:pt idx="450">
                  <c:v>37355</c:v>
                </c:pt>
                <c:pt idx="451">
                  <c:v>37332</c:v>
                </c:pt>
                <c:pt idx="452">
                  <c:v>37300</c:v>
                </c:pt>
                <c:pt idx="453">
                  <c:v>37268</c:v>
                </c:pt>
                <c:pt idx="454">
                  <c:v>37259.695652173905</c:v>
                </c:pt>
                <c:pt idx="455">
                  <c:v>37223</c:v>
                </c:pt>
                <c:pt idx="456">
                  <c:v>37218</c:v>
                </c:pt>
                <c:pt idx="457">
                  <c:v>37209</c:v>
                </c:pt>
                <c:pt idx="458">
                  <c:v>37206</c:v>
                </c:pt>
                <c:pt idx="459">
                  <c:v>37146</c:v>
                </c:pt>
                <c:pt idx="460">
                  <c:v>37114</c:v>
                </c:pt>
                <c:pt idx="461">
                  <c:v>37092</c:v>
                </c:pt>
                <c:pt idx="462">
                  <c:v>37084.260869565202</c:v>
                </c:pt>
                <c:pt idx="463">
                  <c:v>37065</c:v>
                </c:pt>
                <c:pt idx="464">
                  <c:v>37059</c:v>
                </c:pt>
                <c:pt idx="465">
                  <c:v>37037</c:v>
                </c:pt>
                <c:pt idx="466">
                  <c:v>37004</c:v>
                </c:pt>
                <c:pt idx="467">
                  <c:v>36954</c:v>
                </c:pt>
                <c:pt idx="468">
                  <c:v>36921</c:v>
                </c:pt>
                <c:pt idx="469">
                  <c:v>36894</c:v>
                </c:pt>
                <c:pt idx="470">
                  <c:v>36852</c:v>
                </c:pt>
                <c:pt idx="471">
                  <c:v>36849</c:v>
                </c:pt>
                <c:pt idx="472">
                  <c:v>36840</c:v>
                </c:pt>
                <c:pt idx="473">
                  <c:v>36834</c:v>
                </c:pt>
                <c:pt idx="474">
                  <c:v>36827.695652173905</c:v>
                </c:pt>
                <c:pt idx="475">
                  <c:v>36805</c:v>
                </c:pt>
                <c:pt idx="476">
                  <c:v>36737.391304347831</c:v>
                </c:pt>
                <c:pt idx="477">
                  <c:v>36670.782608695656</c:v>
                </c:pt>
                <c:pt idx="478">
                  <c:v>36662</c:v>
                </c:pt>
                <c:pt idx="479">
                  <c:v>36640</c:v>
                </c:pt>
                <c:pt idx="480">
                  <c:v>36629</c:v>
                </c:pt>
                <c:pt idx="481">
                  <c:v>36607</c:v>
                </c:pt>
                <c:pt idx="482">
                  <c:v>36561</c:v>
                </c:pt>
                <c:pt idx="483">
                  <c:v>36558</c:v>
                </c:pt>
                <c:pt idx="484">
                  <c:v>36486</c:v>
                </c:pt>
                <c:pt idx="485">
                  <c:v>36468</c:v>
                </c:pt>
                <c:pt idx="486">
                  <c:v>36427</c:v>
                </c:pt>
                <c:pt idx="487">
                  <c:v>36411</c:v>
                </c:pt>
                <c:pt idx="488">
                  <c:v>36410</c:v>
                </c:pt>
                <c:pt idx="489">
                  <c:v>36372</c:v>
                </c:pt>
                <c:pt idx="490">
                  <c:v>36366</c:v>
                </c:pt>
                <c:pt idx="491">
                  <c:v>36363</c:v>
                </c:pt>
                <c:pt idx="492">
                  <c:v>36306</c:v>
                </c:pt>
                <c:pt idx="493">
                  <c:v>36299</c:v>
                </c:pt>
                <c:pt idx="494">
                  <c:v>36288</c:v>
                </c:pt>
                <c:pt idx="495">
                  <c:v>36286</c:v>
                </c:pt>
                <c:pt idx="496">
                  <c:v>36279.478260869568</c:v>
                </c:pt>
                <c:pt idx="497">
                  <c:v>36269.521739130425</c:v>
                </c:pt>
                <c:pt idx="498">
                  <c:v>36269.130434782601</c:v>
                </c:pt>
                <c:pt idx="499">
                  <c:v>36255</c:v>
                </c:pt>
                <c:pt idx="500">
                  <c:v>36246</c:v>
                </c:pt>
                <c:pt idx="501">
                  <c:v>36245</c:v>
                </c:pt>
                <c:pt idx="502">
                  <c:v>36244</c:v>
                </c:pt>
                <c:pt idx="503">
                  <c:v>36212</c:v>
                </c:pt>
                <c:pt idx="504">
                  <c:v>36162</c:v>
                </c:pt>
                <c:pt idx="505">
                  <c:v>36145</c:v>
                </c:pt>
                <c:pt idx="506">
                  <c:v>36082</c:v>
                </c:pt>
                <c:pt idx="507">
                  <c:v>36066</c:v>
                </c:pt>
                <c:pt idx="508">
                  <c:v>36057</c:v>
                </c:pt>
                <c:pt idx="509">
                  <c:v>36027.565217391311</c:v>
                </c:pt>
                <c:pt idx="510">
                  <c:v>35982</c:v>
                </c:pt>
                <c:pt idx="511">
                  <c:v>35980</c:v>
                </c:pt>
                <c:pt idx="512">
                  <c:v>35969</c:v>
                </c:pt>
                <c:pt idx="513">
                  <c:v>35962.652173913033</c:v>
                </c:pt>
                <c:pt idx="514">
                  <c:v>35946</c:v>
                </c:pt>
                <c:pt idx="515">
                  <c:v>35926</c:v>
                </c:pt>
                <c:pt idx="516">
                  <c:v>35907</c:v>
                </c:pt>
                <c:pt idx="517">
                  <c:v>35901</c:v>
                </c:pt>
                <c:pt idx="518">
                  <c:v>35798</c:v>
                </c:pt>
                <c:pt idx="519">
                  <c:v>35766</c:v>
                </c:pt>
                <c:pt idx="520">
                  <c:v>35760</c:v>
                </c:pt>
                <c:pt idx="521">
                  <c:v>35760</c:v>
                </c:pt>
                <c:pt idx="522">
                  <c:v>35730</c:v>
                </c:pt>
                <c:pt idx="523">
                  <c:v>35688</c:v>
                </c:pt>
                <c:pt idx="524">
                  <c:v>35612.434782608689</c:v>
                </c:pt>
                <c:pt idx="525">
                  <c:v>35607</c:v>
                </c:pt>
                <c:pt idx="526">
                  <c:v>35555.086956521736</c:v>
                </c:pt>
                <c:pt idx="527">
                  <c:v>35538</c:v>
                </c:pt>
                <c:pt idx="528">
                  <c:v>35514</c:v>
                </c:pt>
                <c:pt idx="529">
                  <c:v>35475</c:v>
                </c:pt>
                <c:pt idx="530">
                  <c:v>35406</c:v>
                </c:pt>
                <c:pt idx="531">
                  <c:v>35403</c:v>
                </c:pt>
                <c:pt idx="532">
                  <c:v>35378</c:v>
                </c:pt>
                <c:pt idx="533">
                  <c:v>35366.391304347831</c:v>
                </c:pt>
                <c:pt idx="534">
                  <c:v>35352</c:v>
                </c:pt>
                <c:pt idx="535">
                  <c:v>35343</c:v>
                </c:pt>
                <c:pt idx="536">
                  <c:v>35303.782608695656</c:v>
                </c:pt>
                <c:pt idx="537">
                  <c:v>35288</c:v>
                </c:pt>
                <c:pt idx="538">
                  <c:v>35286</c:v>
                </c:pt>
                <c:pt idx="539">
                  <c:v>35280</c:v>
                </c:pt>
                <c:pt idx="540">
                  <c:v>35263</c:v>
                </c:pt>
                <c:pt idx="541">
                  <c:v>35254</c:v>
                </c:pt>
                <c:pt idx="542">
                  <c:v>35226</c:v>
                </c:pt>
                <c:pt idx="543">
                  <c:v>35216</c:v>
                </c:pt>
                <c:pt idx="544">
                  <c:v>35152.217391304344</c:v>
                </c:pt>
                <c:pt idx="545">
                  <c:v>35145</c:v>
                </c:pt>
                <c:pt idx="546">
                  <c:v>35100</c:v>
                </c:pt>
                <c:pt idx="547">
                  <c:v>35082</c:v>
                </c:pt>
                <c:pt idx="548">
                  <c:v>34992.347826086967</c:v>
                </c:pt>
                <c:pt idx="549">
                  <c:v>34982.260869565202</c:v>
                </c:pt>
                <c:pt idx="550">
                  <c:v>34902</c:v>
                </c:pt>
                <c:pt idx="551">
                  <c:v>34902</c:v>
                </c:pt>
                <c:pt idx="552">
                  <c:v>34848</c:v>
                </c:pt>
                <c:pt idx="553">
                  <c:v>34831</c:v>
                </c:pt>
                <c:pt idx="554">
                  <c:v>34815</c:v>
                </c:pt>
                <c:pt idx="555">
                  <c:v>34781</c:v>
                </c:pt>
                <c:pt idx="556">
                  <c:v>34748.652173913033</c:v>
                </c:pt>
                <c:pt idx="557">
                  <c:v>34741.304347826095</c:v>
                </c:pt>
                <c:pt idx="558">
                  <c:v>34735</c:v>
                </c:pt>
                <c:pt idx="559">
                  <c:v>34728</c:v>
                </c:pt>
                <c:pt idx="560">
                  <c:v>34724</c:v>
                </c:pt>
                <c:pt idx="561">
                  <c:v>34699</c:v>
                </c:pt>
                <c:pt idx="562">
                  <c:v>34679</c:v>
                </c:pt>
                <c:pt idx="563">
                  <c:v>34644</c:v>
                </c:pt>
                <c:pt idx="564">
                  <c:v>34639</c:v>
                </c:pt>
                <c:pt idx="565">
                  <c:v>34638</c:v>
                </c:pt>
                <c:pt idx="566">
                  <c:v>34634.478260869568</c:v>
                </c:pt>
                <c:pt idx="567">
                  <c:v>34620</c:v>
                </c:pt>
                <c:pt idx="568">
                  <c:v>34617.521739130425</c:v>
                </c:pt>
                <c:pt idx="569">
                  <c:v>34566</c:v>
                </c:pt>
                <c:pt idx="570">
                  <c:v>34548</c:v>
                </c:pt>
                <c:pt idx="571">
                  <c:v>34518</c:v>
                </c:pt>
                <c:pt idx="572">
                  <c:v>34516</c:v>
                </c:pt>
                <c:pt idx="573">
                  <c:v>34452.608695652183</c:v>
                </c:pt>
                <c:pt idx="574">
                  <c:v>34409.956521739135</c:v>
                </c:pt>
                <c:pt idx="575">
                  <c:v>34399.086956521736</c:v>
                </c:pt>
                <c:pt idx="576">
                  <c:v>34375</c:v>
                </c:pt>
                <c:pt idx="577">
                  <c:v>34231</c:v>
                </c:pt>
                <c:pt idx="578">
                  <c:v>34130.695652173905</c:v>
                </c:pt>
                <c:pt idx="579">
                  <c:v>34100</c:v>
                </c:pt>
                <c:pt idx="580">
                  <c:v>34099.739130434784</c:v>
                </c:pt>
                <c:pt idx="581">
                  <c:v>34061</c:v>
                </c:pt>
                <c:pt idx="582">
                  <c:v>34045</c:v>
                </c:pt>
                <c:pt idx="583">
                  <c:v>34039.782608695656</c:v>
                </c:pt>
                <c:pt idx="584">
                  <c:v>34033</c:v>
                </c:pt>
                <c:pt idx="585">
                  <c:v>34006</c:v>
                </c:pt>
                <c:pt idx="586">
                  <c:v>33995</c:v>
                </c:pt>
                <c:pt idx="587">
                  <c:v>33988.130434782601</c:v>
                </c:pt>
                <c:pt idx="588">
                  <c:v>33962</c:v>
                </c:pt>
                <c:pt idx="589">
                  <c:v>33956</c:v>
                </c:pt>
                <c:pt idx="590">
                  <c:v>33913.956521739135</c:v>
                </c:pt>
                <c:pt idx="591">
                  <c:v>33907</c:v>
                </c:pt>
                <c:pt idx="592">
                  <c:v>33878.826086956527</c:v>
                </c:pt>
                <c:pt idx="593">
                  <c:v>33869</c:v>
                </c:pt>
                <c:pt idx="594">
                  <c:v>33808.739130434784</c:v>
                </c:pt>
                <c:pt idx="595">
                  <c:v>33803</c:v>
                </c:pt>
                <c:pt idx="596">
                  <c:v>33731.130434782601</c:v>
                </c:pt>
                <c:pt idx="597">
                  <c:v>33726</c:v>
                </c:pt>
                <c:pt idx="598">
                  <c:v>33715</c:v>
                </c:pt>
                <c:pt idx="599">
                  <c:v>33705.652173913033</c:v>
                </c:pt>
                <c:pt idx="600">
                  <c:v>33686</c:v>
                </c:pt>
                <c:pt idx="601">
                  <c:v>33666</c:v>
                </c:pt>
                <c:pt idx="602">
                  <c:v>33632.130434782601</c:v>
                </c:pt>
                <c:pt idx="603">
                  <c:v>33606</c:v>
                </c:pt>
                <c:pt idx="604">
                  <c:v>33552</c:v>
                </c:pt>
                <c:pt idx="605">
                  <c:v>33526</c:v>
                </c:pt>
                <c:pt idx="606">
                  <c:v>33498</c:v>
                </c:pt>
                <c:pt idx="607">
                  <c:v>33473</c:v>
                </c:pt>
                <c:pt idx="608">
                  <c:v>33470</c:v>
                </c:pt>
                <c:pt idx="609">
                  <c:v>33437.695652173905</c:v>
                </c:pt>
                <c:pt idx="610">
                  <c:v>33437.608695652183</c:v>
                </c:pt>
                <c:pt idx="611">
                  <c:v>33402</c:v>
                </c:pt>
                <c:pt idx="612">
                  <c:v>33351</c:v>
                </c:pt>
                <c:pt idx="613">
                  <c:v>33326</c:v>
                </c:pt>
                <c:pt idx="614">
                  <c:v>33209</c:v>
                </c:pt>
                <c:pt idx="615">
                  <c:v>33156.869565217385</c:v>
                </c:pt>
                <c:pt idx="616">
                  <c:v>33154</c:v>
                </c:pt>
                <c:pt idx="617">
                  <c:v>33150</c:v>
                </c:pt>
                <c:pt idx="618">
                  <c:v>33148</c:v>
                </c:pt>
                <c:pt idx="619">
                  <c:v>33137</c:v>
                </c:pt>
                <c:pt idx="620">
                  <c:v>33110</c:v>
                </c:pt>
                <c:pt idx="621">
                  <c:v>33072</c:v>
                </c:pt>
                <c:pt idx="622">
                  <c:v>33022</c:v>
                </c:pt>
                <c:pt idx="623">
                  <c:v>33012</c:v>
                </c:pt>
                <c:pt idx="624">
                  <c:v>33008</c:v>
                </c:pt>
                <c:pt idx="625">
                  <c:v>33000</c:v>
                </c:pt>
                <c:pt idx="626">
                  <c:v>32948</c:v>
                </c:pt>
                <c:pt idx="627">
                  <c:v>32940</c:v>
                </c:pt>
                <c:pt idx="628">
                  <c:v>32916</c:v>
                </c:pt>
                <c:pt idx="629">
                  <c:v>32908</c:v>
                </c:pt>
                <c:pt idx="630">
                  <c:v>32902</c:v>
                </c:pt>
                <c:pt idx="631">
                  <c:v>32901</c:v>
                </c:pt>
                <c:pt idx="632">
                  <c:v>32890</c:v>
                </c:pt>
                <c:pt idx="633">
                  <c:v>32840</c:v>
                </c:pt>
                <c:pt idx="634">
                  <c:v>32824</c:v>
                </c:pt>
                <c:pt idx="635">
                  <c:v>32820</c:v>
                </c:pt>
                <c:pt idx="636">
                  <c:v>32782</c:v>
                </c:pt>
                <c:pt idx="637">
                  <c:v>32777</c:v>
                </c:pt>
                <c:pt idx="638">
                  <c:v>32722</c:v>
                </c:pt>
                <c:pt idx="639">
                  <c:v>32622</c:v>
                </c:pt>
                <c:pt idx="640">
                  <c:v>32593</c:v>
                </c:pt>
                <c:pt idx="641">
                  <c:v>32521</c:v>
                </c:pt>
                <c:pt idx="642">
                  <c:v>32518</c:v>
                </c:pt>
                <c:pt idx="643">
                  <c:v>32484.782608695659</c:v>
                </c:pt>
                <c:pt idx="644">
                  <c:v>32456</c:v>
                </c:pt>
                <c:pt idx="645">
                  <c:v>32450</c:v>
                </c:pt>
                <c:pt idx="646">
                  <c:v>32428</c:v>
                </c:pt>
                <c:pt idx="647">
                  <c:v>32362</c:v>
                </c:pt>
                <c:pt idx="648">
                  <c:v>32310</c:v>
                </c:pt>
                <c:pt idx="649">
                  <c:v>32266.17391304348</c:v>
                </c:pt>
                <c:pt idx="650">
                  <c:v>32224</c:v>
                </c:pt>
                <c:pt idx="651">
                  <c:v>32202</c:v>
                </c:pt>
                <c:pt idx="652">
                  <c:v>32198.434782608703</c:v>
                </c:pt>
                <c:pt idx="653">
                  <c:v>32148.086956521736</c:v>
                </c:pt>
                <c:pt idx="654">
                  <c:v>32081</c:v>
                </c:pt>
                <c:pt idx="655">
                  <c:v>32031</c:v>
                </c:pt>
                <c:pt idx="656">
                  <c:v>32020</c:v>
                </c:pt>
                <c:pt idx="657">
                  <c:v>31984</c:v>
                </c:pt>
                <c:pt idx="658">
                  <c:v>31966</c:v>
                </c:pt>
                <c:pt idx="659">
                  <c:v>31931.761904761908</c:v>
                </c:pt>
                <c:pt idx="660">
                  <c:v>31910</c:v>
                </c:pt>
                <c:pt idx="661">
                  <c:v>31892</c:v>
                </c:pt>
                <c:pt idx="662">
                  <c:v>31882</c:v>
                </c:pt>
                <c:pt idx="663">
                  <c:v>31873</c:v>
                </c:pt>
                <c:pt idx="664">
                  <c:v>31871</c:v>
                </c:pt>
                <c:pt idx="665">
                  <c:v>31866</c:v>
                </c:pt>
                <c:pt idx="666">
                  <c:v>31850</c:v>
                </c:pt>
                <c:pt idx="667">
                  <c:v>31773</c:v>
                </c:pt>
                <c:pt idx="668">
                  <c:v>31772.478260869564</c:v>
                </c:pt>
                <c:pt idx="669">
                  <c:v>31772</c:v>
                </c:pt>
                <c:pt idx="670">
                  <c:v>31741.26086956522</c:v>
                </c:pt>
                <c:pt idx="671">
                  <c:v>31740</c:v>
                </c:pt>
                <c:pt idx="672">
                  <c:v>31716</c:v>
                </c:pt>
                <c:pt idx="673">
                  <c:v>31692</c:v>
                </c:pt>
                <c:pt idx="674">
                  <c:v>31692</c:v>
                </c:pt>
                <c:pt idx="675">
                  <c:v>31674</c:v>
                </c:pt>
                <c:pt idx="676">
                  <c:v>31552</c:v>
                </c:pt>
                <c:pt idx="677">
                  <c:v>31548</c:v>
                </c:pt>
                <c:pt idx="678">
                  <c:v>31520</c:v>
                </c:pt>
                <c:pt idx="679">
                  <c:v>31516</c:v>
                </c:pt>
                <c:pt idx="680">
                  <c:v>31509</c:v>
                </c:pt>
                <c:pt idx="681">
                  <c:v>31498</c:v>
                </c:pt>
                <c:pt idx="682">
                  <c:v>31497</c:v>
                </c:pt>
                <c:pt idx="683">
                  <c:v>31487</c:v>
                </c:pt>
                <c:pt idx="684">
                  <c:v>31478</c:v>
                </c:pt>
                <c:pt idx="685">
                  <c:v>31476</c:v>
                </c:pt>
                <c:pt idx="686">
                  <c:v>31470</c:v>
                </c:pt>
                <c:pt idx="687">
                  <c:v>31386</c:v>
                </c:pt>
                <c:pt idx="688">
                  <c:v>31380</c:v>
                </c:pt>
                <c:pt idx="689">
                  <c:v>31365</c:v>
                </c:pt>
                <c:pt idx="690">
                  <c:v>31326</c:v>
                </c:pt>
                <c:pt idx="691">
                  <c:v>31324.826086956517</c:v>
                </c:pt>
                <c:pt idx="692">
                  <c:v>31242</c:v>
                </c:pt>
                <c:pt idx="693">
                  <c:v>31224.695652173912</c:v>
                </c:pt>
                <c:pt idx="694">
                  <c:v>31204</c:v>
                </c:pt>
                <c:pt idx="695">
                  <c:v>31168</c:v>
                </c:pt>
                <c:pt idx="696">
                  <c:v>31128</c:v>
                </c:pt>
                <c:pt idx="697">
                  <c:v>31125</c:v>
                </c:pt>
                <c:pt idx="698">
                  <c:v>31068</c:v>
                </c:pt>
                <c:pt idx="699">
                  <c:v>30962</c:v>
                </c:pt>
                <c:pt idx="700">
                  <c:v>30946.142857142855</c:v>
                </c:pt>
                <c:pt idx="701">
                  <c:v>30926</c:v>
                </c:pt>
                <c:pt idx="702">
                  <c:v>30893</c:v>
                </c:pt>
                <c:pt idx="703">
                  <c:v>30876</c:v>
                </c:pt>
                <c:pt idx="704">
                  <c:v>30836</c:v>
                </c:pt>
                <c:pt idx="705">
                  <c:v>30827</c:v>
                </c:pt>
                <c:pt idx="706">
                  <c:v>30822</c:v>
                </c:pt>
                <c:pt idx="707">
                  <c:v>30796</c:v>
                </c:pt>
                <c:pt idx="708">
                  <c:v>30768</c:v>
                </c:pt>
                <c:pt idx="709">
                  <c:v>30762</c:v>
                </c:pt>
                <c:pt idx="710">
                  <c:v>30750</c:v>
                </c:pt>
                <c:pt idx="711">
                  <c:v>30702</c:v>
                </c:pt>
                <c:pt idx="712">
                  <c:v>30698</c:v>
                </c:pt>
                <c:pt idx="713">
                  <c:v>30685</c:v>
                </c:pt>
                <c:pt idx="714">
                  <c:v>30682</c:v>
                </c:pt>
                <c:pt idx="715">
                  <c:v>30672</c:v>
                </c:pt>
                <c:pt idx="716">
                  <c:v>30662</c:v>
                </c:pt>
                <c:pt idx="717">
                  <c:v>30646</c:v>
                </c:pt>
                <c:pt idx="718">
                  <c:v>30630</c:v>
                </c:pt>
                <c:pt idx="719">
                  <c:v>30628</c:v>
                </c:pt>
                <c:pt idx="720">
                  <c:v>30580</c:v>
                </c:pt>
                <c:pt idx="721">
                  <c:v>30578</c:v>
                </c:pt>
                <c:pt idx="722">
                  <c:v>30546</c:v>
                </c:pt>
                <c:pt idx="723">
                  <c:v>30538</c:v>
                </c:pt>
                <c:pt idx="724">
                  <c:v>30504</c:v>
                </c:pt>
                <c:pt idx="725">
                  <c:v>30492</c:v>
                </c:pt>
                <c:pt idx="726">
                  <c:v>30488</c:v>
                </c:pt>
                <c:pt idx="727">
                  <c:v>30485.26086956522</c:v>
                </c:pt>
                <c:pt idx="728">
                  <c:v>30482</c:v>
                </c:pt>
                <c:pt idx="729">
                  <c:v>30464</c:v>
                </c:pt>
                <c:pt idx="730">
                  <c:v>30456.956521739125</c:v>
                </c:pt>
                <c:pt idx="731">
                  <c:v>30445</c:v>
                </c:pt>
                <c:pt idx="732">
                  <c:v>30431</c:v>
                </c:pt>
                <c:pt idx="733">
                  <c:v>30424</c:v>
                </c:pt>
                <c:pt idx="734">
                  <c:v>30418</c:v>
                </c:pt>
                <c:pt idx="735">
                  <c:v>30414</c:v>
                </c:pt>
                <c:pt idx="736">
                  <c:v>30398</c:v>
                </c:pt>
                <c:pt idx="737">
                  <c:v>30380</c:v>
                </c:pt>
                <c:pt idx="738">
                  <c:v>30364.086956521736</c:v>
                </c:pt>
                <c:pt idx="739">
                  <c:v>30340</c:v>
                </c:pt>
                <c:pt idx="740">
                  <c:v>30298</c:v>
                </c:pt>
                <c:pt idx="741">
                  <c:v>30286</c:v>
                </c:pt>
                <c:pt idx="742">
                  <c:v>30276</c:v>
                </c:pt>
                <c:pt idx="743">
                  <c:v>30266</c:v>
                </c:pt>
                <c:pt idx="744">
                  <c:v>30224</c:v>
                </c:pt>
                <c:pt idx="745">
                  <c:v>30212.809523809512</c:v>
                </c:pt>
                <c:pt idx="746">
                  <c:v>30168</c:v>
                </c:pt>
                <c:pt idx="747">
                  <c:v>30168</c:v>
                </c:pt>
                <c:pt idx="748">
                  <c:v>30152</c:v>
                </c:pt>
                <c:pt idx="749">
                  <c:v>30120</c:v>
                </c:pt>
                <c:pt idx="750">
                  <c:v>30116</c:v>
                </c:pt>
                <c:pt idx="751">
                  <c:v>30051.521739130432</c:v>
                </c:pt>
                <c:pt idx="752">
                  <c:v>30014</c:v>
                </c:pt>
                <c:pt idx="753">
                  <c:v>30006</c:v>
                </c:pt>
                <c:pt idx="754">
                  <c:v>30000</c:v>
                </c:pt>
                <c:pt idx="755">
                  <c:v>29996</c:v>
                </c:pt>
                <c:pt idx="756">
                  <c:v>29967.869565217392</c:v>
                </c:pt>
                <c:pt idx="757">
                  <c:v>29966</c:v>
                </c:pt>
                <c:pt idx="758">
                  <c:v>29964</c:v>
                </c:pt>
                <c:pt idx="759">
                  <c:v>29954</c:v>
                </c:pt>
                <c:pt idx="760">
                  <c:v>29940</c:v>
                </c:pt>
                <c:pt idx="761">
                  <c:v>29938</c:v>
                </c:pt>
                <c:pt idx="762">
                  <c:v>29926</c:v>
                </c:pt>
                <c:pt idx="763">
                  <c:v>29914</c:v>
                </c:pt>
                <c:pt idx="764">
                  <c:v>29910</c:v>
                </c:pt>
                <c:pt idx="765">
                  <c:v>29906</c:v>
                </c:pt>
                <c:pt idx="766">
                  <c:v>29892</c:v>
                </c:pt>
                <c:pt idx="767">
                  <c:v>29888</c:v>
                </c:pt>
                <c:pt idx="768">
                  <c:v>29876</c:v>
                </c:pt>
                <c:pt idx="769">
                  <c:v>29874</c:v>
                </c:pt>
                <c:pt idx="770">
                  <c:v>29872</c:v>
                </c:pt>
                <c:pt idx="771">
                  <c:v>29868</c:v>
                </c:pt>
                <c:pt idx="772">
                  <c:v>29864</c:v>
                </c:pt>
                <c:pt idx="773">
                  <c:v>29858</c:v>
                </c:pt>
                <c:pt idx="774">
                  <c:v>29854</c:v>
                </c:pt>
                <c:pt idx="775">
                  <c:v>29848</c:v>
                </c:pt>
                <c:pt idx="776">
                  <c:v>29844</c:v>
                </c:pt>
                <c:pt idx="777">
                  <c:v>29836</c:v>
                </c:pt>
                <c:pt idx="778">
                  <c:v>29834</c:v>
                </c:pt>
                <c:pt idx="779">
                  <c:v>29824</c:v>
                </c:pt>
                <c:pt idx="780">
                  <c:v>29806</c:v>
                </c:pt>
                <c:pt idx="781">
                  <c:v>29802</c:v>
                </c:pt>
                <c:pt idx="782">
                  <c:v>29788</c:v>
                </c:pt>
                <c:pt idx="783">
                  <c:v>29784</c:v>
                </c:pt>
                <c:pt idx="784">
                  <c:v>29778</c:v>
                </c:pt>
                <c:pt idx="785">
                  <c:v>29772</c:v>
                </c:pt>
                <c:pt idx="786">
                  <c:v>29766</c:v>
                </c:pt>
                <c:pt idx="787">
                  <c:v>29764</c:v>
                </c:pt>
                <c:pt idx="788">
                  <c:v>29762</c:v>
                </c:pt>
                <c:pt idx="789">
                  <c:v>29760</c:v>
                </c:pt>
                <c:pt idx="790">
                  <c:v>29758</c:v>
                </c:pt>
                <c:pt idx="791">
                  <c:v>29756</c:v>
                </c:pt>
                <c:pt idx="792">
                  <c:v>29754</c:v>
                </c:pt>
                <c:pt idx="793">
                  <c:v>29754</c:v>
                </c:pt>
                <c:pt idx="794">
                  <c:v>29748</c:v>
                </c:pt>
                <c:pt idx="795">
                  <c:v>29736</c:v>
                </c:pt>
                <c:pt idx="796">
                  <c:v>29734</c:v>
                </c:pt>
                <c:pt idx="797">
                  <c:v>29730</c:v>
                </c:pt>
                <c:pt idx="798">
                  <c:v>29730</c:v>
                </c:pt>
                <c:pt idx="799">
                  <c:v>29724</c:v>
                </c:pt>
                <c:pt idx="800">
                  <c:v>29694</c:v>
                </c:pt>
                <c:pt idx="801">
                  <c:v>29688</c:v>
                </c:pt>
                <c:pt idx="802">
                  <c:v>29684</c:v>
                </c:pt>
                <c:pt idx="803">
                  <c:v>29674</c:v>
                </c:pt>
                <c:pt idx="804">
                  <c:v>29658</c:v>
                </c:pt>
                <c:pt idx="805">
                  <c:v>29648</c:v>
                </c:pt>
                <c:pt idx="806">
                  <c:v>29646</c:v>
                </c:pt>
                <c:pt idx="807">
                  <c:v>29634</c:v>
                </c:pt>
                <c:pt idx="808">
                  <c:v>29633.08695652174</c:v>
                </c:pt>
                <c:pt idx="809">
                  <c:v>29620</c:v>
                </c:pt>
                <c:pt idx="810">
                  <c:v>29618</c:v>
                </c:pt>
                <c:pt idx="811">
                  <c:v>29616</c:v>
                </c:pt>
                <c:pt idx="812">
                  <c:v>29582</c:v>
                </c:pt>
                <c:pt idx="813">
                  <c:v>29580</c:v>
                </c:pt>
                <c:pt idx="814">
                  <c:v>29574</c:v>
                </c:pt>
                <c:pt idx="815">
                  <c:v>29564</c:v>
                </c:pt>
                <c:pt idx="816">
                  <c:v>29562</c:v>
                </c:pt>
                <c:pt idx="817">
                  <c:v>29556</c:v>
                </c:pt>
                <c:pt idx="818">
                  <c:v>29556</c:v>
                </c:pt>
                <c:pt idx="819">
                  <c:v>29534</c:v>
                </c:pt>
                <c:pt idx="820">
                  <c:v>29528</c:v>
                </c:pt>
                <c:pt idx="821">
                  <c:v>29520</c:v>
                </c:pt>
                <c:pt idx="822">
                  <c:v>29490</c:v>
                </c:pt>
                <c:pt idx="823">
                  <c:v>29486</c:v>
                </c:pt>
                <c:pt idx="824">
                  <c:v>29476</c:v>
                </c:pt>
                <c:pt idx="825">
                  <c:v>29474</c:v>
                </c:pt>
                <c:pt idx="826">
                  <c:v>29472</c:v>
                </c:pt>
                <c:pt idx="827">
                  <c:v>29472</c:v>
                </c:pt>
                <c:pt idx="828">
                  <c:v>29470</c:v>
                </c:pt>
                <c:pt idx="829">
                  <c:v>29466</c:v>
                </c:pt>
                <c:pt idx="830">
                  <c:v>29462</c:v>
                </c:pt>
                <c:pt idx="831">
                  <c:v>29456</c:v>
                </c:pt>
                <c:pt idx="832">
                  <c:v>29454</c:v>
                </c:pt>
                <c:pt idx="833">
                  <c:v>29452</c:v>
                </c:pt>
                <c:pt idx="834">
                  <c:v>29418</c:v>
                </c:pt>
                <c:pt idx="835">
                  <c:v>29412</c:v>
                </c:pt>
                <c:pt idx="836">
                  <c:v>29408</c:v>
                </c:pt>
                <c:pt idx="837">
                  <c:v>29399</c:v>
                </c:pt>
                <c:pt idx="838">
                  <c:v>29392</c:v>
                </c:pt>
                <c:pt idx="839">
                  <c:v>29390</c:v>
                </c:pt>
                <c:pt idx="840">
                  <c:v>29387</c:v>
                </c:pt>
                <c:pt idx="841">
                  <c:v>29378</c:v>
                </c:pt>
                <c:pt idx="842">
                  <c:v>29364</c:v>
                </c:pt>
                <c:pt idx="843">
                  <c:v>29362</c:v>
                </c:pt>
                <c:pt idx="844">
                  <c:v>29353</c:v>
                </c:pt>
                <c:pt idx="845">
                  <c:v>29350</c:v>
                </c:pt>
                <c:pt idx="846">
                  <c:v>29346</c:v>
                </c:pt>
                <c:pt idx="847">
                  <c:v>29332</c:v>
                </c:pt>
                <c:pt idx="848">
                  <c:v>29328</c:v>
                </c:pt>
                <c:pt idx="849">
                  <c:v>29316</c:v>
                </c:pt>
                <c:pt idx="850">
                  <c:v>29314</c:v>
                </c:pt>
                <c:pt idx="851">
                  <c:v>29306</c:v>
                </c:pt>
                <c:pt idx="852">
                  <c:v>29282</c:v>
                </c:pt>
                <c:pt idx="853">
                  <c:v>29279</c:v>
                </c:pt>
                <c:pt idx="854">
                  <c:v>29244</c:v>
                </c:pt>
                <c:pt idx="855">
                  <c:v>29234</c:v>
                </c:pt>
                <c:pt idx="856">
                  <c:v>29228</c:v>
                </c:pt>
                <c:pt idx="857">
                  <c:v>29226</c:v>
                </c:pt>
                <c:pt idx="858">
                  <c:v>29218</c:v>
                </c:pt>
                <c:pt idx="859">
                  <c:v>29212</c:v>
                </c:pt>
                <c:pt idx="860">
                  <c:v>29208</c:v>
                </c:pt>
                <c:pt idx="861">
                  <c:v>29207</c:v>
                </c:pt>
                <c:pt idx="862">
                  <c:v>29204</c:v>
                </c:pt>
                <c:pt idx="863">
                  <c:v>29200</c:v>
                </c:pt>
                <c:pt idx="864">
                  <c:v>29198</c:v>
                </c:pt>
                <c:pt idx="865">
                  <c:v>29180</c:v>
                </c:pt>
                <c:pt idx="866">
                  <c:v>29174</c:v>
                </c:pt>
                <c:pt idx="867">
                  <c:v>29170</c:v>
                </c:pt>
                <c:pt idx="868">
                  <c:v>29168</c:v>
                </c:pt>
                <c:pt idx="869">
                  <c:v>29164</c:v>
                </c:pt>
                <c:pt idx="870">
                  <c:v>29162</c:v>
                </c:pt>
                <c:pt idx="871">
                  <c:v>29142</c:v>
                </c:pt>
                <c:pt idx="872">
                  <c:v>29136</c:v>
                </c:pt>
                <c:pt idx="873">
                  <c:v>29126</c:v>
                </c:pt>
                <c:pt idx="874">
                  <c:v>29114</c:v>
                </c:pt>
                <c:pt idx="875">
                  <c:v>29082</c:v>
                </c:pt>
                <c:pt idx="876">
                  <c:v>29074</c:v>
                </c:pt>
                <c:pt idx="877">
                  <c:v>29070</c:v>
                </c:pt>
                <c:pt idx="878">
                  <c:v>29068</c:v>
                </c:pt>
                <c:pt idx="879">
                  <c:v>29066</c:v>
                </c:pt>
                <c:pt idx="880">
                  <c:v>29058</c:v>
                </c:pt>
                <c:pt idx="881">
                  <c:v>29044</c:v>
                </c:pt>
                <c:pt idx="882">
                  <c:v>29032</c:v>
                </c:pt>
                <c:pt idx="883">
                  <c:v>29028</c:v>
                </c:pt>
                <c:pt idx="884">
                  <c:v>29024</c:v>
                </c:pt>
                <c:pt idx="885">
                  <c:v>29016</c:v>
                </c:pt>
                <c:pt idx="886">
                  <c:v>29010</c:v>
                </c:pt>
                <c:pt idx="887">
                  <c:v>28994</c:v>
                </c:pt>
                <c:pt idx="888">
                  <c:v>28948</c:v>
                </c:pt>
                <c:pt idx="889">
                  <c:v>28935</c:v>
                </c:pt>
                <c:pt idx="890">
                  <c:v>28931.304347826084</c:v>
                </c:pt>
                <c:pt idx="891">
                  <c:v>28930</c:v>
                </c:pt>
                <c:pt idx="892">
                  <c:v>28916</c:v>
                </c:pt>
                <c:pt idx="893">
                  <c:v>28908</c:v>
                </c:pt>
                <c:pt idx="894">
                  <c:v>28882</c:v>
                </c:pt>
                <c:pt idx="895">
                  <c:v>28858.869565217392</c:v>
                </c:pt>
                <c:pt idx="896">
                  <c:v>28824</c:v>
                </c:pt>
                <c:pt idx="897">
                  <c:v>28810</c:v>
                </c:pt>
                <c:pt idx="898">
                  <c:v>28808</c:v>
                </c:pt>
                <c:pt idx="899">
                  <c:v>28782</c:v>
                </c:pt>
                <c:pt idx="900">
                  <c:v>28776</c:v>
                </c:pt>
                <c:pt idx="901">
                  <c:v>28764</c:v>
                </c:pt>
                <c:pt idx="902">
                  <c:v>28754</c:v>
                </c:pt>
                <c:pt idx="903">
                  <c:v>28748</c:v>
                </c:pt>
                <c:pt idx="904">
                  <c:v>28736</c:v>
                </c:pt>
                <c:pt idx="905">
                  <c:v>28727</c:v>
                </c:pt>
                <c:pt idx="906">
                  <c:v>28726</c:v>
                </c:pt>
                <c:pt idx="907">
                  <c:v>28718</c:v>
                </c:pt>
                <c:pt idx="908">
                  <c:v>28698</c:v>
                </c:pt>
                <c:pt idx="909">
                  <c:v>28684</c:v>
                </c:pt>
                <c:pt idx="910">
                  <c:v>28674</c:v>
                </c:pt>
                <c:pt idx="911">
                  <c:v>28672</c:v>
                </c:pt>
                <c:pt idx="912">
                  <c:v>28662</c:v>
                </c:pt>
                <c:pt idx="913">
                  <c:v>28656</c:v>
                </c:pt>
                <c:pt idx="914">
                  <c:v>28650</c:v>
                </c:pt>
                <c:pt idx="915">
                  <c:v>28649</c:v>
                </c:pt>
                <c:pt idx="916">
                  <c:v>28646</c:v>
                </c:pt>
                <c:pt idx="917">
                  <c:v>28641</c:v>
                </c:pt>
                <c:pt idx="918">
                  <c:v>28632</c:v>
                </c:pt>
                <c:pt idx="919">
                  <c:v>28624</c:v>
                </c:pt>
                <c:pt idx="920">
                  <c:v>28618</c:v>
                </c:pt>
                <c:pt idx="921">
                  <c:v>28610</c:v>
                </c:pt>
                <c:pt idx="922">
                  <c:v>28608</c:v>
                </c:pt>
                <c:pt idx="923">
                  <c:v>28604</c:v>
                </c:pt>
                <c:pt idx="924">
                  <c:v>28602</c:v>
                </c:pt>
                <c:pt idx="925">
                  <c:v>28601.347826086956</c:v>
                </c:pt>
                <c:pt idx="926">
                  <c:v>28598</c:v>
                </c:pt>
                <c:pt idx="927">
                  <c:v>28576</c:v>
                </c:pt>
                <c:pt idx="928">
                  <c:v>28560</c:v>
                </c:pt>
                <c:pt idx="929">
                  <c:v>28558</c:v>
                </c:pt>
                <c:pt idx="930">
                  <c:v>28554</c:v>
                </c:pt>
                <c:pt idx="931">
                  <c:v>28548</c:v>
                </c:pt>
                <c:pt idx="932">
                  <c:v>28548</c:v>
                </c:pt>
                <c:pt idx="933">
                  <c:v>28534</c:v>
                </c:pt>
                <c:pt idx="934">
                  <c:v>28531.608695652179</c:v>
                </c:pt>
                <c:pt idx="935">
                  <c:v>28528</c:v>
                </c:pt>
                <c:pt idx="936">
                  <c:v>28524</c:v>
                </c:pt>
                <c:pt idx="937">
                  <c:v>28515.652173913044</c:v>
                </c:pt>
                <c:pt idx="938">
                  <c:v>28512</c:v>
                </c:pt>
                <c:pt idx="939">
                  <c:v>28500</c:v>
                </c:pt>
                <c:pt idx="940">
                  <c:v>28498</c:v>
                </c:pt>
                <c:pt idx="941">
                  <c:v>28494</c:v>
                </c:pt>
                <c:pt idx="942">
                  <c:v>28490</c:v>
                </c:pt>
                <c:pt idx="943">
                  <c:v>28484</c:v>
                </c:pt>
                <c:pt idx="944">
                  <c:v>28478</c:v>
                </c:pt>
                <c:pt idx="945">
                  <c:v>28476</c:v>
                </c:pt>
                <c:pt idx="946">
                  <c:v>28460</c:v>
                </c:pt>
                <c:pt idx="947">
                  <c:v>28458</c:v>
                </c:pt>
                <c:pt idx="948">
                  <c:v>28450</c:v>
                </c:pt>
                <c:pt idx="949">
                  <c:v>28446</c:v>
                </c:pt>
                <c:pt idx="950">
                  <c:v>28446</c:v>
                </c:pt>
                <c:pt idx="951">
                  <c:v>28442</c:v>
                </c:pt>
                <c:pt idx="952">
                  <c:v>28440</c:v>
                </c:pt>
                <c:pt idx="953">
                  <c:v>28438</c:v>
                </c:pt>
                <c:pt idx="954">
                  <c:v>28428</c:v>
                </c:pt>
                <c:pt idx="955">
                  <c:v>28422</c:v>
                </c:pt>
                <c:pt idx="956">
                  <c:v>28410</c:v>
                </c:pt>
                <c:pt idx="957">
                  <c:v>28402.304347826084</c:v>
                </c:pt>
                <c:pt idx="958">
                  <c:v>28402</c:v>
                </c:pt>
                <c:pt idx="959">
                  <c:v>28392</c:v>
                </c:pt>
                <c:pt idx="960">
                  <c:v>28384</c:v>
                </c:pt>
                <c:pt idx="961">
                  <c:v>28382</c:v>
                </c:pt>
                <c:pt idx="962">
                  <c:v>28366</c:v>
                </c:pt>
                <c:pt idx="963">
                  <c:v>28362</c:v>
                </c:pt>
                <c:pt idx="964">
                  <c:v>28350</c:v>
                </c:pt>
                <c:pt idx="965">
                  <c:v>28342</c:v>
                </c:pt>
                <c:pt idx="966">
                  <c:v>28340</c:v>
                </c:pt>
                <c:pt idx="967">
                  <c:v>28334</c:v>
                </c:pt>
                <c:pt idx="968">
                  <c:v>28332</c:v>
                </c:pt>
                <c:pt idx="969">
                  <c:v>28330</c:v>
                </c:pt>
                <c:pt idx="970">
                  <c:v>28324.304347826084</c:v>
                </c:pt>
                <c:pt idx="971">
                  <c:v>28313.347826086956</c:v>
                </c:pt>
                <c:pt idx="972">
                  <c:v>28297</c:v>
                </c:pt>
                <c:pt idx="973">
                  <c:v>28286</c:v>
                </c:pt>
                <c:pt idx="974">
                  <c:v>28254</c:v>
                </c:pt>
                <c:pt idx="975">
                  <c:v>28246</c:v>
                </c:pt>
                <c:pt idx="976">
                  <c:v>28212</c:v>
                </c:pt>
                <c:pt idx="977">
                  <c:v>28190</c:v>
                </c:pt>
                <c:pt idx="978">
                  <c:v>28168</c:v>
                </c:pt>
                <c:pt idx="979">
                  <c:v>28162</c:v>
                </c:pt>
                <c:pt idx="980">
                  <c:v>28160</c:v>
                </c:pt>
                <c:pt idx="981">
                  <c:v>28158</c:v>
                </c:pt>
                <c:pt idx="982">
                  <c:v>28154</c:v>
                </c:pt>
                <c:pt idx="983">
                  <c:v>28152</c:v>
                </c:pt>
                <c:pt idx="984">
                  <c:v>28150</c:v>
                </c:pt>
                <c:pt idx="985">
                  <c:v>28140</c:v>
                </c:pt>
                <c:pt idx="986">
                  <c:v>28128</c:v>
                </c:pt>
                <c:pt idx="987">
                  <c:v>28124</c:v>
                </c:pt>
                <c:pt idx="988">
                  <c:v>28108</c:v>
                </c:pt>
                <c:pt idx="989">
                  <c:v>28100</c:v>
                </c:pt>
                <c:pt idx="990">
                  <c:v>28094</c:v>
                </c:pt>
                <c:pt idx="991">
                  <c:v>28076</c:v>
                </c:pt>
                <c:pt idx="992">
                  <c:v>28072</c:v>
                </c:pt>
                <c:pt idx="993">
                  <c:v>28070</c:v>
                </c:pt>
                <c:pt idx="994">
                  <c:v>28066</c:v>
                </c:pt>
                <c:pt idx="995">
                  <c:v>28060</c:v>
                </c:pt>
                <c:pt idx="996">
                  <c:v>28050</c:v>
                </c:pt>
                <c:pt idx="997">
                  <c:v>28048</c:v>
                </c:pt>
                <c:pt idx="998">
                  <c:v>28044</c:v>
                </c:pt>
                <c:pt idx="999">
                  <c:v>28040</c:v>
                </c:pt>
                <c:pt idx="1000">
                  <c:v>28036</c:v>
                </c:pt>
                <c:pt idx="1001">
                  <c:v>28030</c:v>
                </c:pt>
                <c:pt idx="1002">
                  <c:v>28028</c:v>
                </c:pt>
                <c:pt idx="1003">
                  <c:v>28025</c:v>
                </c:pt>
                <c:pt idx="1004">
                  <c:v>28020</c:v>
                </c:pt>
                <c:pt idx="1005">
                  <c:v>28016</c:v>
                </c:pt>
                <c:pt idx="1006">
                  <c:v>28014</c:v>
                </c:pt>
                <c:pt idx="1007">
                  <c:v>27998</c:v>
                </c:pt>
                <c:pt idx="1008">
                  <c:v>27994</c:v>
                </c:pt>
                <c:pt idx="1009">
                  <c:v>27984</c:v>
                </c:pt>
                <c:pt idx="1010">
                  <c:v>27982</c:v>
                </c:pt>
                <c:pt idx="1011">
                  <c:v>27976</c:v>
                </c:pt>
                <c:pt idx="1012">
                  <c:v>27974</c:v>
                </c:pt>
                <c:pt idx="1013">
                  <c:v>27966</c:v>
                </c:pt>
                <c:pt idx="1014">
                  <c:v>27962</c:v>
                </c:pt>
                <c:pt idx="1015">
                  <c:v>27954</c:v>
                </c:pt>
                <c:pt idx="1016">
                  <c:v>27948</c:v>
                </c:pt>
                <c:pt idx="1017">
                  <c:v>27938</c:v>
                </c:pt>
                <c:pt idx="1018">
                  <c:v>27930</c:v>
                </c:pt>
                <c:pt idx="1019">
                  <c:v>27928</c:v>
                </c:pt>
                <c:pt idx="1020">
                  <c:v>27916</c:v>
                </c:pt>
                <c:pt idx="1021">
                  <c:v>27912</c:v>
                </c:pt>
                <c:pt idx="1022">
                  <c:v>27908.5652173913</c:v>
                </c:pt>
                <c:pt idx="1023">
                  <c:v>27908</c:v>
                </c:pt>
                <c:pt idx="1024">
                  <c:v>27892</c:v>
                </c:pt>
                <c:pt idx="1025">
                  <c:v>27882</c:v>
                </c:pt>
                <c:pt idx="1026">
                  <c:v>27875.08695652174</c:v>
                </c:pt>
                <c:pt idx="1027">
                  <c:v>27872</c:v>
                </c:pt>
                <c:pt idx="1028">
                  <c:v>27846</c:v>
                </c:pt>
                <c:pt idx="1029">
                  <c:v>27837.304347826084</c:v>
                </c:pt>
                <c:pt idx="1030">
                  <c:v>27834</c:v>
                </c:pt>
                <c:pt idx="1031">
                  <c:v>27824</c:v>
                </c:pt>
                <c:pt idx="1032">
                  <c:v>27820</c:v>
                </c:pt>
                <c:pt idx="1033">
                  <c:v>27782</c:v>
                </c:pt>
                <c:pt idx="1034">
                  <c:v>27780</c:v>
                </c:pt>
                <c:pt idx="1035">
                  <c:v>27779.304347826084</c:v>
                </c:pt>
                <c:pt idx="1036">
                  <c:v>27758</c:v>
                </c:pt>
                <c:pt idx="1037">
                  <c:v>27752</c:v>
                </c:pt>
                <c:pt idx="1038">
                  <c:v>27740</c:v>
                </c:pt>
                <c:pt idx="1039">
                  <c:v>27738</c:v>
                </c:pt>
                <c:pt idx="1040">
                  <c:v>27736</c:v>
                </c:pt>
                <c:pt idx="1041">
                  <c:v>27716</c:v>
                </c:pt>
                <c:pt idx="1042">
                  <c:v>27714</c:v>
                </c:pt>
                <c:pt idx="1043">
                  <c:v>27712</c:v>
                </c:pt>
                <c:pt idx="1044">
                  <c:v>27684</c:v>
                </c:pt>
                <c:pt idx="1045">
                  <c:v>27656.304347826084</c:v>
                </c:pt>
                <c:pt idx="1046">
                  <c:v>27650</c:v>
                </c:pt>
                <c:pt idx="1047">
                  <c:v>27644</c:v>
                </c:pt>
                <c:pt idx="1048">
                  <c:v>27642</c:v>
                </c:pt>
                <c:pt idx="1049">
                  <c:v>27642</c:v>
                </c:pt>
                <c:pt idx="1050">
                  <c:v>27628</c:v>
                </c:pt>
                <c:pt idx="1051">
                  <c:v>27625.434782608703</c:v>
                </c:pt>
                <c:pt idx="1052">
                  <c:v>27624</c:v>
                </c:pt>
                <c:pt idx="1053">
                  <c:v>27620</c:v>
                </c:pt>
                <c:pt idx="1054">
                  <c:v>27610</c:v>
                </c:pt>
                <c:pt idx="1055">
                  <c:v>27600</c:v>
                </c:pt>
                <c:pt idx="1056">
                  <c:v>27596</c:v>
                </c:pt>
                <c:pt idx="1057">
                  <c:v>27585.956521739132</c:v>
                </c:pt>
                <c:pt idx="1058">
                  <c:v>27583</c:v>
                </c:pt>
                <c:pt idx="1059">
                  <c:v>27580</c:v>
                </c:pt>
                <c:pt idx="1060">
                  <c:v>27574</c:v>
                </c:pt>
                <c:pt idx="1061">
                  <c:v>27560</c:v>
                </c:pt>
                <c:pt idx="1062">
                  <c:v>27530</c:v>
                </c:pt>
                <c:pt idx="1063">
                  <c:v>27528</c:v>
                </c:pt>
                <c:pt idx="1064">
                  <c:v>27522</c:v>
                </c:pt>
                <c:pt idx="1065">
                  <c:v>27520</c:v>
                </c:pt>
                <c:pt idx="1066">
                  <c:v>27516</c:v>
                </c:pt>
                <c:pt idx="1067">
                  <c:v>27510</c:v>
                </c:pt>
                <c:pt idx="1068">
                  <c:v>27506</c:v>
                </c:pt>
                <c:pt idx="1069">
                  <c:v>27476.913043478256</c:v>
                </c:pt>
                <c:pt idx="1070">
                  <c:v>27470</c:v>
                </c:pt>
                <c:pt idx="1071">
                  <c:v>27468.304347826084</c:v>
                </c:pt>
                <c:pt idx="1072">
                  <c:v>27468</c:v>
                </c:pt>
                <c:pt idx="1073">
                  <c:v>27466</c:v>
                </c:pt>
                <c:pt idx="1074">
                  <c:v>27462</c:v>
                </c:pt>
                <c:pt idx="1075">
                  <c:v>27456</c:v>
                </c:pt>
                <c:pt idx="1076">
                  <c:v>27438</c:v>
                </c:pt>
                <c:pt idx="1077">
                  <c:v>27438</c:v>
                </c:pt>
                <c:pt idx="1078">
                  <c:v>27430</c:v>
                </c:pt>
                <c:pt idx="1079">
                  <c:v>27408</c:v>
                </c:pt>
                <c:pt idx="1080">
                  <c:v>27385</c:v>
                </c:pt>
                <c:pt idx="1081">
                  <c:v>27378</c:v>
                </c:pt>
                <c:pt idx="1082">
                  <c:v>27372</c:v>
                </c:pt>
                <c:pt idx="1083">
                  <c:v>27362</c:v>
                </c:pt>
                <c:pt idx="1084">
                  <c:v>27348</c:v>
                </c:pt>
                <c:pt idx="1085">
                  <c:v>27334</c:v>
                </c:pt>
                <c:pt idx="1086">
                  <c:v>27330</c:v>
                </c:pt>
                <c:pt idx="1087">
                  <c:v>27328</c:v>
                </c:pt>
                <c:pt idx="1088">
                  <c:v>27324</c:v>
                </c:pt>
                <c:pt idx="1089">
                  <c:v>27312</c:v>
                </c:pt>
                <c:pt idx="1090">
                  <c:v>27302</c:v>
                </c:pt>
                <c:pt idx="1091">
                  <c:v>27284</c:v>
                </c:pt>
                <c:pt idx="1092">
                  <c:v>27268</c:v>
                </c:pt>
                <c:pt idx="1093">
                  <c:v>27264</c:v>
                </c:pt>
                <c:pt idx="1094">
                  <c:v>27258</c:v>
                </c:pt>
                <c:pt idx="1095">
                  <c:v>27254</c:v>
                </c:pt>
                <c:pt idx="1096">
                  <c:v>27232</c:v>
                </c:pt>
                <c:pt idx="1097">
                  <c:v>27224</c:v>
                </c:pt>
                <c:pt idx="1098">
                  <c:v>27219</c:v>
                </c:pt>
                <c:pt idx="1099">
                  <c:v>27218</c:v>
                </c:pt>
                <c:pt idx="1100">
                  <c:v>27216</c:v>
                </c:pt>
                <c:pt idx="1101">
                  <c:v>27183</c:v>
                </c:pt>
                <c:pt idx="1102">
                  <c:v>27180</c:v>
                </c:pt>
                <c:pt idx="1103">
                  <c:v>27174</c:v>
                </c:pt>
                <c:pt idx="1104">
                  <c:v>27168</c:v>
                </c:pt>
                <c:pt idx="1105">
                  <c:v>27167</c:v>
                </c:pt>
                <c:pt idx="1106">
                  <c:v>27164</c:v>
                </c:pt>
                <c:pt idx="1107">
                  <c:v>27150</c:v>
                </c:pt>
                <c:pt idx="1108">
                  <c:v>27146</c:v>
                </c:pt>
                <c:pt idx="1109">
                  <c:v>27124</c:v>
                </c:pt>
                <c:pt idx="1110">
                  <c:v>27122</c:v>
                </c:pt>
                <c:pt idx="1111">
                  <c:v>27116</c:v>
                </c:pt>
                <c:pt idx="1112">
                  <c:v>27100</c:v>
                </c:pt>
                <c:pt idx="1113">
                  <c:v>27096</c:v>
                </c:pt>
                <c:pt idx="1114">
                  <c:v>27080</c:v>
                </c:pt>
                <c:pt idx="1115">
                  <c:v>27079</c:v>
                </c:pt>
                <c:pt idx="1116">
                  <c:v>27070.043478260868</c:v>
                </c:pt>
                <c:pt idx="1117">
                  <c:v>27070</c:v>
                </c:pt>
                <c:pt idx="1118">
                  <c:v>27051</c:v>
                </c:pt>
                <c:pt idx="1119">
                  <c:v>27040</c:v>
                </c:pt>
                <c:pt idx="1120">
                  <c:v>27034.913043478256</c:v>
                </c:pt>
                <c:pt idx="1121">
                  <c:v>27030</c:v>
                </c:pt>
                <c:pt idx="1122">
                  <c:v>27018.434782608703</c:v>
                </c:pt>
                <c:pt idx="1123">
                  <c:v>27014</c:v>
                </c:pt>
                <c:pt idx="1124">
                  <c:v>27010</c:v>
                </c:pt>
                <c:pt idx="1125">
                  <c:v>27009.695652173912</c:v>
                </c:pt>
                <c:pt idx="1126">
                  <c:v>27006</c:v>
                </c:pt>
                <c:pt idx="1127">
                  <c:v>26998</c:v>
                </c:pt>
                <c:pt idx="1128">
                  <c:v>26990</c:v>
                </c:pt>
                <c:pt idx="1129">
                  <c:v>26986</c:v>
                </c:pt>
                <c:pt idx="1130">
                  <c:v>26984</c:v>
                </c:pt>
                <c:pt idx="1131">
                  <c:v>26982</c:v>
                </c:pt>
                <c:pt idx="1132">
                  <c:v>26980</c:v>
                </c:pt>
                <c:pt idx="1133">
                  <c:v>26976</c:v>
                </c:pt>
                <c:pt idx="1134">
                  <c:v>26972</c:v>
                </c:pt>
                <c:pt idx="1135">
                  <c:v>26968</c:v>
                </c:pt>
                <c:pt idx="1136">
                  <c:v>26966</c:v>
                </c:pt>
                <c:pt idx="1137">
                  <c:v>26960</c:v>
                </c:pt>
                <c:pt idx="1138">
                  <c:v>26942</c:v>
                </c:pt>
                <c:pt idx="1139">
                  <c:v>26940</c:v>
                </c:pt>
                <c:pt idx="1140">
                  <c:v>26934</c:v>
                </c:pt>
                <c:pt idx="1141">
                  <c:v>26920</c:v>
                </c:pt>
                <c:pt idx="1142">
                  <c:v>26904</c:v>
                </c:pt>
                <c:pt idx="1143">
                  <c:v>26892</c:v>
                </c:pt>
                <c:pt idx="1144">
                  <c:v>26875</c:v>
                </c:pt>
                <c:pt idx="1145">
                  <c:v>26867</c:v>
                </c:pt>
                <c:pt idx="1146">
                  <c:v>26866</c:v>
                </c:pt>
                <c:pt idx="1147">
                  <c:v>26863</c:v>
                </c:pt>
                <c:pt idx="1148">
                  <c:v>26858</c:v>
                </c:pt>
                <c:pt idx="1149">
                  <c:v>26857</c:v>
                </c:pt>
                <c:pt idx="1150">
                  <c:v>26853</c:v>
                </c:pt>
                <c:pt idx="1151">
                  <c:v>26847.17391304348</c:v>
                </c:pt>
                <c:pt idx="1152">
                  <c:v>26841</c:v>
                </c:pt>
                <c:pt idx="1153">
                  <c:v>26830</c:v>
                </c:pt>
                <c:pt idx="1154">
                  <c:v>26825</c:v>
                </c:pt>
                <c:pt idx="1155">
                  <c:v>26824</c:v>
                </c:pt>
                <c:pt idx="1156">
                  <c:v>26813</c:v>
                </c:pt>
                <c:pt idx="1157">
                  <c:v>26810</c:v>
                </c:pt>
                <c:pt idx="1158">
                  <c:v>26799</c:v>
                </c:pt>
                <c:pt idx="1159">
                  <c:v>26796</c:v>
                </c:pt>
                <c:pt idx="1160">
                  <c:v>26793</c:v>
                </c:pt>
                <c:pt idx="1161">
                  <c:v>26792</c:v>
                </c:pt>
                <c:pt idx="1162">
                  <c:v>26792</c:v>
                </c:pt>
                <c:pt idx="1163">
                  <c:v>26790</c:v>
                </c:pt>
                <c:pt idx="1164">
                  <c:v>26776</c:v>
                </c:pt>
                <c:pt idx="1165">
                  <c:v>26756</c:v>
                </c:pt>
                <c:pt idx="1166">
                  <c:v>26748</c:v>
                </c:pt>
                <c:pt idx="1167">
                  <c:v>26746</c:v>
                </c:pt>
                <c:pt idx="1168">
                  <c:v>26728</c:v>
                </c:pt>
                <c:pt idx="1169">
                  <c:v>26724.761904761908</c:v>
                </c:pt>
                <c:pt idx="1170">
                  <c:v>26714</c:v>
                </c:pt>
                <c:pt idx="1171">
                  <c:v>26689</c:v>
                </c:pt>
                <c:pt idx="1172">
                  <c:v>26684</c:v>
                </c:pt>
                <c:pt idx="1173">
                  <c:v>26678</c:v>
                </c:pt>
                <c:pt idx="1174">
                  <c:v>26663</c:v>
                </c:pt>
                <c:pt idx="1175">
                  <c:v>26662</c:v>
                </c:pt>
                <c:pt idx="1176">
                  <c:v>26660</c:v>
                </c:pt>
                <c:pt idx="1177">
                  <c:v>26658</c:v>
                </c:pt>
                <c:pt idx="1178">
                  <c:v>26653</c:v>
                </c:pt>
                <c:pt idx="1179">
                  <c:v>26651</c:v>
                </c:pt>
                <c:pt idx="1180">
                  <c:v>26650</c:v>
                </c:pt>
                <c:pt idx="1181">
                  <c:v>26646</c:v>
                </c:pt>
                <c:pt idx="1182">
                  <c:v>26642</c:v>
                </c:pt>
                <c:pt idx="1183">
                  <c:v>26636</c:v>
                </c:pt>
                <c:pt idx="1184">
                  <c:v>26633</c:v>
                </c:pt>
                <c:pt idx="1185">
                  <c:v>26620</c:v>
                </c:pt>
                <c:pt idx="1186">
                  <c:v>26616</c:v>
                </c:pt>
                <c:pt idx="1187">
                  <c:v>26612</c:v>
                </c:pt>
                <c:pt idx="1188">
                  <c:v>26598</c:v>
                </c:pt>
                <c:pt idx="1189">
                  <c:v>26594</c:v>
                </c:pt>
                <c:pt idx="1190">
                  <c:v>26594</c:v>
                </c:pt>
                <c:pt idx="1191">
                  <c:v>26582</c:v>
                </c:pt>
                <c:pt idx="1192">
                  <c:v>26582</c:v>
                </c:pt>
                <c:pt idx="1193">
                  <c:v>26570</c:v>
                </c:pt>
                <c:pt idx="1194">
                  <c:v>26566</c:v>
                </c:pt>
                <c:pt idx="1195">
                  <c:v>26553</c:v>
                </c:pt>
                <c:pt idx="1196">
                  <c:v>26552</c:v>
                </c:pt>
                <c:pt idx="1197">
                  <c:v>26546.130434782608</c:v>
                </c:pt>
                <c:pt idx="1198">
                  <c:v>26541</c:v>
                </c:pt>
                <c:pt idx="1199">
                  <c:v>26530</c:v>
                </c:pt>
                <c:pt idx="1200">
                  <c:v>26529</c:v>
                </c:pt>
                <c:pt idx="1201">
                  <c:v>26522</c:v>
                </c:pt>
                <c:pt idx="1202">
                  <c:v>26510</c:v>
                </c:pt>
                <c:pt idx="1203">
                  <c:v>26505</c:v>
                </c:pt>
                <c:pt idx="1204">
                  <c:v>26498</c:v>
                </c:pt>
                <c:pt idx="1205">
                  <c:v>26498</c:v>
                </c:pt>
                <c:pt idx="1206">
                  <c:v>26495</c:v>
                </c:pt>
                <c:pt idx="1207">
                  <c:v>26480</c:v>
                </c:pt>
                <c:pt idx="1208">
                  <c:v>26479</c:v>
                </c:pt>
                <c:pt idx="1209">
                  <c:v>26478.190476190473</c:v>
                </c:pt>
                <c:pt idx="1210">
                  <c:v>26467</c:v>
                </c:pt>
                <c:pt idx="1211">
                  <c:v>26463</c:v>
                </c:pt>
                <c:pt idx="1212">
                  <c:v>26460</c:v>
                </c:pt>
                <c:pt idx="1213">
                  <c:v>26456</c:v>
                </c:pt>
                <c:pt idx="1214">
                  <c:v>26455</c:v>
                </c:pt>
                <c:pt idx="1215">
                  <c:v>26450</c:v>
                </c:pt>
                <c:pt idx="1216">
                  <c:v>26447</c:v>
                </c:pt>
                <c:pt idx="1217">
                  <c:v>26445</c:v>
                </c:pt>
                <c:pt idx="1218">
                  <c:v>26441</c:v>
                </c:pt>
                <c:pt idx="1219">
                  <c:v>26436</c:v>
                </c:pt>
                <c:pt idx="1220">
                  <c:v>26434</c:v>
                </c:pt>
                <c:pt idx="1221">
                  <c:v>26426</c:v>
                </c:pt>
                <c:pt idx="1222">
                  <c:v>26425</c:v>
                </c:pt>
                <c:pt idx="1223">
                  <c:v>26424</c:v>
                </c:pt>
                <c:pt idx="1224">
                  <c:v>26422.5652173913</c:v>
                </c:pt>
                <c:pt idx="1225">
                  <c:v>26420</c:v>
                </c:pt>
                <c:pt idx="1226">
                  <c:v>26418</c:v>
                </c:pt>
                <c:pt idx="1227">
                  <c:v>26418</c:v>
                </c:pt>
                <c:pt idx="1228">
                  <c:v>26417.608695652179</c:v>
                </c:pt>
                <c:pt idx="1229">
                  <c:v>26416</c:v>
                </c:pt>
                <c:pt idx="1230">
                  <c:v>26408</c:v>
                </c:pt>
                <c:pt idx="1231">
                  <c:v>26406</c:v>
                </c:pt>
                <c:pt idx="1232">
                  <c:v>26401</c:v>
                </c:pt>
                <c:pt idx="1233">
                  <c:v>26394</c:v>
                </c:pt>
                <c:pt idx="1234">
                  <c:v>26376</c:v>
                </c:pt>
                <c:pt idx="1235">
                  <c:v>26372</c:v>
                </c:pt>
                <c:pt idx="1236">
                  <c:v>26368</c:v>
                </c:pt>
                <c:pt idx="1237">
                  <c:v>26365</c:v>
                </c:pt>
                <c:pt idx="1238">
                  <c:v>26357</c:v>
                </c:pt>
                <c:pt idx="1239">
                  <c:v>26348</c:v>
                </c:pt>
                <c:pt idx="1240">
                  <c:v>26345</c:v>
                </c:pt>
                <c:pt idx="1241">
                  <c:v>26344</c:v>
                </c:pt>
                <c:pt idx="1242">
                  <c:v>26342</c:v>
                </c:pt>
                <c:pt idx="1243">
                  <c:v>26323</c:v>
                </c:pt>
                <c:pt idx="1244">
                  <c:v>26319</c:v>
                </c:pt>
                <c:pt idx="1245">
                  <c:v>26316</c:v>
                </c:pt>
                <c:pt idx="1246">
                  <c:v>26303</c:v>
                </c:pt>
                <c:pt idx="1247">
                  <c:v>26300</c:v>
                </c:pt>
                <c:pt idx="1248">
                  <c:v>26297</c:v>
                </c:pt>
                <c:pt idx="1249">
                  <c:v>26292</c:v>
                </c:pt>
                <c:pt idx="1250">
                  <c:v>26291</c:v>
                </c:pt>
                <c:pt idx="1251">
                  <c:v>26283</c:v>
                </c:pt>
                <c:pt idx="1252">
                  <c:v>26280</c:v>
                </c:pt>
                <c:pt idx="1253">
                  <c:v>26279</c:v>
                </c:pt>
                <c:pt idx="1254">
                  <c:v>26278</c:v>
                </c:pt>
                <c:pt idx="1255">
                  <c:v>26276</c:v>
                </c:pt>
                <c:pt idx="1256">
                  <c:v>26276</c:v>
                </c:pt>
                <c:pt idx="1257">
                  <c:v>26271</c:v>
                </c:pt>
                <c:pt idx="1258">
                  <c:v>26269</c:v>
                </c:pt>
                <c:pt idx="1259">
                  <c:v>26265</c:v>
                </c:pt>
                <c:pt idx="1260">
                  <c:v>26259</c:v>
                </c:pt>
                <c:pt idx="1261">
                  <c:v>26251</c:v>
                </c:pt>
                <c:pt idx="1262">
                  <c:v>26240</c:v>
                </c:pt>
                <c:pt idx="1263">
                  <c:v>26239</c:v>
                </c:pt>
                <c:pt idx="1264">
                  <c:v>26234</c:v>
                </c:pt>
                <c:pt idx="1265">
                  <c:v>26233</c:v>
                </c:pt>
                <c:pt idx="1266">
                  <c:v>26232</c:v>
                </c:pt>
                <c:pt idx="1267">
                  <c:v>26231</c:v>
                </c:pt>
                <c:pt idx="1268">
                  <c:v>26229</c:v>
                </c:pt>
                <c:pt idx="1269">
                  <c:v>26227</c:v>
                </c:pt>
                <c:pt idx="1270">
                  <c:v>26226</c:v>
                </c:pt>
                <c:pt idx="1271">
                  <c:v>26219</c:v>
                </c:pt>
                <c:pt idx="1272">
                  <c:v>26212</c:v>
                </c:pt>
                <c:pt idx="1273">
                  <c:v>26208</c:v>
                </c:pt>
                <c:pt idx="1274">
                  <c:v>26207.130434782608</c:v>
                </c:pt>
                <c:pt idx="1275">
                  <c:v>26207</c:v>
                </c:pt>
                <c:pt idx="1276">
                  <c:v>26203</c:v>
                </c:pt>
                <c:pt idx="1277">
                  <c:v>26200</c:v>
                </c:pt>
                <c:pt idx="1278">
                  <c:v>26198</c:v>
                </c:pt>
                <c:pt idx="1279">
                  <c:v>26195</c:v>
                </c:pt>
                <c:pt idx="1280">
                  <c:v>26190</c:v>
                </c:pt>
                <c:pt idx="1281">
                  <c:v>26187</c:v>
                </c:pt>
                <c:pt idx="1282">
                  <c:v>26184</c:v>
                </c:pt>
                <c:pt idx="1283">
                  <c:v>26182</c:v>
                </c:pt>
                <c:pt idx="1284">
                  <c:v>26169</c:v>
                </c:pt>
                <c:pt idx="1285">
                  <c:v>26167</c:v>
                </c:pt>
                <c:pt idx="1286">
                  <c:v>26159</c:v>
                </c:pt>
                <c:pt idx="1287">
                  <c:v>26156</c:v>
                </c:pt>
                <c:pt idx="1288">
                  <c:v>26147</c:v>
                </c:pt>
                <c:pt idx="1289">
                  <c:v>26140</c:v>
                </c:pt>
                <c:pt idx="1290">
                  <c:v>26130.608695652179</c:v>
                </c:pt>
                <c:pt idx="1291">
                  <c:v>26126</c:v>
                </c:pt>
                <c:pt idx="1292">
                  <c:v>26121</c:v>
                </c:pt>
                <c:pt idx="1293">
                  <c:v>26115</c:v>
                </c:pt>
                <c:pt idx="1294">
                  <c:v>26114</c:v>
                </c:pt>
                <c:pt idx="1295">
                  <c:v>26113</c:v>
                </c:pt>
                <c:pt idx="1296">
                  <c:v>26106</c:v>
                </c:pt>
                <c:pt idx="1297">
                  <c:v>26105</c:v>
                </c:pt>
                <c:pt idx="1298">
                  <c:v>26103</c:v>
                </c:pt>
                <c:pt idx="1299">
                  <c:v>26100</c:v>
                </c:pt>
                <c:pt idx="1300">
                  <c:v>26099</c:v>
                </c:pt>
                <c:pt idx="1301">
                  <c:v>26089</c:v>
                </c:pt>
                <c:pt idx="1302">
                  <c:v>26087</c:v>
                </c:pt>
                <c:pt idx="1303">
                  <c:v>26086</c:v>
                </c:pt>
                <c:pt idx="1304">
                  <c:v>26083</c:v>
                </c:pt>
                <c:pt idx="1305">
                  <c:v>26081</c:v>
                </c:pt>
                <c:pt idx="1306">
                  <c:v>26070</c:v>
                </c:pt>
                <c:pt idx="1307">
                  <c:v>26064</c:v>
                </c:pt>
                <c:pt idx="1308">
                  <c:v>26063</c:v>
                </c:pt>
                <c:pt idx="1309">
                  <c:v>26062</c:v>
                </c:pt>
                <c:pt idx="1310">
                  <c:v>26056</c:v>
                </c:pt>
                <c:pt idx="1311">
                  <c:v>26052</c:v>
                </c:pt>
                <c:pt idx="1312">
                  <c:v>26051</c:v>
                </c:pt>
                <c:pt idx="1313">
                  <c:v>26048</c:v>
                </c:pt>
                <c:pt idx="1314">
                  <c:v>26046</c:v>
                </c:pt>
                <c:pt idx="1315">
                  <c:v>26044</c:v>
                </c:pt>
                <c:pt idx="1316">
                  <c:v>26043</c:v>
                </c:pt>
                <c:pt idx="1317">
                  <c:v>26042</c:v>
                </c:pt>
                <c:pt idx="1318">
                  <c:v>26038</c:v>
                </c:pt>
                <c:pt idx="1319">
                  <c:v>26037</c:v>
                </c:pt>
                <c:pt idx="1320">
                  <c:v>26033</c:v>
                </c:pt>
                <c:pt idx="1321">
                  <c:v>26027</c:v>
                </c:pt>
                <c:pt idx="1322">
                  <c:v>26026.869565217392</c:v>
                </c:pt>
                <c:pt idx="1323">
                  <c:v>26020</c:v>
                </c:pt>
                <c:pt idx="1324">
                  <c:v>26017</c:v>
                </c:pt>
                <c:pt idx="1325">
                  <c:v>26014</c:v>
                </c:pt>
                <c:pt idx="1326">
                  <c:v>26014</c:v>
                </c:pt>
                <c:pt idx="1327">
                  <c:v>26012</c:v>
                </c:pt>
                <c:pt idx="1328">
                  <c:v>26011</c:v>
                </c:pt>
                <c:pt idx="1329">
                  <c:v>26008</c:v>
                </c:pt>
                <c:pt idx="1330">
                  <c:v>26008</c:v>
                </c:pt>
                <c:pt idx="1331">
                  <c:v>26007</c:v>
                </c:pt>
                <c:pt idx="1332">
                  <c:v>26002</c:v>
                </c:pt>
                <c:pt idx="1333">
                  <c:v>26000</c:v>
                </c:pt>
                <c:pt idx="1334">
                  <c:v>25999</c:v>
                </c:pt>
                <c:pt idx="1335">
                  <c:v>25998</c:v>
                </c:pt>
                <c:pt idx="1336">
                  <c:v>25996</c:v>
                </c:pt>
                <c:pt idx="1337">
                  <c:v>25995</c:v>
                </c:pt>
                <c:pt idx="1338">
                  <c:v>25992</c:v>
                </c:pt>
                <c:pt idx="1339">
                  <c:v>25992</c:v>
                </c:pt>
                <c:pt idx="1340">
                  <c:v>25991</c:v>
                </c:pt>
                <c:pt idx="1341">
                  <c:v>25989</c:v>
                </c:pt>
                <c:pt idx="1342">
                  <c:v>25986</c:v>
                </c:pt>
                <c:pt idx="1343">
                  <c:v>25984</c:v>
                </c:pt>
                <c:pt idx="1344">
                  <c:v>25981</c:v>
                </c:pt>
                <c:pt idx="1345">
                  <c:v>25980</c:v>
                </c:pt>
                <c:pt idx="1346">
                  <c:v>25979</c:v>
                </c:pt>
                <c:pt idx="1347">
                  <c:v>25978</c:v>
                </c:pt>
                <c:pt idx="1348">
                  <c:v>25968</c:v>
                </c:pt>
                <c:pt idx="1349">
                  <c:v>25967</c:v>
                </c:pt>
                <c:pt idx="1350">
                  <c:v>25965</c:v>
                </c:pt>
                <c:pt idx="1351">
                  <c:v>25962</c:v>
                </c:pt>
                <c:pt idx="1352">
                  <c:v>25961.652173913044</c:v>
                </c:pt>
                <c:pt idx="1353">
                  <c:v>25961</c:v>
                </c:pt>
                <c:pt idx="1354">
                  <c:v>25957</c:v>
                </c:pt>
                <c:pt idx="1355">
                  <c:v>25956</c:v>
                </c:pt>
                <c:pt idx="1356">
                  <c:v>25955</c:v>
                </c:pt>
                <c:pt idx="1357">
                  <c:v>25954</c:v>
                </c:pt>
                <c:pt idx="1358">
                  <c:v>25950</c:v>
                </c:pt>
                <c:pt idx="1359">
                  <c:v>25947</c:v>
                </c:pt>
                <c:pt idx="1360">
                  <c:v>25944</c:v>
                </c:pt>
                <c:pt idx="1361">
                  <c:v>25943</c:v>
                </c:pt>
                <c:pt idx="1362">
                  <c:v>25939</c:v>
                </c:pt>
                <c:pt idx="1363">
                  <c:v>25936</c:v>
                </c:pt>
                <c:pt idx="1364">
                  <c:v>25935</c:v>
                </c:pt>
                <c:pt idx="1365">
                  <c:v>25935</c:v>
                </c:pt>
                <c:pt idx="1366">
                  <c:v>25931</c:v>
                </c:pt>
                <c:pt idx="1367">
                  <c:v>25930</c:v>
                </c:pt>
                <c:pt idx="1368">
                  <c:v>25929</c:v>
                </c:pt>
                <c:pt idx="1369">
                  <c:v>25928</c:v>
                </c:pt>
                <c:pt idx="1370">
                  <c:v>25923</c:v>
                </c:pt>
                <c:pt idx="1371">
                  <c:v>25922</c:v>
                </c:pt>
                <c:pt idx="1372">
                  <c:v>25921</c:v>
                </c:pt>
                <c:pt idx="1373">
                  <c:v>25915</c:v>
                </c:pt>
                <c:pt idx="1374">
                  <c:v>25914</c:v>
                </c:pt>
                <c:pt idx="1375">
                  <c:v>25914</c:v>
                </c:pt>
                <c:pt idx="1376">
                  <c:v>25913</c:v>
                </c:pt>
                <c:pt idx="1377">
                  <c:v>25907</c:v>
                </c:pt>
                <c:pt idx="1378">
                  <c:v>25906</c:v>
                </c:pt>
                <c:pt idx="1379">
                  <c:v>25903</c:v>
                </c:pt>
                <c:pt idx="1380">
                  <c:v>25900</c:v>
                </c:pt>
                <c:pt idx="1381">
                  <c:v>25897</c:v>
                </c:pt>
                <c:pt idx="1382">
                  <c:v>25896</c:v>
                </c:pt>
                <c:pt idx="1383">
                  <c:v>25896</c:v>
                </c:pt>
                <c:pt idx="1384">
                  <c:v>25894</c:v>
                </c:pt>
                <c:pt idx="1385">
                  <c:v>25893</c:v>
                </c:pt>
                <c:pt idx="1386">
                  <c:v>25892</c:v>
                </c:pt>
                <c:pt idx="1387">
                  <c:v>25890</c:v>
                </c:pt>
                <c:pt idx="1388">
                  <c:v>25890</c:v>
                </c:pt>
                <c:pt idx="1389">
                  <c:v>25884</c:v>
                </c:pt>
                <c:pt idx="1390">
                  <c:v>25883</c:v>
                </c:pt>
                <c:pt idx="1391">
                  <c:v>25880</c:v>
                </c:pt>
                <c:pt idx="1392">
                  <c:v>25878</c:v>
                </c:pt>
                <c:pt idx="1393">
                  <c:v>25876</c:v>
                </c:pt>
                <c:pt idx="1394">
                  <c:v>25875</c:v>
                </c:pt>
                <c:pt idx="1395">
                  <c:v>25873</c:v>
                </c:pt>
                <c:pt idx="1396">
                  <c:v>25872</c:v>
                </c:pt>
                <c:pt idx="1397">
                  <c:v>25869</c:v>
                </c:pt>
                <c:pt idx="1398">
                  <c:v>25868</c:v>
                </c:pt>
                <c:pt idx="1399">
                  <c:v>25865</c:v>
                </c:pt>
                <c:pt idx="1400">
                  <c:v>25863</c:v>
                </c:pt>
                <c:pt idx="1401">
                  <c:v>25862</c:v>
                </c:pt>
                <c:pt idx="1402">
                  <c:v>25856</c:v>
                </c:pt>
                <c:pt idx="1403">
                  <c:v>25854</c:v>
                </c:pt>
                <c:pt idx="1404">
                  <c:v>25854</c:v>
                </c:pt>
                <c:pt idx="1405">
                  <c:v>25852</c:v>
                </c:pt>
                <c:pt idx="1406">
                  <c:v>25850</c:v>
                </c:pt>
                <c:pt idx="1407">
                  <c:v>25849</c:v>
                </c:pt>
                <c:pt idx="1408">
                  <c:v>25847</c:v>
                </c:pt>
                <c:pt idx="1409">
                  <c:v>25844</c:v>
                </c:pt>
                <c:pt idx="1410">
                  <c:v>25841</c:v>
                </c:pt>
                <c:pt idx="1411">
                  <c:v>25838</c:v>
                </c:pt>
                <c:pt idx="1412">
                  <c:v>25837</c:v>
                </c:pt>
                <c:pt idx="1413">
                  <c:v>25836</c:v>
                </c:pt>
                <c:pt idx="1414">
                  <c:v>25832</c:v>
                </c:pt>
                <c:pt idx="1415">
                  <c:v>25831</c:v>
                </c:pt>
                <c:pt idx="1416">
                  <c:v>25828</c:v>
                </c:pt>
                <c:pt idx="1417">
                  <c:v>25827</c:v>
                </c:pt>
                <c:pt idx="1418">
                  <c:v>25826</c:v>
                </c:pt>
                <c:pt idx="1419">
                  <c:v>25824</c:v>
                </c:pt>
                <c:pt idx="1420">
                  <c:v>25823</c:v>
                </c:pt>
                <c:pt idx="1421">
                  <c:v>25822</c:v>
                </c:pt>
                <c:pt idx="1422">
                  <c:v>25818</c:v>
                </c:pt>
                <c:pt idx="1423">
                  <c:v>25816</c:v>
                </c:pt>
                <c:pt idx="1424">
                  <c:v>25809</c:v>
                </c:pt>
                <c:pt idx="1425">
                  <c:v>25808</c:v>
                </c:pt>
                <c:pt idx="1426">
                  <c:v>25807</c:v>
                </c:pt>
                <c:pt idx="1427">
                  <c:v>25806</c:v>
                </c:pt>
                <c:pt idx="1428">
                  <c:v>25804</c:v>
                </c:pt>
                <c:pt idx="1429">
                  <c:v>25804</c:v>
                </c:pt>
                <c:pt idx="1430">
                  <c:v>25804</c:v>
                </c:pt>
                <c:pt idx="1431">
                  <c:v>25802</c:v>
                </c:pt>
                <c:pt idx="1432">
                  <c:v>25801</c:v>
                </c:pt>
                <c:pt idx="1433">
                  <c:v>25800</c:v>
                </c:pt>
                <c:pt idx="1434">
                  <c:v>25800</c:v>
                </c:pt>
                <c:pt idx="1435">
                  <c:v>25797</c:v>
                </c:pt>
                <c:pt idx="1436">
                  <c:v>25796</c:v>
                </c:pt>
                <c:pt idx="1437">
                  <c:v>25794</c:v>
                </c:pt>
                <c:pt idx="1438">
                  <c:v>25793</c:v>
                </c:pt>
                <c:pt idx="1439">
                  <c:v>25790</c:v>
                </c:pt>
                <c:pt idx="1440">
                  <c:v>25771</c:v>
                </c:pt>
                <c:pt idx="1441">
                  <c:v>25767</c:v>
                </c:pt>
                <c:pt idx="1442">
                  <c:v>25766</c:v>
                </c:pt>
                <c:pt idx="1443">
                  <c:v>25757</c:v>
                </c:pt>
                <c:pt idx="1444">
                  <c:v>25755</c:v>
                </c:pt>
                <c:pt idx="1445">
                  <c:v>25751</c:v>
                </c:pt>
                <c:pt idx="1446">
                  <c:v>25750</c:v>
                </c:pt>
                <c:pt idx="1447">
                  <c:v>25748</c:v>
                </c:pt>
                <c:pt idx="1448">
                  <c:v>25745</c:v>
                </c:pt>
                <c:pt idx="1449">
                  <c:v>25745</c:v>
                </c:pt>
                <c:pt idx="1450">
                  <c:v>25741</c:v>
                </c:pt>
                <c:pt idx="1451">
                  <c:v>25738</c:v>
                </c:pt>
                <c:pt idx="1452">
                  <c:v>25737</c:v>
                </c:pt>
                <c:pt idx="1453">
                  <c:v>25736</c:v>
                </c:pt>
                <c:pt idx="1454">
                  <c:v>25735</c:v>
                </c:pt>
                <c:pt idx="1455">
                  <c:v>25734</c:v>
                </c:pt>
                <c:pt idx="1456">
                  <c:v>25730</c:v>
                </c:pt>
                <c:pt idx="1457">
                  <c:v>25728</c:v>
                </c:pt>
                <c:pt idx="1458">
                  <c:v>25726.47826086956</c:v>
                </c:pt>
                <c:pt idx="1459">
                  <c:v>25719</c:v>
                </c:pt>
                <c:pt idx="1460">
                  <c:v>25718</c:v>
                </c:pt>
                <c:pt idx="1461">
                  <c:v>25717</c:v>
                </c:pt>
                <c:pt idx="1462">
                  <c:v>25716</c:v>
                </c:pt>
                <c:pt idx="1463">
                  <c:v>25709</c:v>
                </c:pt>
                <c:pt idx="1464">
                  <c:v>25707</c:v>
                </c:pt>
                <c:pt idx="1465">
                  <c:v>25705</c:v>
                </c:pt>
                <c:pt idx="1466">
                  <c:v>25704</c:v>
                </c:pt>
                <c:pt idx="1467">
                  <c:v>25702</c:v>
                </c:pt>
                <c:pt idx="1468">
                  <c:v>25701</c:v>
                </c:pt>
                <c:pt idx="1469">
                  <c:v>25700</c:v>
                </c:pt>
                <c:pt idx="1470">
                  <c:v>25699</c:v>
                </c:pt>
                <c:pt idx="1471">
                  <c:v>25698.391304347824</c:v>
                </c:pt>
                <c:pt idx="1472">
                  <c:v>25698</c:v>
                </c:pt>
                <c:pt idx="1473">
                  <c:v>25697</c:v>
                </c:pt>
                <c:pt idx="1474">
                  <c:v>25696</c:v>
                </c:pt>
                <c:pt idx="1475">
                  <c:v>25695</c:v>
                </c:pt>
                <c:pt idx="1476">
                  <c:v>25693</c:v>
                </c:pt>
                <c:pt idx="1477">
                  <c:v>25691</c:v>
                </c:pt>
                <c:pt idx="1478">
                  <c:v>25690</c:v>
                </c:pt>
                <c:pt idx="1479">
                  <c:v>25689</c:v>
                </c:pt>
                <c:pt idx="1480">
                  <c:v>25688</c:v>
                </c:pt>
                <c:pt idx="1481">
                  <c:v>25687</c:v>
                </c:pt>
                <c:pt idx="1482">
                  <c:v>25682</c:v>
                </c:pt>
                <c:pt idx="1483">
                  <c:v>25681</c:v>
                </c:pt>
                <c:pt idx="1484">
                  <c:v>25680</c:v>
                </c:pt>
                <c:pt idx="1485">
                  <c:v>25679</c:v>
                </c:pt>
                <c:pt idx="1486">
                  <c:v>25678</c:v>
                </c:pt>
                <c:pt idx="1487">
                  <c:v>25676</c:v>
                </c:pt>
                <c:pt idx="1488">
                  <c:v>25673</c:v>
                </c:pt>
                <c:pt idx="1489">
                  <c:v>25672</c:v>
                </c:pt>
                <c:pt idx="1490">
                  <c:v>25672</c:v>
                </c:pt>
                <c:pt idx="1491">
                  <c:v>25669</c:v>
                </c:pt>
                <c:pt idx="1492">
                  <c:v>25668</c:v>
                </c:pt>
                <c:pt idx="1493">
                  <c:v>25666</c:v>
                </c:pt>
                <c:pt idx="1494">
                  <c:v>25662</c:v>
                </c:pt>
                <c:pt idx="1495">
                  <c:v>25655</c:v>
                </c:pt>
                <c:pt idx="1496">
                  <c:v>25640</c:v>
                </c:pt>
                <c:pt idx="1497">
                  <c:v>25636</c:v>
                </c:pt>
                <c:pt idx="1498">
                  <c:v>25632</c:v>
                </c:pt>
                <c:pt idx="1499">
                  <c:v>25621</c:v>
                </c:pt>
                <c:pt idx="1500">
                  <c:v>25614</c:v>
                </c:pt>
                <c:pt idx="1501">
                  <c:v>25605</c:v>
                </c:pt>
                <c:pt idx="1502">
                  <c:v>25604.826086956517</c:v>
                </c:pt>
                <c:pt idx="1503">
                  <c:v>25603</c:v>
                </c:pt>
                <c:pt idx="1504">
                  <c:v>25602</c:v>
                </c:pt>
                <c:pt idx="1505">
                  <c:v>25599</c:v>
                </c:pt>
                <c:pt idx="1506">
                  <c:v>25598</c:v>
                </c:pt>
                <c:pt idx="1507">
                  <c:v>25597</c:v>
                </c:pt>
                <c:pt idx="1508">
                  <c:v>25593</c:v>
                </c:pt>
                <c:pt idx="1509">
                  <c:v>25592</c:v>
                </c:pt>
                <c:pt idx="1510">
                  <c:v>25589.17391304348</c:v>
                </c:pt>
                <c:pt idx="1511">
                  <c:v>25584</c:v>
                </c:pt>
                <c:pt idx="1512">
                  <c:v>25584</c:v>
                </c:pt>
                <c:pt idx="1513">
                  <c:v>25580</c:v>
                </c:pt>
                <c:pt idx="1514">
                  <c:v>25574</c:v>
                </c:pt>
                <c:pt idx="1515">
                  <c:v>25573</c:v>
                </c:pt>
                <c:pt idx="1516">
                  <c:v>25572</c:v>
                </c:pt>
                <c:pt idx="1517">
                  <c:v>25567</c:v>
                </c:pt>
                <c:pt idx="1518">
                  <c:v>25564</c:v>
                </c:pt>
                <c:pt idx="1519">
                  <c:v>25563.869565217392</c:v>
                </c:pt>
                <c:pt idx="1520">
                  <c:v>25562</c:v>
                </c:pt>
                <c:pt idx="1521">
                  <c:v>25559</c:v>
                </c:pt>
                <c:pt idx="1522">
                  <c:v>25555</c:v>
                </c:pt>
                <c:pt idx="1523">
                  <c:v>25554</c:v>
                </c:pt>
                <c:pt idx="1524">
                  <c:v>25548</c:v>
                </c:pt>
                <c:pt idx="1525">
                  <c:v>25546</c:v>
                </c:pt>
                <c:pt idx="1526">
                  <c:v>25544</c:v>
                </c:pt>
                <c:pt idx="1527">
                  <c:v>25535</c:v>
                </c:pt>
                <c:pt idx="1528">
                  <c:v>25532.652173913044</c:v>
                </c:pt>
                <c:pt idx="1529">
                  <c:v>25529</c:v>
                </c:pt>
                <c:pt idx="1530">
                  <c:v>25528</c:v>
                </c:pt>
                <c:pt idx="1531">
                  <c:v>25524</c:v>
                </c:pt>
                <c:pt idx="1532">
                  <c:v>25524</c:v>
                </c:pt>
                <c:pt idx="1533">
                  <c:v>25521</c:v>
                </c:pt>
                <c:pt idx="1534">
                  <c:v>25519</c:v>
                </c:pt>
                <c:pt idx="1535">
                  <c:v>25515.043478260868</c:v>
                </c:pt>
                <c:pt idx="1536">
                  <c:v>25514</c:v>
                </c:pt>
                <c:pt idx="1537">
                  <c:v>25511</c:v>
                </c:pt>
                <c:pt idx="1538">
                  <c:v>25510</c:v>
                </c:pt>
                <c:pt idx="1539">
                  <c:v>25509</c:v>
                </c:pt>
                <c:pt idx="1540">
                  <c:v>25508</c:v>
                </c:pt>
                <c:pt idx="1541">
                  <c:v>25506</c:v>
                </c:pt>
                <c:pt idx="1542">
                  <c:v>25505</c:v>
                </c:pt>
                <c:pt idx="1543">
                  <c:v>25502.782608695656</c:v>
                </c:pt>
                <c:pt idx="1544">
                  <c:v>25502</c:v>
                </c:pt>
                <c:pt idx="1545">
                  <c:v>25501</c:v>
                </c:pt>
                <c:pt idx="1546">
                  <c:v>25498</c:v>
                </c:pt>
                <c:pt idx="1547">
                  <c:v>25496</c:v>
                </c:pt>
                <c:pt idx="1548">
                  <c:v>25494</c:v>
                </c:pt>
                <c:pt idx="1549">
                  <c:v>25490</c:v>
                </c:pt>
                <c:pt idx="1550">
                  <c:v>25489</c:v>
                </c:pt>
                <c:pt idx="1551">
                  <c:v>25486.434782608703</c:v>
                </c:pt>
                <c:pt idx="1552">
                  <c:v>25486</c:v>
                </c:pt>
                <c:pt idx="1553">
                  <c:v>25483</c:v>
                </c:pt>
                <c:pt idx="1554">
                  <c:v>25476</c:v>
                </c:pt>
                <c:pt idx="1555">
                  <c:v>25467</c:v>
                </c:pt>
                <c:pt idx="1556">
                  <c:v>25463</c:v>
                </c:pt>
                <c:pt idx="1557">
                  <c:v>25460</c:v>
                </c:pt>
                <c:pt idx="1558">
                  <c:v>25457</c:v>
                </c:pt>
                <c:pt idx="1559">
                  <c:v>25456</c:v>
                </c:pt>
                <c:pt idx="1560">
                  <c:v>25456</c:v>
                </c:pt>
                <c:pt idx="1561">
                  <c:v>25454</c:v>
                </c:pt>
                <c:pt idx="1562">
                  <c:v>25453</c:v>
                </c:pt>
                <c:pt idx="1563">
                  <c:v>25452</c:v>
                </c:pt>
                <c:pt idx="1564">
                  <c:v>25450</c:v>
                </c:pt>
                <c:pt idx="1565">
                  <c:v>25446</c:v>
                </c:pt>
                <c:pt idx="1566">
                  <c:v>25445</c:v>
                </c:pt>
                <c:pt idx="1567">
                  <c:v>25443.17391304348</c:v>
                </c:pt>
                <c:pt idx="1568">
                  <c:v>25443</c:v>
                </c:pt>
                <c:pt idx="1569">
                  <c:v>25442</c:v>
                </c:pt>
                <c:pt idx="1570">
                  <c:v>25441</c:v>
                </c:pt>
                <c:pt idx="1571">
                  <c:v>25432</c:v>
                </c:pt>
                <c:pt idx="1572">
                  <c:v>25431</c:v>
                </c:pt>
                <c:pt idx="1573">
                  <c:v>25430</c:v>
                </c:pt>
                <c:pt idx="1574">
                  <c:v>25426</c:v>
                </c:pt>
                <c:pt idx="1575">
                  <c:v>25425</c:v>
                </c:pt>
                <c:pt idx="1576">
                  <c:v>25424</c:v>
                </c:pt>
                <c:pt idx="1577">
                  <c:v>25417</c:v>
                </c:pt>
                <c:pt idx="1578">
                  <c:v>25416</c:v>
                </c:pt>
                <c:pt idx="1579">
                  <c:v>25415</c:v>
                </c:pt>
                <c:pt idx="1580">
                  <c:v>25414</c:v>
                </c:pt>
                <c:pt idx="1581">
                  <c:v>25412</c:v>
                </c:pt>
                <c:pt idx="1582">
                  <c:v>25410</c:v>
                </c:pt>
                <c:pt idx="1583">
                  <c:v>25409</c:v>
                </c:pt>
                <c:pt idx="1584">
                  <c:v>25408</c:v>
                </c:pt>
                <c:pt idx="1585">
                  <c:v>25407</c:v>
                </c:pt>
                <c:pt idx="1586">
                  <c:v>25406</c:v>
                </c:pt>
                <c:pt idx="1587">
                  <c:v>25398</c:v>
                </c:pt>
                <c:pt idx="1588">
                  <c:v>25396</c:v>
                </c:pt>
                <c:pt idx="1589">
                  <c:v>25390</c:v>
                </c:pt>
                <c:pt idx="1590">
                  <c:v>25388</c:v>
                </c:pt>
                <c:pt idx="1591">
                  <c:v>25386</c:v>
                </c:pt>
                <c:pt idx="1592">
                  <c:v>25385.695652173912</c:v>
                </c:pt>
                <c:pt idx="1593">
                  <c:v>25384</c:v>
                </c:pt>
                <c:pt idx="1594">
                  <c:v>25383</c:v>
                </c:pt>
                <c:pt idx="1595">
                  <c:v>25381</c:v>
                </c:pt>
                <c:pt idx="1596">
                  <c:v>25375</c:v>
                </c:pt>
                <c:pt idx="1597">
                  <c:v>25374</c:v>
                </c:pt>
                <c:pt idx="1598">
                  <c:v>25372</c:v>
                </c:pt>
                <c:pt idx="1599">
                  <c:v>25370</c:v>
                </c:pt>
                <c:pt idx="1600">
                  <c:v>25369</c:v>
                </c:pt>
                <c:pt idx="1601">
                  <c:v>25365.08695652174</c:v>
                </c:pt>
                <c:pt idx="1602">
                  <c:v>25365</c:v>
                </c:pt>
                <c:pt idx="1603">
                  <c:v>25363</c:v>
                </c:pt>
                <c:pt idx="1604">
                  <c:v>25362</c:v>
                </c:pt>
                <c:pt idx="1605">
                  <c:v>25361</c:v>
                </c:pt>
                <c:pt idx="1606">
                  <c:v>25360</c:v>
                </c:pt>
                <c:pt idx="1607">
                  <c:v>25360</c:v>
                </c:pt>
                <c:pt idx="1608">
                  <c:v>25356</c:v>
                </c:pt>
                <c:pt idx="1609">
                  <c:v>25355</c:v>
                </c:pt>
                <c:pt idx="1610">
                  <c:v>25348</c:v>
                </c:pt>
                <c:pt idx="1611">
                  <c:v>25347</c:v>
                </c:pt>
                <c:pt idx="1612">
                  <c:v>25342</c:v>
                </c:pt>
                <c:pt idx="1613">
                  <c:v>25341</c:v>
                </c:pt>
                <c:pt idx="1614">
                  <c:v>25333</c:v>
                </c:pt>
                <c:pt idx="1615">
                  <c:v>25330</c:v>
                </c:pt>
                <c:pt idx="1616">
                  <c:v>25329</c:v>
                </c:pt>
                <c:pt idx="1617">
                  <c:v>25328</c:v>
                </c:pt>
                <c:pt idx="1618">
                  <c:v>25327</c:v>
                </c:pt>
                <c:pt idx="1619">
                  <c:v>25323.608695652176</c:v>
                </c:pt>
                <c:pt idx="1620">
                  <c:v>25321</c:v>
                </c:pt>
                <c:pt idx="1621">
                  <c:v>25318</c:v>
                </c:pt>
                <c:pt idx="1622">
                  <c:v>25316</c:v>
                </c:pt>
                <c:pt idx="1623">
                  <c:v>25314</c:v>
                </c:pt>
                <c:pt idx="1624">
                  <c:v>25313</c:v>
                </c:pt>
                <c:pt idx="1625">
                  <c:v>25312.17391304348</c:v>
                </c:pt>
                <c:pt idx="1626">
                  <c:v>25312</c:v>
                </c:pt>
                <c:pt idx="1627">
                  <c:v>25309</c:v>
                </c:pt>
                <c:pt idx="1628">
                  <c:v>25308</c:v>
                </c:pt>
                <c:pt idx="1629">
                  <c:v>25307</c:v>
                </c:pt>
                <c:pt idx="1630">
                  <c:v>25304</c:v>
                </c:pt>
                <c:pt idx="1631">
                  <c:v>25300</c:v>
                </c:pt>
                <c:pt idx="1632">
                  <c:v>25298</c:v>
                </c:pt>
                <c:pt idx="1633">
                  <c:v>25295</c:v>
                </c:pt>
                <c:pt idx="1634">
                  <c:v>25294</c:v>
                </c:pt>
                <c:pt idx="1635">
                  <c:v>25288</c:v>
                </c:pt>
                <c:pt idx="1636">
                  <c:v>25284</c:v>
                </c:pt>
                <c:pt idx="1637">
                  <c:v>25281</c:v>
                </c:pt>
                <c:pt idx="1638">
                  <c:v>25274</c:v>
                </c:pt>
                <c:pt idx="1639">
                  <c:v>25272</c:v>
                </c:pt>
                <c:pt idx="1640">
                  <c:v>25263</c:v>
                </c:pt>
                <c:pt idx="1641">
                  <c:v>25262</c:v>
                </c:pt>
                <c:pt idx="1642">
                  <c:v>25260</c:v>
                </c:pt>
                <c:pt idx="1643">
                  <c:v>25259</c:v>
                </c:pt>
                <c:pt idx="1644">
                  <c:v>25258.26086956522</c:v>
                </c:pt>
                <c:pt idx="1645">
                  <c:v>25258</c:v>
                </c:pt>
                <c:pt idx="1646">
                  <c:v>25256</c:v>
                </c:pt>
                <c:pt idx="1647">
                  <c:v>25253</c:v>
                </c:pt>
                <c:pt idx="1648">
                  <c:v>25248.434782608703</c:v>
                </c:pt>
                <c:pt idx="1649">
                  <c:v>25242</c:v>
                </c:pt>
                <c:pt idx="1650">
                  <c:v>25240</c:v>
                </c:pt>
                <c:pt idx="1651">
                  <c:v>25236</c:v>
                </c:pt>
                <c:pt idx="1652">
                  <c:v>25234</c:v>
                </c:pt>
                <c:pt idx="1653">
                  <c:v>25230</c:v>
                </c:pt>
                <c:pt idx="1654">
                  <c:v>25229</c:v>
                </c:pt>
                <c:pt idx="1655">
                  <c:v>25228.391304347821</c:v>
                </c:pt>
                <c:pt idx="1656">
                  <c:v>25226.26086956522</c:v>
                </c:pt>
                <c:pt idx="1657">
                  <c:v>25225</c:v>
                </c:pt>
                <c:pt idx="1658">
                  <c:v>25224</c:v>
                </c:pt>
                <c:pt idx="1659">
                  <c:v>25224</c:v>
                </c:pt>
                <c:pt idx="1660">
                  <c:v>25222</c:v>
                </c:pt>
                <c:pt idx="1661">
                  <c:v>25221</c:v>
                </c:pt>
                <c:pt idx="1662">
                  <c:v>25220</c:v>
                </c:pt>
                <c:pt idx="1663">
                  <c:v>25219</c:v>
                </c:pt>
                <c:pt idx="1664">
                  <c:v>25218</c:v>
                </c:pt>
                <c:pt idx="1665">
                  <c:v>25216</c:v>
                </c:pt>
                <c:pt idx="1666">
                  <c:v>25214</c:v>
                </c:pt>
                <c:pt idx="1667">
                  <c:v>25213</c:v>
                </c:pt>
                <c:pt idx="1668">
                  <c:v>25211</c:v>
                </c:pt>
                <c:pt idx="1669">
                  <c:v>25210</c:v>
                </c:pt>
                <c:pt idx="1670">
                  <c:v>25205.217391304348</c:v>
                </c:pt>
                <c:pt idx="1671">
                  <c:v>25205</c:v>
                </c:pt>
                <c:pt idx="1672">
                  <c:v>25200</c:v>
                </c:pt>
                <c:pt idx="1673">
                  <c:v>25199</c:v>
                </c:pt>
                <c:pt idx="1674">
                  <c:v>25196</c:v>
                </c:pt>
                <c:pt idx="1675">
                  <c:v>25196</c:v>
                </c:pt>
                <c:pt idx="1676">
                  <c:v>25192</c:v>
                </c:pt>
                <c:pt idx="1677">
                  <c:v>25189</c:v>
                </c:pt>
                <c:pt idx="1678">
                  <c:v>25186</c:v>
                </c:pt>
                <c:pt idx="1679">
                  <c:v>25185</c:v>
                </c:pt>
                <c:pt idx="1680">
                  <c:v>25181</c:v>
                </c:pt>
                <c:pt idx="1681">
                  <c:v>25181</c:v>
                </c:pt>
                <c:pt idx="1682">
                  <c:v>25179</c:v>
                </c:pt>
                <c:pt idx="1683">
                  <c:v>25178</c:v>
                </c:pt>
                <c:pt idx="1684">
                  <c:v>25177</c:v>
                </c:pt>
                <c:pt idx="1685">
                  <c:v>25174</c:v>
                </c:pt>
                <c:pt idx="1686">
                  <c:v>25170</c:v>
                </c:pt>
                <c:pt idx="1687">
                  <c:v>25169</c:v>
                </c:pt>
                <c:pt idx="1688">
                  <c:v>25168</c:v>
                </c:pt>
                <c:pt idx="1689">
                  <c:v>25168</c:v>
                </c:pt>
                <c:pt idx="1690">
                  <c:v>25166</c:v>
                </c:pt>
                <c:pt idx="1691">
                  <c:v>25165</c:v>
                </c:pt>
                <c:pt idx="1692">
                  <c:v>25164</c:v>
                </c:pt>
                <c:pt idx="1693">
                  <c:v>25163</c:v>
                </c:pt>
                <c:pt idx="1694">
                  <c:v>25161</c:v>
                </c:pt>
                <c:pt idx="1695">
                  <c:v>25160.73913043478</c:v>
                </c:pt>
                <c:pt idx="1696">
                  <c:v>25160</c:v>
                </c:pt>
                <c:pt idx="1697">
                  <c:v>25158</c:v>
                </c:pt>
                <c:pt idx="1698">
                  <c:v>25155</c:v>
                </c:pt>
                <c:pt idx="1699">
                  <c:v>25154</c:v>
                </c:pt>
                <c:pt idx="1700">
                  <c:v>25153</c:v>
                </c:pt>
                <c:pt idx="1701">
                  <c:v>25152</c:v>
                </c:pt>
                <c:pt idx="1702">
                  <c:v>25151</c:v>
                </c:pt>
                <c:pt idx="1703">
                  <c:v>25150.652173913044</c:v>
                </c:pt>
                <c:pt idx="1704">
                  <c:v>25148</c:v>
                </c:pt>
                <c:pt idx="1705">
                  <c:v>25146</c:v>
                </c:pt>
                <c:pt idx="1706">
                  <c:v>25143</c:v>
                </c:pt>
                <c:pt idx="1707">
                  <c:v>25141</c:v>
                </c:pt>
                <c:pt idx="1708">
                  <c:v>25140</c:v>
                </c:pt>
                <c:pt idx="1709">
                  <c:v>25135</c:v>
                </c:pt>
                <c:pt idx="1710">
                  <c:v>25134</c:v>
                </c:pt>
                <c:pt idx="1711">
                  <c:v>25134</c:v>
                </c:pt>
                <c:pt idx="1712">
                  <c:v>25132</c:v>
                </c:pt>
                <c:pt idx="1713">
                  <c:v>25131</c:v>
                </c:pt>
                <c:pt idx="1714">
                  <c:v>25130</c:v>
                </c:pt>
                <c:pt idx="1715">
                  <c:v>25129</c:v>
                </c:pt>
                <c:pt idx="1716">
                  <c:v>25128</c:v>
                </c:pt>
                <c:pt idx="1717">
                  <c:v>25127.217391304348</c:v>
                </c:pt>
                <c:pt idx="1718">
                  <c:v>25127</c:v>
                </c:pt>
                <c:pt idx="1719">
                  <c:v>25126</c:v>
                </c:pt>
                <c:pt idx="1720">
                  <c:v>25123</c:v>
                </c:pt>
                <c:pt idx="1721">
                  <c:v>25122</c:v>
                </c:pt>
                <c:pt idx="1722">
                  <c:v>25118</c:v>
                </c:pt>
                <c:pt idx="1723">
                  <c:v>25116</c:v>
                </c:pt>
                <c:pt idx="1724">
                  <c:v>25115</c:v>
                </c:pt>
                <c:pt idx="1725">
                  <c:v>25112</c:v>
                </c:pt>
                <c:pt idx="1726">
                  <c:v>25111</c:v>
                </c:pt>
                <c:pt idx="1727">
                  <c:v>25110</c:v>
                </c:pt>
                <c:pt idx="1728">
                  <c:v>25107</c:v>
                </c:pt>
                <c:pt idx="1729">
                  <c:v>25106</c:v>
                </c:pt>
                <c:pt idx="1730">
                  <c:v>25104</c:v>
                </c:pt>
                <c:pt idx="1731">
                  <c:v>25102</c:v>
                </c:pt>
                <c:pt idx="1732">
                  <c:v>25101</c:v>
                </c:pt>
                <c:pt idx="1733">
                  <c:v>25100</c:v>
                </c:pt>
                <c:pt idx="1734">
                  <c:v>25099</c:v>
                </c:pt>
                <c:pt idx="1735">
                  <c:v>25096</c:v>
                </c:pt>
                <c:pt idx="1736">
                  <c:v>25094</c:v>
                </c:pt>
                <c:pt idx="1737">
                  <c:v>25093</c:v>
                </c:pt>
                <c:pt idx="1738">
                  <c:v>25092</c:v>
                </c:pt>
                <c:pt idx="1739">
                  <c:v>25091</c:v>
                </c:pt>
                <c:pt idx="1740">
                  <c:v>25090</c:v>
                </c:pt>
                <c:pt idx="1741">
                  <c:v>25089</c:v>
                </c:pt>
                <c:pt idx="1742">
                  <c:v>25086</c:v>
                </c:pt>
                <c:pt idx="1743">
                  <c:v>25083</c:v>
                </c:pt>
                <c:pt idx="1744">
                  <c:v>25082</c:v>
                </c:pt>
                <c:pt idx="1745">
                  <c:v>25080</c:v>
                </c:pt>
                <c:pt idx="1746">
                  <c:v>25079</c:v>
                </c:pt>
                <c:pt idx="1747">
                  <c:v>25077</c:v>
                </c:pt>
                <c:pt idx="1748">
                  <c:v>25076</c:v>
                </c:pt>
                <c:pt idx="1749">
                  <c:v>25073</c:v>
                </c:pt>
                <c:pt idx="1750">
                  <c:v>25069</c:v>
                </c:pt>
                <c:pt idx="1751">
                  <c:v>25059</c:v>
                </c:pt>
                <c:pt idx="1752">
                  <c:v>25057</c:v>
                </c:pt>
                <c:pt idx="1753">
                  <c:v>25050</c:v>
                </c:pt>
                <c:pt idx="1754">
                  <c:v>25047</c:v>
                </c:pt>
                <c:pt idx="1755">
                  <c:v>25043</c:v>
                </c:pt>
                <c:pt idx="1756">
                  <c:v>25040</c:v>
                </c:pt>
                <c:pt idx="1757">
                  <c:v>25038</c:v>
                </c:pt>
                <c:pt idx="1758">
                  <c:v>25028</c:v>
                </c:pt>
                <c:pt idx="1759">
                  <c:v>25027</c:v>
                </c:pt>
                <c:pt idx="1760">
                  <c:v>25026</c:v>
                </c:pt>
                <c:pt idx="1761">
                  <c:v>25024</c:v>
                </c:pt>
                <c:pt idx="1762">
                  <c:v>25022</c:v>
                </c:pt>
                <c:pt idx="1763">
                  <c:v>25021</c:v>
                </c:pt>
                <c:pt idx="1764">
                  <c:v>24996.391304347821</c:v>
                </c:pt>
                <c:pt idx="1765">
                  <c:v>24994.08695652174</c:v>
                </c:pt>
                <c:pt idx="1766">
                  <c:v>24994.08695652174</c:v>
                </c:pt>
                <c:pt idx="1767">
                  <c:v>24993.695652173912</c:v>
                </c:pt>
                <c:pt idx="1768">
                  <c:v>24992</c:v>
                </c:pt>
                <c:pt idx="1769">
                  <c:v>24991</c:v>
                </c:pt>
                <c:pt idx="1770">
                  <c:v>24988.043478260868</c:v>
                </c:pt>
                <c:pt idx="1771">
                  <c:v>24984</c:v>
                </c:pt>
                <c:pt idx="1772">
                  <c:v>24977</c:v>
                </c:pt>
                <c:pt idx="1773">
                  <c:v>24975</c:v>
                </c:pt>
                <c:pt idx="1774">
                  <c:v>24971</c:v>
                </c:pt>
                <c:pt idx="1775">
                  <c:v>24970</c:v>
                </c:pt>
                <c:pt idx="1776">
                  <c:v>24969</c:v>
                </c:pt>
                <c:pt idx="1777">
                  <c:v>24963</c:v>
                </c:pt>
                <c:pt idx="1778">
                  <c:v>24960</c:v>
                </c:pt>
                <c:pt idx="1779">
                  <c:v>24960</c:v>
                </c:pt>
                <c:pt idx="1780">
                  <c:v>24954</c:v>
                </c:pt>
                <c:pt idx="1781">
                  <c:v>24950</c:v>
                </c:pt>
                <c:pt idx="1782">
                  <c:v>24943</c:v>
                </c:pt>
                <c:pt idx="1783">
                  <c:v>24940.47826086956</c:v>
                </c:pt>
                <c:pt idx="1784">
                  <c:v>24924</c:v>
                </c:pt>
                <c:pt idx="1785">
                  <c:v>24918</c:v>
                </c:pt>
                <c:pt idx="1786">
                  <c:v>24882</c:v>
                </c:pt>
                <c:pt idx="1787">
                  <c:v>24861</c:v>
                </c:pt>
                <c:pt idx="1788">
                  <c:v>24860</c:v>
                </c:pt>
                <c:pt idx="1789">
                  <c:v>24860</c:v>
                </c:pt>
                <c:pt idx="1790">
                  <c:v>24850.952380952385</c:v>
                </c:pt>
                <c:pt idx="1791">
                  <c:v>24846</c:v>
                </c:pt>
                <c:pt idx="1792">
                  <c:v>24817.17391304348</c:v>
                </c:pt>
                <c:pt idx="1793">
                  <c:v>24816</c:v>
                </c:pt>
                <c:pt idx="1794">
                  <c:v>24807</c:v>
                </c:pt>
                <c:pt idx="1795">
                  <c:v>24806</c:v>
                </c:pt>
                <c:pt idx="1796">
                  <c:v>24799</c:v>
                </c:pt>
                <c:pt idx="1797">
                  <c:v>24797</c:v>
                </c:pt>
                <c:pt idx="1798">
                  <c:v>24792</c:v>
                </c:pt>
                <c:pt idx="1799">
                  <c:v>24791</c:v>
                </c:pt>
                <c:pt idx="1800">
                  <c:v>24786</c:v>
                </c:pt>
                <c:pt idx="1801">
                  <c:v>24784</c:v>
                </c:pt>
                <c:pt idx="1802">
                  <c:v>24781.434782608703</c:v>
                </c:pt>
                <c:pt idx="1803">
                  <c:v>24780</c:v>
                </c:pt>
                <c:pt idx="1804">
                  <c:v>24774</c:v>
                </c:pt>
                <c:pt idx="1805">
                  <c:v>24768</c:v>
                </c:pt>
                <c:pt idx="1806">
                  <c:v>24766</c:v>
                </c:pt>
                <c:pt idx="1807">
                  <c:v>24763</c:v>
                </c:pt>
                <c:pt idx="1808">
                  <c:v>24762</c:v>
                </c:pt>
                <c:pt idx="1809">
                  <c:v>24761</c:v>
                </c:pt>
                <c:pt idx="1810">
                  <c:v>24760.956521739132</c:v>
                </c:pt>
                <c:pt idx="1811">
                  <c:v>24760</c:v>
                </c:pt>
                <c:pt idx="1812">
                  <c:v>24760</c:v>
                </c:pt>
                <c:pt idx="1813">
                  <c:v>24759</c:v>
                </c:pt>
                <c:pt idx="1814">
                  <c:v>24757</c:v>
                </c:pt>
                <c:pt idx="1815">
                  <c:v>24753</c:v>
                </c:pt>
                <c:pt idx="1816">
                  <c:v>24748</c:v>
                </c:pt>
                <c:pt idx="1817">
                  <c:v>24744</c:v>
                </c:pt>
                <c:pt idx="1818">
                  <c:v>24744</c:v>
                </c:pt>
                <c:pt idx="1819">
                  <c:v>24742</c:v>
                </c:pt>
                <c:pt idx="1820">
                  <c:v>24739</c:v>
                </c:pt>
                <c:pt idx="1821">
                  <c:v>24736</c:v>
                </c:pt>
                <c:pt idx="1822">
                  <c:v>24733</c:v>
                </c:pt>
                <c:pt idx="1823">
                  <c:v>24731</c:v>
                </c:pt>
                <c:pt idx="1824">
                  <c:v>24729</c:v>
                </c:pt>
                <c:pt idx="1825">
                  <c:v>24728</c:v>
                </c:pt>
                <c:pt idx="1826">
                  <c:v>24726</c:v>
                </c:pt>
                <c:pt idx="1827">
                  <c:v>24725</c:v>
                </c:pt>
                <c:pt idx="1828">
                  <c:v>24724</c:v>
                </c:pt>
                <c:pt idx="1829">
                  <c:v>24723</c:v>
                </c:pt>
                <c:pt idx="1830">
                  <c:v>24722</c:v>
                </c:pt>
                <c:pt idx="1831">
                  <c:v>24719</c:v>
                </c:pt>
                <c:pt idx="1832">
                  <c:v>24716</c:v>
                </c:pt>
                <c:pt idx="1833">
                  <c:v>24714</c:v>
                </c:pt>
                <c:pt idx="1834">
                  <c:v>24713</c:v>
                </c:pt>
                <c:pt idx="1835">
                  <c:v>24688</c:v>
                </c:pt>
                <c:pt idx="1836">
                  <c:v>24686</c:v>
                </c:pt>
                <c:pt idx="1837">
                  <c:v>24685</c:v>
                </c:pt>
                <c:pt idx="1838">
                  <c:v>24683</c:v>
                </c:pt>
                <c:pt idx="1839">
                  <c:v>24678</c:v>
                </c:pt>
                <c:pt idx="1840">
                  <c:v>24678</c:v>
                </c:pt>
                <c:pt idx="1841">
                  <c:v>24677</c:v>
                </c:pt>
                <c:pt idx="1842">
                  <c:v>24676</c:v>
                </c:pt>
                <c:pt idx="1843">
                  <c:v>24669</c:v>
                </c:pt>
                <c:pt idx="1844">
                  <c:v>24668</c:v>
                </c:pt>
                <c:pt idx="1845">
                  <c:v>24667</c:v>
                </c:pt>
                <c:pt idx="1846">
                  <c:v>24666</c:v>
                </c:pt>
                <c:pt idx="1847">
                  <c:v>24665</c:v>
                </c:pt>
                <c:pt idx="1848">
                  <c:v>24657</c:v>
                </c:pt>
                <c:pt idx="1849">
                  <c:v>24655</c:v>
                </c:pt>
                <c:pt idx="1850">
                  <c:v>24654</c:v>
                </c:pt>
                <c:pt idx="1851">
                  <c:v>24652</c:v>
                </c:pt>
                <c:pt idx="1852">
                  <c:v>24651</c:v>
                </c:pt>
                <c:pt idx="1853">
                  <c:v>24650</c:v>
                </c:pt>
                <c:pt idx="1854">
                  <c:v>24646</c:v>
                </c:pt>
                <c:pt idx="1855">
                  <c:v>24645</c:v>
                </c:pt>
                <c:pt idx="1856">
                  <c:v>24635.304347826084</c:v>
                </c:pt>
                <c:pt idx="1857">
                  <c:v>24629</c:v>
                </c:pt>
                <c:pt idx="1858">
                  <c:v>24628</c:v>
                </c:pt>
                <c:pt idx="1859">
                  <c:v>24626</c:v>
                </c:pt>
                <c:pt idx="1860">
                  <c:v>24626</c:v>
                </c:pt>
                <c:pt idx="1861">
                  <c:v>24626</c:v>
                </c:pt>
                <c:pt idx="1862">
                  <c:v>24624</c:v>
                </c:pt>
                <c:pt idx="1863">
                  <c:v>24623</c:v>
                </c:pt>
                <c:pt idx="1864">
                  <c:v>24622</c:v>
                </c:pt>
                <c:pt idx="1865">
                  <c:v>24618.956521739132</c:v>
                </c:pt>
                <c:pt idx="1866">
                  <c:v>24616</c:v>
                </c:pt>
                <c:pt idx="1867">
                  <c:v>24614</c:v>
                </c:pt>
                <c:pt idx="1868">
                  <c:v>24613</c:v>
                </c:pt>
                <c:pt idx="1869">
                  <c:v>24610</c:v>
                </c:pt>
                <c:pt idx="1870">
                  <c:v>24606</c:v>
                </c:pt>
                <c:pt idx="1871">
                  <c:v>24605</c:v>
                </c:pt>
                <c:pt idx="1872">
                  <c:v>24604</c:v>
                </c:pt>
                <c:pt idx="1873">
                  <c:v>24603</c:v>
                </c:pt>
                <c:pt idx="1874">
                  <c:v>24601</c:v>
                </c:pt>
                <c:pt idx="1875">
                  <c:v>24600</c:v>
                </c:pt>
                <c:pt idx="1876">
                  <c:v>24599.695652173912</c:v>
                </c:pt>
                <c:pt idx="1877">
                  <c:v>24598</c:v>
                </c:pt>
                <c:pt idx="1878">
                  <c:v>24596</c:v>
                </c:pt>
                <c:pt idx="1879">
                  <c:v>24594.826086956517</c:v>
                </c:pt>
                <c:pt idx="1880">
                  <c:v>24593</c:v>
                </c:pt>
                <c:pt idx="1881">
                  <c:v>24590</c:v>
                </c:pt>
                <c:pt idx="1882">
                  <c:v>24589</c:v>
                </c:pt>
                <c:pt idx="1883">
                  <c:v>24588</c:v>
                </c:pt>
                <c:pt idx="1884">
                  <c:v>24583</c:v>
                </c:pt>
                <c:pt idx="1885">
                  <c:v>24581</c:v>
                </c:pt>
                <c:pt idx="1886">
                  <c:v>24578</c:v>
                </c:pt>
                <c:pt idx="1887">
                  <c:v>24577</c:v>
                </c:pt>
                <c:pt idx="1888">
                  <c:v>24576</c:v>
                </c:pt>
                <c:pt idx="1889">
                  <c:v>24576</c:v>
                </c:pt>
                <c:pt idx="1890">
                  <c:v>24570</c:v>
                </c:pt>
                <c:pt idx="1891">
                  <c:v>24569</c:v>
                </c:pt>
                <c:pt idx="1892">
                  <c:v>24566</c:v>
                </c:pt>
                <c:pt idx="1893">
                  <c:v>24565</c:v>
                </c:pt>
                <c:pt idx="1894">
                  <c:v>24563</c:v>
                </c:pt>
                <c:pt idx="1895">
                  <c:v>24562</c:v>
                </c:pt>
                <c:pt idx="1896">
                  <c:v>24560</c:v>
                </c:pt>
                <c:pt idx="1897">
                  <c:v>24559</c:v>
                </c:pt>
                <c:pt idx="1898">
                  <c:v>24555</c:v>
                </c:pt>
                <c:pt idx="1899">
                  <c:v>24552</c:v>
                </c:pt>
                <c:pt idx="1900">
                  <c:v>24551</c:v>
                </c:pt>
                <c:pt idx="1901">
                  <c:v>24550</c:v>
                </c:pt>
                <c:pt idx="1902">
                  <c:v>24549.26086956522</c:v>
                </c:pt>
                <c:pt idx="1903">
                  <c:v>24549</c:v>
                </c:pt>
                <c:pt idx="1904">
                  <c:v>24546</c:v>
                </c:pt>
                <c:pt idx="1905">
                  <c:v>24545</c:v>
                </c:pt>
                <c:pt idx="1906">
                  <c:v>24540</c:v>
                </c:pt>
                <c:pt idx="1907">
                  <c:v>24540</c:v>
                </c:pt>
                <c:pt idx="1908">
                  <c:v>24539</c:v>
                </c:pt>
                <c:pt idx="1909">
                  <c:v>24538</c:v>
                </c:pt>
                <c:pt idx="1910">
                  <c:v>24529</c:v>
                </c:pt>
                <c:pt idx="1911">
                  <c:v>24521</c:v>
                </c:pt>
                <c:pt idx="1912">
                  <c:v>24518</c:v>
                </c:pt>
                <c:pt idx="1913">
                  <c:v>24515</c:v>
                </c:pt>
                <c:pt idx="1914">
                  <c:v>24514</c:v>
                </c:pt>
                <c:pt idx="1915">
                  <c:v>24513</c:v>
                </c:pt>
                <c:pt idx="1916">
                  <c:v>24508.652173913044</c:v>
                </c:pt>
                <c:pt idx="1917">
                  <c:v>24507</c:v>
                </c:pt>
                <c:pt idx="1918">
                  <c:v>24506</c:v>
                </c:pt>
                <c:pt idx="1919">
                  <c:v>24505</c:v>
                </c:pt>
                <c:pt idx="1920">
                  <c:v>24503</c:v>
                </c:pt>
                <c:pt idx="1921">
                  <c:v>24502</c:v>
                </c:pt>
                <c:pt idx="1922">
                  <c:v>24501</c:v>
                </c:pt>
                <c:pt idx="1923">
                  <c:v>24500</c:v>
                </c:pt>
                <c:pt idx="1924">
                  <c:v>24499</c:v>
                </c:pt>
                <c:pt idx="1925">
                  <c:v>24496</c:v>
                </c:pt>
                <c:pt idx="1926">
                  <c:v>24496</c:v>
                </c:pt>
                <c:pt idx="1927">
                  <c:v>24495</c:v>
                </c:pt>
                <c:pt idx="1928">
                  <c:v>24494</c:v>
                </c:pt>
                <c:pt idx="1929">
                  <c:v>24492</c:v>
                </c:pt>
                <c:pt idx="1930">
                  <c:v>24490.521739130436</c:v>
                </c:pt>
                <c:pt idx="1931">
                  <c:v>24489</c:v>
                </c:pt>
                <c:pt idx="1932">
                  <c:v>24487</c:v>
                </c:pt>
                <c:pt idx="1933">
                  <c:v>24485</c:v>
                </c:pt>
                <c:pt idx="1934">
                  <c:v>24480</c:v>
                </c:pt>
                <c:pt idx="1935">
                  <c:v>24479</c:v>
                </c:pt>
                <c:pt idx="1936">
                  <c:v>24477.043478260868</c:v>
                </c:pt>
                <c:pt idx="1937">
                  <c:v>24476</c:v>
                </c:pt>
                <c:pt idx="1938">
                  <c:v>24474</c:v>
                </c:pt>
                <c:pt idx="1939">
                  <c:v>24473</c:v>
                </c:pt>
                <c:pt idx="1940">
                  <c:v>24472</c:v>
                </c:pt>
                <c:pt idx="1941">
                  <c:v>24469</c:v>
                </c:pt>
                <c:pt idx="1942">
                  <c:v>24468</c:v>
                </c:pt>
                <c:pt idx="1943">
                  <c:v>24465</c:v>
                </c:pt>
                <c:pt idx="1944">
                  <c:v>24464</c:v>
                </c:pt>
                <c:pt idx="1945">
                  <c:v>24463</c:v>
                </c:pt>
                <c:pt idx="1946">
                  <c:v>24459</c:v>
                </c:pt>
                <c:pt idx="1947">
                  <c:v>24458.608695652176</c:v>
                </c:pt>
                <c:pt idx="1948">
                  <c:v>24458</c:v>
                </c:pt>
                <c:pt idx="1949">
                  <c:v>24455</c:v>
                </c:pt>
                <c:pt idx="1950">
                  <c:v>24454</c:v>
                </c:pt>
                <c:pt idx="1951">
                  <c:v>24453</c:v>
                </c:pt>
                <c:pt idx="1952">
                  <c:v>24451</c:v>
                </c:pt>
                <c:pt idx="1953">
                  <c:v>24450</c:v>
                </c:pt>
                <c:pt idx="1954">
                  <c:v>24447</c:v>
                </c:pt>
                <c:pt idx="1955">
                  <c:v>24445</c:v>
                </c:pt>
                <c:pt idx="1956">
                  <c:v>24443</c:v>
                </c:pt>
                <c:pt idx="1957">
                  <c:v>24439</c:v>
                </c:pt>
                <c:pt idx="1958">
                  <c:v>24436</c:v>
                </c:pt>
                <c:pt idx="1959">
                  <c:v>24433</c:v>
                </c:pt>
                <c:pt idx="1960">
                  <c:v>24429</c:v>
                </c:pt>
                <c:pt idx="1961">
                  <c:v>24422</c:v>
                </c:pt>
                <c:pt idx="1962">
                  <c:v>24420</c:v>
                </c:pt>
                <c:pt idx="1963">
                  <c:v>24417</c:v>
                </c:pt>
                <c:pt idx="1964">
                  <c:v>24416</c:v>
                </c:pt>
                <c:pt idx="1965">
                  <c:v>24412</c:v>
                </c:pt>
                <c:pt idx="1966">
                  <c:v>24410.47826086956</c:v>
                </c:pt>
                <c:pt idx="1967">
                  <c:v>24410</c:v>
                </c:pt>
                <c:pt idx="1968">
                  <c:v>24410</c:v>
                </c:pt>
                <c:pt idx="1969">
                  <c:v>24408</c:v>
                </c:pt>
                <c:pt idx="1970">
                  <c:v>24405.782608695656</c:v>
                </c:pt>
                <c:pt idx="1971">
                  <c:v>24404</c:v>
                </c:pt>
                <c:pt idx="1972">
                  <c:v>24401</c:v>
                </c:pt>
                <c:pt idx="1973">
                  <c:v>24400</c:v>
                </c:pt>
                <c:pt idx="1974">
                  <c:v>24396</c:v>
                </c:pt>
                <c:pt idx="1975">
                  <c:v>24391</c:v>
                </c:pt>
                <c:pt idx="1976">
                  <c:v>24390</c:v>
                </c:pt>
                <c:pt idx="1977">
                  <c:v>24386</c:v>
                </c:pt>
                <c:pt idx="1978">
                  <c:v>24381</c:v>
                </c:pt>
                <c:pt idx="1979">
                  <c:v>24377</c:v>
                </c:pt>
                <c:pt idx="1980">
                  <c:v>24375</c:v>
                </c:pt>
                <c:pt idx="1981">
                  <c:v>24375</c:v>
                </c:pt>
                <c:pt idx="1982">
                  <c:v>24373</c:v>
                </c:pt>
                <c:pt idx="1983">
                  <c:v>24369</c:v>
                </c:pt>
                <c:pt idx="1984">
                  <c:v>24368</c:v>
                </c:pt>
                <c:pt idx="1985">
                  <c:v>24367</c:v>
                </c:pt>
                <c:pt idx="1986">
                  <c:v>24366</c:v>
                </c:pt>
                <c:pt idx="1987">
                  <c:v>24364.304347826084</c:v>
                </c:pt>
                <c:pt idx="1988">
                  <c:v>24363</c:v>
                </c:pt>
                <c:pt idx="1989">
                  <c:v>24362</c:v>
                </c:pt>
                <c:pt idx="1990">
                  <c:v>24360</c:v>
                </c:pt>
                <c:pt idx="1991">
                  <c:v>24358</c:v>
                </c:pt>
                <c:pt idx="1992">
                  <c:v>24357</c:v>
                </c:pt>
                <c:pt idx="1993">
                  <c:v>24356</c:v>
                </c:pt>
                <c:pt idx="1994">
                  <c:v>24356</c:v>
                </c:pt>
                <c:pt idx="1995">
                  <c:v>24354</c:v>
                </c:pt>
                <c:pt idx="1996">
                  <c:v>24353</c:v>
                </c:pt>
                <c:pt idx="1997">
                  <c:v>24350</c:v>
                </c:pt>
                <c:pt idx="1998">
                  <c:v>24349</c:v>
                </c:pt>
                <c:pt idx="1999">
                  <c:v>24347</c:v>
                </c:pt>
                <c:pt idx="2000">
                  <c:v>24347</c:v>
                </c:pt>
                <c:pt idx="2001">
                  <c:v>24346</c:v>
                </c:pt>
                <c:pt idx="2002">
                  <c:v>24344</c:v>
                </c:pt>
                <c:pt idx="2003">
                  <c:v>24339</c:v>
                </c:pt>
                <c:pt idx="2004">
                  <c:v>24338.391304347824</c:v>
                </c:pt>
                <c:pt idx="2005">
                  <c:v>24338</c:v>
                </c:pt>
                <c:pt idx="2006">
                  <c:v>24337</c:v>
                </c:pt>
                <c:pt idx="2007">
                  <c:v>24336</c:v>
                </c:pt>
                <c:pt idx="2008">
                  <c:v>24335</c:v>
                </c:pt>
                <c:pt idx="2009">
                  <c:v>24334.782608695656</c:v>
                </c:pt>
                <c:pt idx="2010">
                  <c:v>24334</c:v>
                </c:pt>
                <c:pt idx="2011">
                  <c:v>24334</c:v>
                </c:pt>
                <c:pt idx="2012">
                  <c:v>24333</c:v>
                </c:pt>
                <c:pt idx="2013">
                  <c:v>24332</c:v>
                </c:pt>
                <c:pt idx="2014">
                  <c:v>24331.869565217392</c:v>
                </c:pt>
                <c:pt idx="2015">
                  <c:v>24331</c:v>
                </c:pt>
                <c:pt idx="2016">
                  <c:v>24328.47826086956</c:v>
                </c:pt>
                <c:pt idx="2017">
                  <c:v>24327.521739130436</c:v>
                </c:pt>
                <c:pt idx="2018">
                  <c:v>24320</c:v>
                </c:pt>
                <c:pt idx="2019">
                  <c:v>24310.73913043478</c:v>
                </c:pt>
                <c:pt idx="2020">
                  <c:v>24298</c:v>
                </c:pt>
                <c:pt idx="2021">
                  <c:v>24281.043478260868</c:v>
                </c:pt>
                <c:pt idx="2022">
                  <c:v>24273.73913043478</c:v>
                </c:pt>
                <c:pt idx="2023">
                  <c:v>24234</c:v>
                </c:pt>
                <c:pt idx="2024">
                  <c:v>24216</c:v>
                </c:pt>
                <c:pt idx="2025">
                  <c:v>24212</c:v>
                </c:pt>
                <c:pt idx="2026">
                  <c:v>24210</c:v>
                </c:pt>
                <c:pt idx="2027">
                  <c:v>24208</c:v>
                </c:pt>
                <c:pt idx="2028">
                  <c:v>24194</c:v>
                </c:pt>
                <c:pt idx="2029">
                  <c:v>24188</c:v>
                </c:pt>
                <c:pt idx="2030">
                  <c:v>24186</c:v>
                </c:pt>
                <c:pt idx="2031">
                  <c:v>24184</c:v>
                </c:pt>
                <c:pt idx="2032">
                  <c:v>24175.434782608703</c:v>
                </c:pt>
                <c:pt idx="2033">
                  <c:v>24172.652173913044</c:v>
                </c:pt>
                <c:pt idx="2034">
                  <c:v>24156</c:v>
                </c:pt>
                <c:pt idx="2035">
                  <c:v>24150</c:v>
                </c:pt>
                <c:pt idx="2036">
                  <c:v>24148</c:v>
                </c:pt>
                <c:pt idx="2037">
                  <c:v>24132</c:v>
                </c:pt>
                <c:pt idx="2038">
                  <c:v>24132</c:v>
                </c:pt>
                <c:pt idx="2039">
                  <c:v>24128</c:v>
                </c:pt>
                <c:pt idx="2040">
                  <c:v>24120</c:v>
                </c:pt>
                <c:pt idx="2041">
                  <c:v>24114</c:v>
                </c:pt>
                <c:pt idx="2042">
                  <c:v>24114</c:v>
                </c:pt>
                <c:pt idx="2043">
                  <c:v>24109.5652173913</c:v>
                </c:pt>
                <c:pt idx="2044">
                  <c:v>24096</c:v>
                </c:pt>
                <c:pt idx="2045">
                  <c:v>24090</c:v>
                </c:pt>
                <c:pt idx="2046">
                  <c:v>24082.434782608703</c:v>
                </c:pt>
                <c:pt idx="2047">
                  <c:v>24072</c:v>
                </c:pt>
                <c:pt idx="2048">
                  <c:v>24054</c:v>
                </c:pt>
                <c:pt idx="2049">
                  <c:v>24046</c:v>
                </c:pt>
                <c:pt idx="2050">
                  <c:v>24039.608695652179</c:v>
                </c:pt>
                <c:pt idx="2051">
                  <c:v>24026</c:v>
                </c:pt>
                <c:pt idx="2052">
                  <c:v>24024</c:v>
                </c:pt>
                <c:pt idx="2053">
                  <c:v>24024</c:v>
                </c:pt>
                <c:pt idx="2054">
                  <c:v>24019.043478260868</c:v>
                </c:pt>
                <c:pt idx="2055">
                  <c:v>24012</c:v>
                </c:pt>
                <c:pt idx="2056">
                  <c:v>24009.304347826084</c:v>
                </c:pt>
                <c:pt idx="2057">
                  <c:v>24008</c:v>
                </c:pt>
                <c:pt idx="2058">
                  <c:v>24002</c:v>
                </c:pt>
                <c:pt idx="2059">
                  <c:v>24000.217391304348</c:v>
                </c:pt>
                <c:pt idx="2060">
                  <c:v>23997</c:v>
                </c:pt>
                <c:pt idx="2061">
                  <c:v>23988</c:v>
                </c:pt>
                <c:pt idx="2062">
                  <c:v>23970.434782608703</c:v>
                </c:pt>
                <c:pt idx="2063">
                  <c:v>23962</c:v>
                </c:pt>
                <c:pt idx="2064">
                  <c:v>23962</c:v>
                </c:pt>
                <c:pt idx="2065">
                  <c:v>23960</c:v>
                </c:pt>
                <c:pt idx="2066">
                  <c:v>23958</c:v>
                </c:pt>
                <c:pt idx="2067">
                  <c:v>23954</c:v>
                </c:pt>
                <c:pt idx="2068">
                  <c:v>23952</c:v>
                </c:pt>
                <c:pt idx="2069">
                  <c:v>23934</c:v>
                </c:pt>
                <c:pt idx="2070">
                  <c:v>23932</c:v>
                </c:pt>
                <c:pt idx="2071">
                  <c:v>23920</c:v>
                </c:pt>
                <c:pt idx="2072">
                  <c:v>23908</c:v>
                </c:pt>
                <c:pt idx="2073">
                  <c:v>23900</c:v>
                </c:pt>
                <c:pt idx="2074">
                  <c:v>23898</c:v>
                </c:pt>
                <c:pt idx="2075">
                  <c:v>23890</c:v>
                </c:pt>
                <c:pt idx="2076">
                  <c:v>23884</c:v>
                </c:pt>
                <c:pt idx="2077">
                  <c:v>23880.5652173913</c:v>
                </c:pt>
                <c:pt idx="2078">
                  <c:v>23880</c:v>
                </c:pt>
                <c:pt idx="2079">
                  <c:v>23878</c:v>
                </c:pt>
                <c:pt idx="2080">
                  <c:v>23874</c:v>
                </c:pt>
                <c:pt idx="2081">
                  <c:v>23862</c:v>
                </c:pt>
                <c:pt idx="2082">
                  <c:v>23860</c:v>
                </c:pt>
                <c:pt idx="2083">
                  <c:v>23856.043478260868</c:v>
                </c:pt>
                <c:pt idx="2084">
                  <c:v>23856</c:v>
                </c:pt>
                <c:pt idx="2085">
                  <c:v>23850</c:v>
                </c:pt>
                <c:pt idx="2086">
                  <c:v>23848</c:v>
                </c:pt>
                <c:pt idx="2087">
                  <c:v>23842</c:v>
                </c:pt>
                <c:pt idx="2088">
                  <c:v>23842</c:v>
                </c:pt>
                <c:pt idx="2089">
                  <c:v>23840</c:v>
                </c:pt>
                <c:pt idx="2090">
                  <c:v>23831.73913043478</c:v>
                </c:pt>
                <c:pt idx="2091">
                  <c:v>23824</c:v>
                </c:pt>
                <c:pt idx="2092">
                  <c:v>23823.782608695656</c:v>
                </c:pt>
                <c:pt idx="2093">
                  <c:v>23822</c:v>
                </c:pt>
                <c:pt idx="2094">
                  <c:v>23814</c:v>
                </c:pt>
                <c:pt idx="2095">
                  <c:v>23810</c:v>
                </c:pt>
                <c:pt idx="2096">
                  <c:v>23804</c:v>
                </c:pt>
                <c:pt idx="2097">
                  <c:v>23800</c:v>
                </c:pt>
                <c:pt idx="2098">
                  <c:v>23784</c:v>
                </c:pt>
                <c:pt idx="2099">
                  <c:v>23778</c:v>
                </c:pt>
                <c:pt idx="2100">
                  <c:v>23776</c:v>
                </c:pt>
                <c:pt idx="2101">
                  <c:v>23770</c:v>
                </c:pt>
                <c:pt idx="2102">
                  <c:v>23768</c:v>
                </c:pt>
                <c:pt idx="2103">
                  <c:v>23758</c:v>
                </c:pt>
                <c:pt idx="2104">
                  <c:v>23752</c:v>
                </c:pt>
                <c:pt idx="2105">
                  <c:v>23742</c:v>
                </c:pt>
                <c:pt idx="2106">
                  <c:v>23734</c:v>
                </c:pt>
                <c:pt idx="2107">
                  <c:v>23728</c:v>
                </c:pt>
                <c:pt idx="2108">
                  <c:v>23726</c:v>
                </c:pt>
                <c:pt idx="2109">
                  <c:v>23716</c:v>
                </c:pt>
                <c:pt idx="2110">
                  <c:v>23714</c:v>
                </c:pt>
                <c:pt idx="2111">
                  <c:v>23712</c:v>
                </c:pt>
                <c:pt idx="2112">
                  <c:v>23710</c:v>
                </c:pt>
                <c:pt idx="2113">
                  <c:v>23709.652173913044</c:v>
                </c:pt>
                <c:pt idx="2114">
                  <c:v>23708</c:v>
                </c:pt>
                <c:pt idx="2115">
                  <c:v>23706.26086956522</c:v>
                </c:pt>
                <c:pt idx="2116">
                  <c:v>23706</c:v>
                </c:pt>
                <c:pt idx="2117">
                  <c:v>23698</c:v>
                </c:pt>
                <c:pt idx="2118">
                  <c:v>23692</c:v>
                </c:pt>
                <c:pt idx="2119">
                  <c:v>23682</c:v>
                </c:pt>
                <c:pt idx="2120">
                  <c:v>23680</c:v>
                </c:pt>
                <c:pt idx="2121">
                  <c:v>23676</c:v>
                </c:pt>
                <c:pt idx="2122">
                  <c:v>23674</c:v>
                </c:pt>
                <c:pt idx="2123">
                  <c:v>23672</c:v>
                </c:pt>
                <c:pt idx="2124">
                  <c:v>23670.826086956517</c:v>
                </c:pt>
                <c:pt idx="2125">
                  <c:v>23669.521739130436</c:v>
                </c:pt>
                <c:pt idx="2126">
                  <c:v>23666</c:v>
                </c:pt>
                <c:pt idx="2127">
                  <c:v>23662.695652173912</c:v>
                </c:pt>
                <c:pt idx="2128">
                  <c:v>23662</c:v>
                </c:pt>
                <c:pt idx="2129">
                  <c:v>23652</c:v>
                </c:pt>
                <c:pt idx="2130">
                  <c:v>23644</c:v>
                </c:pt>
                <c:pt idx="2131">
                  <c:v>23642</c:v>
                </c:pt>
                <c:pt idx="2132">
                  <c:v>23636</c:v>
                </c:pt>
                <c:pt idx="2133">
                  <c:v>23626</c:v>
                </c:pt>
                <c:pt idx="2134">
                  <c:v>23624</c:v>
                </c:pt>
                <c:pt idx="2135">
                  <c:v>23622</c:v>
                </c:pt>
                <c:pt idx="2136">
                  <c:v>23617.956521739125</c:v>
                </c:pt>
                <c:pt idx="2137">
                  <c:v>23614</c:v>
                </c:pt>
                <c:pt idx="2138">
                  <c:v>23604</c:v>
                </c:pt>
                <c:pt idx="2139">
                  <c:v>23596</c:v>
                </c:pt>
                <c:pt idx="2140">
                  <c:v>23592</c:v>
                </c:pt>
                <c:pt idx="2141">
                  <c:v>23589.652173913044</c:v>
                </c:pt>
                <c:pt idx="2142">
                  <c:v>23588</c:v>
                </c:pt>
                <c:pt idx="2143">
                  <c:v>23572</c:v>
                </c:pt>
                <c:pt idx="2144">
                  <c:v>23566</c:v>
                </c:pt>
                <c:pt idx="2145">
                  <c:v>23566</c:v>
                </c:pt>
                <c:pt idx="2146">
                  <c:v>23552.17391304348</c:v>
                </c:pt>
                <c:pt idx="2147">
                  <c:v>23550</c:v>
                </c:pt>
                <c:pt idx="2148">
                  <c:v>23548.956521739132</c:v>
                </c:pt>
                <c:pt idx="2149">
                  <c:v>23540</c:v>
                </c:pt>
                <c:pt idx="2150">
                  <c:v>23526</c:v>
                </c:pt>
                <c:pt idx="2151">
                  <c:v>23508</c:v>
                </c:pt>
                <c:pt idx="2152">
                  <c:v>23498</c:v>
                </c:pt>
                <c:pt idx="2153">
                  <c:v>23492</c:v>
                </c:pt>
                <c:pt idx="2154">
                  <c:v>23488</c:v>
                </c:pt>
                <c:pt idx="2155">
                  <c:v>23480</c:v>
                </c:pt>
                <c:pt idx="2156">
                  <c:v>23464</c:v>
                </c:pt>
                <c:pt idx="2157">
                  <c:v>23458</c:v>
                </c:pt>
                <c:pt idx="2158">
                  <c:v>23452</c:v>
                </c:pt>
                <c:pt idx="2159">
                  <c:v>23450</c:v>
                </c:pt>
                <c:pt idx="2160">
                  <c:v>23446</c:v>
                </c:pt>
                <c:pt idx="2161">
                  <c:v>23444</c:v>
                </c:pt>
                <c:pt idx="2162">
                  <c:v>23442</c:v>
                </c:pt>
                <c:pt idx="2163">
                  <c:v>23438</c:v>
                </c:pt>
                <c:pt idx="2164">
                  <c:v>23436</c:v>
                </c:pt>
                <c:pt idx="2165">
                  <c:v>23434</c:v>
                </c:pt>
                <c:pt idx="2166">
                  <c:v>23430</c:v>
                </c:pt>
                <c:pt idx="2167">
                  <c:v>23420</c:v>
                </c:pt>
                <c:pt idx="2168">
                  <c:v>23416</c:v>
                </c:pt>
                <c:pt idx="2169">
                  <c:v>23414</c:v>
                </c:pt>
                <c:pt idx="2170">
                  <c:v>23406</c:v>
                </c:pt>
                <c:pt idx="2171">
                  <c:v>23382</c:v>
                </c:pt>
                <c:pt idx="2172">
                  <c:v>23374</c:v>
                </c:pt>
                <c:pt idx="2173">
                  <c:v>23370</c:v>
                </c:pt>
                <c:pt idx="2174">
                  <c:v>23358</c:v>
                </c:pt>
                <c:pt idx="2175">
                  <c:v>23358</c:v>
                </c:pt>
                <c:pt idx="2176">
                  <c:v>23342</c:v>
                </c:pt>
                <c:pt idx="2177">
                  <c:v>23335.869565217392</c:v>
                </c:pt>
                <c:pt idx="2178">
                  <c:v>23324</c:v>
                </c:pt>
                <c:pt idx="2179">
                  <c:v>23320</c:v>
                </c:pt>
                <c:pt idx="2180">
                  <c:v>23318</c:v>
                </c:pt>
                <c:pt idx="2181">
                  <c:v>23316.26086956522</c:v>
                </c:pt>
                <c:pt idx="2182">
                  <c:v>23315.826086956517</c:v>
                </c:pt>
                <c:pt idx="2183">
                  <c:v>23310</c:v>
                </c:pt>
                <c:pt idx="2184">
                  <c:v>23310</c:v>
                </c:pt>
                <c:pt idx="2185">
                  <c:v>23304.521739130436</c:v>
                </c:pt>
                <c:pt idx="2186">
                  <c:v>23302</c:v>
                </c:pt>
                <c:pt idx="2187">
                  <c:v>23291.782608695656</c:v>
                </c:pt>
                <c:pt idx="2188">
                  <c:v>23290</c:v>
                </c:pt>
                <c:pt idx="2189">
                  <c:v>23284</c:v>
                </c:pt>
                <c:pt idx="2190">
                  <c:v>23278</c:v>
                </c:pt>
                <c:pt idx="2191">
                  <c:v>23276</c:v>
                </c:pt>
                <c:pt idx="2192">
                  <c:v>23266</c:v>
                </c:pt>
                <c:pt idx="2193">
                  <c:v>23262</c:v>
                </c:pt>
                <c:pt idx="2194">
                  <c:v>23258</c:v>
                </c:pt>
                <c:pt idx="2195">
                  <c:v>23256</c:v>
                </c:pt>
                <c:pt idx="2196">
                  <c:v>23252</c:v>
                </c:pt>
                <c:pt idx="2197">
                  <c:v>23248.47826086956</c:v>
                </c:pt>
                <c:pt idx="2198">
                  <c:v>23245.695652173912</c:v>
                </c:pt>
                <c:pt idx="2199">
                  <c:v>23244</c:v>
                </c:pt>
                <c:pt idx="2200">
                  <c:v>23238</c:v>
                </c:pt>
                <c:pt idx="2201">
                  <c:v>23235</c:v>
                </c:pt>
                <c:pt idx="2202">
                  <c:v>23234.521739130436</c:v>
                </c:pt>
                <c:pt idx="2203">
                  <c:v>23220</c:v>
                </c:pt>
                <c:pt idx="2204">
                  <c:v>23206</c:v>
                </c:pt>
                <c:pt idx="2205">
                  <c:v>23202</c:v>
                </c:pt>
                <c:pt idx="2206">
                  <c:v>23202</c:v>
                </c:pt>
                <c:pt idx="2207">
                  <c:v>23200.17391304348</c:v>
                </c:pt>
                <c:pt idx="2208">
                  <c:v>23196</c:v>
                </c:pt>
                <c:pt idx="2209">
                  <c:v>23192</c:v>
                </c:pt>
                <c:pt idx="2210">
                  <c:v>23192</c:v>
                </c:pt>
                <c:pt idx="2211">
                  <c:v>23188.956521739132</c:v>
                </c:pt>
                <c:pt idx="2212">
                  <c:v>23178</c:v>
                </c:pt>
                <c:pt idx="2213">
                  <c:v>23178</c:v>
                </c:pt>
                <c:pt idx="2214">
                  <c:v>23176</c:v>
                </c:pt>
                <c:pt idx="2215">
                  <c:v>23174.17391304348</c:v>
                </c:pt>
                <c:pt idx="2216">
                  <c:v>23172</c:v>
                </c:pt>
                <c:pt idx="2217">
                  <c:v>23172</c:v>
                </c:pt>
                <c:pt idx="2218">
                  <c:v>23162</c:v>
                </c:pt>
                <c:pt idx="2219">
                  <c:v>23160</c:v>
                </c:pt>
                <c:pt idx="2220">
                  <c:v>23150</c:v>
                </c:pt>
                <c:pt idx="2221">
                  <c:v>23148.869565217392</c:v>
                </c:pt>
                <c:pt idx="2222">
                  <c:v>23144</c:v>
                </c:pt>
                <c:pt idx="2223">
                  <c:v>23138</c:v>
                </c:pt>
                <c:pt idx="2224">
                  <c:v>23136</c:v>
                </c:pt>
                <c:pt idx="2225">
                  <c:v>23121.043478260868</c:v>
                </c:pt>
                <c:pt idx="2226">
                  <c:v>23120</c:v>
                </c:pt>
                <c:pt idx="2227">
                  <c:v>23114</c:v>
                </c:pt>
                <c:pt idx="2228">
                  <c:v>23112</c:v>
                </c:pt>
                <c:pt idx="2229">
                  <c:v>23110</c:v>
                </c:pt>
                <c:pt idx="2230">
                  <c:v>23104</c:v>
                </c:pt>
                <c:pt idx="2231">
                  <c:v>23098</c:v>
                </c:pt>
                <c:pt idx="2232">
                  <c:v>23089.869565217392</c:v>
                </c:pt>
                <c:pt idx="2233">
                  <c:v>23086</c:v>
                </c:pt>
                <c:pt idx="2234">
                  <c:v>23080</c:v>
                </c:pt>
                <c:pt idx="2235">
                  <c:v>23076</c:v>
                </c:pt>
                <c:pt idx="2236">
                  <c:v>23070</c:v>
                </c:pt>
                <c:pt idx="2237">
                  <c:v>23036</c:v>
                </c:pt>
                <c:pt idx="2238">
                  <c:v>23033.304347826084</c:v>
                </c:pt>
                <c:pt idx="2239">
                  <c:v>23028.130434782608</c:v>
                </c:pt>
                <c:pt idx="2240">
                  <c:v>23022</c:v>
                </c:pt>
                <c:pt idx="2241">
                  <c:v>23020</c:v>
                </c:pt>
                <c:pt idx="2242">
                  <c:v>23020</c:v>
                </c:pt>
                <c:pt idx="2243">
                  <c:v>23000</c:v>
                </c:pt>
                <c:pt idx="2244">
                  <c:v>23000</c:v>
                </c:pt>
                <c:pt idx="2245">
                  <c:v>22988</c:v>
                </c:pt>
                <c:pt idx="2246">
                  <c:v>22984</c:v>
                </c:pt>
                <c:pt idx="2247">
                  <c:v>22980.130434782608</c:v>
                </c:pt>
                <c:pt idx="2248">
                  <c:v>22962</c:v>
                </c:pt>
                <c:pt idx="2249">
                  <c:v>22962</c:v>
                </c:pt>
                <c:pt idx="2250">
                  <c:v>22960</c:v>
                </c:pt>
                <c:pt idx="2251">
                  <c:v>22946</c:v>
                </c:pt>
                <c:pt idx="2252">
                  <c:v>22934</c:v>
                </c:pt>
                <c:pt idx="2253">
                  <c:v>22928</c:v>
                </c:pt>
                <c:pt idx="2254">
                  <c:v>22922</c:v>
                </c:pt>
                <c:pt idx="2255">
                  <c:v>22920</c:v>
                </c:pt>
                <c:pt idx="2256">
                  <c:v>22918</c:v>
                </c:pt>
                <c:pt idx="2257">
                  <c:v>22912</c:v>
                </c:pt>
                <c:pt idx="2258">
                  <c:v>22908.5652173913</c:v>
                </c:pt>
                <c:pt idx="2259">
                  <c:v>22906</c:v>
                </c:pt>
                <c:pt idx="2260">
                  <c:v>22904</c:v>
                </c:pt>
                <c:pt idx="2261">
                  <c:v>22903.782608695656</c:v>
                </c:pt>
                <c:pt idx="2262">
                  <c:v>22899</c:v>
                </c:pt>
                <c:pt idx="2263">
                  <c:v>22898</c:v>
                </c:pt>
                <c:pt idx="2264">
                  <c:v>22895</c:v>
                </c:pt>
                <c:pt idx="2265">
                  <c:v>22890</c:v>
                </c:pt>
                <c:pt idx="2266">
                  <c:v>22886</c:v>
                </c:pt>
                <c:pt idx="2267">
                  <c:v>22886</c:v>
                </c:pt>
                <c:pt idx="2268">
                  <c:v>22876</c:v>
                </c:pt>
                <c:pt idx="2269">
                  <c:v>22876</c:v>
                </c:pt>
                <c:pt idx="2270">
                  <c:v>22872</c:v>
                </c:pt>
                <c:pt idx="2271">
                  <c:v>22862.73913043478</c:v>
                </c:pt>
                <c:pt idx="2272">
                  <c:v>22856</c:v>
                </c:pt>
                <c:pt idx="2273">
                  <c:v>22844.347826086956</c:v>
                </c:pt>
                <c:pt idx="2274">
                  <c:v>22842</c:v>
                </c:pt>
                <c:pt idx="2275">
                  <c:v>22836</c:v>
                </c:pt>
                <c:pt idx="2276">
                  <c:v>22826.956521739132</c:v>
                </c:pt>
                <c:pt idx="2277">
                  <c:v>22810.391304347821</c:v>
                </c:pt>
                <c:pt idx="2278">
                  <c:v>22800</c:v>
                </c:pt>
                <c:pt idx="2279">
                  <c:v>22797.956521739132</c:v>
                </c:pt>
                <c:pt idx="2280">
                  <c:v>22784</c:v>
                </c:pt>
                <c:pt idx="2281">
                  <c:v>22780</c:v>
                </c:pt>
                <c:pt idx="2282">
                  <c:v>22774</c:v>
                </c:pt>
                <c:pt idx="2283">
                  <c:v>22772</c:v>
                </c:pt>
                <c:pt idx="2284">
                  <c:v>22766</c:v>
                </c:pt>
                <c:pt idx="2285">
                  <c:v>22741.5652173913</c:v>
                </c:pt>
                <c:pt idx="2286">
                  <c:v>22741</c:v>
                </c:pt>
                <c:pt idx="2287">
                  <c:v>22734</c:v>
                </c:pt>
                <c:pt idx="2288">
                  <c:v>22728</c:v>
                </c:pt>
                <c:pt idx="2289">
                  <c:v>22722</c:v>
                </c:pt>
                <c:pt idx="2290">
                  <c:v>22722</c:v>
                </c:pt>
                <c:pt idx="2291">
                  <c:v>22716</c:v>
                </c:pt>
                <c:pt idx="2292">
                  <c:v>22709</c:v>
                </c:pt>
                <c:pt idx="2293">
                  <c:v>22707.08695652174</c:v>
                </c:pt>
                <c:pt idx="2294">
                  <c:v>22694</c:v>
                </c:pt>
                <c:pt idx="2295">
                  <c:v>22688</c:v>
                </c:pt>
                <c:pt idx="2296">
                  <c:v>22678</c:v>
                </c:pt>
                <c:pt idx="2297">
                  <c:v>22671.391304347821</c:v>
                </c:pt>
                <c:pt idx="2298">
                  <c:v>22667</c:v>
                </c:pt>
                <c:pt idx="2299">
                  <c:v>22654</c:v>
                </c:pt>
                <c:pt idx="2300">
                  <c:v>22651.130434782608</c:v>
                </c:pt>
                <c:pt idx="2301">
                  <c:v>22640</c:v>
                </c:pt>
                <c:pt idx="2302">
                  <c:v>22636</c:v>
                </c:pt>
                <c:pt idx="2303">
                  <c:v>22623.521739130436</c:v>
                </c:pt>
                <c:pt idx="2304">
                  <c:v>22614</c:v>
                </c:pt>
                <c:pt idx="2305">
                  <c:v>22606</c:v>
                </c:pt>
                <c:pt idx="2306">
                  <c:v>22596</c:v>
                </c:pt>
                <c:pt idx="2307">
                  <c:v>22585.782608695656</c:v>
                </c:pt>
                <c:pt idx="2308">
                  <c:v>22584</c:v>
                </c:pt>
                <c:pt idx="2309">
                  <c:v>22576</c:v>
                </c:pt>
                <c:pt idx="2310">
                  <c:v>22560.608695652179</c:v>
                </c:pt>
                <c:pt idx="2311">
                  <c:v>22550</c:v>
                </c:pt>
                <c:pt idx="2312">
                  <c:v>22544</c:v>
                </c:pt>
                <c:pt idx="2313">
                  <c:v>22542</c:v>
                </c:pt>
                <c:pt idx="2314">
                  <c:v>22540</c:v>
                </c:pt>
                <c:pt idx="2315">
                  <c:v>22536</c:v>
                </c:pt>
                <c:pt idx="2316">
                  <c:v>22532</c:v>
                </c:pt>
                <c:pt idx="2317">
                  <c:v>22526</c:v>
                </c:pt>
                <c:pt idx="2318">
                  <c:v>22523.652173913044</c:v>
                </c:pt>
                <c:pt idx="2319">
                  <c:v>22502</c:v>
                </c:pt>
                <c:pt idx="2320">
                  <c:v>22494.913043478256</c:v>
                </c:pt>
                <c:pt idx="2321">
                  <c:v>22494.434782608703</c:v>
                </c:pt>
                <c:pt idx="2322">
                  <c:v>22492</c:v>
                </c:pt>
                <c:pt idx="2323">
                  <c:v>22482.08695652174</c:v>
                </c:pt>
                <c:pt idx="2324">
                  <c:v>22472</c:v>
                </c:pt>
                <c:pt idx="2325">
                  <c:v>22462</c:v>
                </c:pt>
                <c:pt idx="2326">
                  <c:v>22458</c:v>
                </c:pt>
                <c:pt idx="2327">
                  <c:v>22454</c:v>
                </c:pt>
                <c:pt idx="2328">
                  <c:v>22451.130434782608</c:v>
                </c:pt>
                <c:pt idx="2329">
                  <c:v>22444</c:v>
                </c:pt>
                <c:pt idx="2330">
                  <c:v>22436</c:v>
                </c:pt>
                <c:pt idx="2331">
                  <c:v>22414</c:v>
                </c:pt>
                <c:pt idx="2332">
                  <c:v>22400</c:v>
                </c:pt>
                <c:pt idx="2333">
                  <c:v>22392</c:v>
                </c:pt>
                <c:pt idx="2334">
                  <c:v>22387</c:v>
                </c:pt>
                <c:pt idx="2335">
                  <c:v>22378</c:v>
                </c:pt>
                <c:pt idx="2336">
                  <c:v>22344</c:v>
                </c:pt>
                <c:pt idx="2337">
                  <c:v>22326</c:v>
                </c:pt>
                <c:pt idx="2338">
                  <c:v>22312</c:v>
                </c:pt>
                <c:pt idx="2339">
                  <c:v>22309.956521739132</c:v>
                </c:pt>
                <c:pt idx="2340">
                  <c:v>22300</c:v>
                </c:pt>
                <c:pt idx="2341">
                  <c:v>22272.26086956522</c:v>
                </c:pt>
                <c:pt idx="2342">
                  <c:v>22266</c:v>
                </c:pt>
                <c:pt idx="2343">
                  <c:v>22247</c:v>
                </c:pt>
                <c:pt idx="2344">
                  <c:v>22222</c:v>
                </c:pt>
                <c:pt idx="2345">
                  <c:v>22220</c:v>
                </c:pt>
                <c:pt idx="2346">
                  <c:v>22208</c:v>
                </c:pt>
                <c:pt idx="2347">
                  <c:v>22206</c:v>
                </c:pt>
                <c:pt idx="2348">
                  <c:v>22202</c:v>
                </c:pt>
                <c:pt idx="2349">
                  <c:v>22202</c:v>
                </c:pt>
                <c:pt idx="2350">
                  <c:v>22201.217391304348</c:v>
                </c:pt>
                <c:pt idx="2351">
                  <c:v>22196</c:v>
                </c:pt>
                <c:pt idx="2352">
                  <c:v>22188</c:v>
                </c:pt>
                <c:pt idx="2353">
                  <c:v>22182.695652173912</c:v>
                </c:pt>
                <c:pt idx="2354">
                  <c:v>22180</c:v>
                </c:pt>
                <c:pt idx="2355">
                  <c:v>22174</c:v>
                </c:pt>
                <c:pt idx="2356">
                  <c:v>22172</c:v>
                </c:pt>
                <c:pt idx="2357">
                  <c:v>22161.521739130436</c:v>
                </c:pt>
                <c:pt idx="2358">
                  <c:v>22153.347826086956</c:v>
                </c:pt>
                <c:pt idx="2359">
                  <c:v>22146</c:v>
                </c:pt>
                <c:pt idx="2360">
                  <c:v>22138</c:v>
                </c:pt>
                <c:pt idx="2361">
                  <c:v>22136.347826086956</c:v>
                </c:pt>
                <c:pt idx="2362">
                  <c:v>22122.826086956517</c:v>
                </c:pt>
                <c:pt idx="2363">
                  <c:v>22122</c:v>
                </c:pt>
                <c:pt idx="2364">
                  <c:v>22120</c:v>
                </c:pt>
                <c:pt idx="2365">
                  <c:v>22118</c:v>
                </c:pt>
                <c:pt idx="2366">
                  <c:v>22116</c:v>
                </c:pt>
                <c:pt idx="2367">
                  <c:v>22104</c:v>
                </c:pt>
                <c:pt idx="2368">
                  <c:v>22100</c:v>
                </c:pt>
                <c:pt idx="2369">
                  <c:v>22096</c:v>
                </c:pt>
                <c:pt idx="2370">
                  <c:v>22092</c:v>
                </c:pt>
                <c:pt idx="2371">
                  <c:v>22092</c:v>
                </c:pt>
                <c:pt idx="2372">
                  <c:v>22086</c:v>
                </c:pt>
                <c:pt idx="2373">
                  <c:v>22074</c:v>
                </c:pt>
                <c:pt idx="2374">
                  <c:v>22072</c:v>
                </c:pt>
                <c:pt idx="2375">
                  <c:v>22068</c:v>
                </c:pt>
                <c:pt idx="2376">
                  <c:v>22064</c:v>
                </c:pt>
                <c:pt idx="2377">
                  <c:v>22062.956521739132</c:v>
                </c:pt>
                <c:pt idx="2378">
                  <c:v>22054</c:v>
                </c:pt>
                <c:pt idx="2379">
                  <c:v>22020.043478260868</c:v>
                </c:pt>
                <c:pt idx="2380">
                  <c:v>22012</c:v>
                </c:pt>
                <c:pt idx="2381">
                  <c:v>22008</c:v>
                </c:pt>
                <c:pt idx="2382">
                  <c:v>22006</c:v>
                </c:pt>
                <c:pt idx="2383">
                  <c:v>22004</c:v>
                </c:pt>
                <c:pt idx="2384">
                  <c:v>21996</c:v>
                </c:pt>
                <c:pt idx="2385">
                  <c:v>21988</c:v>
                </c:pt>
                <c:pt idx="2386">
                  <c:v>21969.47826086956</c:v>
                </c:pt>
                <c:pt idx="2387">
                  <c:v>21967.130434782608</c:v>
                </c:pt>
                <c:pt idx="2388">
                  <c:v>21942</c:v>
                </c:pt>
                <c:pt idx="2389">
                  <c:v>21935.347826086956</c:v>
                </c:pt>
                <c:pt idx="2390">
                  <c:v>21933.869565217392</c:v>
                </c:pt>
                <c:pt idx="2391">
                  <c:v>21926</c:v>
                </c:pt>
                <c:pt idx="2392">
                  <c:v>21894</c:v>
                </c:pt>
                <c:pt idx="2393">
                  <c:v>21893</c:v>
                </c:pt>
                <c:pt idx="2394">
                  <c:v>21888</c:v>
                </c:pt>
                <c:pt idx="2395">
                  <c:v>21868</c:v>
                </c:pt>
                <c:pt idx="2396">
                  <c:v>21860.5652173913</c:v>
                </c:pt>
                <c:pt idx="2397">
                  <c:v>21858.608695652179</c:v>
                </c:pt>
                <c:pt idx="2398">
                  <c:v>21837.608695652179</c:v>
                </c:pt>
                <c:pt idx="2399">
                  <c:v>21831.17391304348</c:v>
                </c:pt>
                <c:pt idx="2400">
                  <c:v>21824.391304347821</c:v>
                </c:pt>
                <c:pt idx="2401">
                  <c:v>21812.17391304348</c:v>
                </c:pt>
                <c:pt idx="2402">
                  <c:v>21804</c:v>
                </c:pt>
                <c:pt idx="2403">
                  <c:v>21801</c:v>
                </c:pt>
                <c:pt idx="2404">
                  <c:v>21798</c:v>
                </c:pt>
                <c:pt idx="2405">
                  <c:v>21792</c:v>
                </c:pt>
                <c:pt idx="2406">
                  <c:v>21791.434782608703</c:v>
                </c:pt>
                <c:pt idx="2407">
                  <c:v>21790</c:v>
                </c:pt>
                <c:pt idx="2408">
                  <c:v>21788</c:v>
                </c:pt>
                <c:pt idx="2409">
                  <c:v>21766</c:v>
                </c:pt>
                <c:pt idx="2410">
                  <c:v>21762</c:v>
                </c:pt>
                <c:pt idx="2411">
                  <c:v>21760.652173913044</c:v>
                </c:pt>
                <c:pt idx="2412">
                  <c:v>21739.304347826084</c:v>
                </c:pt>
                <c:pt idx="2413">
                  <c:v>21733.26086956522</c:v>
                </c:pt>
                <c:pt idx="2414">
                  <c:v>21730</c:v>
                </c:pt>
                <c:pt idx="2415">
                  <c:v>21721.608695652176</c:v>
                </c:pt>
                <c:pt idx="2416">
                  <c:v>21710</c:v>
                </c:pt>
                <c:pt idx="2417">
                  <c:v>21708</c:v>
                </c:pt>
                <c:pt idx="2418">
                  <c:v>21705</c:v>
                </c:pt>
                <c:pt idx="2419">
                  <c:v>21696</c:v>
                </c:pt>
                <c:pt idx="2420">
                  <c:v>21694</c:v>
                </c:pt>
                <c:pt idx="2421">
                  <c:v>21670</c:v>
                </c:pt>
                <c:pt idx="2422">
                  <c:v>21666</c:v>
                </c:pt>
                <c:pt idx="2423">
                  <c:v>21663</c:v>
                </c:pt>
                <c:pt idx="2424">
                  <c:v>21662</c:v>
                </c:pt>
                <c:pt idx="2425">
                  <c:v>21658.434782608703</c:v>
                </c:pt>
                <c:pt idx="2426">
                  <c:v>21654</c:v>
                </c:pt>
                <c:pt idx="2427">
                  <c:v>21646</c:v>
                </c:pt>
                <c:pt idx="2428">
                  <c:v>21645.26086956522</c:v>
                </c:pt>
                <c:pt idx="2429">
                  <c:v>21640</c:v>
                </c:pt>
                <c:pt idx="2430">
                  <c:v>21638</c:v>
                </c:pt>
                <c:pt idx="2431">
                  <c:v>21622</c:v>
                </c:pt>
                <c:pt idx="2432">
                  <c:v>21609.043478260868</c:v>
                </c:pt>
                <c:pt idx="2433">
                  <c:v>21606</c:v>
                </c:pt>
                <c:pt idx="2434">
                  <c:v>21599.26086956522</c:v>
                </c:pt>
                <c:pt idx="2435">
                  <c:v>21598</c:v>
                </c:pt>
                <c:pt idx="2436">
                  <c:v>21584.869565217392</c:v>
                </c:pt>
                <c:pt idx="2437">
                  <c:v>21565.304347826084</c:v>
                </c:pt>
                <c:pt idx="2438">
                  <c:v>21562.304347826084</c:v>
                </c:pt>
                <c:pt idx="2439">
                  <c:v>21550</c:v>
                </c:pt>
                <c:pt idx="2440">
                  <c:v>21546</c:v>
                </c:pt>
                <c:pt idx="2441">
                  <c:v>21544</c:v>
                </c:pt>
                <c:pt idx="2442">
                  <c:v>21538</c:v>
                </c:pt>
                <c:pt idx="2443">
                  <c:v>21531.695652173912</c:v>
                </c:pt>
                <c:pt idx="2444">
                  <c:v>21514</c:v>
                </c:pt>
                <c:pt idx="2445">
                  <c:v>21506.913043478256</c:v>
                </c:pt>
                <c:pt idx="2446">
                  <c:v>21496</c:v>
                </c:pt>
                <c:pt idx="2447">
                  <c:v>21491.956521739132</c:v>
                </c:pt>
                <c:pt idx="2448">
                  <c:v>21486</c:v>
                </c:pt>
                <c:pt idx="2449">
                  <c:v>21481.913043478256</c:v>
                </c:pt>
                <c:pt idx="2450">
                  <c:v>21481.73913043478</c:v>
                </c:pt>
                <c:pt idx="2451">
                  <c:v>21480</c:v>
                </c:pt>
                <c:pt idx="2452">
                  <c:v>21460</c:v>
                </c:pt>
                <c:pt idx="2453">
                  <c:v>21458</c:v>
                </c:pt>
                <c:pt idx="2454">
                  <c:v>21456</c:v>
                </c:pt>
                <c:pt idx="2455">
                  <c:v>21450</c:v>
                </c:pt>
                <c:pt idx="2456">
                  <c:v>21448</c:v>
                </c:pt>
                <c:pt idx="2457">
                  <c:v>21445.826086956517</c:v>
                </c:pt>
                <c:pt idx="2458">
                  <c:v>21442</c:v>
                </c:pt>
                <c:pt idx="2459">
                  <c:v>21428</c:v>
                </c:pt>
                <c:pt idx="2460">
                  <c:v>21422.913043478256</c:v>
                </c:pt>
                <c:pt idx="2461">
                  <c:v>21420.304347826084</c:v>
                </c:pt>
                <c:pt idx="2462">
                  <c:v>21414</c:v>
                </c:pt>
                <c:pt idx="2463">
                  <c:v>21404</c:v>
                </c:pt>
                <c:pt idx="2464">
                  <c:v>21395.956521739132</c:v>
                </c:pt>
                <c:pt idx="2465">
                  <c:v>21394</c:v>
                </c:pt>
                <c:pt idx="2466">
                  <c:v>21388</c:v>
                </c:pt>
                <c:pt idx="2467">
                  <c:v>21386</c:v>
                </c:pt>
                <c:pt idx="2468">
                  <c:v>21385.217391304348</c:v>
                </c:pt>
                <c:pt idx="2469">
                  <c:v>21375.08695652174</c:v>
                </c:pt>
                <c:pt idx="2470">
                  <c:v>21368</c:v>
                </c:pt>
                <c:pt idx="2471">
                  <c:v>21364</c:v>
                </c:pt>
                <c:pt idx="2472">
                  <c:v>21338</c:v>
                </c:pt>
                <c:pt idx="2473">
                  <c:v>21333.913043478256</c:v>
                </c:pt>
                <c:pt idx="2474">
                  <c:v>21322</c:v>
                </c:pt>
                <c:pt idx="2475">
                  <c:v>21316</c:v>
                </c:pt>
                <c:pt idx="2476">
                  <c:v>21314</c:v>
                </c:pt>
                <c:pt idx="2477">
                  <c:v>21313.521739130432</c:v>
                </c:pt>
                <c:pt idx="2478">
                  <c:v>21306</c:v>
                </c:pt>
                <c:pt idx="2479">
                  <c:v>21296</c:v>
                </c:pt>
                <c:pt idx="2480">
                  <c:v>21286</c:v>
                </c:pt>
                <c:pt idx="2481">
                  <c:v>21285.304347826084</c:v>
                </c:pt>
                <c:pt idx="2482">
                  <c:v>21278</c:v>
                </c:pt>
                <c:pt idx="2483">
                  <c:v>21276</c:v>
                </c:pt>
                <c:pt idx="2484">
                  <c:v>21274</c:v>
                </c:pt>
                <c:pt idx="2485">
                  <c:v>21270</c:v>
                </c:pt>
                <c:pt idx="2486">
                  <c:v>21260.956521739132</c:v>
                </c:pt>
                <c:pt idx="2487">
                  <c:v>21258</c:v>
                </c:pt>
                <c:pt idx="2488">
                  <c:v>21256</c:v>
                </c:pt>
                <c:pt idx="2489">
                  <c:v>21252</c:v>
                </c:pt>
                <c:pt idx="2490">
                  <c:v>21252</c:v>
                </c:pt>
                <c:pt idx="2491">
                  <c:v>21247.73913043478</c:v>
                </c:pt>
                <c:pt idx="2492">
                  <c:v>21247.347826086956</c:v>
                </c:pt>
                <c:pt idx="2493">
                  <c:v>21242</c:v>
                </c:pt>
                <c:pt idx="2494">
                  <c:v>21238</c:v>
                </c:pt>
                <c:pt idx="2495">
                  <c:v>21234</c:v>
                </c:pt>
                <c:pt idx="2496">
                  <c:v>21230</c:v>
                </c:pt>
                <c:pt idx="2497">
                  <c:v>21228</c:v>
                </c:pt>
                <c:pt idx="2498">
                  <c:v>21214.956521739125</c:v>
                </c:pt>
                <c:pt idx="2499">
                  <c:v>21208</c:v>
                </c:pt>
                <c:pt idx="2500">
                  <c:v>21206</c:v>
                </c:pt>
                <c:pt idx="2501">
                  <c:v>21196</c:v>
                </c:pt>
                <c:pt idx="2502">
                  <c:v>21194</c:v>
                </c:pt>
                <c:pt idx="2503">
                  <c:v>21192</c:v>
                </c:pt>
                <c:pt idx="2504">
                  <c:v>21190</c:v>
                </c:pt>
                <c:pt idx="2505">
                  <c:v>21188</c:v>
                </c:pt>
                <c:pt idx="2506">
                  <c:v>21187.043478260868</c:v>
                </c:pt>
                <c:pt idx="2507">
                  <c:v>21184</c:v>
                </c:pt>
                <c:pt idx="2508">
                  <c:v>21182.391304347821</c:v>
                </c:pt>
                <c:pt idx="2509">
                  <c:v>21178</c:v>
                </c:pt>
                <c:pt idx="2510">
                  <c:v>21170</c:v>
                </c:pt>
                <c:pt idx="2511">
                  <c:v>21165.08695652174</c:v>
                </c:pt>
                <c:pt idx="2512">
                  <c:v>21156</c:v>
                </c:pt>
                <c:pt idx="2513">
                  <c:v>21148.434782608703</c:v>
                </c:pt>
                <c:pt idx="2514">
                  <c:v>21146.17391304348</c:v>
                </c:pt>
                <c:pt idx="2515">
                  <c:v>21144</c:v>
                </c:pt>
                <c:pt idx="2516">
                  <c:v>21140</c:v>
                </c:pt>
                <c:pt idx="2517">
                  <c:v>21138</c:v>
                </c:pt>
                <c:pt idx="2518">
                  <c:v>21131.608695652179</c:v>
                </c:pt>
                <c:pt idx="2519">
                  <c:v>21124.347826086956</c:v>
                </c:pt>
                <c:pt idx="2520">
                  <c:v>21118</c:v>
                </c:pt>
                <c:pt idx="2521">
                  <c:v>21115.608695652179</c:v>
                </c:pt>
                <c:pt idx="2522">
                  <c:v>21108</c:v>
                </c:pt>
                <c:pt idx="2523">
                  <c:v>21105.217391304348</c:v>
                </c:pt>
                <c:pt idx="2524">
                  <c:v>21098</c:v>
                </c:pt>
                <c:pt idx="2525">
                  <c:v>21094</c:v>
                </c:pt>
                <c:pt idx="2526">
                  <c:v>21085.521739130436</c:v>
                </c:pt>
                <c:pt idx="2527">
                  <c:v>21076</c:v>
                </c:pt>
                <c:pt idx="2528">
                  <c:v>21075</c:v>
                </c:pt>
                <c:pt idx="2529">
                  <c:v>21059.391304347821</c:v>
                </c:pt>
                <c:pt idx="2530">
                  <c:v>21058</c:v>
                </c:pt>
                <c:pt idx="2531">
                  <c:v>21033</c:v>
                </c:pt>
                <c:pt idx="2532">
                  <c:v>21032.217391304348</c:v>
                </c:pt>
                <c:pt idx="2533">
                  <c:v>21027.5652173913</c:v>
                </c:pt>
                <c:pt idx="2534">
                  <c:v>21022</c:v>
                </c:pt>
                <c:pt idx="2535">
                  <c:v>21018.47826086956</c:v>
                </c:pt>
                <c:pt idx="2536">
                  <c:v>21012</c:v>
                </c:pt>
                <c:pt idx="2537">
                  <c:v>21006.5652173913</c:v>
                </c:pt>
                <c:pt idx="2538">
                  <c:v>21006</c:v>
                </c:pt>
                <c:pt idx="2539">
                  <c:v>20998.5652173913</c:v>
                </c:pt>
                <c:pt idx="2540">
                  <c:v>20996</c:v>
                </c:pt>
                <c:pt idx="2541">
                  <c:v>20994.869565217392</c:v>
                </c:pt>
                <c:pt idx="2542">
                  <c:v>20977.782608695656</c:v>
                </c:pt>
                <c:pt idx="2543">
                  <c:v>20973.695652173912</c:v>
                </c:pt>
                <c:pt idx="2544">
                  <c:v>20965.782608695656</c:v>
                </c:pt>
                <c:pt idx="2545">
                  <c:v>20958</c:v>
                </c:pt>
                <c:pt idx="2546">
                  <c:v>20930</c:v>
                </c:pt>
                <c:pt idx="2547">
                  <c:v>20924</c:v>
                </c:pt>
                <c:pt idx="2548">
                  <c:v>20916</c:v>
                </c:pt>
                <c:pt idx="2549">
                  <c:v>20906.347826086956</c:v>
                </c:pt>
                <c:pt idx="2550">
                  <c:v>20894.695652173912</c:v>
                </c:pt>
                <c:pt idx="2551">
                  <c:v>20890</c:v>
                </c:pt>
                <c:pt idx="2552">
                  <c:v>20886.956521739132</c:v>
                </c:pt>
                <c:pt idx="2553">
                  <c:v>20884.043478260868</c:v>
                </c:pt>
                <c:pt idx="2554">
                  <c:v>20884</c:v>
                </c:pt>
                <c:pt idx="2555">
                  <c:v>20882</c:v>
                </c:pt>
                <c:pt idx="2556">
                  <c:v>20880.043478260868</c:v>
                </c:pt>
                <c:pt idx="2557">
                  <c:v>20878</c:v>
                </c:pt>
                <c:pt idx="2558">
                  <c:v>20872</c:v>
                </c:pt>
                <c:pt idx="2559">
                  <c:v>20869</c:v>
                </c:pt>
                <c:pt idx="2560">
                  <c:v>20864</c:v>
                </c:pt>
                <c:pt idx="2561">
                  <c:v>20860.5652173913</c:v>
                </c:pt>
                <c:pt idx="2562">
                  <c:v>20856.130434782608</c:v>
                </c:pt>
                <c:pt idx="2563">
                  <c:v>20856</c:v>
                </c:pt>
                <c:pt idx="2564">
                  <c:v>20846</c:v>
                </c:pt>
                <c:pt idx="2565">
                  <c:v>20844</c:v>
                </c:pt>
                <c:pt idx="2566">
                  <c:v>20842</c:v>
                </c:pt>
                <c:pt idx="2567">
                  <c:v>20837</c:v>
                </c:pt>
                <c:pt idx="2568">
                  <c:v>20836.608695652179</c:v>
                </c:pt>
                <c:pt idx="2569">
                  <c:v>20836</c:v>
                </c:pt>
                <c:pt idx="2570">
                  <c:v>20836</c:v>
                </c:pt>
                <c:pt idx="2571">
                  <c:v>20835</c:v>
                </c:pt>
                <c:pt idx="2572">
                  <c:v>20832</c:v>
                </c:pt>
                <c:pt idx="2573">
                  <c:v>20832</c:v>
                </c:pt>
                <c:pt idx="2574">
                  <c:v>20829</c:v>
                </c:pt>
                <c:pt idx="2575">
                  <c:v>20828</c:v>
                </c:pt>
                <c:pt idx="2576">
                  <c:v>20826</c:v>
                </c:pt>
                <c:pt idx="2577">
                  <c:v>20823</c:v>
                </c:pt>
                <c:pt idx="2578">
                  <c:v>20822.391304347821</c:v>
                </c:pt>
                <c:pt idx="2579">
                  <c:v>20821</c:v>
                </c:pt>
                <c:pt idx="2580">
                  <c:v>20816.521739130436</c:v>
                </c:pt>
                <c:pt idx="2581">
                  <c:v>20814</c:v>
                </c:pt>
                <c:pt idx="2582">
                  <c:v>20812</c:v>
                </c:pt>
                <c:pt idx="2583">
                  <c:v>20811</c:v>
                </c:pt>
                <c:pt idx="2584">
                  <c:v>20809</c:v>
                </c:pt>
                <c:pt idx="2585">
                  <c:v>20808</c:v>
                </c:pt>
                <c:pt idx="2586">
                  <c:v>20806.913043478256</c:v>
                </c:pt>
                <c:pt idx="2587">
                  <c:v>20803</c:v>
                </c:pt>
                <c:pt idx="2588">
                  <c:v>20802.956521739132</c:v>
                </c:pt>
                <c:pt idx="2589">
                  <c:v>20802</c:v>
                </c:pt>
                <c:pt idx="2590">
                  <c:v>20796</c:v>
                </c:pt>
                <c:pt idx="2591">
                  <c:v>20788</c:v>
                </c:pt>
                <c:pt idx="2592">
                  <c:v>20785</c:v>
                </c:pt>
                <c:pt idx="2593">
                  <c:v>20783</c:v>
                </c:pt>
                <c:pt idx="2594">
                  <c:v>20780</c:v>
                </c:pt>
                <c:pt idx="2595">
                  <c:v>20773.5652173913</c:v>
                </c:pt>
                <c:pt idx="2596">
                  <c:v>20769</c:v>
                </c:pt>
                <c:pt idx="2597">
                  <c:v>20768.347826086956</c:v>
                </c:pt>
                <c:pt idx="2598">
                  <c:v>20768</c:v>
                </c:pt>
                <c:pt idx="2599">
                  <c:v>20767.652173913044</c:v>
                </c:pt>
                <c:pt idx="2600">
                  <c:v>20766.434782608703</c:v>
                </c:pt>
                <c:pt idx="2601">
                  <c:v>20760.391304347821</c:v>
                </c:pt>
                <c:pt idx="2602">
                  <c:v>20755</c:v>
                </c:pt>
                <c:pt idx="2603">
                  <c:v>20754.26086956522</c:v>
                </c:pt>
                <c:pt idx="2604">
                  <c:v>20754</c:v>
                </c:pt>
                <c:pt idx="2605">
                  <c:v>20753</c:v>
                </c:pt>
                <c:pt idx="2606">
                  <c:v>20750</c:v>
                </c:pt>
                <c:pt idx="2607">
                  <c:v>20748</c:v>
                </c:pt>
                <c:pt idx="2608">
                  <c:v>20738</c:v>
                </c:pt>
                <c:pt idx="2609">
                  <c:v>20736</c:v>
                </c:pt>
                <c:pt idx="2610">
                  <c:v>20733</c:v>
                </c:pt>
                <c:pt idx="2611">
                  <c:v>20726</c:v>
                </c:pt>
                <c:pt idx="2612">
                  <c:v>20720</c:v>
                </c:pt>
                <c:pt idx="2613">
                  <c:v>20712.130434782608</c:v>
                </c:pt>
                <c:pt idx="2614">
                  <c:v>20710</c:v>
                </c:pt>
                <c:pt idx="2615">
                  <c:v>20701</c:v>
                </c:pt>
                <c:pt idx="2616">
                  <c:v>20699</c:v>
                </c:pt>
                <c:pt idx="2617">
                  <c:v>20698</c:v>
                </c:pt>
                <c:pt idx="2618">
                  <c:v>20697</c:v>
                </c:pt>
                <c:pt idx="2619">
                  <c:v>20696</c:v>
                </c:pt>
                <c:pt idx="2620">
                  <c:v>20696</c:v>
                </c:pt>
                <c:pt idx="2621">
                  <c:v>20696</c:v>
                </c:pt>
                <c:pt idx="2622">
                  <c:v>20695</c:v>
                </c:pt>
                <c:pt idx="2623">
                  <c:v>20692</c:v>
                </c:pt>
                <c:pt idx="2624">
                  <c:v>20690</c:v>
                </c:pt>
                <c:pt idx="2625">
                  <c:v>20688</c:v>
                </c:pt>
                <c:pt idx="2626">
                  <c:v>20686</c:v>
                </c:pt>
                <c:pt idx="2627">
                  <c:v>20685.73913043478</c:v>
                </c:pt>
                <c:pt idx="2628">
                  <c:v>20684.5652173913</c:v>
                </c:pt>
                <c:pt idx="2629">
                  <c:v>20684</c:v>
                </c:pt>
                <c:pt idx="2630">
                  <c:v>20681</c:v>
                </c:pt>
                <c:pt idx="2631">
                  <c:v>20680.5652173913</c:v>
                </c:pt>
                <c:pt idx="2632">
                  <c:v>20680</c:v>
                </c:pt>
                <c:pt idx="2633">
                  <c:v>20675</c:v>
                </c:pt>
                <c:pt idx="2634">
                  <c:v>20674</c:v>
                </c:pt>
                <c:pt idx="2635">
                  <c:v>20673.08695652174</c:v>
                </c:pt>
                <c:pt idx="2636">
                  <c:v>20659</c:v>
                </c:pt>
                <c:pt idx="2637">
                  <c:v>20658.304347826084</c:v>
                </c:pt>
                <c:pt idx="2638">
                  <c:v>20655</c:v>
                </c:pt>
                <c:pt idx="2639">
                  <c:v>20652</c:v>
                </c:pt>
                <c:pt idx="2640">
                  <c:v>20651</c:v>
                </c:pt>
                <c:pt idx="2641">
                  <c:v>20646</c:v>
                </c:pt>
                <c:pt idx="2642">
                  <c:v>20644</c:v>
                </c:pt>
                <c:pt idx="2643">
                  <c:v>20641</c:v>
                </c:pt>
                <c:pt idx="2644">
                  <c:v>20633.913043478256</c:v>
                </c:pt>
                <c:pt idx="2645">
                  <c:v>20630</c:v>
                </c:pt>
                <c:pt idx="2646">
                  <c:v>20629</c:v>
                </c:pt>
                <c:pt idx="2647">
                  <c:v>20618</c:v>
                </c:pt>
                <c:pt idx="2648">
                  <c:v>20616</c:v>
                </c:pt>
                <c:pt idx="2649">
                  <c:v>20615</c:v>
                </c:pt>
                <c:pt idx="2650">
                  <c:v>20614.73913043478</c:v>
                </c:pt>
                <c:pt idx="2651">
                  <c:v>20614</c:v>
                </c:pt>
                <c:pt idx="2652">
                  <c:v>20611</c:v>
                </c:pt>
                <c:pt idx="2653">
                  <c:v>20608</c:v>
                </c:pt>
                <c:pt idx="2654">
                  <c:v>20605</c:v>
                </c:pt>
                <c:pt idx="2655">
                  <c:v>20602</c:v>
                </c:pt>
                <c:pt idx="2656">
                  <c:v>20601</c:v>
                </c:pt>
                <c:pt idx="2657">
                  <c:v>20596.956521739132</c:v>
                </c:pt>
                <c:pt idx="2658">
                  <c:v>20592</c:v>
                </c:pt>
                <c:pt idx="2659">
                  <c:v>20591</c:v>
                </c:pt>
                <c:pt idx="2660">
                  <c:v>20583</c:v>
                </c:pt>
                <c:pt idx="2661">
                  <c:v>20572</c:v>
                </c:pt>
                <c:pt idx="2662">
                  <c:v>20570.17391304348</c:v>
                </c:pt>
                <c:pt idx="2663">
                  <c:v>20561</c:v>
                </c:pt>
                <c:pt idx="2664">
                  <c:v>20559</c:v>
                </c:pt>
                <c:pt idx="2665">
                  <c:v>20549.434782608703</c:v>
                </c:pt>
                <c:pt idx="2666">
                  <c:v>20546.08695652174</c:v>
                </c:pt>
                <c:pt idx="2667">
                  <c:v>20537.217391304348</c:v>
                </c:pt>
                <c:pt idx="2668">
                  <c:v>20533</c:v>
                </c:pt>
                <c:pt idx="2669">
                  <c:v>20526.782608695656</c:v>
                </c:pt>
                <c:pt idx="2670">
                  <c:v>20524</c:v>
                </c:pt>
                <c:pt idx="2671">
                  <c:v>20523.08695652174</c:v>
                </c:pt>
                <c:pt idx="2672">
                  <c:v>20517.238095238099</c:v>
                </c:pt>
                <c:pt idx="2673">
                  <c:v>20516.17391304348</c:v>
                </c:pt>
                <c:pt idx="2674">
                  <c:v>20515.130434782608</c:v>
                </c:pt>
                <c:pt idx="2675">
                  <c:v>20513.47826086956</c:v>
                </c:pt>
                <c:pt idx="2676">
                  <c:v>20499</c:v>
                </c:pt>
                <c:pt idx="2677">
                  <c:v>20496</c:v>
                </c:pt>
                <c:pt idx="2678">
                  <c:v>20493.913043478256</c:v>
                </c:pt>
                <c:pt idx="2679">
                  <c:v>20473.521739130436</c:v>
                </c:pt>
                <c:pt idx="2680">
                  <c:v>20472.391304347821</c:v>
                </c:pt>
                <c:pt idx="2681">
                  <c:v>20470.652173913044</c:v>
                </c:pt>
                <c:pt idx="2682">
                  <c:v>20468.913043478256</c:v>
                </c:pt>
                <c:pt idx="2683">
                  <c:v>20454.5652173913</c:v>
                </c:pt>
                <c:pt idx="2684">
                  <c:v>20449</c:v>
                </c:pt>
                <c:pt idx="2685">
                  <c:v>20440</c:v>
                </c:pt>
                <c:pt idx="2686">
                  <c:v>20433.17391304348</c:v>
                </c:pt>
                <c:pt idx="2687">
                  <c:v>20432</c:v>
                </c:pt>
                <c:pt idx="2688">
                  <c:v>20430</c:v>
                </c:pt>
                <c:pt idx="2689">
                  <c:v>20428</c:v>
                </c:pt>
                <c:pt idx="2690">
                  <c:v>20421.391304347821</c:v>
                </c:pt>
                <c:pt idx="2691">
                  <c:v>20421</c:v>
                </c:pt>
                <c:pt idx="2692">
                  <c:v>20414</c:v>
                </c:pt>
                <c:pt idx="2693">
                  <c:v>20404</c:v>
                </c:pt>
                <c:pt idx="2694">
                  <c:v>20402</c:v>
                </c:pt>
                <c:pt idx="2695">
                  <c:v>20400</c:v>
                </c:pt>
                <c:pt idx="2696">
                  <c:v>20399</c:v>
                </c:pt>
                <c:pt idx="2697">
                  <c:v>20396</c:v>
                </c:pt>
                <c:pt idx="2698">
                  <c:v>20391</c:v>
                </c:pt>
                <c:pt idx="2699">
                  <c:v>20390</c:v>
                </c:pt>
                <c:pt idx="2700">
                  <c:v>20386</c:v>
                </c:pt>
                <c:pt idx="2701">
                  <c:v>20384</c:v>
                </c:pt>
                <c:pt idx="2702">
                  <c:v>20383</c:v>
                </c:pt>
                <c:pt idx="2703">
                  <c:v>20373</c:v>
                </c:pt>
                <c:pt idx="2704">
                  <c:v>20371</c:v>
                </c:pt>
                <c:pt idx="2705">
                  <c:v>20370</c:v>
                </c:pt>
                <c:pt idx="2706">
                  <c:v>20369</c:v>
                </c:pt>
                <c:pt idx="2707">
                  <c:v>20365.73913043478</c:v>
                </c:pt>
                <c:pt idx="2708">
                  <c:v>20362</c:v>
                </c:pt>
                <c:pt idx="2709">
                  <c:v>20356</c:v>
                </c:pt>
                <c:pt idx="2710">
                  <c:v>20352</c:v>
                </c:pt>
                <c:pt idx="2711">
                  <c:v>20351</c:v>
                </c:pt>
                <c:pt idx="2712">
                  <c:v>20344</c:v>
                </c:pt>
                <c:pt idx="2713">
                  <c:v>20341</c:v>
                </c:pt>
                <c:pt idx="2714">
                  <c:v>20332</c:v>
                </c:pt>
                <c:pt idx="2715">
                  <c:v>20331.5652173913</c:v>
                </c:pt>
                <c:pt idx="2716">
                  <c:v>20331</c:v>
                </c:pt>
                <c:pt idx="2717">
                  <c:v>20330</c:v>
                </c:pt>
                <c:pt idx="2718">
                  <c:v>20326</c:v>
                </c:pt>
                <c:pt idx="2719">
                  <c:v>20325</c:v>
                </c:pt>
                <c:pt idx="2720">
                  <c:v>20322</c:v>
                </c:pt>
                <c:pt idx="2721">
                  <c:v>20321</c:v>
                </c:pt>
                <c:pt idx="2722">
                  <c:v>20320</c:v>
                </c:pt>
                <c:pt idx="2723">
                  <c:v>20317</c:v>
                </c:pt>
                <c:pt idx="2724">
                  <c:v>20315.26086956522</c:v>
                </c:pt>
                <c:pt idx="2725">
                  <c:v>20312</c:v>
                </c:pt>
                <c:pt idx="2726">
                  <c:v>20305</c:v>
                </c:pt>
                <c:pt idx="2727">
                  <c:v>20298</c:v>
                </c:pt>
                <c:pt idx="2728">
                  <c:v>20286</c:v>
                </c:pt>
                <c:pt idx="2729">
                  <c:v>20267</c:v>
                </c:pt>
                <c:pt idx="2730">
                  <c:v>20261.26086956522</c:v>
                </c:pt>
                <c:pt idx="2731">
                  <c:v>20257.26086956522</c:v>
                </c:pt>
                <c:pt idx="2732">
                  <c:v>20247.08695652174</c:v>
                </c:pt>
                <c:pt idx="2733">
                  <c:v>20238</c:v>
                </c:pt>
                <c:pt idx="2734">
                  <c:v>20235</c:v>
                </c:pt>
                <c:pt idx="2735">
                  <c:v>20234.08695652174</c:v>
                </c:pt>
                <c:pt idx="2736">
                  <c:v>20228</c:v>
                </c:pt>
                <c:pt idx="2737">
                  <c:v>20205</c:v>
                </c:pt>
                <c:pt idx="2738">
                  <c:v>20197</c:v>
                </c:pt>
                <c:pt idx="2739">
                  <c:v>20196.5652173913</c:v>
                </c:pt>
                <c:pt idx="2740">
                  <c:v>20191</c:v>
                </c:pt>
                <c:pt idx="2741">
                  <c:v>20179</c:v>
                </c:pt>
                <c:pt idx="2742">
                  <c:v>20178</c:v>
                </c:pt>
                <c:pt idx="2743">
                  <c:v>20177</c:v>
                </c:pt>
                <c:pt idx="2744">
                  <c:v>20173</c:v>
                </c:pt>
                <c:pt idx="2745">
                  <c:v>20172</c:v>
                </c:pt>
                <c:pt idx="2746">
                  <c:v>20170</c:v>
                </c:pt>
                <c:pt idx="2747">
                  <c:v>20160</c:v>
                </c:pt>
                <c:pt idx="2748">
                  <c:v>20158.347826086956</c:v>
                </c:pt>
                <c:pt idx="2749">
                  <c:v>20158</c:v>
                </c:pt>
                <c:pt idx="2750">
                  <c:v>20156</c:v>
                </c:pt>
                <c:pt idx="2751">
                  <c:v>20154</c:v>
                </c:pt>
                <c:pt idx="2752">
                  <c:v>20153</c:v>
                </c:pt>
                <c:pt idx="2753">
                  <c:v>20146</c:v>
                </c:pt>
                <c:pt idx="2754">
                  <c:v>20136.956521739132</c:v>
                </c:pt>
                <c:pt idx="2755">
                  <c:v>20126.434782608703</c:v>
                </c:pt>
                <c:pt idx="2756">
                  <c:v>20124.5652173913</c:v>
                </c:pt>
                <c:pt idx="2757">
                  <c:v>20124</c:v>
                </c:pt>
                <c:pt idx="2758">
                  <c:v>20123</c:v>
                </c:pt>
                <c:pt idx="2759">
                  <c:v>20116</c:v>
                </c:pt>
                <c:pt idx="2760">
                  <c:v>20114.956521739132</c:v>
                </c:pt>
                <c:pt idx="2761">
                  <c:v>20110</c:v>
                </c:pt>
                <c:pt idx="2762">
                  <c:v>20107</c:v>
                </c:pt>
                <c:pt idx="2763">
                  <c:v>20081</c:v>
                </c:pt>
                <c:pt idx="2764">
                  <c:v>20074</c:v>
                </c:pt>
                <c:pt idx="2765">
                  <c:v>20072.08695652174</c:v>
                </c:pt>
                <c:pt idx="2766">
                  <c:v>20066.043478260868</c:v>
                </c:pt>
                <c:pt idx="2767">
                  <c:v>20065</c:v>
                </c:pt>
                <c:pt idx="2768">
                  <c:v>20057</c:v>
                </c:pt>
                <c:pt idx="2769">
                  <c:v>20053</c:v>
                </c:pt>
                <c:pt idx="2770">
                  <c:v>20047</c:v>
                </c:pt>
                <c:pt idx="2771">
                  <c:v>20030.304347826084</c:v>
                </c:pt>
                <c:pt idx="2772">
                  <c:v>20028.826086956517</c:v>
                </c:pt>
                <c:pt idx="2773">
                  <c:v>20027.826086956517</c:v>
                </c:pt>
                <c:pt idx="2774">
                  <c:v>20009.26086956522</c:v>
                </c:pt>
                <c:pt idx="2775">
                  <c:v>19997.521739130436</c:v>
                </c:pt>
                <c:pt idx="2776">
                  <c:v>19977.17391304348</c:v>
                </c:pt>
                <c:pt idx="2777">
                  <c:v>19945</c:v>
                </c:pt>
                <c:pt idx="2778">
                  <c:v>19943</c:v>
                </c:pt>
                <c:pt idx="2779">
                  <c:v>19923.782608695656</c:v>
                </c:pt>
                <c:pt idx="2780">
                  <c:v>19916</c:v>
                </c:pt>
                <c:pt idx="2781">
                  <c:v>19903.652173913044</c:v>
                </c:pt>
                <c:pt idx="2782">
                  <c:v>19902</c:v>
                </c:pt>
                <c:pt idx="2783">
                  <c:v>19901</c:v>
                </c:pt>
                <c:pt idx="2784">
                  <c:v>19889.956521739132</c:v>
                </c:pt>
                <c:pt idx="2785">
                  <c:v>19888.695652173912</c:v>
                </c:pt>
                <c:pt idx="2786">
                  <c:v>19887.304347826084</c:v>
                </c:pt>
                <c:pt idx="2787">
                  <c:v>19886</c:v>
                </c:pt>
                <c:pt idx="2788">
                  <c:v>19870</c:v>
                </c:pt>
                <c:pt idx="2789">
                  <c:v>19866</c:v>
                </c:pt>
                <c:pt idx="2790">
                  <c:v>19866</c:v>
                </c:pt>
                <c:pt idx="2791">
                  <c:v>19860</c:v>
                </c:pt>
                <c:pt idx="2792">
                  <c:v>19855.17391304348</c:v>
                </c:pt>
                <c:pt idx="2793">
                  <c:v>19842</c:v>
                </c:pt>
                <c:pt idx="2794">
                  <c:v>19842</c:v>
                </c:pt>
                <c:pt idx="2795">
                  <c:v>19840</c:v>
                </c:pt>
                <c:pt idx="2796">
                  <c:v>19836.608695652179</c:v>
                </c:pt>
                <c:pt idx="2797">
                  <c:v>19828.26086956522</c:v>
                </c:pt>
                <c:pt idx="2798">
                  <c:v>19825.869565217392</c:v>
                </c:pt>
                <c:pt idx="2799">
                  <c:v>19818</c:v>
                </c:pt>
                <c:pt idx="2800">
                  <c:v>19811.73913043478</c:v>
                </c:pt>
                <c:pt idx="2801">
                  <c:v>19804</c:v>
                </c:pt>
                <c:pt idx="2802">
                  <c:v>19785</c:v>
                </c:pt>
                <c:pt idx="2803">
                  <c:v>19784</c:v>
                </c:pt>
                <c:pt idx="2804">
                  <c:v>19776</c:v>
                </c:pt>
                <c:pt idx="2805">
                  <c:v>19775.26086956522</c:v>
                </c:pt>
                <c:pt idx="2806">
                  <c:v>19774</c:v>
                </c:pt>
                <c:pt idx="2807">
                  <c:v>19766</c:v>
                </c:pt>
                <c:pt idx="2808">
                  <c:v>19765.304347826084</c:v>
                </c:pt>
                <c:pt idx="2809">
                  <c:v>19756</c:v>
                </c:pt>
                <c:pt idx="2810">
                  <c:v>19752</c:v>
                </c:pt>
                <c:pt idx="2811">
                  <c:v>19750</c:v>
                </c:pt>
                <c:pt idx="2812">
                  <c:v>19744</c:v>
                </c:pt>
                <c:pt idx="2813">
                  <c:v>19739.304347826084</c:v>
                </c:pt>
                <c:pt idx="2814">
                  <c:v>19739</c:v>
                </c:pt>
                <c:pt idx="2815">
                  <c:v>19736</c:v>
                </c:pt>
                <c:pt idx="2816">
                  <c:v>19728.73913043478</c:v>
                </c:pt>
                <c:pt idx="2817">
                  <c:v>19724</c:v>
                </c:pt>
                <c:pt idx="2818">
                  <c:v>19722</c:v>
                </c:pt>
                <c:pt idx="2819">
                  <c:v>19713.652173913044</c:v>
                </c:pt>
                <c:pt idx="2820">
                  <c:v>19713</c:v>
                </c:pt>
                <c:pt idx="2821">
                  <c:v>19711.17391304348</c:v>
                </c:pt>
                <c:pt idx="2822">
                  <c:v>19697.913043478256</c:v>
                </c:pt>
                <c:pt idx="2823">
                  <c:v>19682.652173913044</c:v>
                </c:pt>
                <c:pt idx="2824">
                  <c:v>19675.913043478256</c:v>
                </c:pt>
                <c:pt idx="2825">
                  <c:v>19663.695652173912</c:v>
                </c:pt>
                <c:pt idx="2826">
                  <c:v>19663</c:v>
                </c:pt>
                <c:pt idx="2827">
                  <c:v>19651</c:v>
                </c:pt>
                <c:pt idx="2828">
                  <c:v>19650</c:v>
                </c:pt>
                <c:pt idx="2829">
                  <c:v>19649.434782608703</c:v>
                </c:pt>
                <c:pt idx="2830">
                  <c:v>19648</c:v>
                </c:pt>
                <c:pt idx="2831">
                  <c:v>19648</c:v>
                </c:pt>
                <c:pt idx="2832">
                  <c:v>19645.130434782608</c:v>
                </c:pt>
                <c:pt idx="2833">
                  <c:v>19638</c:v>
                </c:pt>
                <c:pt idx="2834">
                  <c:v>19638</c:v>
                </c:pt>
                <c:pt idx="2835">
                  <c:v>19636.521739130436</c:v>
                </c:pt>
                <c:pt idx="2836">
                  <c:v>19629</c:v>
                </c:pt>
                <c:pt idx="2837">
                  <c:v>19625</c:v>
                </c:pt>
                <c:pt idx="2838">
                  <c:v>19622</c:v>
                </c:pt>
                <c:pt idx="2839">
                  <c:v>19620</c:v>
                </c:pt>
                <c:pt idx="2840">
                  <c:v>19620</c:v>
                </c:pt>
                <c:pt idx="2841">
                  <c:v>19619.608695652179</c:v>
                </c:pt>
                <c:pt idx="2842">
                  <c:v>19619</c:v>
                </c:pt>
                <c:pt idx="2843">
                  <c:v>19616</c:v>
                </c:pt>
                <c:pt idx="2844">
                  <c:v>19598</c:v>
                </c:pt>
                <c:pt idx="2845">
                  <c:v>19593.47826086956</c:v>
                </c:pt>
                <c:pt idx="2846">
                  <c:v>19587</c:v>
                </c:pt>
                <c:pt idx="2847">
                  <c:v>19586.521739130436</c:v>
                </c:pt>
                <c:pt idx="2848">
                  <c:v>19582</c:v>
                </c:pt>
                <c:pt idx="2849">
                  <c:v>19582</c:v>
                </c:pt>
                <c:pt idx="2850">
                  <c:v>19579</c:v>
                </c:pt>
                <c:pt idx="2851">
                  <c:v>19578</c:v>
                </c:pt>
                <c:pt idx="2852">
                  <c:v>19575.47826086956</c:v>
                </c:pt>
                <c:pt idx="2853">
                  <c:v>19547</c:v>
                </c:pt>
                <c:pt idx="2854">
                  <c:v>19542.73913043478</c:v>
                </c:pt>
                <c:pt idx="2855">
                  <c:v>19542</c:v>
                </c:pt>
                <c:pt idx="2856">
                  <c:v>19536</c:v>
                </c:pt>
                <c:pt idx="2857">
                  <c:v>19530</c:v>
                </c:pt>
                <c:pt idx="2858">
                  <c:v>19526</c:v>
                </c:pt>
                <c:pt idx="2859">
                  <c:v>19525.608695652179</c:v>
                </c:pt>
                <c:pt idx="2860">
                  <c:v>19512.434782608703</c:v>
                </c:pt>
                <c:pt idx="2861">
                  <c:v>19508</c:v>
                </c:pt>
                <c:pt idx="2862">
                  <c:v>19500</c:v>
                </c:pt>
                <c:pt idx="2863">
                  <c:v>19498</c:v>
                </c:pt>
                <c:pt idx="2864">
                  <c:v>19477.869565217392</c:v>
                </c:pt>
                <c:pt idx="2865">
                  <c:v>19476.217391304348</c:v>
                </c:pt>
                <c:pt idx="2866">
                  <c:v>19475.913043478256</c:v>
                </c:pt>
                <c:pt idx="2867">
                  <c:v>19470</c:v>
                </c:pt>
                <c:pt idx="2868">
                  <c:v>19453.347826086956</c:v>
                </c:pt>
                <c:pt idx="2869">
                  <c:v>19444.26086956522</c:v>
                </c:pt>
                <c:pt idx="2870">
                  <c:v>19413.695652173912</c:v>
                </c:pt>
                <c:pt idx="2871">
                  <c:v>19389</c:v>
                </c:pt>
                <c:pt idx="2872">
                  <c:v>19383.47826086956</c:v>
                </c:pt>
                <c:pt idx="2873">
                  <c:v>19379.26086956522</c:v>
                </c:pt>
                <c:pt idx="2874">
                  <c:v>19379</c:v>
                </c:pt>
                <c:pt idx="2875">
                  <c:v>19372.333333333321</c:v>
                </c:pt>
                <c:pt idx="2876">
                  <c:v>19372</c:v>
                </c:pt>
                <c:pt idx="2877">
                  <c:v>19365</c:v>
                </c:pt>
                <c:pt idx="2878">
                  <c:v>19361</c:v>
                </c:pt>
                <c:pt idx="2879">
                  <c:v>19360</c:v>
                </c:pt>
                <c:pt idx="2880">
                  <c:v>19358</c:v>
                </c:pt>
                <c:pt idx="2881">
                  <c:v>19356</c:v>
                </c:pt>
                <c:pt idx="2882">
                  <c:v>19354</c:v>
                </c:pt>
                <c:pt idx="2883">
                  <c:v>19348</c:v>
                </c:pt>
                <c:pt idx="2884">
                  <c:v>19345</c:v>
                </c:pt>
                <c:pt idx="2885">
                  <c:v>19342</c:v>
                </c:pt>
                <c:pt idx="2886">
                  <c:v>19333.347826086956</c:v>
                </c:pt>
                <c:pt idx="2887">
                  <c:v>19328</c:v>
                </c:pt>
                <c:pt idx="2888">
                  <c:v>19322</c:v>
                </c:pt>
                <c:pt idx="2889">
                  <c:v>19317.523809523813</c:v>
                </c:pt>
                <c:pt idx="2890">
                  <c:v>19317</c:v>
                </c:pt>
                <c:pt idx="2891">
                  <c:v>19315</c:v>
                </c:pt>
                <c:pt idx="2892">
                  <c:v>19314</c:v>
                </c:pt>
                <c:pt idx="2893">
                  <c:v>19312.608695652179</c:v>
                </c:pt>
                <c:pt idx="2894">
                  <c:v>19310</c:v>
                </c:pt>
                <c:pt idx="2895">
                  <c:v>19302</c:v>
                </c:pt>
                <c:pt idx="2896">
                  <c:v>19296.652173913044</c:v>
                </c:pt>
                <c:pt idx="2897">
                  <c:v>19295.652173913044</c:v>
                </c:pt>
                <c:pt idx="2898">
                  <c:v>19291</c:v>
                </c:pt>
                <c:pt idx="2899">
                  <c:v>19279.130434782608</c:v>
                </c:pt>
                <c:pt idx="2900">
                  <c:v>19277.08695652174</c:v>
                </c:pt>
                <c:pt idx="2901">
                  <c:v>19276.826086956517</c:v>
                </c:pt>
                <c:pt idx="2902">
                  <c:v>19268</c:v>
                </c:pt>
                <c:pt idx="2903">
                  <c:v>19244</c:v>
                </c:pt>
                <c:pt idx="2904">
                  <c:v>19238.304347826084</c:v>
                </c:pt>
                <c:pt idx="2905">
                  <c:v>19229.434782608703</c:v>
                </c:pt>
                <c:pt idx="2906">
                  <c:v>19220</c:v>
                </c:pt>
                <c:pt idx="2907">
                  <c:v>19210</c:v>
                </c:pt>
                <c:pt idx="2908">
                  <c:v>19197.652173913044</c:v>
                </c:pt>
                <c:pt idx="2909">
                  <c:v>19194</c:v>
                </c:pt>
                <c:pt idx="2910">
                  <c:v>19170</c:v>
                </c:pt>
                <c:pt idx="2911">
                  <c:v>19132</c:v>
                </c:pt>
                <c:pt idx="2912">
                  <c:v>19128</c:v>
                </c:pt>
                <c:pt idx="2913">
                  <c:v>19122.095238095233</c:v>
                </c:pt>
                <c:pt idx="2914">
                  <c:v>19091.73913043478</c:v>
                </c:pt>
                <c:pt idx="2915">
                  <c:v>19065</c:v>
                </c:pt>
                <c:pt idx="2916">
                  <c:v>19059.47826086956</c:v>
                </c:pt>
                <c:pt idx="2917">
                  <c:v>19057</c:v>
                </c:pt>
                <c:pt idx="2918">
                  <c:v>19043</c:v>
                </c:pt>
                <c:pt idx="2919">
                  <c:v>19037</c:v>
                </c:pt>
                <c:pt idx="2920">
                  <c:v>19024</c:v>
                </c:pt>
                <c:pt idx="2921">
                  <c:v>19023</c:v>
                </c:pt>
                <c:pt idx="2922">
                  <c:v>19022.608695652179</c:v>
                </c:pt>
                <c:pt idx="2923">
                  <c:v>19014</c:v>
                </c:pt>
                <c:pt idx="2924">
                  <c:v>19006</c:v>
                </c:pt>
                <c:pt idx="2925">
                  <c:v>19004</c:v>
                </c:pt>
                <c:pt idx="2926">
                  <c:v>19001</c:v>
                </c:pt>
                <c:pt idx="2927">
                  <c:v>18999</c:v>
                </c:pt>
                <c:pt idx="2928">
                  <c:v>18998</c:v>
                </c:pt>
                <c:pt idx="2929">
                  <c:v>18996</c:v>
                </c:pt>
                <c:pt idx="2930">
                  <c:v>18994</c:v>
                </c:pt>
                <c:pt idx="2931">
                  <c:v>18990</c:v>
                </c:pt>
                <c:pt idx="2932">
                  <c:v>18987</c:v>
                </c:pt>
                <c:pt idx="2933">
                  <c:v>18982</c:v>
                </c:pt>
                <c:pt idx="2934">
                  <c:v>18979</c:v>
                </c:pt>
                <c:pt idx="2935">
                  <c:v>18976</c:v>
                </c:pt>
                <c:pt idx="2936">
                  <c:v>18973</c:v>
                </c:pt>
                <c:pt idx="2937">
                  <c:v>18969.695652173912</c:v>
                </c:pt>
                <c:pt idx="2938">
                  <c:v>18967.5652173913</c:v>
                </c:pt>
                <c:pt idx="2939">
                  <c:v>18967.521739130436</c:v>
                </c:pt>
                <c:pt idx="2940">
                  <c:v>18961.47826086956</c:v>
                </c:pt>
                <c:pt idx="2941">
                  <c:v>18955.47826086956</c:v>
                </c:pt>
                <c:pt idx="2942">
                  <c:v>18951</c:v>
                </c:pt>
                <c:pt idx="2943">
                  <c:v>18949</c:v>
                </c:pt>
                <c:pt idx="2944">
                  <c:v>18940</c:v>
                </c:pt>
                <c:pt idx="2945">
                  <c:v>18938</c:v>
                </c:pt>
                <c:pt idx="2946">
                  <c:v>18938</c:v>
                </c:pt>
                <c:pt idx="2947">
                  <c:v>18937</c:v>
                </c:pt>
                <c:pt idx="2948">
                  <c:v>18935.391304347821</c:v>
                </c:pt>
                <c:pt idx="2949">
                  <c:v>18935</c:v>
                </c:pt>
                <c:pt idx="2950">
                  <c:v>18928</c:v>
                </c:pt>
                <c:pt idx="2951">
                  <c:v>18926</c:v>
                </c:pt>
                <c:pt idx="2952">
                  <c:v>18922.695652173912</c:v>
                </c:pt>
                <c:pt idx="2953">
                  <c:v>18922</c:v>
                </c:pt>
                <c:pt idx="2954">
                  <c:v>18912</c:v>
                </c:pt>
                <c:pt idx="2955">
                  <c:v>18912</c:v>
                </c:pt>
                <c:pt idx="2956">
                  <c:v>18893.217391304348</c:v>
                </c:pt>
                <c:pt idx="2957">
                  <c:v>18856.652173913044</c:v>
                </c:pt>
                <c:pt idx="2958">
                  <c:v>18856</c:v>
                </c:pt>
                <c:pt idx="2959">
                  <c:v>18847</c:v>
                </c:pt>
                <c:pt idx="2960">
                  <c:v>18846</c:v>
                </c:pt>
                <c:pt idx="2961">
                  <c:v>18844</c:v>
                </c:pt>
                <c:pt idx="2962">
                  <c:v>18841</c:v>
                </c:pt>
                <c:pt idx="2963">
                  <c:v>18837</c:v>
                </c:pt>
                <c:pt idx="2964">
                  <c:v>18834</c:v>
                </c:pt>
                <c:pt idx="2965">
                  <c:v>18827</c:v>
                </c:pt>
                <c:pt idx="2966">
                  <c:v>18823.826086956517</c:v>
                </c:pt>
                <c:pt idx="2967">
                  <c:v>18815</c:v>
                </c:pt>
                <c:pt idx="2968">
                  <c:v>18812</c:v>
                </c:pt>
                <c:pt idx="2969">
                  <c:v>18810</c:v>
                </c:pt>
                <c:pt idx="2970">
                  <c:v>18805</c:v>
                </c:pt>
                <c:pt idx="2971">
                  <c:v>18803</c:v>
                </c:pt>
                <c:pt idx="2972">
                  <c:v>18793</c:v>
                </c:pt>
                <c:pt idx="2973">
                  <c:v>18791</c:v>
                </c:pt>
                <c:pt idx="2974">
                  <c:v>18785</c:v>
                </c:pt>
                <c:pt idx="2975">
                  <c:v>18782</c:v>
                </c:pt>
                <c:pt idx="2976">
                  <c:v>18781</c:v>
                </c:pt>
                <c:pt idx="2977">
                  <c:v>18773</c:v>
                </c:pt>
                <c:pt idx="2978">
                  <c:v>18771</c:v>
                </c:pt>
                <c:pt idx="2979">
                  <c:v>18770</c:v>
                </c:pt>
                <c:pt idx="2980">
                  <c:v>18765</c:v>
                </c:pt>
                <c:pt idx="2981">
                  <c:v>18758</c:v>
                </c:pt>
                <c:pt idx="2982">
                  <c:v>18754</c:v>
                </c:pt>
                <c:pt idx="2983">
                  <c:v>18751</c:v>
                </c:pt>
                <c:pt idx="2984">
                  <c:v>18746</c:v>
                </c:pt>
                <c:pt idx="2985">
                  <c:v>18746</c:v>
                </c:pt>
                <c:pt idx="2986">
                  <c:v>18745.73913043478</c:v>
                </c:pt>
                <c:pt idx="2987">
                  <c:v>18744</c:v>
                </c:pt>
                <c:pt idx="2988">
                  <c:v>18743</c:v>
                </c:pt>
                <c:pt idx="2989">
                  <c:v>18740</c:v>
                </c:pt>
                <c:pt idx="2990">
                  <c:v>18738</c:v>
                </c:pt>
                <c:pt idx="2991">
                  <c:v>18737</c:v>
                </c:pt>
                <c:pt idx="2992">
                  <c:v>18734.434782608703</c:v>
                </c:pt>
                <c:pt idx="2993">
                  <c:v>18734</c:v>
                </c:pt>
                <c:pt idx="2994">
                  <c:v>18726</c:v>
                </c:pt>
                <c:pt idx="2995">
                  <c:v>18721</c:v>
                </c:pt>
                <c:pt idx="2996">
                  <c:v>18718</c:v>
                </c:pt>
                <c:pt idx="2997">
                  <c:v>18717</c:v>
                </c:pt>
                <c:pt idx="2998">
                  <c:v>18712</c:v>
                </c:pt>
                <c:pt idx="2999">
                  <c:v>18704</c:v>
                </c:pt>
                <c:pt idx="3000">
                  <c:v>18700</c:v>
                </c:pt>
                <c:pt idx="3001">
                  <c:v>18699</c:v>
                </c:pt>
                <c:pt idx="3002">
                  <c:v>18696</c:v>
                </c:pt>
                <c:pt idx="3003">
                  <c:v>18691</c:v>
                </c:pt>
                <c:pt idx="3004">
                  <c:v>18688.26086956522</c:v>
                </c:pt>
                <c:pt idx="3005">
                  <c:v>18686</c:v>
                </c:pt>
                <c:pt idx="3006">
                  <c:v>18685.521739130436</c:v>
                </c:pt>
                <c:pt idx="3007">
                  <c:v>18685.17391304348</c:v>
                </c:pt>
                <c:pt idx="3008">
                  <c:v>18682</c:v>
                </c:pt>
                <c:pt idx="3009">
                  <c:v>18680.130434782608</c:v>
                </c:pt>
                <c:pt idx="3010">
                  <c:v>18680</c:v>
                </c:pt>
                <c:pt idx="3011">
                  <c:v>18662</c:v>
                </c:pt>
                <c:pt idx="3012">
                  <c:v>18659.217391304348</c:v>
                </c:pt>
                <c:pt idx="3013">
                  <c:v>18654.434782608703</c:v>
                </c:pt>
                <c:pt idx="3014">
                  <c:v>18649.782608695656</c:v>
                </c:pt>
                <c:pt idx="3015">
                  <c:v>18647</c:v>
                </c:pt>
                <c:pt idx="3016">
                  <c:v>18633</c:v>
                </c:pt>
                <c:pt idx="3017">
                  <c:v>18627</c:v>
                </c:pt>
                <c:pt idx="3018">
                  <c:v>18624</c:v>
                </c:pt>
                <c:pt idx="3019">
                  <c:v>18620</c:v>
                </c:pt>
                <c:pt idx="3020">
                  <c:v>18618</c:v>
                </c:pt>
                <c:pt idx="3021">
                  <c:v>18615</c:v>
                </c:pt>
                <c:pt idx="3022">
                  <c:v>18609</c:v>
                </c:pt>
                <c:pt idx="3023">
                  <c:v>18608</c:v>
                </c:pt>
                <c:pt idx="3024">
                  <c:v>18574</c:v>
                </c:pt>
                <c:pt idx="3025">
                  <c:v>18573.130434782608</c:v>
                </c:pt>
                <c:pt idx="3026">
                  <c:v>18568.17391304348</c:v>
                </c:pt>
                <c:pt idx="3027">
                  <c:v>18559.043478260868</c:v>
                </c:pt>
                <c:pt idx="3028">
                  <c:v>18552</c:v>
                </c:pt>
                <c:pt idx="3029">
                  <c:v>18548.869565217392</c:v>
                </c:pt>
                <c:pt idx="3030">
                  <c:v>18505.304347826084</c:v>
                </c:pt>
                <c:pt idx="3031">
                  <c:v>18501.695652173912</c:v>
                </c:pt>
                <c:pt idx="3032">
                  <c:v>18496.826086956517</c:v>
                </c:pt>
                <c:pt idx="3033">
                  <c:v>18483</c:v>
                </c:pt>
                <c:pt idx="3034">
                  <c:v>18446</c:v>
                </c:pt>
                <c:pt idx="3035">
                  <c:v>18435.130434782608</c:v>
                </c:pt>
                <c:pt idx="3036">
                  <c:v>18414</c:v>
                </c:pt>
                <c:pt idx="3037">
                  <c:v>18382.17391304348</c:v>
                </c:pt>
                <c:pt idx="3038">
                  <c:v>18363.652173913044</c:v>
                </c:pt>
                <c:pt idx="3039">
                  <c:v>18355.17391304348</c:v>
                </c:pt>
                <c:pt idx="3040">
                  <c:v>18354</c:v>
                </c:pt>
                <c:pt idx="3041">
                  <c:v>18317.347826086956</c:v>
                </c:pt>
                <c:pt idx="3042">
                  <c:v>18308</c:v>
                </c:pt>
                <c:pt idx="3043">
                  <c:v>18299.08695652174</c:v>
                </c:pt>
                <c:pt idx="3044">
                  <c:v>18282.521739130436</c:v>
                </c:pt>
                <c:pt idx="3045">
                  <c:v>18275</c:v>
                </c:pt>
                <c:pt idx="3046">
                  <c:v>18272.73913043478</c:v>
                </c:pt>
                <c:pt idx="3047">
                  <c:v>18252.130434782608</c:v>
                </c:pt>
                <c:pt idx="3048">
                  <c:v>18243.73913043478</c:v>
                </c:pt>
                <c:pt idx="3049">
                  <c:v>18155.5652173913</c:v>
                </c:pt>
                <c:pt idx="3050">
                  <c:v>18154.17391304348</c:v>
                </c:pt>
                <c:pt idx="3051">
                  <c:v>18131</c:v>
                </c:pt>
                <c:pt idx="3052">
                  <c:v>18129</c:v>
                </c:pt>
                <c:pt idx="3053">
                  <c:v>18115.217391304348</c:v>
                </c:pt>
                <c:pt idx="3054">
                  <c:v>18090</c:v>
                </c:pt>
                <c:pt idx="3055">
                  <c:v>18076.47826086956</c:v>
                </c:pt>
                <c:pt idx="3056">
                  <c:v>18072</c:v>
                </c:pt>
                <c:pt idx="3057">
                  <c:v>18052</c:v>
                </c:pt>
                <c:pt idx="3058">
                  <c:v>17939</c:v>
                </c:pt>
                <c:pt idx="3059">
                  <c:v>17936</c:v>
                </c:pt>
                <c:pt idx="3060">
                  <c:v>17899</c:v>
                </c:pt>
                <c:pt idx="3061">
                  <c:v>17888</c:v>
                </c:pt>
                <c:pt idx="3062">
                  <c:v>17874.869565217392</c:v>
                </c:pt>
                <c:pt idx="3063">
                  <c:v>17852</c:v>
                </c:pt>
                <c:pt idx="3064">
                  <c:v>17847.904761904763</c:v>
                </c:pt>
                <c:pt idx="3065">
                  <c:v>17829.043478260868</c:v>
                </c:pt>
                <c:pt idx="3066">
                  <c:v>17822</c:v>
                </c:pt>
                <c:pt idx="3067">
                  <c:v>17806</c:v>
                </c:pt>
                <c:pt idx="3068">
                  <c:v>17805</c:v>
                </c:pt>
                <c:pt idx="3069">
                  <c:v>17790</c:v>
                </c:pt>
                <c:pt idx="3070">
                  <c:v>17780</c:v>
                </c:pt>
                <c:pt idx="3071">
                  <c:v>17777</c:v>
                </c:pt>
                <c:pt idx="3072">
                  <c:v>17776</c:v>
                </c:pt>
                <c:pt idx="3073">
                  <c:v>17761</c:v>
                </c:pt>
                <c:pt idx="3074">
                  <c:v>17760</c:v>
                </c:pt>
                <c:pt idx="3075">
                  <c:v>17756</c:v>
                </c:pt>
                <c:pt idx="3076">
                  <c:v>17749.043478260875</c:v>
                </c:pt>
                <c:pt idx="3077">
                  <c:v>17732</c:v>
                </c:pt>
                <c:pt idx="3078">
                  <c:v>17721</c:v>
                </c:pt>
                <c:pt idx="3079">
                  <c:v>17718</c:v>
                </c:pt>
                <c:pt idx="3080">
                  <c:v>17712</c:v>
                </c:pt>
                <c:pt idx="3081">
                  <c:v>17708</c:v>
                </c:pt>
                <c:pt idx="3082">
                  <c:v>17705.391304347821</c:v>
                </c:pt>
                <c:pt idx="3083">
                  <c:v>17704.869565217392</c:v>
                </c:pt>
                <c:pt idx="3084">
                  <c:v>17704.47826086956</c:v>
                </c:pt>
                <c:pt idx="3085">
                  <c:v>17702.608695652179</c:v>
                </c:pt>
                <c:pt idx="3086">
                  <c:v>17693</c:v>
                </c:pt>
                <c:pt idx="3087">
                  <c:v>17692</c:v>
                </c:pt>
                <c:pt idx="3088">
                  <c:v>17690</c:v>
                </c:pt>
                <c:pt idx="3089">
                  <c:v>17683</c:v>
                </c:pt>
                <c:pt idx="3090">
                  <c:v>17668</c:v>
                </c:pt>
                <c:pt idx="3091">
                  <c:v>17652</c:v>
                </c:pt>
                <c:pt idx="3092">
                  <c:v>17649.391304347821</c:v>
                </c:pt>
                <c:pt idx="3093">
                  <c:v>17617.08695652174</c:v>
                </c:pt>
                <c:pt idx="3094">
                  <c:v>17616</c:v>
                </c:pt>
                <c:pt idx="3095">
                  <c:v>17612</c:v>
                </c:pt>
                <c:pt idx="3096">
                  <c:v>17611.347826086956</c:v>
                </c:pt>
                <c:pt idx="3097">
                  <c:v>17610</c:v>
                </c:pt>
                <c:pt idx="3098">
                  <c:v>17601.521739130436</c:v>
                </c:pt>
                <c:pt idx="3099">
                  <c:v>17584.913043478256</c:v>
                </c:pt>
                <c:pt idx="3100">
                  <c:v>17552.08695652174</c:v>
                </c:pt>
                <c:pt idx="3101">
                  <c:v>17539</c:v>
                </c:pt>
                <c:pt idx="3102">
                  <c:v>17527.217391304348</c:v>
                </c:pt>
                <c:pt idx="3103">
                  <c:v>17526</c:v>
                </c:pt>
                <c:pt idx="3104">
                  <c:v>17523</c:v>
                </c:pt>
                <c:pt idx="3105">
                  <c:v>17510.913043478256</c:v>
                </c:pt>
                <c:pt idx="3106">
                  <c:v>17507</c:v>
                </c:pt>
                <c:pt idx="3107">
                  <c:v>17502.869565217392</c:v>
                </c:pt>
                <c:pt idx="3108">
                  <c:v>17475</c:v>
                </c:pt>
                <c:pt idx="3109">
                  <c:v>17468</c:v>
                </c:pt>
                <c:pt idx="3110">
                  <c:v>17462.347826086956</c:v>
                </c:pt>
                <c:pt idx="3111">
                  <c:v>17455</c:v>
                </c:pt>
                <c:pt idx="3112">
                  <c:v>17433.826086956517</c:v>
                </c:pt>
                <c:pt idx="3113">
                  <c:v>17430.695652173912</c:v>
                </c:pt>
                <c:pt idx="3114">
                  <c:v>17420.652173913044</c:v>
                </c:pt>
                <c:pt idx="3115">
                  <c:v>17402</c:v>
                </c:pt>
                <c:pt idx="3116">
                  <c:v>17390.869565217392</c:v>
                </c:pt>
                <c:pt idx="3117">
                  <c:v>17361.095238095233</c:v>
                </c:pt>
                <c:pt idx="3118">
                  <c:v>17360</c:v>
                </c:pt>
                <c:pt idx="3119">
                  <c:v>17332</c:v>
                </c:pt>
                <c:pt idx="3120">
                  <c:v>17318</c:v>
                </c:pt>
                <c:pt idx="3121">
                  <c:v>17310.304347826084</c:v>
                </c:pt>
                <c:pt idx="3122">
                  <c:v>17310</c:v>
                </c:pt>
                <c:pt idx="3123">
                  <c:v>17302.913043478256</c:v>
                </c:pt>
                <c:pt idx="3124">
                  <c:v>17300.391304347821</c:v>
                </c:pt>
                <c:pt idx="3125">
                  <c:v>17292</c:v>
                </c:pt>
                <c:pt idx="3126">
                  <c:v>17285</c:v>
                </c:pt>
                <c:pt idx="3127">
                  <c:v>17275.695652173912</c:v>
                </c:pt>
                <c:pt idx="3128">
                  <c:v>17271.956521739132</c:v>
                </c:pt>
                <c:pt idx="3129">
                  <c:v>17267.26086956522</c:v>
                </c:pt>
                <c:pt idx="3130">
                  <c:v>17265</c:v>
                </c:pt>
                <c:pt idx="3131">
                  <c:v>17251</c:v>
                </c:pt>
                <c:pt idx="3132">
                  <c:v>17249</c:v>
                </c:pt>
                <c:pt idx="3133">
                  <c:v>17248</c:v>
                </c:pt>
                <c:pt idx="3134">
                  <c:v>17244</c:v>
                </c:pt>
                <c:pt idx="3135">
                  <c:v>17243.304347826084</c:v>
                </c:pt>
                <c:pt idx="3136">
                  <c:v>17240.130434782608</c:v>
                </c:pt>
                <c:pt idx="3137">
                  <c:v>17232</c:v>
                </c:pt>
                <c:pt idx="3138">
                  <c:v>17198</c:v>
                </c:pt>
                <c:pt idx="3139">
                  <c:v>17194</c:v>
                </c:pt>
                <c:pt idx="3140">
                  <c:v>17186</c:v>
                </c:pt>
                <c:pt idx="3141">
                  <c:v>17184</c:v>
                </c:pt>
                <c:pt idx="3142">
                  <c:v>17167</c:v>
                </c:pt>
                <c:pt idx="3143">
                  <c:v>17132</c:v>
                </c:pt>
                <c:pt idx="3144">
                  <c:v>17098.428571428572</c:v>
                </c:pt>
                <c:pt idx="3145">
                  <c:v>17092</c:v>
                </c:pt>
                <c:pt idx="3146">
                  <c:v>17084</c:v>
                </c:pt>
                <c:pt idx="3147">
                  <c:v>17068.217391304348</c:v>
                </c:pt>
                <c:pt idx="3148">
                  <c:v>17062.391304347821</c:v>
                </c:pt>
                <c:pt idx="3149">
                  <c:v>17062</c:v>
                </c:pt>
                <c:pt idx="3150">
                  <c:v>17030.434782608703</c:v>
                </c:pt>
                <c:pt idx="3151">
                  <c:v>17018</c:v>
                </c:pt>
                <c:pt idx="3152">
                  <c:v>17018</c:v>
                </c:pt>
                <c:pt idx="3153">
                  <c:v>16997.391304347821</c:v>
                </c:pt>
                <c:pt idx="3154">
                  <c:v>16965</c:v>
                </c:pt>
                <c:pt idx="3155">
                  <c:v>16958.26086956522</c:v>
                </c:pt>
                <c:pt idx="3156">
                  <c:v>16954</c:v>
                </c:pt>
                <c:pt idx="3157">
                  <c:v>16947.956521739132</c:v>
                </c:pt>
                <c:pt idx="3158">
                  <c:v>16946</c:v>
                </c:pt>
                <c:pt idx="3159">
                  <c:v>16944</c:v>
                </c:pt>
                <c:pt idx="3160">
                  <c:v>16934</c:v>
                </c:pt>
                <c:pt idx="3161">
                  <c:v>16933</c:v>
                </c:pt>
                <c:pt idx="3162">
                  <c:v>16920</c:v>
                </c:pt>
                <c:pt idx="3163">
                  <c:v>16901.304347826084</c:v>
                </c:pt>
                <c:pt idx="3164">
                  <c:v>16887.347826086956</c:v>
                </c:pt>
                <c:pt idx="3165">
                  <c:v>16858.47826086956</c:v>
                </c:pt>
                <c:pt idx="3166">
                  <c:v>16854</c:v>
                </c:pt>
                <c:pt idx="3167">
                  <c:v>16854</c:v>
                </c:pt>
                <c:pt idx="3168">
                  <c:v>16832</c:v>
                </c:pt>
                <c:pt idx="3169">
                  <c:v>16750</c:v>
                </c:pt>
                <c:pt idx="3170">
                  <c:v>16701.521739130436</c:v>
                </c:pt>
                <c:pt idx="3171">
                  <c:v>16695.5652173913</c:v>
                </c:pt>
                <c:pt idx="3172">
                  <c:v>16668.26086956522</c:v>
                </c:pt>
                <c:pt idx="3173">
                  <c:v>16666</c:v>
                </c:pt>
                <c:pt idx="3174">
                  <c:v>16659</c:v>
                </c:pt>
                <c:pt idx="3175">
                  <c:v>16597</c:v>
                </c:pt>
                <c:pt idx="3176">
                  <c:v>16585</c:v>
                </c:pt>
                <c:pt idx="3177">
                  <c:v>16583.391304347821</c:v>
                </c:pt>
                <c:pt idx="3178">
                  <c:v>16582</c:v>
                </c:pt>
                <c:pt idx="3179">
                  <c:v>16574</c:v>
                </c:pt>
                <c:pt idx="3180">
                  <c:v>16571</c:v>
                </c:pt>
                <c:pt idx="3181">
                  <c:v>16531</c:v>
                </c:pt>
                <c:pt idx="3182">
                  <c:v>16530</c:v>
                </c:pt>
                <c:pt idx="3183">
                  <c:v>16527</c:v>
                </c:pt>
                <c:pt idx="3184">
                  <c:v>16509</c:v>
                </c:pt>
                <c:pt idx="3185">
                  <c:v>16498</c:v>
                </c:pt>
                <c:pt idx="3186">
                  <c:v>16475</c:v>
                </c:pt>
                <c:pt idx="3187">
                  <c:v>16468</c:v>
                </c:pt>
                <c:pt idx="3188">
                  <c:v>16456</c:v>
                </c:pt>
                <c:pt idx="3189">
                  <c:v>16450</c:v>
                </c:pt>
                <c:pt idx="3190">
                  <c:v>16413</c:v>
                </c:pt>
                <c:pt idx="3191">
                  <c:v>16384</c:v>
                </c:pt>
                <c:pt idx="3192">
                  <c:v>16374.695652173912</c:v>
                </c:pt>
                <c:pt idx="3193">
                  <c:v>16352.82608695652</c:v>
                </c:pt>
                <c:pt idx="3194">
                  <c:v>16327.217391304348</c:v>
                </c:pt>
                <c:pt idx="3195">
                  <c:v>16319.478260869564</c:v>
                </c:pt>
                <c:pt idx="3196">
                  <c:v>16279</c:v>
                </c:pt>
                <c:pt idx="3197">
                  <c:v>16264.478260869564</c:v>
                </c:pt>
                <c:pt idx="3198">
                  <c:v>16255.739130434784</c:v>
                </c:pt>
                <c:pt idx="3199">
                  <c:v>16226</c:v>
                </c:pt>
                <c:pt idx="3200">
                  <c:v>16222.666666666664</c:v>
                </c:pt>
                <c:pt idx="3201">
                  <c:v>16207.739130434784</c:v>
                </c:pt>
                <c:pt idx="3202">
                  <c:v>16196</c:v>
                </c:pt>
                <c:pt idx="3203">
                  <c:v>16169.695652173912</c:v>
                </c:pt>
                <c:pt idx="3204">
                  <c:v>16165.91304347826</c:v>
                </c:pt>
                <c:pt idx="3205">
                  <c:v>16143.739130434784</c:v>
                </c:pt>
                <c:pt idx="3206">
                  <c:v>16118.434782608696</c:v>
                </c:pt>
                <c:pt idx="3207">
                  <c:v>16089.478260869564</c:v>
                </c:pt>
                <c:pt idx="3208">
                  <c:v>16088</c:v>
                </c:pt>
                <c:pt idx="3209">
                  <c:v>16084</c:v>
                </c:pt>
                <c:pt idx="3210">
                  <c:v>16064.608695652174</c:v>
                </c:pt>
                <c:pt idx="3211">
                  <c:v>16012</c:v>
                </c:pt>
                <c:pt idx="3212">
                  <c:v>15978</c:v>
                </c:pt>
                <c:pt idx="3213">
                  <c:v>15975.30434782609</c:v>
                </c:pt>
                <c:pt idx="3214">
                  <c:v>15965.91304347826</c:v>
                </c:pt>
                <c:pt idx="3215">
                  <c:v>15964</c:v>
                </c:pt>
                <c:pt idx="3216">
                  <c:v>15959.217391304348</c:v>
                </c:pt>
                <c:pt idx="3217">
                  <c:v>15950</c:v>
                </c:pt>
                <c:pt idx="3218">
                  <c:v>15948.739130434784</c:v>
                </c:pt>
                <c:pt idx="3219">
                  <c:v>15937.782608695652</c:v>
                </c:pt>
                <c:pt idx="3220">
                  <c:v>15930</c:v>
                </c:pt>
                <c:pt idx="3221">
                  <c:v>15927.782608695652</c:v>
                </c:pt>
                <c:pt idx="3222">
                  <c:v>15923.82608695652</c:v>
                </c:pt>
                <c:pt idx="3223">
                  <c:v>15918</c:v>
                </c:pt>
                <c:pt idx="3224">
                  <c:v>15896</c:v>
                </c:pt>
                <c:pt idx="3225">
                  <c:v>15877.130434782608</c:v>
                </c:pt>
                <c:pt idx="3226">
                  <c:v>15870</c:v>
                </c:pt>
                <c:pt idx="3227">
                  <c:v>15861</c:v>
                </c:pt>
                <c:pt idx="3228">
                  <c:v>15831.608695652174</c:v>
                </c:pt>
                <c:pt idx="3229">
                  <c:v>15786.173913043478</c:v>
                </c:pt>
                <c:pt idx="3230">
                  <c:v>15764.08695652174</c:v>
                </c:pt>
                <c:pt idx="3231">
                  <c:v>15747</c:v>
                </c:pt>
                <c:pt idx="3232">
                  <c:v>15741.391304347822</c:v>
                </c:pt>
                <c:pt idx="3233">
                  <c:v>15739.565217391304</c:v>
                </c:pt>
                <c:pt idx="3234">
                  <c:v>15712.666666666664</c:v>
                </c:pt>
                <c:pt idx="3235">
                  <c:v>15698</c:v>
                </c:pt>
                <c:pt idx="3236">
                  <c:v>15695.608695652174</c:v>
                </c:pt>
                <c:pt idx="3237">
                  <c:v>15694</c:v>
                </c:pt>
                <c:pt idx="3238">
                  <c:v>15694</c:v>
                </c:pt>
                <c:pt idx="3239">
                  <c:v>15678</c:v>
                </c:pt>
                <c:pt idx="3240">
                  <c:v>15658.86956521739</c:v>
                </c:pt>
                <c:pt idx="3241">
                  <c:v>15642.260869565214</c:v>
                </c:pt>
                <c:pt idx="3242">
                  <c:v>15638</c:v>
                </c:pt>
                <c:pt idx="3243">
                  <c:v>15616</c:v>
                </c:pt>
                <c:pt idx="3244">
                  <c:v>15603.391304347822</c:v>
                </c:pt>
                <c:pt idx="3245">
                  <c:v>15601.86956521739</c:v>
                </c:pt>
                <c:pt idx="3246">
                  <c:v>15593.391304347822</c:v>
                </c:pt>
                <c:pt idx="3247">
                  <c:v>15578</c:v>
                </c:pt>
                <c:pt idx="3248">
                  <c:v>15576</c:v>
                </c:pt>
                <c:pt idx="3249">
                  <c:v>15558</c:v>
                </c:pt>
                <c:pt idx="3250">
                  <c:v>15538.478260869564</c:v>
                </c:pt>
                <c:pt idx="3251">
                  <c:v>15526</c:v>
                </c:pt>
                <c:pt idx="3252">
                  <c:v>15510</c:v>
                </c:pt>
                <c:pt idx="3253">
                  <c:v>15492.521739130436</c:v>
                </c:pt>
                <c:pt idx="3254">
                  <c:v>15446.217391304348</c:v>
                </c:pt>
                <c:pt idx="3255">
                  <c:v>15439</c:v>
                </c:pt>
                <c:pt idx="3256">
                  <c:v>15430</c:v>
                </c:pt>
                <c:pt idx="3257">
                  <c:v>15396</c:v>
                </c:pt>
                <c:pt idx="3258">
                  <c:v>15369.95238095238</c:v>
                </c:pt>
                <c:pt idx="3259">
                  <c:v>15357.695652173912</c:v>
                </c:pt>
                <c:pt idx="3260">
                  <c:v>15352</c:v>
                </c:pt>
                <c:pt idx="3261">
                  <c:v>15349.478260869564</c:v>
                </c:pt>
                <c:pt idx="3262">
                  <c:v>15313.857142857141</c:v>
                </c:pt>
                <c:pt idx="3263">
                  <c:v>15298</c:v>
                </c:pt>
                <c:pt idx="3264">
                  <c:v>15244.478260869568</c:v>
                </c:pt>
                <c:pt idx="3265">
                  <c:v>15238</c:v>
                </c:pt>
                <c:pt idx="3266">
                  <c:v>15230</c:v>
                </c:pt>
                <c:pt idx="3267">
                  <c:v>15220</c:v>
                </c:pt>
                <c:pt idx="3268">
                  <c:v>15202.260869565214</c:v>
                </c:pt>
                <c:pt idx="3269">
                  <c:v>15182</c:v>
                </c:pt>
                <c:pt idx="3270">
                  <c:v>15166</c:v>
                </c:pt>
                <c:pt idx="3271">
                  <c:v>15158.565217391304</c:v>
                </c:pt>
                <c:pt idx="3272">
                  <c:v>15158</c:v>
                </c:pt>
                <c:pt idx="3273">
                  <c:v>15144.478260869564</c:v>
                </c:pt>
                <c:pt idx="3274">
                  <c:v>15135.608695652174</c:v>
                </c:pt>
                <c:pt idx="3275">
                  <c:v>15124</c:v>
                </c:pt>
                <c:pt idx="3276">
                  <c:v>15124</c:v>
                </c:pt>
                <c:pt idx="3277">
                  <c:v>15124</c:v>
                </c:pt>
                <c:pt idx="3278">
                  <c:v>15118</c:v>
                </c:pt>
                <c:pt idx="3279">
                  <c:v>15115.30434782609</c:v>
                </c:pt>
                <c:pt idx="3280">
                  <c:v>15114</c:v>
                </c:pt>
                <c:pt idx="3281">
                  <c:v>15100</c:v>
                </c:pt>
                <c:pt idx="3282">
                  <c:v>15096</c:v>
                </c:pt>
                <c:pt idx="3283">
                  <c:v>15084</c:v>
                </c:pt>
                <c:pt idx="3284">
                  <c:v>15053.434782608696</c:v>
                </c:pt>
                <c:pt idx="3285">
                  <c:v>15016</c:v>
                </c:pt>
                <c:pt idx="3286">
                  <c:v>14996</c:v>
                </c:pt>
                <c:pt idx="3287">
                  <c:v>14972.260869565214</c:v>
                </c:pt>
                <c:pt idx="3288">
                  <c:v>14969.30434782609</c:v>
                </c:pt>
                <c:pt idx="3289">
                  <c:v>14960.217391304348</c:v>
                </c:pt>
                <c:pt idx="3290">
                  <c:v>14958</c:v>
                </c:pt>
                <c:pt idx="3291">
                  <c:v>14939.173913043478</c:v>
                </c:pt>
                <c:pt idx="3292">
                  <c:v>14934</c:v>
                </c:pt>
                <c:pt idx="3293">
                  <c:v>14910.347826086954</c:v>
                </c:pt>
                <c:pt idx="3294">
                  <c:v>14902.652173913042</c:v>
                </c:pt>
                <c:pt idx="3295">
                  <c:v>14890</c:v>
                </c:pt>
                <c:pt idx="3296">
                  <c:v>14870</c:v>
                </c:pt>
                <c:pt idx="3297">
                  <c:v>14856.695652173912</c:v>
                </c:pt>
                <c:pt idx="3298">
                  <c:v>14844</c:v>
                </c:pt>
                <c:pt idx="3299">
                  <c:v>14838</c:v>
                </c:pt>
                <c:pt idx="3300">
                  <c:v>14834</c:v>
                </c:pt>
                <c:pt idx="3301">
                  <c:v>14827.173913043478</c:v>
                </c:pt>
                <c:pt idx="3302">
                  <c:v>14796</c:v>
                </c:pt>
                <c:pt idx="3303">
                  <c:v>14788</c:v>
                </c:pt>
                <c:pt idx="3304">
                  <c:v>14785.95652173913</c:v>
                </c:pt>
                <c:pt idx="3305">
                  <c:v>14742</c:v>
                </c:pt>
                <c:pt idx="3306">
                  <c:v>14680</c:v>
                </c:pt>
                <c:pt idx="3307">
                  <c:v>14658</c:v>
                </c:pt>
                <c:pt idx="3308">
                  <c:v>14654</c:v>
                </c:pt>
                <c:pt idx="3309">
                  <c:v>14651.047619047615</c:v>
                </c:pt>
                <c:pt idx="3310">
                  <c:v>14644</c:v>
                </c:pt>
                <c:pt idx="3311">
                  <c:v>14640.521739130436</c:v>
                </c:pt>
                <c:pt idx="3312">
                  <c:v>14640</c:v>
                </c:pt>
                <c:pt idx="3313">
                  <c:v>14631.714285714286</c:v>
                </c:pt>
                <c:pt idx="3314">
                  <c:v>14610</c:v>
                </c:pt>
                <c:pt idx="3315">
                  <c:v>14586.260869565214</c:v>
                </c:pt>
                <c:pt idx="3316">
                  <c:v>14569.04347826087</c:v>
                </c:pt>
                <c:pt idx="3317">
                  <c:v>14561.565217391304</c:v>
                </c:pt>
                <c:pt idx="3318">
                  <c:v>14531</c:v>
                </c:pt>
                <c:pt idx="3319">
                  <c:v>14524.571428571429</c:v>
                </c:pt>
                <c:pt idx="3320">
                  <c:v>14520</c:v>
                </c:pt>
                <c:pt idx="3321">
                  <c:v>14474</c:v>
                </c:pt>
                <c:pt idx="3322">
                  <c:v>14469.904761904763</c:v>
                </c:pt>
                <c:pt idx="3323">
                  <c:v>14465.333333333332</c:v>
                </c:pt>
                <c:pt idx="3324">
                  <c:v>14464.260869565214</c:v>
                </c:pt>
                <c:pt idx="3325">
                  <c:v>14459</c:v>
                </c:pt>
                <c:pt idx="3326">
                  <c:v>14448</c:v>
                </c:pt>
                <c:pt idx="3327">
                  <c:v>14436</c:v>
                </c:pt>
                <c:pt idx="3328">
                  <c:v>14432</c:v>
                </c:pt>
                <c:pt idx="3329">
                  <c:v>14398</c:v>
                </c:pt>
                <c:pt idx="3330">
                  <c:v>14387.695652173912</c:v>
                </c:pt>
                <c:pt idx="3331">
                  <c:v>14366.857142857141</c:v>
                </c:pt>
                <c:pt idx="3332">
                  <c:v>14354.904761904763</c:v>
                </c:pt>
                <c:pt idx="3333">
                  <c:v>14348.652173913042</c:v>
                </c:pt>
                <c:pt idx="3334">
                  <c:v>14333.434782608696</c:v>
                </c:pt>
                <c:pt idx="3335">
                  <c:v>14280.260869565214</c:v>
                </c:pt>
                <c:pt idx="3336">
                  <c:v>14273</c:v>
                </c:pt>
                <c:pt idx="3337">
                  <c:v>14246</c:v>
                </c:pt>
                <c:pt idx="3338">
                  <c:v>14244</c:v>
                </c:pt>
                <c:pt idx="3339">
                  <c:v>14222</c:v>
                </c:pt>
                <c:pt idx="3340">
                  <c:v>14204</c:v>
                </c:pt>
                <c:pt idx="3341">
                  <c:v>14198.391304347822</c:v>
                </c:pt>
                <c:pt idx="3342">
                  <c:v>14190.91304347826</c:v>
                </c:pt>
                <c:pt idx="3343">
                  <c:v>14190</c:v>
                </c:pt>
                <c:pt idx="3344">
                  <c:v>14184</c:v>
                </c:pt>
                <c:pt idx="3345">
                  <c:v>14126.782608695652</c:v>
                </c:pt>
                <c:pt idx="3346">
                  <c:v>14120</c:v>
                </c:pt>
                <c:pt idx="3347">
                  <c:v>14117</c:v>
                </c:pt>
                <c:pt idx="3348">
                  <c:v>14111</c:v>
                </c:pt>
                <c:pt idx="3349">
                  <c:v>14088</c:v>
                </c:pt>
                <c:pt idx="3350">
                  <c:v>14038</c:v>
                </c:pt>
                <c:pt idx="3351">
                  <c:v>13986</c:v>
                </c:pt>
                <c:pt idx="3352">
                  <c:v>13911.04347826087</c:v>
                </c:pt>
                <c:pt idx="3353">
                  <c:v>13908</c:v>
                </c:pt>
                <c:pt idx="3354">
                  <c:v>13880</c:v>
                </c:pt>
                <c:pt idx="3355">
                  <c:v>13867.30434782609</c:v>
                </c:pt>
                <c:pt idx="3356">
                  <c:v>13864</c:v>
                </c:pt>
                <c:pt idx="3357">
                  <c:v>13854</c:v>
                </c:pt>
                <c:pt idx="3358">
                  <c:v>13846</c:v>
                </c:pt>
                <c:pt idx="3359">
                  <c:v>13824</c:v>
                </c:pt>
                <c:pt idx="3360">
                  <c:v>13815.652173913042</c:v>
                </c:pt>
                <c:pt idx="3361">
                  <c:v>13813</c:v>
                </c:pt>
                <c:pt idx="3362">
                  <c:v>13797.391304347822</c:v>
                </c:pt>
                <c:pt idx="3363">
                  <c:v>13744</c:v>
                </c:pt>
                <c:pt idx="3364">
                  <c:v>13723.142857142861</c:v>
                </c:pt>
                <c:pt idx="3365">
                  <c:v>13692</c:v>
                </c:pt>
                <c:pt idx="3366">
                  <c:v>13658</c:v>
                </c:pt>
                <c:pt idx="3367">
                  <c:v>13647.347826086954</c:v>
                </c:pt>
                <c:pt idx="3368">
                  <c:v>13643</c:v>
                </c:pt>
                <c:pt idx="3369">
                  <c:v>13620</c:v>
                </c:pt>
                <c:pt idx="3370">
                  <c:v>13617</c:v>
                </c:pt>
                <c:pt idx="3371">
                  <c:v>13612.571428571428</c:v>
                </c:pt>
                <c:pt idx="3372">
                  <c:v>13590</c:v>
                </c:pt>
                <c:pt idx="3373">
                  <c:v>13585</c:v>
                </c:pt>
                <c:pt idx="3374">
                  <c:v>13580</c:v>
                </c:pt>
                <c:pt idx="3375">
                  <c:v>13534.95652173913</c:v>
                </c:pt>
                <c:pt idx="3376">
                  <c:v>13490</c:v>
                </c:pt>
                <c:pt idx="3377">
                  <c:v>13457</c:v>
                </c:pt>
                <c:pt idx="3378">
                  <c:v>13440</c:v>
                </c:pt>
                <c:pt idx="3379">
                  <c:v>13405.130434782608</c:v>
                </c:pt>
                <c:pt idx="3380">
                  <c:v>13397</c:v>
                </c:pt>
                <c:pt idx="3381">
                  <c:v>13390</c:v>
                </c:pt>
                <c:pt idx="3382">
                  <c:v>13293</c:v>
                </c:pt>
                <c:pt idx="3383">
                  <c:v>13292</c:v>
                </c:pt>
                <c:pt idx="3384">
                  <c:v>13290</c:v>
                </c:pt>
                <c:pt idx="3385">
                  <c:v>13247</c:v>
                </c:pt>
                <c:pt idx="3386">
                  <c:v>13226</c:v>
                </c:pt>
                <c:pt idx="3387">
                  <c:v>13208</c:v>
                </c:pt>
                <c:pt idx="3388">
                  <c:v>13204</c:v>
                </c:pt>
                <c:pt idx="3389">
                  <c:v>13171.347826086954</c:v>
                </c:pt>
                <c:pt idx="3390">
                  <c:v>13171</c:v>
                </c:pt>
                <c:pt idx="3391">
                  <c:v>13160.666666666664</c:v>
                </c:pt>
                <c:pt idx="3392">
                  <c:v>13160</c:v>
                </c:pt>
                <c:pt idx="3393">
                  <c:v>13159</c:v>
                </c:pt>
                <c:pt idx="3394">
                  <c:v>13158</c:v>
                </c:pt>
                <c:pt idx="3395">
                  <c:v>13134</c:v>
                </c:pt>
                <c:pt idx="3396">
                  <c:v>13113</c:v>
                </c:pt>
                <c:pt idx="3397">
                  <c:v>13095</c:v>
                </c:pt>
                <c:pt idx="3398">
                  <c:v>13088</c:v>
                </c:pt>
                <c:pt idx="3399">
                  <c:v>13077</c:v>
                </c:pt>
                <c:pt idx="3400">
                  <c:v>13074</c:v>
                </c:pt>
                <c:pt idx="3401">
                  <c:v>13066</c:v>
                </c:pt>
                <c:pt idx="3402">
                  <c:v>13044</c:v>
                </c:pt>
                <c:pt idx="3403">
                  <c:v>13041</c:v>
                </c:pt>
                <c:pt idx="3404">
                  <c:v>13026.30434782609</c:v>
                </c:pt>
                <c:pt idx="3405">
                  <c:v>12987.08695652174</c:v>
                </c:pt>
                <c:pt idx="3406">
                  <c:v>12978</c:v>
                </c:pt>
                <c:pt idx="3407">
                  <c:v>12952</c:v>
                </c:pt>
                <c:pt idx="3408">
                  <c:v>12942</c:v>
                </c:pt>
                <c:pt idx="3409">
                  <c:v>12939</c:v>
                </c:pt>
                <c:pt idx="3410">
                  <c:v>12897.08695652174</c:v>
                </c:pt>
                <c:pt idx="3411">
                  <c:v>12878</c:v>
                </c:pt>
                <c:pt idx="3412">
                  <c:v>12848.91304347826</c:v>
                </c:pt>
                <c:pt idx="3413">
                  <c:v>12834</c:v>
                </c:pt>
                <c:pt idx="3414">
                  <c:v>12806</c:v>
                </c:pt>
                <c:pt idx="3415">
                  <c:v>12765</c:v>
                </c:pt>
                <c:pt idx="3416">
                  <c:v>12752</c:v>
                </c:pt>
                <c:pt idx="3417">
                  <c:v>12719.826086956522</c:v>
                </c:pt>
                <c:pt idx="3418">
                  <c:v>12666</c:v>
                </c:pt>
                <c:pt idx="3419">
                  <c:v>12648.666666666664</c:v>
                </c:pt>
                <c:pt idx="3420">
                  <c:v>12638</c:v>
                </c:pt>
                <c:pt idx="3421">
                  <c:v>12591</c:v>
                </c:pt>
                <c:pt idx="3422">
                  <c:v>12576</c:v>
                </c:pt>
                <c:pt idx="3423">
                  <c:v>12573</c:v>
                </c:pt>
                <c:pt idx="3424">
                  <c:v>12567.130434782608</c:v>
                </c:pt>
                <c:pt idx="3425">
                  <c:v>12473.173913043474</c:v>
                </c:pt>
                <c:pt idx="3426">
                  <c:v>12457</c:v>
                </c:pt>
                <c:pt idx="3427">
                  <c:v>12456</c:v>
                </c:pt>
                <c:pt idx="3428">
                  <c:v>12450.86956521739</c:v>
                </c:pt>
                <c:pt idx="3429">
                  <c:v>12449.956521739128</c:v>
                </c:pt>
                <c:pt idx="3430">
                  <c:v>12426</c:v>
                </c:pt>
                <c:pt idx="3431">
                  <c:v>12419</c:v>
                </c:pt>
                <c:pt idx="3432">
                  <c:v>12412</c:v>
                </c:pt>
                <c:pt idx="3433">
                  <c:v>12408</c:v>
                </c:pt>
                <c:pt idx="3434">
                  <c:v>12396</c:v>
                </c:pt>
                <c:pt idx="3435">
                  <c:v>12395</c:v>
                </c:pt>
                <c:pt idx="3436">
                  <c:v>12385.826086956522</c:v>
                </c:pt>
                <c:pt idx="3437">
                  <c:v>12360</c:v>
                </c:pt>
                <c:pt idx="3438">
                  <c:v>12357</c:v>
                </c:pt>
                <c:pt idx="3439">
                  <c:v>12353</c:v>
                </c:pt>
                <c:pt idx="3440">
                  <c:v>12299</c:v>
                </c:pt>
                <c:pt idx="3441">
                  <c:v>12268.434782608696</c:v>
                </c:pt>
                <c:pt idx="3442">
                  <c:v>12266</c:v>
                </c:pt>
                <c:pt idx="3443">
                  <c:v>12254.86956521739</c:v>
                </c:pt>
                <c:pt idx="3444">
                  <c:v>12090</c:v>
                </c:pt>
                <c:pt idx="3445">
                  <c:v>11947.476190476187</c:v>
                </c:pt>
                <c:pt idx="3446">
                  <c:v>11901.142857142859</c:v>
                </c:pt>
                <c:pt idx="3447">
                  <c:v>11778</c:v>
                </c:pt>
                <c:pt idx="3448">
                  <c:v>11776.714285714288</c:v>
                </c:pt>
                <c:pt idx="3449">
                  <c:v>11774</c:v>
                </c:pt>
                <c:pt idx="3450">
                  <c:v>11743.08695652174</c:v>
                </c:pt>
                <c:pt idx="3451">
                  <c:v>11710</c:v>
                </c:pt>
                <c:pt idx="3452">
                  <c:v>11655</c:v>
                </c:pt>
                <c:pt idx="3453">
                  <c:v>11611</c:v>
                </c:pt>
                <c:pt idx="3454">
                  <c:v>11610.478260869564</c:v>
                </c:pt>
                <c:pt idx="3455">
                  <c:v>11554</c:v>
                </c:pt>
                <c:pt idx="3456">
                  <c:v>11539.347826086954</c:v>
                </c:pt>
                <c:pt idx="3457">
                  <c:v>11485.521739130432</c:v>
                </c:pt>
                <c:pt idx="3458">
                  <c:v>11375</c:v>
                </c:pt>
                <c:pt idx="3459">
                  <c:v>11372</c:v>
                </c:pt>
                <c:pt idx="3460">
                  <c:v>11364</c:v>
                </c:pt>
                <c:pt idx="3461">
                  <c:v>11363</c:v>
                </c:pt>
                <c:pt idx="3462">
                  <c:v>11358.666666666664</c:v>
                </c:pt>
                <c:pt idx="3463">
                  <c:v>11355</c:v>
                </c:pt>
                <c:pt idx="3464">
                  <c:v>11326</c:v>
                </c:pt>
                <c:pt idx="3465">
                  <c:v>11311</c:v>
                </c:pt>
                <c:pt idx="3466">
                  <c:v>11308</c:v>
                </c:pt>
                <c:pt idx="3467">
                  <c:v>11286</c:v>
                </c:pt>
                <c:pt idx="3468">
                  <c:v>11271</c:v>
                </c:pt>
                <c:pt idx="3469">
                  <c:v>11176</c:v>
                </c:pt>
                <c:pt idx="3470">
                  <c:v>11120.260869565214</c:v>
                </c:pt>
                <c:pt idx="3471">
                  <c:v>11096.095238095237</c:v>
                </c:pt>
                <c:pt idx="3472">
                  <c:v>11061</c:v>
                </c:pt>
                <c:pt idx="3473">
                  <c:v>11044</c:v>
                </c:pt>
                <c:pt idx="3474">
                  <c:v>11036</c:v>
                </c:pt>
                <c:pt idx="3475">
                  <c:v>11021</c:v>
                </c:pt>
                <c:pt idx="3476">
                  <c:v>11003</c:v>
                </c:pt>
                <c:pt idx="3477">
                  <c:v>10967</c:v>
                </c:pt>
                <c:pt idx="3478">
                  <c:v>10966</c:v>
                </c:pt>
                <c:pt idx="3479">
                  <c:v>10943</c:v>
                </c:pt>
                <c:pt idx="3480">
                  <c:v>10895.478260869566</c:v>
                </c:pt>
                <c:pt idx="3481">
                  <c:v>10843</c:v>
                </c:pt>
                <c:pt idx="3482">
                  <c:v>10835</c:v>
                </c:pt>
                <c:pt idx="3483">
                  <c:v>10824</c:v>
                </c:pt>
                <c:pt idx="3484">
                  <c:v>10820</c:v>
                </c:pt>
                <c:pt idx="3485">
                  <c:v>10769</c:v>
                </c:pt>
                <c:pt idx="3486">
                  <c:v>10707</c:v>
                </c:pt>
                <c:pt idx="3487">
                  <c:v>10632.952380952376</c:v>
                </c:pt>
                <c:pt idx="3488">
                  <c:v>10620</c:v>
                </c:pt>
                <c:pt idx="3489">
                  <c:v>10525.190476190475</c:v>
                </c:pt>
                <c:pt idx="3490">
                  <c:v>10424.826086956522</c:v>
                </c:pt>
                <c:pt idx="3491">
                  <c:v>10343.523809523809</c:v>
                </c:pt>
                <c:pt idx="3492">
                  <c:v>10309.217391304344</c:v>
                </c:pt>
                <c:pt idx="3493">
                  <c:v>10269.523809523809</c:v>
                </c:pt>
                <c:pt idx="3494">
                  <c:v>10236</c:v>
                </c:pt>
                <c:pt idx="3495">
                  <c:v>10198.857142857141</c:v>
                </c:pt>
                <c:pt idx="3496">
                  <c:v>10187.428571428571</c:v>
                </c:pt>
                <c:pt idx="3497">
                  <c:v>10168.857142857141</c:v>
                </c:pt>
                <c:pt idx="3498">
                  <c:v>10147.434782608696</c:v>
                </c:pt>
                <c:pt idx="3499">
                  <c:v>10000</c:v>
                </c:pt>
                <c:pt idx="3500">
                  <c:v>10000</c:v>
                </c:pt>
                <c:pt idx="3501">
                  <c:v>10000</c:v>
                </c:pt>
                <c:pt idx="3502">
                  <c:v>10000</c:v>
                </c:pt>
                <c:pt idx="3503">
                  <c:v>10000</c:v>
                </c:pt>
                <c:pt idx="3504">
                  <c:v>10000</c:v>
                </c:pt>
                <c:pt idx="3505">
                  <c:v>10000</c:v>
                </c:pt>
                <c:pt idx="3506">
                  <c:v>10000</c:v>
                </c:pt>
                <c:pt idx="3507">
                  <c:v>10000</c:v>
                </c:pt>
                <c:pt idx="3508">
                  <c:v>10000</c:v>
                </c:pt>
                <c:pt idx="3509">
                  <c:v>10000</c:v>
                </c:pt>
                <c:pt idx="3510">
                  <c:v>10000</c:v>
                </c:pt>
                <c:pt idx="3511">
                  <c:v>10000</c:v>
                </c:pt>
                <c:pt idx="3512">
                  <c:v>10000</c:v>
                </c:pt>
                <c:pt idx="3513">
                  <c:v>10000</c:v>
                </c:pt>
                <c:pt idx="3514">
                  <c:v>10000</c:v>
                </c:pt>
                <c:pt idx="3515">
                  <c:v>10000</c:v>
                </c:pt>
                <c:pt idx="3516">
                  <c:v>10000</c:v>
                </c:pt>
                <c:pt idx="3517">
                  <c:v>10000</c:v>
                </c:pt>
                <c:pt idx="3518">
                  <c:v>10000</c:v>
                </c:pt>
                <c:pt idx="3519">
                  <c:v>10000</c:v>
                </c:pt>
                <c:pt idx="3520">
                  <c:v>10000</c:v>
                </c:pt>
                <c:pt idx="3521">
                  <c:v>10000</c:v>
                </c:pt>
                <c:pt idx="3522">
                  <c:v>10000</c:v>
                </c:pt>
                <c:pt idx="3523">
                  <c:v>10000</c:v>
                </c:pt>
                <c:pt idx="3524">
                  <c:v>10000</c:v>
                </c:pt>
                <c:pt idx="3525">
                  <c:v>10000</c:v>
                </c:pt>
                <c:pt idx="3526">
                  <c:v>10000</c:v>
                </c:pt>
                <c:pt idx="3527">
                  <c:v>10000</c:v>
                </c:pt>
                <c:pt idx="3528">
                  <c:v>10000</c:v>
                </c:pt>
                <c:pt idx="3529">
                  <c:v>10000</c:v>
                </c:pt>
                <c:pt idx="3530">
                  <c:v>10000</c:v>
                </c:pt>
                <c:pt idx="3531">
                  <c:v>10000</c:v>
                </c:pt>
                <c:pt idx="3532">
                  <c:v>10000</c:v>
                </c:pt>
                <c:pt idx="3533">
                  <c:v>10000</c:v>
                </c:pt>
                <c:pt idx="3534">
                  <c:v>10000</c:v>
                </c:pt>
                <c:pt idx="3535">
                  <c:v>10000</c:v>
                </c:pt>
                <c:pt idx="3536">
                  <c:v>10000</c:v>
                </c:pt>
                <c:pt idx="3537">
                  <c:v>10000</c:v>
                </c:pt>
                <c:pt idx="3538">
                  <c:v>10000</c:v>
                </c:pt>
                <c:pt idx="3539">
                  <c:v>10000</c:v>
                </c:pt>
                <c:pt idx="3540">
                  <c:v>10000</c:v>
                </c:pt>
                <c:pt idx="3541">
                  <c:v>10000</c:v>
                </c:pt>
                <c:pt idx="3542">
                  <c:v>10000</c:v>
                </c:pt>
                <c:pt idx="3543">
                  <c:v>10000</c:v>
                </c:pt>
                <c:pt idx="3544">
                  <c:v>10000</c:v>
                </c:pt>
                <c:pt idx="3545">
                  <c:v>10000</c:v>
                </c:pt>
                <c:pt idx="3546">
                  <c:v>10000</c:v>
                </c:pt>
                <c:pt idx="3547">
                  <c:v>10000</c:v>
                </c:pt>
                <c:pt idx="3548">
                  <c:v>10000</c:v>
                </c:pt>
                <c:pt idx="3549">
                  <c:v>10000</c:v>
                </c:pt>
                <c:pt idx="3550">
                  <c:v>10000</c:v>
                </c:pt>
                <c:pt idx="3551">
                  <c:v>10000</c:v>
                </c:pt>
                <c:pt idx="3552">
                  <c:v>10000</c:v>
                </c:pt>
                <c:pt idx="3553">
                  <c:v>10000</c:v>
                </c:pt>
                <c:pt idx="3554">
                  <c:v>10000</c:v>
                </c:pt>
                <c:pt idx="3555">
                  <c:v>10000</c:v>
                </c:pt>
                <c:pt idx="3556">
                  <c:v>10000</c:v>
                </c:pt>
                <c:pt idx="3557">
                  <c:v>10000</c:v>
                </c:pt>
                <c:pt idx="3558">
                  <c:v>10000</c:v>
                </c:pt>
                <c:pt idx="3559">
                  <c:v>10000</c:v>
                </c:pt>
                <c:pt idx="3560">
                  <c:v>10000</c:v>
                </c:pt>
                <c:pt idx="3561">
                  <c:v>10000</c:v>
                </c:pt>
                <c:pt idx="3562">
                  <c:v>10000</c:v>
                </c:pt>
                <c:pt idx="3563">
                  <c:v>10000</c:v>
                </c:pt>
                <c:pt idx="3564">
                  <c:v>10000</c:v>
                </c:pt>
                <c:pt idx="3565">
                  <c:v>10000</c:v>
                </c:pt>
                <c:pt idx="3566">
                  <c:v>10000</c:v>
                </c:pt>
                <c:pt idx="3567">
                  <c:v>10000</c:v>
                </c:pt>
                <c:pt idx="3568">
                  <c:v>10000</c:v>
                </c:pt>
                <c:pt idx="3569">
                  <c:v>10000</c:v>
                </c:pt>
                <c:pt idx="3570">
                  <c:v>10000</c:v>
                </c:pt>
                <c:pt idx="3571">
                  <c:v>10000</c:v>
                </c:pt>
                <c:pt idx="3572">
                  <c:v>10000</c:v>
                </c:pt>
                <c:pt idx="3573">
                  <c:v>10000</c:v>
                </c:pt>
                <c:pt idx="3574">
                  <c:v>10000</c:v>
                </c:pt>
                <c:pt idx="3575">
                  <c:v>10000</c:v>
                </c:pt>
                <c:pt idx="3576">
                  <c:v>10000</c:v>
                </c:pt>
                <c:pt idx="3577">
                  <c:v>10000</c:v>
                </c:pt>
                <c:pt idx="3578">
                  <c:v>10000</c:v>
                </c:pt>
                <c:pt idx="3579">
                  <c:v>10000</c:v>
                </c:pt>
                <c:pt idx="3580">
                  <c:v>10000</c:v>
                </c:pt>
                <c:pt idx="3581">
                  <c:v>10000</c:v>
                </c:pt>
                <c:pt idx="3582">
                  <c:v>10000</c:v>
                </c:pt>
                <c:pt idx="3583">
                  <c:v>10000</c:v>
                </c:pt>
                <c:pt idx="3584">
                  <c:v>10000</c:v>
                </c:pt>
                <c:pt idx="3585">
                  <c:v>10000</c:v>
                </c:pt>
                <c:pt idx="3586">
                  <c:v>10000</c:v>
                </c:pt>
                <c:pt idx="3587">
                  <c:v>10000</c:v>
                </c:pt>
                <c:pt idx="3588">
                  <c:v>10000</c:v>
                </c:pt>
                <c:pt idx="3589">
                  <c:v>10000</c:v>
                </c:pt>
                <c:pt idx="3590">
                  <c:v>10000</c:v>
                </c:pt>
                <c:pt idx="3591">
                  <c:v>10000</c:v>
                </c:pt>
                <c:pt idx="3592">
                  <c:v>10000</c:v>
                </c:pt>
                <c:pt idx="3593">
                  <c:v>10000</c:v>
                </c:pt>
                <c:pt idx="3594">
                  <c:v>10000</c:v>
                </c:pt>
                <c:pt idx="3595">
                  <c:v>10000</c:v>
                </c:pt>
                <c:pt idx="3596">
                  <c:v>10000</c:v>
                </c:pt>
                <c:pt idx="3597">
                  <c:v>10000</c:v>
                </c:pt>
                <c:pt idx="3598">
                  <c:v>10000</c:v>
                </c:pt>
                <c:pt idx="3599">
                  <c:v>10000</c:v>
                </c:pt>
                <c:pt idx="3600">
                  <c:v>10000</c:v>
                </c:pt>
                <c:pt idx="3601">
                  <c:v>10000</c:v>
                </c:pt>
                <c:pt idx="3602">
                  <c:v>10000</c:v>
                </c:pt>
                <c:pt idx="3603">
                  <c:v>10000</c:v>
                </c:pt>
                <c:pt idx="3604">
                  <c:v>10000</c:v>
                </c:pt>
                <c:pt idx="3605">
                  <c:v>10000</c:v>
                </c:pt>
                <c:pt idx="3606">
                  <c:v>10000</c:v>
                </c:pt>
                <c:pt idx="3607">
                  <c:v>10000</c:v>
                </c:pt>
                <c:pt idx="3608">
                  <c:v>10000</c:v>
                </c:pt>
                <c:pt idx="3609">
                  <c:v>10000</c:v>
                </c:pt>
                <c:pt idx="3610">
                  <c:v>10000</c:v>
                </c:pt>
                <c:pt idx="3611">
                  <c:v>10000</c:v>
                </c:pt>
                <c:pt idx="3612">
                  <c:v>10000</c:v>
                </c:pt>
                <c:pt idx="3613">
                  <c:v>10000</c:v>
                </c:pt>
                <c:pt idx="3614">
                  <c:v>10000</c:v>
                </c:pt>
                <c:pt idx="3615">
                  <c:v>10000</c:v>
                </c:pt>
                <c:pt idx="3616">
                  <c:v>10000</c:v>
                </c:pt>
                <c:pt idx="3617">
                  <c:v>10000</c:v>
                </c:pt>
                <c:pt idx="3618">
                  <c:v>10000</c:v>
                </c:pt>
                <c:pt idx="3619">
                  <c:v>10000</c:v>
                </c:pt>
                <c:pt idx="3620">
                  <c:v>10000</c:v>
                </c:pt>
                <c:pt idx="3621">
                  <c:v>10000</c:v>
                </c:pt>
                <c:pt idx="3622">
                  <c:v>10000</c:v>
                </c:pt>
                <c:pt idx="3623">
                  <c:v>10000</c:v>
                </c:pt>
                <c:pt idx="3624">
                  <c:v>10000</c:v>
                </c:pt>
                <c:pt idx="3625">
                  <c:v>10000</c:v>
                </c:pt>
                <c:pt idx="3626">
                  <c:v>10000</c:v>
                </c:pt>
                <c:pt idx="3627">
                  <c:v>10000</c:v>
                </c:pt>
                <c:pt idx="3628">
                  <c:v>10000</c:v>
                </c:pt>
                <c:pt idx="3629">
                  <c:v>10000</c:v>
                </c:pt>
                <c:pt idx="3630">
                  <c:v>10000</c:v>
                </c:pt>
                <c:pt idx="3631">
                  <c:v>10000</c:v>
                </c:pt>
                <c:pt idx="3632">
                  <c:v>10000</c:v>
                </c:pt>
                <c:pt idx="3633">
                  <c:v>10000</c:v>
                </c:pt>
                <c:pt idx="3634">
                  <c:v>10000</c:v>
                </c:pt>
                <c:pt idx="3635">
                  <c:v>10000</c:v>
                </c:pt>
                <c:pt idx="3636">
                  <c:v>10000</c:v>
                </c:pt>
                <c:pt idx="3637">
                  <c:v>10000</c:v>
                </c:pt>
                <c:pt idx="3638">
                  <c:v>10000</c:v>
                </c:pt>
                <c:pt idx="3639">
                  <c:v>10000</c:v>
                </c:pt>
                <c:pt idx="3640">
                  <c:v>10000</c:v>
                </c:pt>
                <c:pt idx="3641">
                  <c:v>10000</c:v>
                </c:pt>
                <c:pt idx="3642">
                  <c:v>10000</c:v>
                </c:pt>
                <c:pt idx="3643">
                  <c:v>10000</c:v>
                </c:pt>
                <c:pt idx="3644">
                  <c:v>10000</c:v>
                </c:pt>
                <c:pt idx="3645">
                  <c:v>10000</c:v>
                </c:pt>
                <c:pt idx="3646">
                  <c:v>10000</c:v>
                </c:pt>
                <c:pt idx="3647">
                  <c:v>10000</c:v>
                </c:pt>
                <c:pt idx="3648">
                  <c:v>10000</c:v>
                </c:pt>
                <c:pt idx="3649">
                  <c:v>10000</c:v>
                </c:pt>
                <c:pt idx="3650">
                  <c:v>10000</c:v>
                </c:pt>
                <c:pt idx="3651">
                  <c:v>10000</c:v>
                </c:pt>
                <c:pt idx="3652">
                  <c:v>10000</c:v>
                </c:pt>
                <c:pt idx="3653">
                  <c:v>10000</c:v>
                </c:pt>
                <c:pt idx="3654">
                  <c:v>10000</c:v>
                </c:pt>
                <c:pt idx="3655">
                  <c:v>10000</c:v>
                </c:pt>
                <c:pt idx="3656">
                  <c:v>10000</c:v>
                </c:pt>
                <c:pt idx="3657">
                  <c:v>10000</c:v>
                </c:pt>
                <c:pt idx="3658">
                  <c:v>10000</c:v>
                </c:pt>
                <c:pt idx="3659">
                  <c:v>10000</c:v>
                </c:pt>
                <c:pt idx="3660">
                  <c:v>10000</c:v>
                </c:pt>
                <c:pt idx="3661">
                  <c:v>10000</c:v>
                </c:pt>
                <c:pt idx="3662">
                  <c:v>10000</c:v>
                </c:pt>
                <c:pt idx="3663">
                  <c:v>10000</c:v>
                </c:pt>
                <c:pt idx="3664">
                  <c:v>10000</c:v>
                </c:pt>
                <c:pt idx="3665">
                  <c:v>10000</c:v>
                </c:pt>
                <c:pt idx="3666">
                  <c:v>10000</c:v>
                </c:pt>
                <c:pt idx="3667">
                  <c:v>10000</c:v>
                </c:pt>
                <c:pt idx="3668">
                  <c:v>10000</c:v>
                </c:pt>
                <c:pt idx="3669">
                  <c:v>10000</c:v>
                </c:pt>
                <c:pt idx="3670">
                  <c:v>10000</c:v>
                </c:pt>
                <c:pt idx="3671">
                  <c:v>10000</c:v>
                </c:pt>
                <c:pt idx="3672">
                  <c:v>10000</c:v>
                </c:pt>
                <c:pt idx="3673">
                  <c:v>10000</c:v>
                </c:pt>
                <c:pt idx="3674">
                  <c:v>10000</c:v>
                </c:pt>
                <c:pt idx="3675">
                  <c:v>10000</c:v>
                </c:pt>
                <c:pt idx="3676">
                  <c:v>10000</c:v>
                </c:pt>
                <c:pt idx="3677">
                  <c:v>10000</c:v>
                </c:pt>
                <c:pt idx="3678">
                  <c:v>10000</c:v>
                </c:pt>
                <c:pt idx="3679">
                  <c:v>10000</c:v>
                </c:pt>
                <c:pt idx="3680">
                  <c:v>10000</c:v>
                </c:pt>
                <c:pt idx="3681">
                  <c:v>10000</c:v>
                </c:pt>
                <c:pt idx="3682">
                  <c:v>10000</c:v>
                </c:pt>
                <c:pt idx="3683">
                  <c:v>10000</c:v>
                </c:pt>
                <c:pt idx="3684">
                  <c:v>10000</c:v>
                </c:pt>
                <c:pt idx="3685">
                  <c:v>10000</c:v>
                </c:pt>
                <c:pt idx="3686">
                  <c:v>10000</c:v>
                </c:pt>
                <c:pt idx="3687">
                  <c:v>10000</c:v>
                </c:pt>
                <c:pt idx="3688">
                  <c:v>10000</c:v>
                </c:pt>
                <c:pt idx="3689">
                  <c:v>10000</c:v>
                </c:pt>
                <c:pt idx="3690">
                  <c:v>10000</c:v>
                </c:pt>
                <c:pt idx="3691">
                  <c:v>10000</c:v>
                </c:pt>
                <c:pt idx="3692">
                  <c:v>10000</c:v>
                </c:pt>
                <c:pt idx="3693">
                  <c:v>10000</c:v>
                </c:pt>
                <c:pt idx="3694">
                  <c:v>10000</c:v>
                </c:pt>
                <c:pt idx="3695">
                  <c:v>10000</c:v>
                </c:pt>
                <c:pt idx="3696">
                  <c:v>10000</c:v>
                </c:pt>
                <c:pt idx="3697">
                  <c:v>10000</c:v>
                </c:pt>
                <c:pt idx="3698">
                  <c:v>10000</c:v>
                </c:pt>
                <c:pt idx="3699">
                  <c:v>10000</c:v>
                </c:pt>
                <c:pt idx="3700">
                  <c:v>10000</c:v>
                </c:pt>
                <c:pt idx="3701">
                  <c:v>10000</c:v>
                </c:pt>
                <c:pt idx="3702">
                  <c:v>10000</c:v>
                </c:pt>
                <c:pt idx="3703">
                  <c:v>10000</c:v>
                </c:pt>
                <c:pt idx="3704">
                  <c:v>10000</c:v>
                </c:pt>
                <c:pt idx="3705">
                  <c:v>10000</c:v>
                </c:pt>
                <c:pt idx="3706">
                  <c:v>10000</c:v>
                </c:pt>
                <c:pt idx="3707">
                  <c:v>10000</c:v>
                </c:pt>
                <c:pt idx="3708">
                  <c:v>10000</c:v>
                </c:pt>
                <c:pt idx="3709">
                  <c:v>10000</c:v>
                </c:pt>
                <c:pt idx="3710">
                  <c:v>10000</c:v>
                </c:pt>
                <c:pt idx="3711">
                  <c:v>10000</c:v>
                </c:pt>
                <c:pt idx="3712">
                  <c:v>10000</c:v>
                </c:pt>
                <c:pt idx="3713">
                  <c:v>10000</c:v>
                </c:pt>
                <c:pt idx="3714">
                  <c:v>10000</c:v>
                </c:pt>
                <c:pt idx="3715">
                  <c:v>10000</c:v>
                </c:pt>
                <c:pt idx="3716">
                  <c:v>10000</c:v>
                </c:pt>
                <c:pt idx="3717">
                  <c:v>10000</c:v>
                </c:pt>
                <c:pt idx="3718">
                  <c:v>10000</c:v>
                </c:pt>
                <c:pt idx="3719">
                  <c:v>10000</c:v>
                </c:pt>
                <c:pt idx="3720">
                  <c:v>10000</c:v>
                </c:pt>
                <c:pt idx="3721">
                  <c:v>10000</c:v>
                </c:pt>
                <c:pt idx="3722">
                  <c:v>10000</c:v>
                </c:pt>
                <c:pt idx="3723">
                  <c:v>10000</c:v>
                </c:pt>
                <c:pt idx="3724">
                  <c:v>10000</c:v>
                </c:pt>
                <c:pt idx="3725">
                  <c:v>10000</c:v>
                </c:pt>
                <c:pt idx="3726">
                  <c:v>10000</c:v>
                </c:pt>
                <c:pt idx="3727">
                  <c:v>10000</c:v>
                </c:pt>
                <c:pt idx="3728">
                  <c:v>10000</c:v>
                </c:pt>
                <c:pt idx="3729">
                  <c:v>10000</c:v>
                </c:pt>
                <c:pt idx="3730">
                  <c:v>10000</c:v>
                </c:pt>
                <c:pt idx="3731">
                  <c:v>10000</c:v>
                </c:pt>
                <c:pt idx="3732">
                  <c:v>10000</c:v>
                </c:pt>
                <c:pt idx="3733">
                  <c:v>10000</c:v>
                </c:pt>
                <c:pt idx="3734">
                  <c:v>10000</c:v>
                </c:pt>
                <c:pt idx="3735">
                  <c:v>10000</c:v>
                </c:pt>
                <c:pt idx="3736">
                  <c:v>10000</c:v>
                </c:pt>
                <c:pt idx="3737">
                  <c:v>10000</c:v>
                </c:pt>
                <c:pt idx="3738">
                  <c:v>10000</c:v>
                </c:pt>
                <c:pt idx="3739">
                  <c:v>10000</c:v>
                </c:pt>
                <c:pt idx="3740">
                  <c:v>10000</c:v>
                </c:pt>
                <c:pt idx="3741">
                  <c:v>10000</c:v>
                </c:pt>
                <c:pt idx="3742">
                  <c:v>10000</c:v>
                </c:pt>
                <c:pt idx="3743">
                  <c:v>10000</c:v>
                </c:pt>
                <c:pt idx="3744">
                  <c:v>10000</c:v>
                </c:pt>
                <c:pt idx="3745">
                  <c:v>10000</c:v>
                </c:pt>
                <c:pt idx="3746">
                  <c:v>10000</c:v>
                </c:pt>
                <c:pt idx="3747">
                  <c:v>10000</c:v>
                </c:pt>
                <c:pt idx="3748">
                  <c:v>10000</c:v>
                </c:pt>
                <c:pt idx="3749">
                  <c:v>10000</c:v>
                </c:pt>
                <c:pt idx="3750">
                  <c:v>10000</c:v>
                </c:pt>
                <c:pt idx="3751">
                  <c:v>10000</c:v>
                </c:pt>
                <c:pt idx="3752">
                  <c:v>10000</c:v>
                </c:pt>
                <c:pt idx="3753">
                  <c:v>10000</c:v>
                </c:pt>
                <c:pt idx="3754">
                  <c:v>10000</c:v>
                </c:pt>
                <c:pt idx="3755">
                  <c:v>10000</c:v>
                </c:pt>
                <c:pt idx="3756">
                  <c:v>10000</c:v>
                </c:pt>
                <c:pt idx="3757">
                  <c:v>10000</c:v>
                </c:pt>
                <c:pt idx="3758">
                  <c:v>10000</c:v>
                </c:pt>
                <c:pt idx="3759">
                  <c:v>10000</c:v>
                </c:pt>
                <c:pt idx="3760">
                  <c:v>10000</c:v>
                </c:pt>
                <c:pt idx="3761">
                  <c:v>10000</c:v>
                </c:pt>
                <c:pt idx="3762">
                  <c:v>10000</c:v>
                </c:pt>
                <c:pt idx="3763">
                  <c:v>10000</c:v>
                </c:pt>
                <c:pt idx="3764">
                  <c:v>10000</c:v>
                </c:pt>
                <c:pt idx="3765">
                  <c:v>10000</c:v>
                </c:pt>
                <c:pt idx="3766">
                  <c:v>10000</c:v>
                </c:pt>
                <c:pt idx="3767">
                  <c:v>10000</c:v>
                </c:pt>
                <c:pt idx="3768">
                  <c:v>10000</c:v>
                </c:pt>
                <c:pt idx="3769">
                  <c:v>10000</c:v>
                </c:pt>
                <c:pt idx="3770">
                  <c:v>10000</c:v>
                </c:pt>
                <c:pt idx="3771">
                  <c:v>10000</c:v>
                </c:pt>
                <c:pt idx="3772">
                  <c:v>10000</c:v>
                </c:pt>
                <c:pt idx="3773">
                  <c:v>10000</c:v>
                </c:pt>
                <c:pt idx="3774">
                  <c:v>10000</c:v>
                </c:pt>
                <c:pt idx="3775">
                  <c:v>10000</c:v>
                </c:pt>
                <c:pt idx="3776">
                  <c:v>10000</c:v>
                </c:pt>
                <c:pt idx="3777">
                  <c:v>10000</c:v>
                </c:pt>
                <c:pt idx="3778">
                  <c:v>10000</c:v>
                </c:pt>
                <c:pt idx="3779">
                  <c:v>10000</c:v>
                </c:pt>
                <c:pt idx="3780">
                  <c:v>10000</c:v>
                </c:pt>
                <c:pt idx="3781">
                  <c:v>10000</c:v>
                </c:pt>
                <c:pt idx="3782">
                  <c:v>10000</c:v>
                </c:pt>
                <c:pt idx="3783">
                  <c:v>10000</c:v>
                </c:pt>
                <c:pt idx="3784">
                  <c:v>10000</c:v>
                </c:pt>
                <c:pt idx="3785">
                  <c:v>10000</c:v>
                </c:pt>
                <c:pt idx="3786">
                  <c:v>10000</c:v>
                </c:pt>
                <c:pt idx="3787">
                  <c:v>10000</c:v>
                </c:pt>
                <c:pt idx="3788">
                  <c:v>10000</c:v>
                </c:pt>
                <c:pt idx="3789">
                  <c:v>10000</c:v>
                </c:pt>
                <c:pt idx="3790">
                  <c:v>10000</c:v>
                </c:pt>
                <c:pt idx="3791">
                  <c:v>10000</c:v>
                </c:pt>
                <c:pt idx="3792">
                  <c:v>10000</c:v>
                </c:pt>
                <c:pt idx="3793">
                  <c:v>10000</c:v>
                </c:pt>
                <c:pt idx="3794">
                  <c:v>10000</c:v>
                </c:pt>
                <c:pt idx="3795">
                  <c:v>10000</c:v>
                </c:pt>
                <c:pt idx="3796">
                  <c:v>10000</c:v>
                </c:pt>
                <c:pt idx="3797">
                  <c:v>10000</c:v>
                </c:pt>
                <c:pt idx="3798">
                  <c:v>10000</c:v>
                </c:pt>
                <c:pt idx="3799">
                  <c:v>10000</c:v>
                </c:pt>
                <c:pt idx="3800">
                  <c:v>10000</c:v>
                </c:pt>
                <c:pt idx="3801">
                  <c:v>10000</c:v>
                </c:pt>
                <c:pt idx="3802">
                  <c:v>10000</c:v>
                </c:pt>
                <c:pt idx="3803">
                  <c:v>10000</c:v>
                </c:pt>
                <c:pt idx="3804">
                  <c:v>10000</c:v>
                </c:pt>
                <c:pt idx="3805">
                  <c:v>10000</c:v>
                </c:pt>
                <c:pt idx="3806">
                  <c:v>10000</c:v>
                </c:pt>
                <c:pt idx="3807">
                  <c:v>10000</c:v>
                </c:pt>
                <c:pt idx="3808">
                  <c:v>10000</c:v>
                </c:pt>
                <c:pt idx="3809">
                  <c:v>10000</c:v>
                </c:pt>
                <c:pt idx="3810">
                  <c:v>10000</c:v>
                </c:pt>
                <c:pt idx="3811">
                  <c:v>10000</c:v>
                </c:pt>
                <c:pt idx="3812">
                  <c:v>10000</c:v>
                </c:pt>
                <c:pt idx="3813">
                  <c:v>10000</c:v>
                </c:pt>
                <c:pt idx="3814">
                  <c:v>10000</c:v>
                </c:pt>
                <c:pt idx="3815">
                  <c:v>10000</c:v>
                </c:pt>
                <c:pt idx="3816">
                  <c:v>10000</c:v>
                </c:pt>
                <c:pt idx="3817">
                  <c:v>10000</c:v>
                </c:pt>
                <c:pt idx="3818">
                  <c:v>10000</c:v>
                </c:pt>
                <c:pt idx="3819">
                  <c:v>10000</c:v>
                </c:pt>
                <c:pt idx="3820">
                  <c:v>10000</c:v>
                </c:pt>
                <c:pt idx="3821">
                  <c:v>10000</c:v>
                </c:pt>
                <c:pt idx="3822">
                  <c:v>10000</c:v>
                </c:pt>
                <c:pt idx="3823">
                  <c:v>10000</c:v>
                </c:pt>
                <c:pt idx="3824">
                  <c:v>10000</c:v>
                </c:pt>
                <c:pt idx="3825">
                  <c:v>10000</c:v>
                </c:pt>
                <c:pt idx="3826">
                  <c:v>10000</c:v>
                </c:pt>
                <c:pt idx="3827">
                  <c:v>10000</c:v>
                </c:pt>
                <c:pt idx="3828">
                  <c:v>10000</c:v>
                </c:pt>
                <c:pt idx="3829">
                  <c:v>10000</c:v>
                </c:pt>
                <c:pt idx="3830">
                  <c:v>10000</c:v>
                </c:pt>
                <c:pt idx="3831">
                  <c:v>10000</c:v>
                </c:pt>
                <c:pt idx="3832">
                  <c:v>10000</c:v>
                </c:pt>
                <c:pt idx="3833">
                  <c:v>10000</c:v>
                </c:pt>
                <c:pt idx="3834">
                  <c:v>10000</c:v>
                </c:pt>
                <c:pt idx="3835">
                  <c:v>10000</c:v>
                </c:pt>
                <c:pt idx="3836">
                  <c:v>10000</c:v>
                </c:pt>
                <c:pt idx="3837">
                  <c:v>10000</c:v>
                </c:pt>
                <c:pt idx="3838">
                  <c:v>10000</c:v>
                </c:pt>
                <c:pt idx="3839">
                  <c:v>10000</c:v>
                </c:pt>
                <c:pt idx="3840">
                  <c:v>10000</c:v>
                </c:pt>
                <c:pt idx="3841">
                  <c:v>10000</c:v>
                </c:pt>
                <c:pt idx="3842">
                  <c:v>10000</c:v>
                </c:pt>
                <c:pt idx="3843">
                  <c:v>10000</c:v>
                </c:pt>
                <c:pt idx="3844">
                  <c:v>10000</c:v>
                </c:pt>
                <c:pt idx="3845">
                  <c:v>10000</c:v>
                </c:pt>
                <c:pt idx="3846">
                  <c:v>10000</c:v>
                </c:pt>
                <c:pt idx="3847">
                  <c:v>10000</c:v>
                </c:pt>
                <c:pt idx="3848">
                  <c:v>10000</c:v>
                </c:pt>
                <c:pt idx="3849">
                  <c:v>10000</c:v>
                </c:pt>
                <c:pt idx="3850">
                  <c:v>10000</c:v>
                </c:pt>
                <c:pt idx="3851">
                  <c:v>10000</c:v>
                </c:pt>
                <c:pt idx="3852">
                  <c:v>10000</c:v>
                </c:pt>
                <c:pt idx="3853">
                  <c:v>10000</c:v>
                </c:pt>
                <c:pt idx="3854">
                  <c:v>10000</c:v>
                </c:pt>
                <c:pt idx="3855">
                  <c:v>10000</c:v>
                </c:pt>
                <c:pt idx="3856">
                  <c:v>10000</c:v>
                </c:pt>
                <c:pt idx="3857">
                  <c:v>10000</c:v>
                </c:pt>
                <c:pt idx="3858">
                  <c:v>10000</c:v>
                </c:pt>
                <c:pt idx="3859">
                  <c:v>10000</c:v>
                </c:pt>
                <c:pt idx="3860">
                  <c:v>10000</c:v>
                </c:pt>
                <c:pt idx="3861">
                  <c:v>10000</c:v>
                </c:pt>
                <c:pt idx="3862">
                  <c:v>10000</c:v>
                </c:pt>
                <c:pt idx="3863">
                  <c:v>10000</c:v>
                </c:pt>
                <c:pt idx="3864">
                  <c:v>10000</c:v>
                </c:pt>
                <c:pt idx="3865">
                  <c:v>10000</c:v>
                </c:pt>
                <c:pt idx="3866">
                  <c:v>10000</c:v>
                </c:pt>
                <c:pt idx="3867">
                  <c:v>10000</c:v>
                </c:pt>
                <c:pt idx="3868">
                  <c:v>10000</c:v>
                </c:pt>
                <c:pt idx="3869">
                  <c:v>10000</c:v>
                </c:pt>
                <c:pt idx="3870">
                  <c:v>10000</c:v>
                </c:pt>
                <c:pt idx="3871">
                  <c:v>10000</c:v>
                </c:pt>
                <c:pt idx="3872">
                  <c:v>10000</c:v>
                </c:pt>
                <c:pt idx="3873">
                  <c:v>10000</c:v>
                </c:pt>
                <c:pt idx="3874">
                  <c:v>10000</c:v>
                </c:pt>
                <c:pt idx="3875">
                  <c:v>10000</c:v>
                </c:pt>
                <c:pt idx="3876">
                  <c:v>10000</c:v>
                </c:pt>
                <c:pt idx="3877">
                  <c:v>10000</c:v>
                </c:pt>
                <c:pt idx="3878">
                  <c:v>10000</c:v>
                </c:pt>
                <c:pt idx="3879">
                  <c:v>10000</c:v>
                </c:pt>
                <c:pt idx="3880">
                  <c:v>10000</c:v>
                </c:pt>
                <c:pt idx="3881">
                  <c:v>10000</c:v>
                </c:pt>
                <c:pt idx="3882">
                  <c:v>10000</c:v>
                </c:pt>
                <c:pt idx="3883">
                  <c:v>10000</c:v>
                </c:pt>
                <c:pt idx="3884">
                  <c:v>10000</c:v>
                </c:pt>
                <c:pt idx="3885">
                  <c:v>10000</c:v>
                </c:pt>
                <c:pt idx="3886">
                  <c:v>10000</c:v>
                </c:pt>
                <c:pt idx="3887">
                  <c:v>10000</c:v>
                </c:pt>
                <c:pt idx="3888">
                  <c:v>10000</c:v>
                </c:pt>
                <c:pt idx="3889">
                  <c:v>10000</c:v>
                </c:pt>
                <c:pt idx="3890">
                  <c:v>10000</c:v>
                </c:pt>
                <c:pt idx="3891">
                  <c:v>10000</c:v>
                </c:pt>
                <c:pt idx="3892">
                  <c:v>10000</c:v>
                </c:pt>
                <c:pt idx="3893">
                  <c:v>10000</c:v>
                </c:pt>
                <c:pt idx="3894">
                  <c:v>10000</c:v>
                </c:pt>
                <c:pt idx="3895">
                  <c:v>10000</c:v>
                </c:pt>
                <c:pt idx="3896">
                  <c:v>10000</c:v>
                </c:pt>
                <c:pt idx="3897">
                  <c:v>10000</c:v>
                </c:pt>
                <c:pt idx="3898">
                  <c:v>10000</c:v>
                </c:pt>
                <c:pt idx="3899">
                  <c:v>10000</c:v>
                </c:pt>
                <c:pt idx="3900">
                  <c:v>10000</c:v>
                </c:pt>
                <c:pt idx="3901">
                  <c:v>10000</c:v>
                </c:pt>
                <c:pt idx="3902">
                  <c:v>10000</c:v>
                </c:pt>
                <c:pt idx="3903">
                  <c:v>10000</c:v>
                </c:pt>
                <c:pt idx="3904">
                  <c:v>10000</c:v>
                </c:pt>
                <c:pt idx="3905">
                  <c:v>10000</c:v>
                </c:pt>
                <c:pt idx="3906">
                  <c:v>10000</c:v>
                </c:pt>
                <c:pt idx="3907">
                  <c:v>10000</c:v>
                </c:pt>
                <c:pt idx="3908">
                  <c:v>10000</c:v>
                </c:pt>
                <c:pt idx="3909">
                  <c:v>10000</c:v>
                </c:pt>
                <c:pt idx="3910">
                  <c:v>10000</c:v>
                </c:pt>
                <c:pt idx="3911">
                  <c:v>10000</c:v>
                </c:pt>
                <c:pt idx="3912">
                  <c:v>10000</c:v>
                </c:pt>
                <c:pt idx="3913">
                  <c:v>10000</c:v>
                </c:pt>
                <c:pt idx="3914">
                  <c:v>10000</c:v>
                </c:pt>
                <c:pt idx="3915">
                  <c:v>10000</c:v>
                </c:pt>
                <c:pt idx="3916">
                  <c:v>10000</c:v>
                </c:pt>
                <c:pt idx="3917">
                  <c:v>10000</c:v>
                </c:pt>
                <c:pt idx="3918">
                  <c:v>10000</c:v>
                </c:pt>
                <c:pt idx="3919">
                  <c:v>10000</c:v>
                </c:pt>
                <c:pt idx="3920">
                  <c:v>10000</c:v>
                </c:pt>
                <c:pt idx="3921">
                  <c:v>10000</c:v>
                </c:pt>
                <c:pt idx="3922">
                  <c:v>10000</c:v>
                </c:pt>
                <c:pt idx="3923">
                  <c:v>10000</c:v>
                </c:pt>
                <c:pt idx="3924">
                  <c:v>10000</c:v>
                </c:pt>
                <c:pt idx="3925">
                  <c:v>10000</c:v>
                </c:pt>
                <c:pt idx="3926">
                  <c:v>10000</c:v>
                </c:pt>
                <c:pt idx="3927">
                  <c:v>10000</c:v>
                </c:pt>
                <c:pt idx="3928">
                  <c:v>10000</c:v>
                </c:pt>
                <c:pt idx="3929">
                  <c:v>10000</c:v>
                </c:pt>
                <c:pt idx="3930">
                  <c:v>10000</c:v>
                </c:pt>
                <c:pt idx="3931">
                  <c:v>10000</c:v>
                </c:pt>
                <c:pt idx="3932">
                  <c:v>10000</c:v>
                </c:pt>
                <c:pt idx="3933">
                  <c:v>10000</c:v>
                </c:pt>
                <c:pt idx="3934">
                  <c:v>10000</c:v>
                </c:pt>
                <c:pt idx="3935">
                  <c:v>10000</c:v>
                </c:pt>
                <c:pt idx="3936">
                  <c:v>10000</c:v>
                </c:pt>
                <c:pt idx="3937">
                  <c:v>10000</c:v>
                </c:pt>
                <c:pt idx="3938">
                  <c:v>10000</c:v>
                </c:pt>
                <c:pt idx="3939">
                  <c:v>10000</c:v>
                </c:pt>
                <c:pt idx="3940">
                  <c:v>10000</c:v>
                </c:pt>
                <c:pt idx="3941">
                  <c:v>10000</c:v>
                </c:pt>
                <c:pt idx="3942">
                  <c:v>10000</c:v>
                </c:pt>
                <c:pt idx="3943">
                  <c:v>10000</c:v>
                </c:pt>
                <c:pt idx="3944">
                  <c:v>10000</c:v>
                </c:pt>
                <c:pt idx="3945">
                  <c:v>10000</c:v>
                </c:pt>
                <c:pt idx="3946">
                  <c:v>10000</c:v>
                </c:pt>
                <c:pt idx="3947">
                  <c:v>10000</c:v>
                </c:pt>
                <c:pt idx="3948">
                  <c:v>10000</c:v>
                </c:pt>
                <c:pt idx="3949">
                  <c:v>10000</c:v>
                </c:pt>
                <c:pt idx="3950">
                  <c:v>10000</c:v>
                </c:pt>
                <c:pt idx="3951">
                  <c:v>10000</c:v>
                </c:pt>
                <c:pt idx="3952">
                  <c:v>10000</c:v>
                </c:pt>
                <c:pt idx="3953">
                  <c:v>10000</c:v>
                </c:pt>
                <c:pt idx="3954">
                  <c:v>10000</c:v>
                </c:pt>
                <c:pt idx="3955">
                  <c:v>10000</c:v>
                </c:pt>
                <c:pt idx="3956">
                  <c:v>10000</c:v>
                </c:pt>
                <c:pt idx="3957">
                  <c:v>10000</c:v>
                </c:pt>
                <c:pt idx="3958">
                  <c:v>10000</c:v>
                </c:pt>
                <c:pt idx="3959">
                  <c:v>10000</c:v>
                </c:pt>
                <c:pt idx="3960">
                  <c:v>10000</c:v>
                </c:pt>
                <c:pt idx="3961">
                  <c:v>10000</c:v>
                </c:pt>
                <c:pt idx="3962">
                  <c:v>10000</c:v>
                </c:pt>
                <c:pt idx="3963">
                  <c:v>10000</c:v>
                </c:pt>
                <c:pt idx="3964">
                  <c:v>10000</c:v>
                </c:pt>
                <c:pt idx="3965">
                  <c:v>10000</c:v>
                </c:pt>
                <c:pt idx="3966">
                  <c:v>10000</c:v>
                </c:pt>
                <c:pt idx="3967">
                  <c:v>10000</c:v>
                </c:pt>
                <c:pt idx="3968">
                  <c:v>10000</c:v>
                </c:pt>
                <c:pt idx="3969">
                  <c:v>10000</c:v>
                </c:pt>
                <c:pt idx="3970">
                  <c:v>10000</c:v>
                </c:pt>
                <c:pt idx="3971">
                  <c:v>10000</c:v>
                </c:pt>
                <c:pt idx="3972">
                  <c:v>10000</c:v>
                </c:pt>
                <c:pt idx="3973">
                  <c:v>10000</c:v>
                </c:pt>
                <c:pt idx="3974">
                  <c:v>10000</c:v>
                </c:pt>
                <c:pt idx="3975">
                  <c:v>10000</c:v>
                </c:pt>
                <c:pt idx="3976">
                  <c:v>10000</c:v>
                </c:pt>
                <c:pt idx="3977">
                  <c:v>10000</c:v>
                </c:pt>
                <c:pt idx="3978">
                  <c:v>10000</c:v>
                </c:pt>
                <c:pt idx="3979">
                  <c:v>10000</c:v>
                </c:pt>
                <c:pt idx="3980">
                  <c:v>10000</c:v>
                </c:pt>
                <c:pt idx="3981">
                  <c:v>10000</c:v>
                </c:pt>
                <c:pt idx="3982">
                  <c:v>10000</c:v>
                </c:pt>
                <c:pt idx="3983">
                  <c:v>10000</c:v>
                </c:pt>
                <c:pt idx="3984">
                  <c:v>10000</c:v>
                </c:pt>
                <c:pt idx="3985">
                  <c:v>10000</c:v>
                </c:pt>
                <c:pt idx="3986">
                  <c:v>10000</c:v>
                </c:pt>
                <c:pt idx="3987">
                  <c:v>10000</c:v>
                </c:pt>
                <c:pt idx="3988">
                  <c:v>10000</c:v>
                </c:pt>
                <c:pt idx="3989">
                  <c:v>10000</c:v>
                </c:pt>
                <c:pt idx="3990">
                  <c:v>10000</c:v>
                </c:pt>
                <c:pt idx="3991">
                  <c:v>10000</c:v>
                </c:pt>
                <c:pt idx="3992">
                  <c:v>10000</c:v>
                </c:pt>
                <c:pt idx="3993">
                  <c:v>10000</c:v>
                </c:pt>
                <c:pt idx="3994">
                  <c:v>10000</c:v>
                </c:pt>
                <c:pt idx="3995">
                  <c:v>10000</c:v>
                </c:pt>
                <c:pt idx="3996">
                  <c:v>10000</c:v>
                </c:pt>
                <c:pt idx="3997">
                  <c:v>10000</c:v>
                </c:pt>
                <c:pt idx="3998">
                  <c:v>10000</c:v>
                </c:pt>
                <c:pt idx="3999">
                  <c:v>10000</c:v>
                </c:pt>
                <c:pt idx="4000">
                  <c:v>10000</c:v>
                </c:pt>
                <c:pt idx="4001">
                  <c:v>10000</c:v>
                </c:pt>
                <c:pt idx="4002">
                  <c:v>10000</c:v>
                </c:pt>
                <c:pt idx="4003">
                  <c:v>10000</c:v>
                </c:pt>
                <c:pt idx="4004">
                  <c:v>10000</c:v>
                </c:pt>
                <c:pt idx="4005">
                  <c:v>10000</c:v>
                </c:pt>
                <c:pt idx="4006">
                  <c:v>10000</c:v>
                </c:pt>
                <c:pt idx="4007">
                  <c:v>10000</c:v>
                </c:pt>
                <c:pt idx="4008">
                  <c:v>10000</c:v>
                </c:pt>
                <c:pt idx="4009">
                  <c:v>10000</c:v>
                </c:pt>
                <c:pt idx="4010">
                  <c:v>10000</c:v>
                </c:pt>
                <c:pt idx="4011">
                  <c:v>10000</c:v>
                </c:pt>
                <c:pt idx="4012">
                  <c:v>10000</c:v>
                </c:pt>
                <c:pt idx="4013">
                  <c:v>10000</c:v>
                </c:pt>
                <c:pt idx="4014">
                  <c:v>10000</c:v>
                </c:pt>
                <c:pt idx="4015">
                  <c:v>10000</c:v>
                </c:pt>
                <c:pt idx="4016">
                  <c:v>10000</c:v>
                </c:pt>
                <c:pt idx="4017">
                  <c:v>10000</c:v>
                </c:pt>
                <c:pt idx="4018">
                  <c:v>10000</c:v>
                </c:pt>
                <c:pt idx="4019">
                  <c:v>10000</c:v>
                </c:pt>
                <c:pt idx="4020">
                  <c:v>10000</c:v>
                </c:pt>
                <c:pt idx="4021">
                  <c:v>10000</c:v>
                </c:pt>
                <c:pt idx="4022">
                  <c:v>10000</c:v>
                </c:pt>
                <c:pt idx="4023">
                  <c:v>10000</c:v>
                </c:pt>
                <c:pt idx="4024">
                  <c:v>10000</c:v>
                </c:pt>
                <c:pt idx="4025">
                  <c:v>10000</c:v>
                </c:pt>
                <c:pt idx="4026">
                  <c:v>10000</c:v>
                </c:pt>
                <c:pt idx="4027">
                  <c:v>10000</c:v>
                </c:pt>
                <c:pt idx="4028">
                  <c:v>10000</c:v>
                </c:pt>
                <c:pt idx="4029">
                  <c:v>10000</c:v>
                </c:pt>
                <c:pt idx="4030">
                  <c:v>10000</c:v>
                </c:pt>
                <c:pt idx="4031">
                  <c:v>10000</c:v>
                </c:pt>
                <c:pt idx="4032">
                  <c:v>10000</c:v>
                </c:pt>
                <c:pt idx="4033">
                  <c:v>10000</c:v>
                </c:pt>
                <c:pt idx="4034">
                  <c:v>10000</c:v>
                </c:pt>
                <c:pt idx="4035">
                  <c:v>10000</c:v>
                </c:pt>
                <c:pt idx="4036">
                  <c:v>10000</c:v>
                </c:pt>
                <c:pt idx="4037">
                  <c:v>10000</c:v>
                </c:pt>
                <c:pt idx="4038">
                  <c:v>10000</c:v>
                </c:pt>
                <c:pt idx="4039">
                  <c:v>10000</c:v>
                </c:pt>
                <c:pt idx="4040">
                  <c:v>10000</c:v>
                </c:pt>
                <c:pt idx="4041">
                  <c:v>10000</c:v>
                </c:pt>
                <c:pt idx="4042">
                  <c:v>10000</c:v>
                </c:pt>
                <c:pt idx="4043">
                  <c:v>10000</c:v>
                </c:pt>
                <c:pt idx="4044">
                  <c:v>10000</c:v>
                </c:pt>
                <c:pt idx="4045">
                  <c:v>10000</c:v>
                </c:pt>
                <c:pt idx="4046">
                  <c:v>10000</c:v>
                </c:pt>
                <c:pt idx="4047">
                  <c:v>10000</c:v>
                </c:pt>
                <c:pt idx="4048">
                  <c:v>10000</c:v>
                </c:pt>
                <c:pt idx="4049">
                  <c:v>10000</c:v>
                </c:pt>
                <c:pt idx="4050">
                  <c:v>10000</c:v>
                </c:pt>
                <c:pt idx="4051">
                  <c:v>10000</c:v>
                </c:pt>
                <c:pt idx="4052">
                  <c:v>10000</c:v>
                </c:pt>
                <c:pt idx="4053">
                  <c:v>10000</c:v>
                </c:pt>
                <c:pt idx="4054">
                  <c:v>10000</c:v>
                </c:pt>
                <c:pt idx="4055">
                  <c:v>10000</c:v>
                </c:pt>
                <c:pt idx="4056">
                  <c:v>10000</c:v>
                </c:pt>
                <c:pt idx="4057">
                  <c:v>10000</c:v>
                </c:pt>
                <c:pt idx="4058">
                  <c:v>10000</c:v>
                </c:pt>
                <c:pt idx="4059">
                  <c:v>10000</c:v>
                </c:pt>
                <c:pt idx="4060">
                  <c:v>10000</c:v>
                </c:pt>
                <c:pt idx="4061">
                  <c:v>10000</c:v>
                </c:pt>
                <c:pt idx="4062">
                  <c:v>10000</c:v>
                </c:pt>
                <c:pt idx="4063">
                  <c:v>10000</c:v>
                </c:pt>
                <c:pt idx="4064">
                  <c:v>10000</c:v>
                </c:pt>
                <c:pt idx="4065">
                  <c:v>10000</c:v>
                </c:pt>
                <c:pt idx="4066">
                  <c:v>10000</c:v>
                </c:pt>
                <c:pt idx="4067">
                  <c:v>10000</c:v>
                </c:pt>
                <c:pt idx="4068">
                  <c:v>10000</c:v>
                </c:pt>
                <c:pt idx="4069">
                  <c:v>10000</c:v>
                </c:pt>
                <c:pt idx="4070">
                  <c:v>10000</c:v>
                </c:pt>
                <c:pt idx="4071">
                  <c:v>10000</c:v>
                </c:pt>
                <c:pt idx="4072">
                  <c:v>10000</c:v>
                </c:pt>
                <c:pt idx="4073">
                  <c:v>10000</c:v>
                </c:pt>
                <c:pt idx="4074">
                  <c:v>10000</c:v>
                </c:pt>
                <c:pt idx="4075">
                  <c:v>10000</c:v>
                </c:pt>
                <c:pt idx="4076">
                  <c:v>10000</c:v>
                </c:pt>
                <c:pt idx="4077">
                  <c:v>10000</c:v>
                </c:pt>
                <c:pt idx="4078">
                  <c:v>10000</c:v>
                </c:pt>
                <c:pt idx="4079">
                  <c:v>10000</c:v>
                </c:pt>
                <c:pt idx="4080">
                  <c:v>10000</c:v>
                </c:pt>
                <c:pt idx="4081">
                  <c:v>10000</c:v>
                </c:pt>
                <c:pt idx="4082">
                  <c:v>10000</c:v>
                </c:pt>
                <c:pt idx="4083">
                  <c:v>10000</c:v>
                </c:pt>
                <c:pt idx="4084">
                  <c:v>10000</c:v>
                </c:pt>
                <c:pt idx="4085">
                  <c:v>10000</c:v>
                </c:pt>
                <c:pt idx="4086">
                  <c:v>10000</c:v>
                </c:pt>
                <c:pt idx="4087">
                  <c:v>10000</c:v>
                </c:pt>
                <c:pt idx="4088">
                  <c:v>10000</c:v>
                </c:pt>
                <c:pt idx="4089">
                  <c:v>10000</c:v>
                </c:pt>
                <c:pt idx="4090">
                  <c:v>10000</c:v>
                </c:pt>
                <c:pt idx="4091">
                  <c:v>10000</c:v>
                </c:pt>
                <c:pt idx="4092">
                  <c:v>10000</c:v>
                </c:pt>
                <c:pt idx="4093">
                  <c:v>10000</c:v>
                </c:pt>
                <c:pt idx="4094">
                  <c:v>10000</c:v>
                </c:pt>
                <c:pt idx="4095">
                  <c:v>10000</c:v>
                </c:pt>
                <c:pt idx="4096">
                  <c:v>10000</c:v>
                </c:pt>
                <c:pt idx="4097">
                  <c:v>10000</c:v>
                </c:pt>
                <c:pt idx="4098">
                  <c:v>10000</c:v>
                </c:pt>
                <c:pt idx="4099">
                  <c:v>10000</c:v>
                </c:pt>
                <c:pt idx="4100">
                  <c:v>10000</c:v>
                </c:pt>
                <c:pt idx="4101">
                  <c:v>10000</c:v>
                </c:pt>
                <c:pt idx="4102">
                  <c:v>10000</c:v>
                </c:pt>
                <c:pt idx="4103">
                  <c:v>10000</c:v>
                </c:pt>
                <c:pt idx="4104">
                  <c:v>10000</c:v>
                </c:pt>
                <c:pt idx="4105">
                  <c:v>10000</c:v>
                </c:pt>
                <c:pt idx="4106">
                  <c:v>10000</c:v>
                </c:pt>
                <c:pt idx="4107">
                  <c:v>10000</c:v>
                </c:pt>
                <c:pt idx="4108">
                  <c:v>10000</c:v>
                </c:pt>
                <c:pt idx="4109">
                  <c:v>10000</c:v>
                </c:pt>
                <c:pt idx="4110">
                  <c:v>10000</c:v>
                </c:pt>
                <c:pt idx="4111">
                  <c:v>10000</c:v>
                </c:pt>
                <c:pt idx="4112">
                  <c:v>10000</c:v>
                </c:pt>
                <c:pt idx="4113">
                  <c:v>10000</c:v>
                </c:pt>
                <c:pt idx="4114">
                  <c:v>10000</c:v>
                </c:pt>
                <c:pt idx="4115">
                  <c:v>10000</c:v>
                </c:pt>
                <c:pt idx="4116">
                  <c:v>10000</c:v>
                </c:pt>
                <c:pt idx="4117">
                  <c:v>10000</c:v>
                </c:pt>
                <c:pt idx="4118">
                  <c:v>10000</c:v>
                </c:pt>
                <c:pt idx="4119">
                  <c:v>10000</c:v>
                </c:pt>
                <c:pt idx="4120">
                  <c:v>10000</c:v>
                </c:pt>
                <c:pt idx="4121">
                  <c:v>10000</c:v>
                </c:pt>
                <c:pt idx="4122">
                  <c:v>10000</c:v>
                </c:pt>
                <c:pt idx="4123">
                  <c:v>10000</c:v>
                </c:pt>
                <c:pt idx="4124">
                  <c:v>10000</c:v>
                </c:pt>
                <c:pt idx="4125">
                  <c:v>10000</c:v>
                </c:pt>
                <c:pt idx="4126">
                  <c:v>10000</c:v>
                </c:pt>
                <c:pt idx="4127">
                  <c:v>10000</c:v>
                </c:pt>
                <c:pt idx="4128">
                  <c:v>10000</c:v>
                </c:pt>
                <c:pt idx="4129">
                  <c:v>10000</c:v>
                </c:pt>
                <c:pt idx="4130">
                  <c:v>10000</c:v>
                </c:pt>
                <c:pt idx="4131">
                  <c:v>10000</c:v>
                </c:pt>
                <c:pt idx="4132">
                  <c:v>10000</c:v>
                </c:pt>
                <c:pt idx="4133">
                  <c:v>10000</c:v>
                </c:pt>
                <c:pt idx="4134">
                  <c:v>10000</c:v>
                </c:pt>
                <c:pt idx="4135">
                  <c:v>10000</c:v>
                </c:pt>
                <c:pt idx="4136">
                  <c:v>10000</c:v>
                </c:pt>
                <c:pt idx="4137">
                  <c:v>10000</c:v>
                </c:pt>
                <c:pt idx="4138">
                  <c:v>10000</c:v>
                </c:pt>
                <c:pt idx="4139">
                  <c:v>10000</c:v>
                </c:pt>
                <c:pt idx="4140">
                  <c:v>10000</c:v>
                </c:pt>
                <c:pt idx="4141">
                  <c:v>10000</c:v>
                </c:pt>
                <c:pt idx="4142">
                  <c:v>10000</c:v>
                </c:pt>
                <c:pt idx="4143">
                  <c:v>10000</c:v>
                </c:pt>
                <c:pt idx="4144">
                  <c:v>10000</c:v>
                </c:pt>
                <c:pt idx="4145">
                  <c:v>10000</c:v>
                </c:pt>
                <c:pt idx="4146">
                  <c:v>10000</c:v>
                </c:pt>
                <c:pt idx="4147">
                  <c:v>10000</c:v>
                </c:pt>
                <c:pt idx="4148">
                  <c:v>10000</c:v>
                </c:pt>
                <c:pt idx="4149">
                  <c:v>10000</c:v>
                </c:pt>
                <c:pt idx="4150">
                  <c:v>10000</c:v>
                </c:pt>
                <c:pt idx="4151">
                  <c:v>10000</c:v>
                </c:pt>
                <c:pt idx="4152">
                  <c:v>10000</c:v>
                </c:pt>
                <c:pt idx="4153">
                  <c:v>10000</c:v>
                </c:pt>
                <c:pt idx="4154">
                  <c:v>10000</c:v>
                </c:pt>
                <c:pt idx="4155">
                  <c:v>10000</c:v>
                </c:pt>
                <c:pt idx="4156">
                  <c:v>10000</c:v>
                </c:pt>
                <c:pt idx="4157">
                  <c:v>10000</c:v>
                </c:pt>
                <c:pt idx="4158">
                  <c:v>10000</c:v>
                </c:pt>
                <c:pt idx="4159">
                  <c:v>10000</c:v>
                </c:pt>
                <c:pt idx="4160">
                  <c:v>10000</c:v>
                </c:pt>
                <c:pt idx="4161">
                  <c:v>10000</c:v>
                </c:pt>
                <c:pt idx="4162">
                  <c:v>10000</c:v>
                </c:pt>
                <c:pt idx="4163">
                  <c:v>10000</c:v>
                </c:pt>
                <c:pt idx="4164">
                  <c:v>10000</c:v>
                </c:pt>
                <c:pt idx="4165">
                  <c:v>10000</c:v>
                </c:pt>
                <c:pt idx="4166">
                  <c:v>10000</c:v>
                </c:pt>
                <c:pt idx="4167">
                  <c:v>10000</c:v>
                </c:pt>
                <c:pt idx="4168">
                  <c:v>10000</c:v>
                </c:pt>
                <c:pt idx="4169">
                  <c:v>10000</c:v>
                </c:pt>
                <c:pt idx="4170">
                  <c:v>10000</c:v>
                </c:pt>
                <c:pt idx="4171">
                  <c:v>10000</c:v>
                </c:pt>
                <c:pt idx="4172">
                  <c:v>10000</c:v>
                </c:pt>
                <c:pt idx="4173">
                  <c:v>10000</c:v>
                </c:pt>
                <c:pt idx="4174">
                  <c:v>10000</c:v>
                </c:pt>
                <c:pt idx="4175">
                  <c:v>10000</c:v>
                </c:pt>
                <c:pt idx="4176">
                  <c:v>10000</c:v>
                </c:pt>
                <c:pt idx="4177">
                  <c:v>10000</c:v>
                </c:pt>
                <c:pt idx="4178">
                  <c:v>10000</c:v>
                </c:pt>
                <c:pt idx="4179">
                  <c:v>10000</c:v>
                </c:pt>
                <c:pt idx="4180">
                  <c:v>10000</c:v>
                </c:pt>
                <c:pt idx="4181">
                  <c:v>10000</c:v>
                </c:pt>
                <c:pt idx="4182">
                  <c:v>10000</c:v>
                </c:pt>
                <c:pt idx="4183">
                  <c:v>10000</c:v>
                </c:pt>
                <c:pt idx="4184">
                  <c:v>10000</c:v>
                </c:pt>
                <c:pt idx="4185">
                  <c:v>10000</c:v>
                </c:pt>
                <c:pt idx="4186">
                  <c:v>10000</c:v>
                </c:pt>
                <c:pt idx="4187">
                  <c:v>10000</c:v>
                </c:pt>
                <c:pt idx="4188">
                  <c:v>10000</c:v>
                </c:pt>
                <c:pt idx="4189">
                  <c:v>10000</c:v>
                </c:pt>
                <c:pt idx="4190">
                  <c:v>10000</c:v>
                </c:pt>
                <c:pt idx="4191">
                  <c:v>10000</c:v>
                </c:pt>
                <c:pt idx="4192">
                  <c:v>10000</c:v>
                </c:pt>
                <c:pt idx="4193">
                  <c:v>10000</c:v>
                </c:pt>
                <c:pt idx="4194">
                  <c:v>10000</c:v>
                </c:pt>
                <c:pt idx="4195">
                  <c:v>10000</c:v>
                </c:pt>
                <c:pt idx="4196">
                  <c:v>10000</c:v>
                </c:pt>
                <c:pt idx="4197">
                  <c:v>10000</c:v>
                </c:pt>
                <c:pt idx="4198">
                  <c:v>10000</c:v>
                </c:pt>
                <c:pt idx="4199">
                  <c:v>10000</c:v>
                </c:pt>
                <c:pt idx="4200">
                  <c:v>10000</c:v>
                </c:pt>
                <c:pt idx="4201">
                  <c:v>10000</c:v>
                </c:pt>
                <c:pt idx="4202">
                  <c:v>10000</c:v>
                </c:pt>
                <c:pt idx="4203">
                  <c:v>10000</c:v>
                </c:pt>
                <c:pt idx="4204">
                  <c:v>10000</c:v>
                </c:pt>
                <c:pt idx="4205">
                  <c:v>10000</c:v>
                </c:pt>
                <c:pt idx="4206">
                  <c:v>10000</c:v>
                </c:pt>
                <c:pt idx="4207">
                  <c:v>10000</c:v>
                </c:pt>
                <c:pt idx="4208">
                  <c:v>10000</c:v>
                </c:pt>
                <c:pt idx="4209">
                  <c:v>10000</c:v>
                </c:pt>
                <c:pt idx="4210">
                  <c:v>10000</c:v>
                </c:pt>
                <c:pt idx="4211">
                  <c:v>10000</c:v>
                </c:pt>
                <c:pt idx="4212">
                  <c:v>10000</c:v>
                </c:pt>
                <c:pt idx="4213">
                  <c:v>10000</c:v>
                </c:pt>
                <c:pt idx="4214">
                  <c:v>10000</c:v>
                </c:pt>
                <c:pt idx="4215">
                  <c:v>10000</c:v>
                </c:pt>
                <c:pt idx="4216">
                  <c:v>10000</c:v>
                </c:pt>
                <c:pt idx="4217">
                  <c:v>10000</c:v>
                </c:pt>
                <c:pt idx="4218">
                  <c:v>10000</c:v>
                </c:pt>
                <c:pt idx="4219">
                  <c:v>10000</c:v>
                </c:pt>
                <c:pt idx="4220">
                  <c:v>10000</c:v>
                </c:pt>
                <c:pt idx="4221">
                  <c:v>10000</c:v>
                </c:pt>
                <c:pt idx="4222">
                  <c:v>10000</c:v>
                </c:pt>
                <c:pt idx="4223">
                  <c:v>10000</c:v>
                </c:pt>
                <c:pt idx="4224">
                  <c:v>10000</c:v>
                </c:pt>
                <c:pt idx="4225">
                  <c:v>10000</c:v>
                </c:pt>
                <c:pt idx="4226">
                  <c:v>10000</c:v>
                </c:pt>
                <c:pt idx="4227">
                  <c:v>10000</c:v>
                </c:pt>
                <c:pt idx="4228">
                  <c:v>10000</c:v>
                </c:pt>
                <c:pt idx="4229">
                  <c:v>10000</c:v>
                </c:pt>
                <c:pt idx="4230">
                  <c:v>10000</c:v>
                </c:pt>
                <c:pt idx="4231">
                  <c:v>10000</c:v>
                </c:pt>
                <c:pt idx="4232">
                  <c:v>10000</c:v>
                </c:pt>
                <c:pt idx="4233">
                  <c:v>10000</c:v>
                </c:pt>
                <c:pt idx="4234">
                  <c:v>10000</c:v>
                </c:pt>
                <c:pt idx="4235">
                  <c:v>10000</c:v>
                </c:pt>
                <c:pt idx="4236">
                  <c:v>10000</c:v>
                </c:pt>
                <c:pt idx="4237">
                  <c:v>10000</c:v>
                </c:pt>
                <c:pt idx="4238">
                  <c:v>10000</c:v>
                </c:pt>
                <c:pt idx="4239">
                  <c:v>10000</c:v>
                </c:pt>
                <c:pt idx="4240">
                  <c:v>10000</c:v>
                </c:pt>
                <c:pt idx="4241">
                  <c:v>10000</c:v>
                </c:pt>
                <c:pt idx="4242">
                  <c:v>10000</c:v>
                </c:pt>
                <c:pt idx="4243">
                  <c:v>10000</c:v>
                </c:pt>
                <c:pt idx="4244">
                  <c:v>10000</c:v>
                </c:pt>
                <c:pt idx="4245">
                  <c:v>10000</c:v>
                </c:pt>
                <c:pt idx="4246">
                  <c:v>10000</c:v>
                </c:pt>
                <c:pt idx="4247">
                  <c:v>10000</c:v>
                </c:pt>
                <c:pt idx="4248">
                  <c:v>10000</c:v>
                </c:pt>
                <c:pt idx="4249">
                  <c:v>10000</c:v>
                </c:pt>
                <c:pt idx="4250">
                  <c:v>10000</c:v>
                </c:pt>
                <c:pt idx="4251">
                  <c:v>10000</c:v>
                </c:pt>
                <c:pt idx="4252">
                  <c:v>10000</c:v>
                </c:pt>
                <c:pt idx="4253">
                  <c:v>10000</c:v>
                </c:pt>
                <c:pt idx="4254">
                  <c:v>10000</c:v>
                </c:pt>
                <c:pt idx="4255">
                  <c:v>10000</c:v>
                </c:pt>
                <c:pt idx="4256">
                  <c:v>10000</c:v>
                </c:pt>
                <c:pt idx="4257">
                  <c:v>10000</c:v>
                </c:pt>
                <c:pt idx="4258">
                  <c:v>10000</c:v>
                </c:pt>
                <c:pt idx="4259">
                  <c:v>10000</c:v>
                </c:pt>
                <c:pt idx="4260">
                  <c:v>10000</c:v>
                </c:pt>
                <c:pt idx="4261">
                  <c:v>10000</c:v>
                </c:pt>
                <c:pt idx="4262">
                  <c:v>10000</c:v>
                </c:pt>
                <c:pt idx="4263">
                  <c:v>10000</c:v>
                </c:pt>
                <c:pt idx="4264">
                  <c:v>10000</c:v>
                </c:pt>
                <c:pt idx="4265">
                  <c:v>10000</c:v>
                </c:pt>
                <c:pt idx="4266">
                  <c:v>10000</c:v>
                </c:pt>
                <c:pt idx="4267">
                  <c:v>10000</c:v>
                </c:pt>
                <c:pt idx="4268">
                  <c:v>10000</c:v>
                </c:pt>
                <c:pt idx="4269">
                  <c:v>10000</c:v>
                </c:pt>
                <c:pt idx="4270">
                  <c:v>10000</c:v>
                </c:pt>
                <c:pt idx="4271">
                  <c:v>10000</c:v>
                </c:pt>
                <c:pt idx="4272">
                  <c:v>10000</c:v>
                </c:pt>
                <c:pt idx="4273">
                  <c:v>10000</c:v>
                </c:pt>
                <c:pt idx="4274">
                  <c:v>10000</c:v>
                </c:pt>
                <c:pt idx="4275">
                  <c:v>10000</c:v>
                </c:pt>
                <c:pt idx="4276">
                  <c:v>10000</c:v>
                </c:pt>
                <c:pt idx="4277">
                  <c:v>10000</c:v>
                </c:pt>
                <c:pt idx="4278">
                  <c:v>10000</c:v>
                </c:pt>
                <c:pt idx="4279">
                  <c:v>10000</c:v>
                </c:pt>
                <c:pt idx="4280">
                  <c:v>10000</c:v>
                </c:pt>
                <c:pt idx="4281">
                  <c:v>10000</c:v>
                </c:pt>
                <c:pt idx="4282">
                  <c:v>10000</c:v>
                </c:pt>
                <c:pt idx="4283">
                  <c:v>10000</c:v>
                </c:pt>
                <c:pt idx="4284">
                  <c:v>10000</c:v>
                </c:pt>
                <c:pt idx="4285">
                  <c:v>10000</c:v>
                </c:pt>
                <c:pt idx="4286">
                  <c:v>10000</c:v>
                </c:pt>
                <c:pt idx="4287">
                  <c:v>10000</c:v>
                </c:pt>
                <c:pt idx="4288">
                  <c:v>10000</c:v>
                </c:pt>
                <c:pt idx="4289">
                  <c:v>10000</c:v>
                </c:pt>
                <c:pt idx="4290">
                  <c:v>10000</c:v>
                </c:pt>
                <c:pt idx="4291">
                  <c:v>10000</c:v>
                </c:pt>
                <c:pt idx="4292">
                  <c:v>10000</c:v>
                </c:pt>
                <c:pt idx="4293">
                  <c:v>10000</c:v>
                </c:pt>
                <c:pt idx="4294">
                  <c:v>10000</c:v>
                </c:pt>
                <c:pt idx="4295">
                  <c:v>10000</c:v>
                </c:pt>
                <c:pt idx="4296">
                  <c:v>10000</c:v>
                </c:pt>
                <c:pt idx="4297">
                  <c:v>10000</c:v>
                </c:pt>
                <c:pt idx="4298">
                  <c:v>10000</c:v>
                </c:pt>
                <c:pt idx="4299">
                  <c:v>10000</c:v>
                </c:pt>
                <c:pt idx="4300">
                  <c:v>10000</c:v>
                </c:pt>
                <c:pt idx="4301">
                  <c:v>10000</c:v>
                </c:pt>
                <c:pt idx="4302">
                  <c:v>10000</c:v>
                </c:pt>
                <c:pt idx="4303">
                  <c:v>10000</c:v>
                </c:pt>
                <c:pt idx="4304">
                  <c:v>10000</c:v>
                </c:pt>
                <c:pt idx="4305">
                  <c:v>10000</c:v>
                </c:pt>
                <c:pt idx="4306">
                  <c:v>10000</c:v>
                </c:pt>
                <c:pt idx="4307">
                  <c:v>10000</c:v>
                </c:pt>
                <c:pt idx="4308">
                  <c:v>10000</c:v>
                </c:pt>
                <c:pt idx="4309">
                  <c:v>10000</c:v>
                </c:pt>
                <c:pt idx="4310">
                  <c:v>10000</c:v>
                </c:pt>
                <c:pt idx="4311">
                  <c:v>10000</c:v>
                </c:pt>
                <c:pt idx="4312">
                  <c:v>10000</c:v>
                </c:pt>
                <c:pt idx="4313">
                  <c:v>10000</c:v>
                </c:pt>
                <c:pt idx="4314">
                  <c:v>10000</c:v>
                </c:pt>
                <c:pt idx="4315">
                  <c:v>10000</c:v>
                </c:pt>
                <c:pt idx="4316">
                  <c:v>10000</c:v>
                </c:pt>
                <c:pt idx="4317">
                  <c:v>10000</c:v>
                </c:pt>
                <c:pt idx="4318">
                  <c:v>10000</c:v>
                </c:pt>
                <c:pt idx="4319">
                  <c:v>10000</c:v>
                </c:pt>
                <c:pt idx="4320">
                  <c:v>10000</c:v>
                </c:pt>
                <c:pt idx="4321">
                  <c:v>10000</c:v>
                </c:pt>
                <c:pt idx="4322">
                  <c:v>10000</c:v>
                </c:pt>
                <c:pt idx="4323">
                  <c:v>10000</c:v>
                </c:pt>
                <c:pt idx="4324">
                  <c:v>10000</c:v>
                </c:pt>
                <c:pt idx="4325">
                  <c:v>10000</c:v>
                </c:pt>
                <c:pt idx="4326">
                  <c:v>10000</c:v>
                </c:pt>
                <c:pt idx="4327">
                  <c:v>10000</c:v>
                </c:pt>
                <c:pt idx="4328">
                  <c:v>10000</c:v>
                </c:pt>
                <c:pt idx="4329">
                  <c:v>10000</c:v>
                </c:pt>
                <c:pt idx="4330">
                  <c:v>10000</c:v>
                </c:pt>
                <c:pt idx="4331">
                  <c:v>10000</c:v>
                </c:pt>
                <c:pt idx="4332">
                  <c:v>10000</c:v>
                </c:pt>
                <c:pt idx="4333">
                  <c:v>10000</c:v>
                </c:pt>
                <c:pt idx="4334">
                  <c:v>10000</c:v>
                </c:pt>
                <c:pt idx="4335">
                  <c:v>10000</c:v>
                </c:pt>
                <c:pt idx="4336">
                  <c:v>10000</c:v>
                </c:pt>
                <c:pt idx="4337">
                  <c:v>10000</c:v>
                </c:pt>
                <c:pt idx="4338">
                  <c:v>10000</c:v>
                </c:pt>
                <c:pt idx="4339">
                  <c:v>10000</c:v>
                </c:pt>
                <c:pt idx="4340">
                  <c:v>10000</c:v>
                </c:pt>
                <c:pt idx="4341">
                  <c:v>10000</c:v>
                </c:pt>
                <c:pt idx="4342">
                  <c:v>10000</c:v>
                </c:pt>
                <c:pt idx="4343">
                  <c:v>10000</c:v>
                </c:pt>
                <c:pt idx="4344">
                  <c:v>10000</c:v>
                </c:pt>
                <c:pt idx="4345">
                  <c:v>10000</c:v>
                </c:pt>
                <c:pt idx="4346">
                  <c:v>10000</c:v>
                </c:pt>
                <c:pt idx="4347">
                  <c:v>10000</c:v>
                </c:pt>
                <c:pt idx="4348">
                  <c:v>10000</c:v>
                </c:pt>
                <c:pt idx="4349">
                  <c:v>10000</c:v>
                </c:pt>
                <c:pt idx="4350">
                  <c:v>10000</c:v>
                </c:pt>
                <c:pt idx="4351">
                  <c:v>10000</c:v>
                </c:pt>
                <c:pt idx="4352">
                  <c:v>10000</c:v>
                </c:pt>
                <c:pt idx="4353">
                  <c:v>10000</c:v>
                </c:pt>
                <c:pt idx="4354">
                  <c:v>10000</c:v>
                </c:pt>
                <c:pt idx="4355">
                  <c:v>10000</c:v>
                </c:pt>
                <c:pt idx="4356">
                  <c:v>10000</c:v>
                </c:pt>
                <c:pt idx="4357">
                  <c:v>10000</c:v>
                </c:pt>
                <c:pt idx="4358">
                  <c:v>10000</c:v>
                </c:pt>
                <c:pt idx="4359">
                  <c:v>10000</c:v>
                </c:pt>
                <c:pt idx="4360">
                  <c:v>10000</c:v>
                </c:pt>
                <c:pt idx="4361">
                  <c:v>10000</c:v>
                </c:pt>
                <c:pt idx="4362">
                  <c:v>10000</c:v>
                </c:pt>
                <c:pt idx="4363">
                  <c:v>10000</c:v>
                </c:pt>
                <c:pt idx="4364">
                  <c:v>10000</c:v>
                </c:pt>
                <c:pt idx="4365">
                  <c:v>10000</c:v>
                </c:pt>
                <c:pt idx="4366">
                  <c:v>10000</c:v>
                </c:pt>
                <c:pt idx="4367">
                  <c:v>10000</c:v>
                </c:pt>
                <c:pt idx="4368">
                  <c:v>10000</c:v>
                </c:pt>
                <c:pt idx="4369">
                  <c:v>10000</c:v>
                </c:pt>
                <c:pt idx="4370">
                  <c:v>10000</c:v>
                </c:pt>
                <c:pt idx="4371">
                  <c:v>10000</c:v>
                </c:pt>
                <c:pt idx="4372">
                  <c:v>10000</c:v>
                </c:pt>
                <c:pt idx="4373">
                  <c:v>10000</c:v>
                </c:pt>
                <c:pt idx="4374">
                  <c:v>10000</c:v>
                </c:pt>
                <c:pt idx="4375">
                  <c:v>10000</c:v>
                </c:pt>
                <c:pt idx="4376">
                  <c:v>10000</c:v>
                </c:pt>
                <c:pt idx="4377">
                  <c:v>10000</c:v>
                </c:pt>
                <c:pt idx="4378">
                  <c:v>10000</c:v>
                </c:pt>
                <c:pt idx="4379">
                  <c:v>10000</c:v>
                </c:pt>
                <c:pt idx="4380">
                  <c:v>10000</c:v>
                </c:pt>
                <c:pt idx="4381">
                  <c:v>10000</c:v>
                </c:pt>
                <c:pt idx="4382">
                  <c:v>10000</c:v>
                </c:pt>
                <c:pt idx="4383">
                  <c:v>10000</c:v>
                </c:pt>
                <c:pt idx="4384">
                  <c:v>10000</c:v>
                </c:pt>
                <c:pt idx="4385">
                  <c:v>10000</c:v>
                </c:pt>
                <c:pt idx="4386">
                  <c:v>10000</c:v>
                </c:pt>
                <c:pt idx="4387">
                  <c:v>10000</c:v>
                </c:pt>
                <c:pt idx="4388">
                  <c:v>10000</c:v>
                </c:pt>
                <c:pt idx="4389">
                  <c:v>10000</c:v>
                </c:pt>
                <c:pt idx="4390">
                  <c:v>10000</c:v>
                </c:pt>
                <c:pt idx="4391">
                  <c:v>10000</c:v>
                </c:pt>
                <c:pt idx="4392">
                  <c:v>10000</c:v>
                </c:pt>
                <c:pt idx="4393">
                  <c:v>10000</c:v>
                </c:pt>
                <c:pt idx="4394">
                  <c:v>10000</c:v>
                </c:pt>
                <c:pt idx="4395">
                  <c:v>10000</c:v>
                </c:pt>
                <c:pt idx="4396">
                  <c:v>10000</c:v>
                </c:pt>
                <c:pt idx="4397">
                  <c:v>10000</c:v>
                </c:pt>
                <c:pt idx="4398">
                  <c:v>10000</c:v>
                </c:pt>
                <c:pt idx="4399">
                  <c:v>10000</c:v>
                </c:pt>
                <c:pt idx="4400">
                  <c:v>10000</c:v>
                </c:pt>
                <c:pt idx="4401">
                  <c:v>10000</c:v>
                </c:pt>
                <c:pt idx="4402">
                  <c:v>10000</c:v>
                </c:pt>
                <c:pt idx="4403">
                  <c:v>10000</c:v>
                </c:pt>
                <c:pt idx="4404">
                  <c:v>10000</c:v>
                </c:pt>
                <c:pt idx="4405">
                  <c:v>10000</c:v>
                </c:pt>
                <c:pt idx="4406">
                  <c:v>10000</c:v>
                </c:pt>
                <c:pt idx="4407">
                  <c:v>10000</c:v>
                </c:pt>
                <c:pt idx="4408">
                  <c:v>10000</c:v>
                </c:pt>
                <c:pt idx="4409">
                  <c:v>10000</c:v>
                </c:pt>
                <c:pt idx="4410">
                  <c:v>10000</c:v>
                </c:pt>
                <c:pt idx="4411">
                  <c:v>10000</c:v>
                </c:pt>
                <c:pt idx="4412">
                  <c:v>10000</c:v>
                </c:pt>
                <c:pt idx="4413">
                  <c:v>10000</c:v>
                </c:pt>
                <c:pt idx="4414">
                  <c:v>10000</c:v>
                </c:pt>
                <c:pt idx="4415">
                  <c:v>10000</c:v>
                </c:pt>
                <c:pt idx="4416">
                  <c:v>10000</c:v>
                </c:pt>
                <c:pt idx="4417">
                  <c:v>10000</c:v>
                </c:pt>
                <c:pt idx="4418">
                  <c:v>10000</c:v>
                </c:pt>
                <c:pt idx="4419">
                  <c:v>10000</c:v>
                </c:pt>
                <c:pt idx="4420">
                  <c:v>10000</c:v>
                </c:pt>
                <c:pt idx="4421">
                  <c:v>10000</c:v>
                </c:pt>
                <c:pt idx="4422">
                  <c:v>10000</c:v>
                </c:pt>
                <c:pt idx="4423">
                  <c:v>10000</c:v>
                </c:pt>
                <c:pt idx="4424">
                  <c:v>10000</c:v>
                </c:pt>
                <c:pt idx="4425">
                  <c:v>10000</c:v>
                </c:pt>
                <c:pt idx="4426">
                  <c:v>10000</c:v>
                </c:pt>
                <c:pt idx="4427">
                  <c:v>10000</c:v>
                </c:pt>
                <c:pt idx="4428">
                  <c:v>10000</c:v>
                </c:pt>
                <c:pt idx="4429">
                  <c:v>10000</c:v>
                </c:pt>
                <c:pt idx="4430">
                  <c:v>10000</c:v>
                </c:pt>
                <c:pt idx="4431">
                  <c:v>10000</c:v>
                </c:pt>
                <c:pt idx="4432">
                  <c:v>10000</c:v>
                </c:pt>
                <c:pt idx="4433">
                  <c:v>10000</c:v>
                </c:pt>
                <c:pt idx="4434">
                  <c:v>10000</c:v>
                </c:pt>
                <c:pt idx="4435">
                  <c:v>10000</c:v>
                </c:pt>
                <c:pt idx="4436">
                  <c:v>10000</c:v>
                </c:pt>
                <c:pt idx="4437">
                  <c:v>10000</c:v>
                </c:pt>
                <c:pt idx="4438">
                  <c:v>10000</c:v>
                </c:pt>
                <c:pt idx="4439">
                  <c:v>10000</c:v>
                </c:pt>
                <c:pt idx="4440">
                  <c:v>10000</c:v>
                </c:pt>
                <c:pt idx="4441">
                  <c:v>10000</c:v>
                </c:pt>
                <c:pt idx="4442">
                  <c:v>10000</c:v>
                </c:pt>
                <c:pt idx="4443">
                  <c:v>10000</c:v>
                </c:pt>
                <c:pt idx="4444">
                  <c:v>10000</c:v>
                </c:pt>
                <c:pt idx="4445">
                  <c:v>10000</c:v>
                </c:pt>
                <c:pt idx="4446">
                  <c:v>10000</c:v>
                </c:pt>
                <c:pt idx="4447">
                  <c:v>10000</c:v>
                </c:pt>
                <c:pt idx="4448">
                  <c:v>10000</c:v>
                </c:pt>
                <c:pt idx="4449">
                  <c:v>10000</c:v>
                </c:pt>
                <c:pt idx="4450">
                  <c:v>10000</c:v>
                </c:pt>
                <c:pt idx="4451">
                  <c:v>10000</c:v>
                </c:pt>
                <c:pt idx="4452">
                  <c:v>10000</c:v>
                </c:pt>
                <c:pt idx="4453">
                  <c:v>10000</c:v>
                </c:pt>
                <c:pt idx="4454">
                  <c:v>10000</c:v>
                </c:pt>
                <c:pt idx="4455">
                  <c:v>10000</c:v>
                </c:pt>
                <c:pt idx="4456">
                  <c:v>10000</c:v>
                </c:pt>
                <c:pt idx="4457">
                  <c:v>10000</c:v>
                </c:pt>
                <c:pt idx="4458">
                  <c:v>10000</c:v>
                </c:pt>
                <c:pt idx="4459">
                  <c:v>10000</c:v>
                </c:pt>
                <c:pt idx="4460">
                  <c:v>10000</c:v>
                </c:pt>
                <c:pt idx="4461">
                  <c:v>10000</c:v>
                </c:pt>
                <c:pt idx="4462">
                  <c:v>10000</c:v>
                </c:pt>
                <c:pt idx="4463">
                  <c:v>10000</c:v>
                </c:pt>
                <c:pt idx="4464">
                  <c:v>10000</c:v>
                </c:pt>
                <c:pt idx="4465">
                  <c:v>10000</c:v>
                </c:pt>
                <c:pt idx="4466">
                  <c:v>10000</c:v>
                </c:pt>
                <c:pt idx="4467">
                  <c:v>10000</c:v>
                </c:pt>
                <c:pt idx="4468">
                  <c:v>10000</c:v>
                </c:pt>
                <c:pt idx="4469">
                  <c:v>10000</c:v>
                </c:pt>
                <c:pt idx="4470">
                  <c:v>10000</c:v>
                </c:pt>
                <c:pt idx="4471">
                  <c:v>10000</c:v>
                </c:pt>
                <c:pt idx="4472">
                  <c:v>10000</c:v>
                </c:pt>
                <c:pt idx="4473">
                  <c:v>10000</c:v>
                </c:pt>
                <c:pt idx="4474">
                  <c:v>10000</c:v>
                </c:pt>
                <c:pt idx="4475">
                  <c:v>10000</c:v>
                </c:pt>
                <c:pt idx="4476">
                  <c:v>10000</c:v>
                </c:pt>
                <c:pt idx="4477">
                  <c:v>10000</c:v>
                </c:pt>
                <c:pt idx="4478">
                  <c:v>10000</c:v>
                </c:pt>
                <c:pt idx="4479">
                  <c:v>10000</c:v>
                </c:pt>
                <c:pt idx="4480">
                  <c:v>10000</c:v>
                </c:pt>
                <c:pt idx="4481">
                  <c:v>10000</c:v>
                </c:pt>
                <c:pt idx="4482">
                  <c:v>10000</c:v>
                </c:pt>
                <c:pt idx="4483">
                  <c:v>10000</c:v>
                </c:pt>
                <c:pt idx="4484">
                  <c:v>10000</c:v>
                </c:pt>
                <c:pt idx="4485">
                  <c:v>10000</c:v>
                </c:pt>
                <c:pt idx="4486">
                  <c:v>10000</c:v>
                </c:pt>
                <c:pt idx="4487">
                  <c:v>10000</c:v>
                </c:pt>
                <c:pt idx="4488">
                  <c:v>10000</c:v>
                </c:pt>
                <c:pt idx="4489">
                  <c:v>10000</c:v>
                </c:pt>
                <c:pt idx="4490">
                  <c:v>10000</c:v>
                </c:pt>
                <c:pt idx="4491">
                  <c:v>10000</c:v>
                </c:pt>
                <c:pt idx="4492">
                  <c:v>10000</c:v>
                </c:pt>
                <c:pt idx="4493">
                  <c:v>10000</c:v>
                </c:pt>
                <c:pt idx="4494">
                  <c:v>10000</c:v>
                </c:pt>
                <c:pt idx="4495">
                  <c:v>10000</c:v>
                </c:pt>
                <c:pt idx="4496">
                  <c:v>10000</c:v>
                </c:pt>
                <c:pt idx="4497">
                  <c:v>10000</c:v>
                </c:pt>
                <c:pt idx="4498">
                  <c:v>10000</c:v>
                </c:pt>
                <c:pt idx="4499">
                  <c:v>10000</c:v>
                </c:pt>
                <c:pt idx="4500">
                  <c:v>10000</c:v>
                </c:pt>
                <c:pt idx="4501">
                  <c:v>10000</c:v>
                </c:pt>
                <c:pt idx="4502">
                  <c:v>10000</c:v>
                </c:pt>
                <c:pt idx="4503">
                  <c:v>10000</c:v>
                </c:pt>
                <c:pt idx="4504">
                  <c:v>10000</c:v>
                </c:pt>
                <c:pt idx="4505">
                  <c:v>10000</c:v>
                </c:pt>
                <c:pt idx="4506">
                  <c:v>10000</c:v>
                </c:pt>
                <c:pt idx="4507">
                  <c:v>10000</c:v>
                </c:pt>
                <c:pt idx="4508">
                  <c:v>10000</c:v>
                </c:pt>
                <c:pt idx="4509">
                  <c:v>10000</c:v>
                </c:pt>
                <c:pt idx="4510">
                  <c:v>10000</c:v>
                </c:pt>
                <c:pt idx="4511">
                  <c:v>10000</c:v>
                </c:pt>
                <c:pt idx="4512">
                  <c:v>10000</c:v>
                </c:pt>
                <c:pt idx="4513">
                  <c:v>10000</c:v>
                </c:pt>
                <c:pt idx="4514">
                  <c:v>10000</c:v>
                </c:pt>
                <c:pt idx="4515">
                  <c:v>10000</c:v>
                </c:pt>
                <c:pt idx="4516">
                  <c:v>10000</c:v>
                </c:pt>
                <c:pt idx="4517">
                  <c:v>10000</c:v>
                </c:pt>
                <c:pt idx="4518">
                  <c:v>10000</c:v>
                </c:pt>
                <c:pt idx="4519">
                  <c:v>10000</c:v>
                </c:pt>
                <c:pt idx="4520">
                  <c:v>10000</c:v>
                </c:pt>
                <c:pt idx="4521">
                  <c:v>10000</c:v>
                </c:pt>
                <c:pt idx="4522">
                  <c:v>10000</c:v>
                </c:pt>
                <c:pt idx="4523">
                  <c:v>10000</c:v>
                </c:pt>
                <c:pt idx="4524">
                  <c:v>10000</c:v>
                </c:pt>
                <c:pt idx="4525">
                  <c:v>10000</c:v>
                </c:pt>
                <c:pt idx="4526">
                  <c:v>10000</c:v>
                </c:pt>
                <c:pt idx="4527">
                  <c:v>10000</c:v>
                </c:pt>
                <c:pt idx="4528">
                  <c:v>10000</c:v>
                </c:pt>
                <c:pt idx="4529">
                  <c:v>10000</c:v>
                </c:pt>
                <c:pt idx="4530">
                  <c:v>10000</c:v>
                </c:pt>
                <c:pt idx="4531">
                  <c:v>10000</c:v>
                </c:pt>
                <c:pt idx="4532">
                  <c:v>10000</c:v>
                </c:pt>
                <c:pt idx="4533">
                  <c:v>10000</c:v>
                </c:pt>
                <c:pt idx="4534">
                  <c:v>10000</c:v>
                </c:pt>
                <c:pt idx="4535">
                  <c:v>10000</c:v>
                </c:pt>
                <c:pt idx="4536">
                  <c:v>10000</c:v>
                </c:pt>
                <c:pt idx="4537">
                  <c:v>10000</c:v>
                </c:pt>
                <c:pt idx="4538">
                  <c:v>10000</c:v>
                </c:pt>
                <c:pt idx="4539">
                  <c:v>10000</c:v>
                </c:pt>
                <c:pt idx="4540">
                  <c:v>10000</c:v>
                </c:pt>
                <c:pt idx="4541">
                  <c:v>10000</c:v>
                </c:pt>
                <c:pt idx="4542">
                  <c:v>10000</c:v>
                </c:pt>
                <c:pt idx="4543">
                  <c:v>10000</c:v>
                </c:pt>
                <c:pt idx="4544">
                  <c:v>10000</c:v>
                </c:pt>
                <c:pt idx="4545">
                  <c:v>10000</c:v>
                </c:pt>
                <c:pt idx="4546">
                  <c:v>10000</c:v>
                </c:pt>
                <c:pt idx="4547">
                  <c:v>10000</c:v>
                </c:pt>
                <c:pt idx="4548">
                  <c:v>10000</c:v>
                </c:pt>
                <c:pt idx="4549">
                  <c:v>10000</c:v>
                </c:pt>
                <c:pt idx="4550">
                  <c:v>10000</c:v>
                </c:pt>
                <c:pt idx="4551">
                  <c:v>10000</c:v>
                </c:pt>
                <c:pt idx="4552">
                  <c:v>10000</c:v>
                </c:pt>
                <c:pt idx="4553">
                  <c:v>10000</c:v>
                </c:pt>
                <c:pt idx="4554">
                  <c:v>10000</c:v>
                </c:pt>
                <c:pt idx="4555">
                  <c:v>10000</c:v>
                </c:pt>
                <c:pt idx="4556">
                  <c:v>10000</c:v>
                </c:pt>
                <c:pt idx="4557">
                  <c:v>10000</c:v>
                </c:pt>
                <c:pt idx="4558">
                  <c:v>10000</c:v>
                </c:pt>
                <c:pt idx="4559">
                  <c:v>10000</c:v>
                </c:pt>
                <c:pt idx="4560">
                  <c:v>10000</c:v>
                </c:pt>
                <c:pt idx="4561">
                  <c:v>10000</c:v>
                </c:pt>
                <c:pt idx="4562">
                  <c:v>10000</c:v>
                </c:pt>
                <c:pt idx="4563">
                  <c:v>10000</c:v>
                </c:pt>
                <c:pt idx="4564">
                  <c:v>10000</c:v>
                </c:pt>
                <c:pt idx="4565">
                  <c:v>10000</c:v>
                </c:pt>
                <c:pt idx="4566">
                  <c:v>10000</c:v>
                </c:pt>
                <c:pt idx="4567">
                  <c:v>10000</c:v>
                </c:pt>
                <c:pt idx="4568">
                  <c:v>10000</c:v>
                </c:pt>
                <c:pt idx="4569">
                  <c:v>10000</c:v>
                </c:pt>
                <c:pt idx="4570">
                  <c:v>10000</c:v>
                </c:pt>
                <c:pt idx="4571">
                  <c:v>10000</c:v>
                </c:pt>
                <c:pt idx="4572">
                  <c:v>10000</c:v>
                </c:pt>
                <c:pt idx="4573">
                  <c:v>10000</c:v>
                </c:pt>
                <c:pt idx="4574">
                  <c:v>10000</c:v>
                </c:pt>
                <c:pt idx="4575">
                  <c:v>10000</c:v>
                </c:pt>
                <c:pt idx="4576">
                  <c:v>10000</c:v>
                </c:pt>
                <c:pt idx="4577">
                  <c:v>10000</c:v>
                </c:pt>
                <c:pt idx="4578">
                  <c:v>10000</c:v>
                </c:pt>
                <c:pt idx="4579">
                  <c:v>10000</c:v>
                </c:pt>
                <c:pt idx="4580">
                  <c:v>10000</c:v>
                </c:pt>
                <c:pt idx="4581">
                  <c:v>10000</c:v>
                </c:pt>
                <c:pt idx="4582">
                  <c:v>10000</c:v>
                </c:pt>
                <c:pt idx="4583">
                  <c:v>10000</c:v>
                </c:pt>
                <c:pt idx="4584">
                  <c:v>10000</c:v>
                </c:pt>
                <c:pt idx="4585">
                  <c:v>10000</c:v>
                </c:pt>
                <c:pt idx="4586">
                  <c:v>10000</c:v>
                </c:pt>
                <c:pt idx="4587">
                  <c:v>10000</c:v>
                </c:pt>
                <c:pt idx="4588">
                  <c:v>10000</c:v>
                </c:pt>
                <c:pt idx="4589">
                  <c:v>10000</c:v>
                </c:pt>
                <c:pt idx="4590">
                  <c:v>10000</c:v>
                </c:pt>
                <c:pt idx="4591">
                  <c:v>10000</c:v>
                </c:pt>
                <c:pt idx="4592">
                  <c:v>10000</c:v>
                </c:pt>
                <c:pt idx="4593">
                  <c:v>10000</c:v>
                </c:pt>
                <c:pt idx="4594">
                  <c:v>10000</c:v>
                </c:pt>
                <c:pt idx="4595">
                  <c:v>10000</c:v>
                </c:pt>
                <c:pt idx="4596">
                  <c:v>10000</c:v>
                </c:pt>
                <c:pt idx="4597">
                  <c:v>10000</c:v>
                </c:pt>
                <c:pt idx="4598">
                  <c:v>10000</c:v>
                </c:pt>
                <c:pt idx="4599">
                  <c:v>10000</c:v>
                </c:pt>
                <c:pt idx="4600">
                  <c:v>10000</c:v>
                </c:pt>
                <c:pt idx="4601">
                  <c:v>10000</c:v>
                </c:pt>
                <c:pt idx="4602">
                  <c:v>10000</c:v>
                </c:pt>
                <c:pt idx="4603">
                  <c:v>10000</c:v>
                </c:pt>
                <c:pt idx="4604">
                  <c:v>10000</c:v>
                </c:pt>
                <c:pt idx="4605">
                  <c:v>10000</c:v>
                </c:pt>
                <c:pt idx="4606">
                  <c:v>10000</c:v>
                </c:pt>
                <c:pt idx="4607">
                  <c:v>10000</c:v>
                </c:pt>
                <c:pt idx="4608">
                  <c:v>10000</c:v>
                </c:pt>
                <c:pt idx="4609">
                  <c:v>10000</c:v>
                </c:pt>
                <c:pt idx="4610">
                  <c:v>10000</c:v>
                </c:pt>
                <c:pt idx="4611">
                  <c:v>10000</c:v>
                </c:pt>
                <c:pt idx="4612">
                  <c:v>10000</c:v>
                </c:pt>
                <c:pt idx="4613">
                  <c:v>10000</c:v>
                </c:pt>
                <c:pt idx="4614">
                  <c:v>10000</c:v>
                </c:pt>
                <c:pt idx="4615">
                  <c:v>10000</c:v>
                </c:pt>
                <c:pt idx="4616">
                  <c:v>10000</c:v>
                </c:pt>
                <c:pt idx="4617">
                  <c:v>10000</c:v>
                </c:pt>
                <c:pt idx="4618">
                  <c:v>10000</c:v>
                </c:pt>
                <c:pt idx="4619">
                  <c:v>10000</c:v>
                </c:pt>
                <c:pt idx="4620">
                  <c:v>10000</c:v>
                </c:pt>
                <c:pt idx="4621">
                  <c:v>10000</c:v>
                </c:pt>
                <c:pt idx="4622">
                  <c:v>10000</c:v>
                </c:pt>
                <c:pt idx="4623">
                  <c:v>10000</c:v>
                </c:pt>
                <c:pt idx="4624">
                  <c:v>10000</c:v>
                </c:pt>
                <c:pt idx="4625">
                  <c:v>10000</c:v>
                </c:pt>
                <c:pt idx="4626">
                  <c:v>10000</c:v>
                </c:pt>
                <c:pt idx="4627">
                  <c:v>10000</c:v>
                </c:pt>
                <c:pt idx="4628">
                  <c:v>10000</c:v>
                </c:pt>
                <c:pt idx="4629">
                  <c:v>10000</c:v>
                </c:pt>
                <c:pt idx="4630">
                  <c:v>10000</c:v>
                </c:pt>
                <c:pt idx="4631">
                  <c:v>10000</c:v>
                </c:pt>
                <c:pt idx="4632">
                  <c:v>10000</c:v>
                </c:pt>
                <c:pt idx="4633">
                  <c:v>10000</c:v>
                </c:pt>
                <c:pt idx="4634">
                  <c:v>10000</c:v>
                </c:pt>
                <c:pt idx="4635">
                  <c:v>10000</c:v>
                </c:pt>
                <c:pt idx="4636">
                  <c:v>10000</c:v>
                </c:pt>
                <c:pt idx="4637">
                  <c:v>10000</c:v>
                </c:pt>
                <c:pt idx="4638">
                  <c:v>10000</c:v>
                </c:pt>
                <c:pt idx="4639">
                  <c:v>10000</c:v>
                </c:pt>
                <c:pt idx="4640">
                  <c:v>10000</c:v>
                </c:pt>
                <c:pt idx="4641">
                  <c:v>10000</c:v>
                </c:pt>
                <c:pt idx="4642">
                  <c:v>10000</c:v>
                </c:pt>
                <c:pt idx="4643">
                  <c:v>10000</c:v>
                </c:pt>
                <c:pt idx="4644">
                  <c:v>10000</c:v>
                </c:pt>
                <c:pt idx="4645">
                  <c:v>10000</c:v>
                </c:pt>
                <c:pt idx="4646">
                  <c:v>10000</c:v>
                </c:pt>
                <c:pt idx="4647">
                  <c:v>10000</c:v>
                </c:pt>
                <c:pt idx="4648">
                  <c:v>10000</c:v>
                </c:pt>
                <c:pt idx="4649">
                  <c:v>10000</c:v>
                </c:pt>
                <c:pt idx="4650">
                  <c:v>10000</c:v>
                </c:pt>
                <c:pt idx="4651">
                  <c:v>10000</c:v>
                </c:pt>
                <c:pt idx="4652">
                  <c:v>10000</c:v>
                </c:pt>
                <c:pt idx="4653">
                  <c:v>10000</c:v>
                </c:pt>
                <c:pt idx="4654">
                  <c:v>10000</c:v>
                </c:pt>
                <c:pt idx="4655">
                  <c:v>10000</c:v>
                </c:pt>
                <c:pt idx="4656">
                  <c:v>10000</c:v>
                </c:pt>
                <c:pt idx="4657">
                  <c:v>10000</c:v>
                </c:pt>
                <c:pt idx="4658">
                  <c:v>10000</c:v>
                </c:pt>
                <c:pt idx="4659">
                  <c:v>10000</c:v>
                </c:pt>
                <c:pt idx="4660">
                  <c:v>10000</c:v>
                </c:pt>
                <c:pt idx="4661">
                  <c:v>10000</c:v>
                </c:pt>
                <c:pt idx="4662">
                  <c:v>10000</c:v>
                </c:pt>
                <c:pt idx="4663">
                  <c:v>10000</c:v>
                </c:pt>
                <c:pt idx="4664">
                  <c:v>10000</c:v>
                </c:pt>
                <c:pt idx="4665">
                  <c:v>10000</c:v>
                </c:pt>
                <c:pt idx="4666">
                  <c:v>10000</c:v>
                </c:pt>
                <c:pt idx="4667">
                  <c:v>10000</c:v>
                </c:pt>
                <c:pt idx="4668">
                  <c:v>10000</c:v>
                </c:pt>
                <c:pt idx="4669">
                  <c:v>10000</c:v>
                </c:pt>
                <c:pt idx="4670">
                  <c:v>10000</c:v>
                </c:pt>
                <c:pt idx="4671">
                  <c:v>10000</c:v>
                </c:pt>
                <c:pt idx="4672">
                  <c:v>10000</c:v>
                </c:pt>
                <c:pt idx="4673">
                  <c:v>10000</c:v>
                </c:pt>
                <c:pt idx="4674">
                  <c:v>10000</c:v>
                </c:pt>
                <c:pt idx="4675">
                  <c:v>10000</c:v>
                </c:pt>
                <c:pt idx="4676">
                  <c:v>10000</c:v>
                </c:pt>
                <c:pt idx="4677">
                  <c:v>10000</c:v>
                </c:pt>
                <c:pt idx="4678">
                  <c:v>10000</c:v>
                </c:pt>
                <c:pt idx="4679">
                  <c:v>10000</c:v>
                </c:pt>
                <c:pt idx="4680">
                  <c:v>10000</c:v>
                </c:pt>
                <c:pt idx="4681">
                  <c:v>10000</c:v>
                </c:pt>
                <c:pt idx="4682">
                  <c:v>10000</c:v>
                </c:pt>
                <c:pt idx="4683">
                  <c:v>10000</c:v>
                </c:pt>
                <c:pt idx="4684">
                  <c:v>10000</c:v>
                </c:pt>
                <c:pt idx="4685">
                  <c:v>10000</c:v>
                </c:pt>
                <c:pt idx="4686">
                  <c:v>10000</c:v>
                </c:pt>
                <c:pt idx="4687">
                  <c:v>10000</c:v>
                </c:pt>
                <c:pt idx="4688">
                  <c:v>10000</c:v>
                </c:pt>
                <c:pt idx="4689">
                  <c:v>10000</c:v>
                </c:pt>
                <c:pt idx="4690">
                  <c:v>10000</c:v>
                </c:pt>
                <c:pt idx="4691">
                  <c:v>10000</c:v>
                </c:pt>
                <c:pt idx="4692">
                  <c:v>10000</c:v>
                </c:pt>
                <c:pt idx="4693">
                  <c:v>10000</c:v>
                </c:pt>
                <c:pt idx="4694">
                  <c:v>10000</c:v>
                </c:pt>
                <c:pt idx="4695">
                  <c:v>10000</c:v>
                </c:pt>
                <c:pt idx="4696">
                  <c:v>10000</c:v>
                </c:pt>
                <c:pt idx="4697">
                  <c:v>10000</c:v>
                </c:pt>
                <c:pt idx="4698">
                  <c:v>10000</c:v>
                </c:pt>
                <c:pt idx="4699">
                  <c:v>10000</c:v>
                </c:pt>
                <c:pt idx="4700">
                  <c:v>10000</c:v>
                </c:pt>
                <c:pt idx="4701">
                  <c:v>10000</c:v>
                </c:pt>
                <c:pt idx="4702">
                  <c:v>10000</c:v>
                </c:pt>
                <c:pt idx="4703">
                  <c:v>10000</c:v>
                </c:pt>
                <c:pt idx="4704">
                  <c:v>10000</c:v>
                </c:pt>
                <c:pt idx="4705">
                  <c:v>10000</c:v>
                </c:pt>
                <c:pt idx="4706">
                  <c:v>10000</c:v>
                </c:pt>
                <c:pt idx="4707">
                  <c:v>10000</c:v>
                </c:pt>
                <c:pt idx="4708">
                  <c:v>10000</c:v>
                </c:pt>
                <c:pt idx="4709">
                  <c:v>10000</c:v>
                </c:pt>
                <c:pt idx="4710">
                  <c:v>10000</c:v>
                </c:pt>
                <c:pt idx="4711">
                  <c:v>10000</c:v>
                </c:pt>
                <c:pt idx="4712">
                  <c:v>10000</c:v>
                </c:pt>
                <c:pt idx="4713">
                  <c:v>10000</c:v>
                </c:pt>
                <c:pt idx="4714">
                  <c:v>10000</c:v>
                </c:pt>
                <c:pt idx="4715">
                  <c:v>10000</c:v>
                </c:pt>
                <c:pt idx="4716">
                  <c:v>10000</c:v>
                </c:pt>
                <c:pt idx="4717">
                  <c:v>10000</c:v>
                </c:pt>
                <c:pt idx="4718">
                  <c:v>10000</c:v>
                </c:pt>
                <c:pt idx="4719">
                  <c:v>10000</c:v>
                </c:pt>
                <c:pt idx="4720">
                  <c:v>10000</c:v>
                </c:pt>
                <c:pt idx="4721">
                  <c:v>10000</c:v>
                </c:pt>
                <c:pt idx="4722">
                  <c:v>10000</c:v>
                </c:pt>
                <c:pt idx="4723">
                  <c:v>10000</c:v>
                </c:pt>
                <c:pt idx="4724">
                  <c:v>10000</c:v>
                </c:pt>
                <c:pt idx="4725">
                  <c:v>10000</c:v>
                </c:pt>
                <c:pt idx="4726">
                  <c:v>10000</c:v>
                </c:pt>
                <c:pt idx="4727">
                  <c:v>10000</c:v>
                </c:pt>
                <c:pt idx="4728">
                  <c:v>10000</c:v>
                </c:pt>
                <c:pt idx="4729">
                  <c:v>10000</c:v>
                </c:pt>
                <c:pt idx="4730">
                  <c:v>10000</c:v>
                </c:pt>
                <c:pt idx="4731">
                  <c:v>10000</c:v>
                </c:pt>
                <c:pt idx="4732">
                  <c:v>10000</c:v>
                </c:pt>
                <c:pt idx="4733">
                  <c:v>10000</c:v>
                </c:pt>
                <c:pt idx="4734">
                  <c:v>10000</c:v>
                </c:pt>
                <c:pt idx="4735">
                  <c:v>10000</c:v>
                </c:pt>
                <c:pt idx="4736">
                  <c:v>10000</c:v>
                </c:pt>
                <c:pt idx="4737">
                  <c:v>10000</c:v>
                </c:pt>
                <c:pt idx="4738">
                  <c:v>10000</c:v>
                </c:pt>
                <c:pt idx="4739">
                  <c:v>10000</c:v>
                </c:pt>
                <c:pt idx="4740">
                  <c:v>10000</c:v>
                </c:pt>
                <c:pt idx="4741">
                  <c:v>10000</c:v>
                </c:pt>
                <c:pt idx="4742">
                  <c:v>10000</c:v>
                </c:pt>
                <c:pt idx="4743">
                  <c:v>10000</c:v>
                </c:pt>
                <c:pt idx="4744">
                  <c:v>10000</c:v>
                </c:pt>
                <c:pt idx="4745">
                  <c:v>10000</c:v>
                </c:pt>
                <c:pt idx="4746">
                  <c:v>10000</c:v>
                </c:pt>
                <c:pt idx="4747">
                  <c:v>10000</c:v>
                </c:pt>
                <c:pt idx="4748">
                  <c:v>10000</c:v>
                </c:pt>
                <c:pt idx="4749">
                  <c:v>10000</c:v>
                </c:pt>
                <c:pt idx="4750">
                  <c:v>10000</c:v>
                </c:pt>
                <c:pt idx="4751">
                  <c:v>10000</c:v>
                </c:pt>
                <c:pt idx="4752">
                  <c:v>10000</c:v>
                </c:pt>
                <c:pt idx="4753">
                  <c:v>10000</c:v>
                </c:pt>
                <c:pt idx="4754">
                  <c:v>10000</c:v>
                </c:pt>
                <c:pt idx="4755">
                  <c:v>10000</c:v>
                </c:pt>
                <c:pt idx="4756">
                  <c:v>10000</c:v>
                </c:pt>
                <c:pt idx="4757">
                  <c:v>10000</c:v>
                </c:pt>
                <c:pt idx="4758">
                  <c:v>10000</c:v>
                </c:pt>
                <c:pt idx="4759">
                  <c:v>10000</c:v>
                </c:pt>
                <c:pt idx="4760">
                  <c:v>10000</c:v>
                </c:pt>
                <c:pt idx="4761">
                  <c:v>10000</c:v>
                </c:pt>
                <c:pt idx="4762">
                  <c:v>10000</c:v>
                </c:pt>
                <c:pt idx="4763">
                  <c:v>10000</c:v>
                </c:pt>
                <c:pt idx="4764">
                  <c:v>10000</c:v>
                </c:pt>
                <c:pt idx="4765">
                  <c:v>10000</c:v>
                </c:pt>
                <c:pt idx="4766">
                  <c:v>10000</c:v>
                </c:pt>
                <c:pt idx="4767">
                  <c:v>10000</c:v>
                </c:pt>
                <c:pt idx="4768">
                  <c:v>10000</c:v>
                </c:pt>
                <c:pt idx="4769">
                  <c:v>10000</c:v>
                </c:pt>
                <c:pt idx="4770">
                  <c:v>10000</c:v>
                </c:pt>
                <c:pt idx="4771">
                  <c:v>10000</c:v>
                </c:pt>
                <c:pt idx="4772">
                  <c:v>10000</c:v>
                </c:pt>
                <c:pt idx="4773">
                  <c:v>10000</c:v>
                </c:pt>
                <c:pt idx="4774">
                  <c:v>10000</c:v>
                </c:pt>
                <c:pt idx="4775">
                  <c:v>10000</c:v>
                </c:pt>
                <c:pt idx="4776">
                  <c:v>10000</c:v>
                </c:pt>
                <c:pt idx="4777">
                  <c:v>10000</c:v>
                </c:pt>
                <c:pt idx="4778">
                  <c:v>10000</c:v>
                </c:pt>
                <c:pt idx="4779">
                  <c:v>10000</c:v>
                </c:pt>
                <c:pt idx="4780">
                  <c:v>10000</c:v>
                </c:pt>
                <c:pt idx="4781">
                  <c:v>10000</c:v>
                </c:pt>
                <c:pt idx="4782">
                  <c:v>10000</c:v>
                </c:pt>
                <c:pt idx="4783">
                  <c:v>10000</c:v>
                </c:pt>
                <c:pt idx="4784">
                  <c:v>10000</c:v>
                </c:pt>
                <c:pt idx="4785">
                  <c:v>10000</c:v>
                </c:pt>
                <c:pt idx="4786">
                  <c:v>10000</c:v>
                </c:pt>
                <c:pt idx="4787">
                  <c:v>10000</c:v>
                </c:pt>
                <c:pt idx="4788">
                  <c:v>10000</c:v>
                </c:pt>
                <c:pt idx="4789">
                  <c:v>10000</c:v>
                </c:pt>
                <c:pt idx="4790">
                  <c:v>10000</c:v>
                </c:pt>
                <c:pt idx="4791">
                  <c:v>10000</c:v>
                </c:pt>
                <c:pt idx="4792">
                  <c:v>10000</c:v>
                </c:pt>
                <c:pt idx="4793">
                  <c:v>10000</c:v>
                </c:pt>
                <c:pt idx="4794">
                  <c:v>10000</c:v>
                </c:pt>
                <c:pt idx="4795">
                  <c:v>10000</c:v>
                </c:pt>
                <c:pt idx="4796">
                  <c:v>10000</c:v>
                </c:pt>
                <c:pt idx="4797">
                  <c:v>10000</c:v>
                </c:pt>
                <c:pt idx="4798">
                  <c:v>10000</c:v>
                </c:pt>
                <c:pt idx="4799">
                  <c:v>10000</c:v>
                </c:pt>
                <c:pt idx="4800">
                  <c:v>10000</c:v>
                </c:pt>
                <c:pt idx="4801">
                  <c:v>10000</c:v>
                </c:pt>
                <c:pt idx="4802">
                  <c:v>10000</c:v>
                </c:pt>
                <c:pt idx="4803">
                  <c:v>10000</c:v>
                </c:pt>
                <c:pt idx="4804">
                  <c:v>10000</c:v>
                </c:pt>
                <c:pt idx="4805">
                  <c:v>10000</c:v>
                </c:pt>
                <c:pt idx="4806">
                  <c:v>10000</c:v>
                </c:pt>
                <c:pt idx="4807">
                  <c:v>10000</c:v>
                </c:pt>
                <c:pt idx="4808">
                  <c:v>10000</c:v>
                </c:pt>
                <c:pt idx="4809">
                  <c:v>10000</c:v>
                </c:pt>
                <c:pt idx="4810">
                  <c:v>10000</c:v>
                </c:pt>
                <c:pt idx="4811">
                  <c:v>10000</c:v>
                </c:pt>
                <c:pt idx="4812">
                  <c:v>10000</c:v>
                </c:pt>
                <c:pt idx="4813">
                  <c:v>10000</c:v>
                </c:pt>
                <c:pt idx="4814">
                  <c:v>10000</c:v>
                </c:pt>
                <c:pt idx="4815">
                  <c:v>10000</c:v>
                </c:pt>
                <c:pt idx="4816">
                  <c:v>10000</c:v>
                </c:pt>
                <c:pt idx="4817">
                  <c:v>10000</c:v>
                </c:pt>
                <c:pt idx="4818">
                  <c:v>10000</c:v>
                </c:pt>
                <c:pt idx="4819">
                  <c:v>10000</c:v>
                </c:pt>
                <c:pt idx="4820">
                  <c:v>10000</c:v>
                </c:pt>
                <c:pt idx="4821">
                  <c:v>10000</c:v>
                </c:pt>
                <c:pt idx="4822">
                  <c:v>10000</c:v>
                </c:pt>
                <c:pt idx="4823">
                  <c:v>10000</c:v>
                </c:pt>
                <c:pt idx="4824">
                  <c:v>10000</c:v>
                </c:pt>
                <c:pt idx="4825">
                  <c:v>10000</c:v>
                </c:pt>
                <c:pt idx="4826">
                  <c:v>10000</c:v>
                </c:pt>
                <c:pt idx="4827">
                  <c:v>10000</c:v>
                </c:pt>
                <c:pt idx="4828">
                  <c:v>10000</c:v>
                </c:pt>
                <c:pt idx="4829">
                  <c:v>10000</c:v>
                </c:pt>
                <c:pt idx="4830">
                  <c:v>10000</c:v>
                </c:pt>
                <c:pt idx="4831">
                  <c:v>10000</c:v>
                </c:pt>
                <c:pt idx="4832">
                  <c:v>10000</c:v>
                </c:pt>
                <c:pt idx="4833">
                  <c:v>10000</c:v>
                </c:pt>
                <c:pt idx="4834">
                  <c:v>10000</c:v>
                </c:pt>
                <c:pt idx="4835">
                  <c:v>10000</c:v>
                </c:pt>
                <c:pt idx="4836">
                  <c:v>10000</c:v>
                </c:pt>
                <c:pt idx="4837">
                  <c:v>10000</c:v>
                </c:pt>
                <c:pt idx="4838">
                  <c:v>10000</c:v>
                </c:pt>
                <c:pt idx="4839">
                  <c:v>10000</c:v>
                </c:pt>
                <c:pt idx="4840">
                  <c:v>10000</c:v>
                </c:pt>
                <c:pt idx="4841">
                  <c:v>10000</c:v>
                </c:pt>
                <c:pt idx="4842">
                  <c:v>10000</c:v>
                </c:pt>
                <c:pt idx="4843">
                  <c:v>10000</c:v>
                </c:pt>
                <c:pt idx="4844">
                  <c:v>10000</c:v>
                </c:pt>
                <c:pt idx="4845">
                  <c:v>10000</c:v>
                </c:pt>
                <c:pt idx="4846">
                  <c:v>10000</c:v>
                </c:pt>
                <c:pt idx="4847">
                  <c:v>10000</c:v>
                </c:pt>
                <c:pt idx="4848">
                  <c:v>10000</c:v>
                </c:pt>
                <c:pt idx="4849">
                  <c:v>10000</c:v>
                </c:pt>
                <c:pt idx="4850">
                  <c:v>10000</c:v>
                </c:pt>
                <c:pt idx="4851">
                  <c:v>10000</c:v>
                </c:pt>
                <c:pt idx="4852">
                  <c:v>10000</c:v>
                </c:pt>
                <c:pt idx="4853">
                  <c:v>10000</c:v>
                </c:pt>
                <c:pt idx="4854">
                  <c:v>10000</c:v>
                </c:pt>
                <c:pt idx="4855">
                  <c:v>10000</c:v>
                </c:pt>
                <c:pt idx="4856">
                  <c:v>10000</c:v>
                </c:pt>
                <c:pt idx="4857">
                  <c:v>10000</c:v>
                </c:pt>
                <c:pt idx="4858">
                  <c:v>10000</c:v>
                </c:pt>
                <c:pt idx="4859">
                  <c:v>10000</c:v>
                </c:pt>
                <c:pt idx="4860">
                  <c:v>10000</c:v>
                </c:pt>
                <c:pt idx="4861">
                  <c:v>10000</c:v>
                </c:pt>
                <c:pt idx="4862">
                  <c:v>10000</c:v>
                </c:pt>
                <c:pt idx="4863">
                  <c:v>10000</c:v>
                </c:pt>
                <c:pt idx="4864">
                  <c:v>10000</c:v>
                </c:pt>
                <c:pt idx="4865">
                  <c:v>10000</c:v>
                </c:pt>
                <c:pt idx="4866">
                  <c:v>10000</c:v>
                </c:pt>
                <c:pt idx="4867">
                  <c:v>10000</c:v>
                </c:pt>
                <c:pt idx="4868">
                  <c:v>10000</c:v>
                </c:pt>
                <c:pt idx="4869">
                  <c:v>10000</c:v>
                </c:pt>
                <c:pt idx="4870">
                  <c:v>10000</c:v>
                </c:pt>
                <c:pt idx="4871">
                  <c:v>10000</c:v>
                </c:pt>
                <c:pt idx="4872">
                  <c:v>10000</c:v>
                </c:pt>
                <c:pt idx="4873">
                  <c:v>10000</c:v>
                </c:pt>
                <c:pt idx="4874">
                  <c:v>10000</c:v>
                </c:pt>
                <c:pt idx="4875">
                  <c:v>10000</c:v>
                </c:pt>
                <c:pt idx="4876">
                  <c:v>10000</c:v>
                </c:pt>
                <c:pt idx="4877">
                  <c:v>10000</c:v>
                </c:pt>
                <c:pt idx="4878">
                  <c:v>10000</c:v>
                </c:pt>
                <c:pt idx="4879">
                  <c:v>10000</c:v>
                </c:pt>
                <c:pt idx="4880">
                  <c:v>10000</c:v>
                </c:pt>
                <c:pt idx="4881">
                  <c:v>10000</c:v>
                </c:pt>
                <c:pt idx="4882">
                  <c:v>10000</c:v>
                </c:pt>
                <c:pt idx="4883">
                  <c:v>10000</c:v>
                </c:pt>
                <c:pt idx="4884">
                  <c:v>10000</c:v>
                </c:pt>
                <c:pt idx="4885">
                  <c:v>10000</c:v>
                </c:pt>
                <c:pt idx="4886">
                  <c:v>10000</c:v>
                </c:pt>
                <c:pt idx="4887">
                  <c:v>10000</c:v>
                </c:pt>
                <c:pt idx="4888">
                  <c:v>10000</c:v>
                </c:pt>
                <c:pt idx="4889">
                  <c:v>10000</c:v>
                </c:pt>
                <c:pt idx="4890">
                  <c:v>10000</c:v>
                </c:pt>
                <c:pt idx="4891">
                  <c:v>10000</c:v>
                </c:pt>
                <c:pt idx="4892">
                  <c:v>10000</c:v>
                </c:pt>
                <c:pt idx="4893">
                  <c:v>10000</c:v>
                </c:pt>
                <c:pt idx="4894">
                  <c:v>10000</c:v>
                </c:pt>
                <c:pt idx="4895">
                  <c:v>10000</c:v>
                </c:pt>
                <c:pt idx="4896">
                  <c:v>10000</c:v>
                </c:pt>
                <c:pt idx="4897">
                  <c:v>10000</c:v>
                </c:pt>
                <c:pt idx="4898">
                  <c:v>10000</c:v>
                </c:pt>
                <c:pt idx="4899">
                  <c:v>10000</c:v>
                </c:pt>
                <c:pt idx="4900">
                  <c:v>10000</c:v>
                </c:pt>
                <c:pt idx="4901">
                  <c:v>10000</c:v>
                </c:pt>
                <c:pt idx="4902">
                  <c:v>10000</c:v>
                </c:pt>
                <c:pt idx="4903">
                  <c:v>10000</c:v>
                </c:pt>
                <c:pt idx="4904">
                  <c:v>10000</c:v>
                </c:pt>
                <c:pt idx="4905">
                  <c:v>10000</c:v>
                </c:pt>
                <c:pt idx="4906">
                  <c:v>10000</c:v>
                </c:pt>
                <c:pt idx="4907">
                  <c:v>10000</c:v>
                </c:pt>
                <c:pt idx="4908">
                  <c:v>10000</c:v>
                </c:pt>
                <c:pt idx="4909">
                  <c:v>10000</c:v>
                </c:pt>
                <c:pt idx="4910">
                  <c:v>10000</c:v>
                </c:pt>
                <c:pt idx="4911">
                  <c:v>10000</c:v>
                </c:pt>
                <c:pt idx="4912">
                  <c:v>10000</c:v>
                </c:pt>
                <c:pt idx="4913">
                  <c:v>10000</c:v>
                </c:pt>
                <c:pt idx="4914">
                  <c:v>10000</c:v>
                </c:pt>
                <c:pt idx="4915">
                  <c:v>10000</c:v>
                </c:pt>
                <c:pt idx="4916">
                  <c:v>10000</c:v>
                </c:pt>
                <c:pt idx="4917">
                  <c:v>10000</c:v>
                </c:pt>
                <c:pt idx="4918">
                  <c:v>10000</c:v>
                </c:pt>
                <c:pt idx="4919">
                  <c:v>10000</c:v>
                </c:pt>
                <c:pt idx="4920">
                  <c:v>10000</c:v>
                </c:pt>
                <c:pt idx="4921">
                  <c:v>10000</c:v>
                </c:pt>
                <c:pt idx="4922">
                  <c:v>10000</c:v>
                </c:pt>
                <c:pt idx="4923">
                  <c:v>10000</c:v>
                </c:pt>
                <c:pt idx="4924">
                  <c:v>10000</c:v>
                </c:pt>
                <c:pt idx="4925">
                  <c:v>10000</c:v>
                </c:pt>
                <c:pt idx="4926">
                  <c:v>10000</c:v>
                </c:pt>
                <c:pt idx="4927">
                  <c:v>10000</c:v>
                </c:pt>
                <c:pt idx="4928">
                  <c:v>10000</c:v>
                </c:pt>
                <c:pt idx="4929">
                  <c:v>10000</c:v>
                </c:pt>
                <c:pt idx="4930">
                  <c:v>10000</c:v>
                </c:pt>
                <c:pt idx="4931">
                  <c:v>10000</c:v>
                </c:pt>
                <c:pt idx="4932">
                  <c:v>10000</c:v>
                </c:pt>
                <c:pt idx="4933">
                  <c:v>10000</c:v>
                </c:pt>
                <c:pt idx="4934">
                  <c:v>10000</c:v>
                </c:pt>
                <c:pt idx="4935">
                  <c:v>10000</c:v>
                </c:pt>
                <c:pt idx="4936">
                  <c:v>10000</c:v>
                </c:pt>
                <c:pt idx="4937">
                  <c:v>10000</c:v>
                </c:pt>
                <c:pt idx="4938">
                  <c:v>10000</c:v>
                </c:pt>
                <c:pt idx="4939">
                  <c:v>10000</c:v>
                </c:pt>
                <c:pt idx="4940">
                  <c:v>10000</c:v>
                </c:pt>
                <c:pt idx="4941">
                  <c:v>10000</c:v>
                </c:pt>
                <c:pt idx="4942">
                  <c:v>10000</c:v>
                </c:pt>
                <c:pt idx="4943">
                  <c:v>10000</c:v>
                </c:pt>
                <c:pt idx="4944">
                  <c:v>10000</c:v>
                </c:pt>
                <c:pt idx="4945">
                  <c:v>10000</c:v>
                </c:pt>
                <c:pt idx="4946">
                  <c:v>10000</c:v>
                </c:pt>
                <c:pt idx="4947">
                  <c:v>10000</c:v>
                </c:pt>
                <c:pt idx="4948">
                  <c:v>10000</c:v>
                </c:pt>
                <c:pt idx="4949">
                  <c:v>10000</c:v>
                </c:pt>
                <c:pt idx="4950">
                  <c:v>10000</c:v>
                </c:pt>
                <c:pt idx="4951">
                  <c:v>10000</c:v>
                </c:pt>
                <c:pt idx="4952">
                  <c:v>10000</c:v>
                </c:pt>
                <c:pt idx="4953">
                  <c:v>10000</c:v>
                </c:pt>
                <c:pt idx="4954">
                  <c:v>10000</c:v>
                </c:pt>
                <c:pt idx="4955">
                  <c:v>10000</c:v>
                </c:pt>
                <c:pt idx="4956">
                  <c:v>10000</c:v>
                </c:pt>
                <c:pt idx="4957">
                  <c:v>10000</c:v>
                </c:pt>
                <c:pt idx="4958">
                  <c:v>10000</c:v>
                </c:pt>
                <c:pt idx="4959">
                  <c:v>10000</c:v>
                </c:pt>
                <c:pt idx="4960">
                  <c:v>10000</c:v>
                </c:pt>
                <c:pt idx="4961">
                  <c:v>10000</c:v>
                </c:pt>
                <c:pt idx="4962">
                  <c:v>10000</c:v>
                </c:pt>
                <c:pt idx="4963">
                  <c:v>10000</c:v>
                </c:pt>
                <c:pt idx="4964">
                  <c:v>10000</c:v>
                </c:pt>
                <c:pt idx="4965">
                  <c:v>10000</c:v>
                </c:pt>
                <c:pt idx="4966">
                  <c:v>10000</c:v>
                </c:pt>
                <c:pt idx="4967">
                  <c:v>10000</c:v>
                </c:pt>
                <c:pt idx="4968">
                  <c:v>10000</c:v>
                </c:pt>
                <c:pt idx="4969">
                  <c:v>10000</c:v>
                </c:pt>
                <c:pt idx="4970">
                  <c:v>10000</c:v>
                </c:pt>
                <c:pt idx="4971">
                  <c:v>10000</c:v>
                </c:pt>
                <c:pt idx="4972">
                  <c:v>10000</c:v>
                </c:pt>
                <c:pt idx="4973">
                  <c:v>10000</c:v>
                </c:pt>
                <c:pt idx="4974">
                  <c:v>10000</c:v>
                </c:pt>
                <c:pt idx="4975">
                  <c:v>10000</c:v>
                </c:pt>
                <c:pt idx="4976">
                  <c:v>10000</c:v>
                </c:pt>
                <c:pt idx="4977">
                  <c:v>10000</c:v>
                </c:pt>
                <c:pt idx="4978">
                  <c:v>10000</c:v>
                </c:pt>
                <c:pt idx="4979">
                  <c:v>10000</c:v>
                </c:pt>
                <c:pt idx="4980">
                  <c:v>10000</c:v>
                </c:pt>
                <c:pt idx="4981">
                  <c:v>10000</c:v>
                </c:pt>
                <c:pt idx="4982">
                  <c:v>10000</c:v>
                </c:pt>
                <c:pt idx="4983">
                  <c:v>10000</c:v>
                </c:pt>
                <c:pt idx="4984">
                  <c:v>10000</c:v>
                </c:pt>
                <c:pt idx="4985">
                  <c:v>10000</c:v>
                </c:pt>
                <c:pt idx="4986">
                  <c:v>10000</c:v>
                </c:pt>
                <c:pt idx="4987">
                  <c:v>10000</c:v>
                </c:pt>
                <c:pt idx="4988">
                  <c:v>10000</c:v>
                </c:pt>
                <c:pt idx="4989">
                  <c:v>10000</c:v>
                </c:pt>
                <c:pt idx="4990">
                  <c:v>10000</c:v>
                </c:pt>
                <c:pt idx="4991">
                  <c:v>10000</c:v>
                </c:pt>
                <c:pt idx="4992">
                  <c:v>10000</c:v>
                </c:pt>
                <c:pt idx="4993">
                  <c:v>10000</c:v>
                </c:pt>
                <c:pt idx="4994">
                  <c:v>10000</c:v>
                </c:pt>
                <c:pt idx="4995">
                  <c:v>10000</c:v>
                </c:pt>
                <c:pt idx="4996">
                  <c:v>10000</c:v>
                </c:pt>
                <c:pt idx="4997">
                  <c:v>10000</c:v>
                </c:pt>
                <c:pt idx="4998">
                  <c:v>10000</c:v>
                </c:pt>
                <c:pt idx="4999">
                  <c:v>10000</c:v>
                </c:pt>
                <c:pt idx="5000">
                  <c:v>10000</c:v>
                </c:pt>
                <c:pt idx="5001">
                  <c:v>10000</c:v>
                </c:pt>
                <c:pt idx="5002">
                  <c:v>10000</c:v>
                </c:pt>
                <c:pt idx="5003">
                  <c:v>10000</c:v>
                </c:pt>
                <c:pt idx="5004">
                  <c:v>10000</c:v>
                </c:pt>
                <c:pt idx="5005">
                  <c:v>10000</c:v>
                </c:pt>
                <c:pt idx="5006">
                  <c:v>10000</c:v>
                </c:pt>
                <c:pt idx="5007">
                  <c:v>10000</c:v>
                </c:pt>
                <c:pt idx="5008">
                  <c:v>10000</c:v>
                </c:pt>
                <c:pt idx="5009">
                  <c:v>10000</c:v>
                </c:pt>
                <c:pt idx="5010">
                  <c:v>10000</c:v>
                </c:pt>
                <c:pt idx="5011">
                  <c:v>10000</c:v>
                </c:pt>
                <c:pt idx="5012">
                  <c:v>10000</c:v>
                </c:pt>
                <c:pt idx="5013">
                  <c:v>10000</c:v>
                </c:pt>
                <c:pt idx="5014">
                  <c:v>10000</c:v>
                </c:pt>
                <c:pt idx="5015">
                  <c:v>10000</c:v>
                </c:pt>
                <c:pt idx="5016">
                  <c:v>10000</c:v>
                </c:pt>
                <c:pt idx="5017">
                  <c:v>10000</c:v>
                </c:pt>
                <c:pt idx="5018">
                  <c:v>10000</c:v>
                </c:pt>
                <c:pt idx="5019">
                  <c:v>10000</c:v>
                </c:pt>
                <c:pt idx="5020">
                  <c:v>10000</c:v>
                </c:pt>
                <c:pt idx="5021">
                  <c:v>10000</c:v>
                </c:pt>
                <c:pt idx="5022">
                  <c:v>10000</c:v>
                </c:pt>
                <c:pt idx="5023">
                  <c:v>10000</c:v>
                </c:pt>
                <c:pt idx="5024">
                  <c:v>10000</c:v>
                </c:pt>
                <c:pt idx="5025">
                  <c:v>10000</c:v>
                </c:pt>
                <c:pt idx="5026">
                  <c:v>10000</c:v>
                </c:pt>
                <c:pt idx="5027">
                  <c:v>10000</c:v>
                </c:pt>
                <c:pt idx="5028">
                  <c:v>10000</c:v>
                </c:pt>
                <c:pt idx="5029">
                  <c:v>10000</c:v>
                </c:pt>
                <c:pt idx="5030">
                  <c:v>10000</c:v>
                </c:pt>
                <c:pt idx="5031">
                  <c:v>10000</c:v>
                </c:pt>
                <c:pt idx="5032">
                  <c:v>10000</c:v>
                </c:pt>
                <c:pt idx="5033">
                  <c:v>10000</c:v>
                </c:pt>
                <c:pt idx="5034">
                  <c:v>10000</c:v>
                </c:pt>
                <c:pt idx="5035">
                  <c:v>10000</c:v>
                </c:pt>
                <c:pt idx="5036">
                  <c:v>10000</c:v>
                </c:pt>
                <c:pt idx="5037">
                  <c:v>10000</c:v>
                </c:pt>
                <c:pt idx="5038">
                  <c:v>10000</c:v>
                </c:pt>
                <c:pt idx="5039">
                  <c:v>10000</c:v>
                </c:pt>
                <c:pt idx="5040">
                  <c:v>10000</c:v>
                </c:pt>
                <c:pt idx="5041">
                  <c:v>10000</c:v>
                </c:pt>
                <c:pt idx="5042">
                  <c:v>10000</c:v>
                </c:pt>
                <c:pt idx="5043">
                  <c:v>10000</c:v>
                </c:pt>
                <c:pt idx="5044">
                  <c:v>10000</c:v>
                </c:pt>
                <c:pt idx="5045">
                  <c:v>10000</c:v>
                </c:pt>
                <c:pt idx="5046">
                  <c:v>10000</c:v>
                </c:pt>
                <c:pt idx="5047">
                  <c:v>10000</c:v>
                </c:pt>
                <c:pt idx="5048">
                  <c:v>10000</c:v>
                </c:pt>
                <c:pt idx="5049">
                  <c:v>10000</c:v>
                </c:pt>
                <c:pt idx="5050">
                  <c:v>10000</c:v>
                </c:pt>
                <c:pt idx="5051">
                  <c:v>10000</c:v>
                </c:pt>
                <c:pt idx="5052">
                  <c:v>10000</c:v>
                </c:pt>
                <c:pt idx="5053">
                  <c:v>10000</c:v>
                </c:pt>
                <c:pt idx="5054">
                  <c:v>10000</c:v>
                </c:pt>
                <c:pt idx="5055">
                  <c:v>10000</c:v>
                </c:pt>
                <c:pt idx="5056">
                  <c:v>10000</c:v>
                </c:pt>
                <c:pt idx="5057">
                  <c:v>10000</c:v>
                </c:pt>
                <c:pt idx="5058">
                  <c:v>10000</c:v>
                </c:pt>
                <c:pt idx="5059">
                  <c:v>10000</c:v>
                </c:pt>
                <c:pt idx="5060">
                  <c:v>10000</c:v>
                </c:pt>
                <c:pt idx="5061">
                  <c:v>10000</c:v>
                </c:pt>
                <c:pt idx="5062">
                  <c:v>10000</c:v>
                </c:pt>
                <c:pt idx="5063">
                  <c:v>10000</c:v>
                </c:pt>
                <c:pt idx="5064">
                  <c:v>10000</c:v>
                </c:pt>
                <c:pt idx="5065">
                  <c:v>10000</c:v>
                </c:pt>
                <c:pt idx="5066">
                  <c:v>10000</c:v>
                </c:pt>
                <c:pt idx="5067">
                  <c:v>10000</c:v>
                </c:pt>
                <c:pt idx="5068">
                  <c:v>10000</c:v>
                </c:pt>
                <c:pt idx="5069">
                  <c:v>10000</c:v>
                </c:pt>
                <c:pt idx="5070">
                  <c:v>10000</c:v>
                </c:pt>
                <c:pt idx="5071">
                  <c:v>10000</c:v>
                </c:pt>
                <c:pt idx="5072">
                  <c:v>10000</c:v>
                </c:pt>
                <c:pt idx="5073">
                  <c:v>10000</c:v>
                </c:pt>
                <c:pt idx="5074">
                  <c:v>10000</c:v>
                </c:pt>
                <c:pt idx="5075">
                  <c:v>10000</c:v>
                </c:pt>
                <c:pt idx="5076">
                  <c:v>10000</c:v>
                </c:pt>
                <c:pt idx="5077">
                  <c:v>10000</c:v>
                </c:pt>
                <c:pt idx="5078">
                  <c:v>10000</c:v>
                </c:pt>
                <c:pt idx="5079">
                  <c:v>10000</c:v>
                </c:pt>
                <c:pt idx="5080">
                  <c:v>10000</c:v>
                </c:pt>
                <c:pt idx="5081">
                  <c:v>10000</c:v>
                </c:pt>
                <c:pt idx="5082">
                  <c:v>10000</c:v>
                </c:pt>
                <c:pt idx="5083">
                  <c:v>10000</c:v>
                </c:pt>
                <c:pt idx="5084">
                  <c:v>10000</c:v>
                </c:pt>
                <c:pt idx="5085">
                  <c:v>10000</c:v>
                </c:pt>
                <c:pt idx="5086">
                  <c:v>10000</c:v>
                </c:pt>
                <c:pt idx="5087">
                  <c:v>10000</c:v>
                </c:pt>
                <c:pt idx="5088">
                  <c:v>10000</c:v>
                </c:pt>
                <c:pt idx="5089">
                  <c:v>10000</c:v>
                </c:pt>
                <c:pt idx="5090">
                  <c:v>10000</c:v>
                </c:pt>
                <c:pt idx="5091">
                  <c:v>10000</c:v>
                </c:pt>
                <c:pt idx="5092">
                  <c:v>10000</c:v>
                </c:pt>
                <c:pt idx="5093">
                  <c:v>10000</c:v>
                </c:pt>
                <c:pt idx="5094">
                  <c:v>10000</c:v>
                </c:pt>
                <c:pt idx="5095">
                  <c:v>10000</c:v>
                </c:pt>
                <c:pt idx="5096">
                  <c:v>10000</c:v>
                </c:pt>
                <c:pt idx="5097">
                  <c:v>10000</c:v>
                </c:pt>
                <c:pt idx="5098">
                  <c:v>10000</c:v>
                </c:pt>
                <c:pt idx="5099">
                  <c:v>10000</c:v>
                </c:pt>
                <c:pt idx="5100">
                  <c:v>10000</c:v>
                </c:pt>
                <c:pt idx="5101">
                  <c:v>10000</c:v>
                </c:pt>
                <c:pt idx="5102">
                  <c:v>10000</c:v>
                </c:pt>
                <c:pt idx="5103">
                  <c:v>10000</c:v>
                </c:pt>
                <c:pt idx="5104">
                  <c:v>10000</c:v>
                </c:pt>
                <c:pt idx="5105">
                  <c:v>10000</c:v>
                </c:pt>
                <c:pt idx="5106">
                  <c:v>10000</c:v>
                </c:pt>
                <c:pt idx="5107">
                  <c:v>10000</c:v>
                </c:pt>
                <c:pt idx="5108">
                  <c:v>10000</c:v>
                </c:pt>
                <c:pt idx="5109">
                  <c:v>10000</c:v>
                </c:pt>
                <c:pt idx="5110">
                  <c:v>10000</c:v>
                </c:pt>
                <c:pt idx="5111">
                  <c:v>10000</c:v>
                </c:pt>
                <c:pt idx="5112">
                  <c:v>10000</c:v>
                </c:pt>
                <c:pt idx="5113">
                  <c:v>10000</c:v>
                </c:pt>
                <c:pt idx="5114">
                  <c:v>10000</c:v>
                </c:pt>
                <c:pt idx="5115">
                  <c:v>10000</c:v>
                </c:pt>
                <c:pt idx="5116">
                  <c:v>10000</c:v>
                </c:pt>
                <c:pt idx="5117">
                  <c:v>10000</c:v>
                </c:pt>
                <c:pt idx="5118">
                  <c:v>10000</c:v>
                </c:pt>
                <c:pt idx="5119">
                  <c:v>10000</c:v>
                </c:pt>
                <c:pt idx="5120">
                  <c:v>10000</c:v>
                </c:pt>
                <c:pt idx="5121">
                  <c:v>10000</c:v>
                </c:pt>
                <c:pt idx="5122">
                  <c:v>10000</c:v>
                </c:pt>
                <c:pt idx="5123">
                  <c:v>10000</c:v>
                </c:pt>
                <c:pt idx="5124">
                  <c:v>10000</c:v>
                </c:pt>
                <c:pt idx="5125">
                  <c:v>10000</c:v>
                </c:pt>
                <c:pt idx="5126">
                  <c:v>10000</c:v>
                </c:pt>
                <c:pt idx="5127">
                  <c:v>10000</c:v>
                </c:pt>
                <c:pt idx="5128">
                  <c:v>10000</c:v>
                </c:pt>
                <c:pt idx="5129">
                  <c:v>10000</c:v>
                </c:pt>
                <c:pt idx="5130">
                  <c:v>10000</c:v>
                </c:pt>
                <c:pt idx="5131">
                  <c:v>10000</c:v>
                </c:pt>
                <c:pt idx="5132">
                  <c:v>10000</c:v>
                </c:pt>
                <c:pt idx="5133">
                  <c:v>10000</c:v>
                </c:pt>
                <c:pt idx="5134">
                  <c:v>10000</c:v>
                </c:pt>
                <c:pt idx="5135">
                  <c:v>10000</c:v>
                </c:pt>
                <c:pt idx="5136">
                  <c:v>10000</c:v>
                </c:pt>
                <c:pt idx="5137">
                  <c:v>10000</c:v>
                </c:pt>
                <c:pt idx="5138">
                  <c:v>10000</c:v>
                </c:pt>
                <c:pt idx="5139">
                  <c:v>10000</c:v>
                </c:pt>
                <c:pt idx="5140">
                  <c:v>10000</c:v>
                </c:pt>
                <c:pt idx="5141">
                  <c:v>10000</c:v>
                </c:pt>
                <c:pt idx="5142">
                  <c:v>10000</c:v>
                </c:pt>
                <c:pt idx="5143">
                  <c:v>10000</c:v>
                </c:pt>
                <c:pt idx="5144">
                  <c:v>10000</c:v>
                </c:pt>
                <c:pt idx="5145">
                  <c:v>10000</c:v>
                </c:pt>
                <c:pt idx="5146">
                  <c:v>10000</c:v>
                </c:pt>
                <c:pt idx="5147">
                  <c:v>10000</c:v>
                </c:pt>
                <c:pt idx="5148">
                  <c:v>10000</c:v>
                </c:pt>
                <c:pt idx="5149">
                  <c:v>10000</c:v>
                </c:pt>
                <c:pt idx="5150">
                  <c:v>10000</c:v>
                </c:pt>
                <c:pt idx="5151">
                  <c:v>10000</c:v>
                </c:pt>
                <c:pt idx="5152">
                  <c:v>10000</c:v>
                </c:pt>
                <c:pt idx="5153">
                  <c:v>10000</c:v>
                </c:pt>
                <c:pt idx="5154">
                  <c:v>10000</c:v>
                </c:pt>
                <c:pt idx="5155">
                  <c:v>10000</c:v>
                </c:pt>
                <c:pt idx="5156">
                  <c:v>10000</c:v>
                </c:pt>
                <c:pt idx="5157">
                  <c:v>10000</c:v>
                </c:pt>
                <c:pt idx="5158">
                  <c:v>10000</c:v>
                </c:pt>
                <c:pt idx="5159">
                  <c:v>10000</c:v>
                </c:pt>
                <c:pt idx="5160">
                  <c:v>10000</c:v>
                </c:pt>
                <c:pt idx="5161">
                  <c:v>10000</c:v>
                </c:pt>
                <c:pt idx="5162">
                  <c:v>10000</c:v>
                </c:pt>
                <c:pt idx="5163">
                  <c:v>10000</c:v>
                </c:pt>
                <c:pt idx="5164">
                  <c:v>10000</c:v>
                </c:pt>
                <c:pt idx="5165">
                  <c:v>10000</c:v>
                </c:pt>
                <c:pt idx="5166">
                  <c:v>10000</c:v>
                </c:pt>
                <c:pt idx="5167">
                  <c:v>10000</c:v>
                </c:pt>
                <c:pt idx="5168">
                  <c:v>10000</c:v>
                </c:pt>
                <c:pt idx="5169">
                  <c:v>10000</c:v>
                </c:pt>
                <c:pt idx="5170">
                  <c:v>10000</c:v>
                </c:pt>
                <c:pt idx="5171">
                  <c:v>10000</c:v>
                </c:pt>
                <c:pt idx="5172">
                  <c:v>10000</c:v>
                </c:pt>
                <c:pt idx="5173">
                  <c:v>10000</c:v>
                </c:pt>
                <c:pt idx="5174">
                  <c:v>10000</c:v>
                </c:pt>
                <c:pt idx="5175">
                  <c:v>10000</c:v>
                </c:pt>
                <c:pt idx="5176">
                  <c:v>10000</c:v>
                </c:pt>
                <c:pt idx="5177">
                  <c:v>10000</c:v>
                </c:pt>
                <c:pt idx="5178">
                  <c:v>10000</c:v>
                </c:pt>
                <c:pt idx="5179">
                  <c:v>10000</c:v>
                </c:pt>
                <c:pt idx="5180">
                  <c:v>10000</c:v>
                </c:pt>
                <c:pt idx="5181">
                  <c:v>10000</c:v>
                </c:pt>
                <c:pt idx="5182">
                  <c:v>10000</c:v>
                </c:pt>
                <c:pt idx="5183">
                  <c:v>10000</c:v>
                </c:pt>
                <c:pt idx="5184">
                  <c:v>10000</c:v>
                </c:pt>
                <c:pt idx="5185">
                  <c:v>10000</c:v>
                </c:pt>
                <c:pt idx="5186">
                  <c:v>10000</c:v>
                </c:pt>
                <c:pt idx="5187">
                  <c:v>10000</c:v>
                </c:pt>
                <c:pt idx="5188">
                  <c:v>10000</c:v>
                </c:pt>
                <c:pt idx="5189">
                  <c:v>10000</c:v>
                </c:pt>
                <c:pt idx="5190">
                  <c:v>10000</c:v>
                </c:pt>
                <c:pt idx="5191">
                  <c:v>10000</c:v>
                </c:pt>
                <c:pt idx="5192">
                  <c:v>10000</c:v>
                </c:pt>
                <c:pt idx="5193">
                  <c:v>10000</c:v>
                </c:pt>
                <c:pt idx="5194">
                  <c:v>10000</c:v>
                </c:pt>
                <c:pt idx="5195">
                  <c:v>10000</c:v>
                </c:pt>
                <c:pt idx="5196">
                  <c:v>10000</c:v>
                </c:pt>
                <c:pt idx="5197">
                  <c:v>10000</c:v>
                </c:pt>
                <c:pt idx="5198">
                  <c:v>10000</c:v>
                </c:pt>
                <c:pt idx="5199">
                  <c:v>10000</c:v>
                </c:pt>
                <c:pt idx="5200">
                  <c:v>10000</c:v>
                </c:pt>
                <c:pt idx="5201">
                  <c:v>10000</c:v>
                </c:pt>
                <c:pt idx="5202">
                  <c:v>10000</c:v>
                </c:pt>
                <c:pt idx="5203">
                  <c:v>10000</c:v>
                </c:pt>
                <c:pt idx="5204">
                  <c:v>10000</c:v>
                </c:pt>
                <c:pt idx="5205">
                  <c:v>10000</c:v>
                </c:pt>
                <c:pt idx="5206">
                  <c:v>10000</c:v>
                </c:pt>
                <c:pt idx="5207">
                  <c:v>10000</c:v>
                </c:pt>
                <c:pt idx="5208">
                  <c:v>10000</c:v>
                </c:pt>
                <c:pt idx="5209">
                  <c:v>10000</c:v>
                </c:pt>
                <c:pt idx="5210">
                  <c:v>10000</c:v>
                </c:pt>
                <c:pt idx="5211">
                  <c:v>10000</c:v>
                </c:pt>
                <c:pt idx="5212">
                  <c:v>10000</c:v>
                </c:pt>
                <c:pt idx="5213">
                  <c:v>10000</c:v>
                </c:pt>
                <c:pt idx="5214">
                  <c:v>10000</c:v>
                </c:pt>
                <c:pt idx="5215">
                  <c:v>10000</c:v>
                </c:pt>
                <c:pt idx="5216">
                  <c:v>10000</c:v>
                </c:pt>
                <c:pt idx="5217">
                  <c:v>10000</c:v>
                </c:pt>
                <c:pt idx="5218">
                  <c:v>10000</c:v>
                </c:pt>
                <c:pt idx="5219">
                  <c:v>10000</c:v>
                </c:pt>
                <c:pt idx="5220">
                  <c:v>10000</c:v>
                </c:pt>
                <c:pt idx="5221">
                  <c:v>10000</c:v>
                </c:pt>
                <c:pt idx="5222">
                  <c:v>10000</c:v>
                </c:pt>
                <c:pt idx="5223">
                  <c:v>10000</c:v>
                </c:pt>
                <c:pt idx="5224">
                  <c:v>10000</c:v>
                </c:pt>
                <c:pt idx="5225">
                  <c:v>10000</c:v>
                </c:pt>
                <c:pt idx="5226">
                  <c:v>10000</c:v>
                </c:pt>
                <c:pt idx="5227">
                  <c:v>10000</c:v>
                </c:pt>
                <c:pt idx="5228">
                  <c:v>10000</c:v>
                </c:pt>
                <c:pt idx="5229">
                  <c:v>10000</c:v>
                </c:pt>
                <c:pt idx="5230">
                  <c:v>10000</c:v>
                </c:pt>
                <c:pt idx="5231">
                  <c:v>10000</c:v>
                </c:pt>
                <c:pt idx="5232">
                  <c:v>10000</c:v>
                </c:pt>
                <c:pt idx="5233">
                  <c:v>10000</c:v>
                </c:pt>
                <c:pt idx="5234">
                  <c:v>10000</c:v>
                </c:pt>
                <c:pt idx="5235">
                  <c:v>10000</c:v>
                </c:pt>
                <c:pt idx="5236">
                  <c:v>10000</c:v>
                </c:pt>
                <c:pt idx="5237">
                  <c:v>10000</c:v>
                </c:pt>
                <c:pt idx="5238">
                  <c:v>10000</c:v>
                </c:pt>
                <c:pt idx="5239">
                  <c:v>10000</c:v>
                </c:pt>
                <c:pt idx="5240">
                  <c:v>10000</c:v>
                </c:pt>
                <c:pt idx="5241">
                  <c:v>10000</c:v>
                </c:pt>
                <c:pt idx="5242">
                  <c:v>10000</c:v>
                </c:pt>
                <c:pt idx="5243">
                  <c:v>10000</c:v>
                </c:pt>
                <c:pt idx="5244">
                  <c:v>10000</c:v>
                </c:pt>
                <c:pt idx="5245">
                  <c:v>10000</c:v>
                </c:pt>
                <c:pt idx="5246">
                  <c:v>10000</c:v>
                </c:pt>
                <c:pt idx="5247">
                  <c:v>10000</c:v>
                </c:pt>
                <c:pt idx="5248">
                  <c:v>10000</c:v>
                </c:pt>
                <c:pt idx="5249">
                  <c:v>10000</c:v>
                </c:pt>
                <c:pt idx="5250">
                  <c:v>10000</c:v>
                </c:pt>
                <c:pt idx="5251">
                  <c:v>10000</c:v>
                </c:pt>
                <c:pt idx="5252">
                  <c:v>10000</c:v>
                </c:pt>
                <c:pt idx="5253">
                  <c:v>10000</c:v>
                </c:pt>
                <c:pt idx="5254">
                  <c:v>10000</c:v>
                </c:pt>
                <c:pt idx="5255">
                  <c:v>10000</c:v>
                </c:pt>
                <c:pt idx="5256">
                  <c:v>10000</c:v>
                </c:pt>
                <c:pt idx="5257">
                  <c:v>10000</c:v>
                </c:pt>
                <c:pt idx="5258">
                  <c:v>10000</c:v>
                </c:pt>
                <c:pt idx="5259">
                  <c:v>10000</c:v>
                </c:pt>
                <c:pt idx="5260">
                  <c:v>10000</c:v>
                </c:pt>
                <c:pt idx="5261">
                  <c:v>10000</c:v>
                </c:pt>
                <c:pt idx="5262">
                  <c:v>10000</c:v>
                </c:pt>
                <c:pt idx="5263">
                  <c:v>10000</c:v>
                </c:pt>
                <c:pt idx="5264">
                  <c:v>10000</c:v>
                </c:pt>
                <c:pt idx="5265">
                  <c:v>10000</c:v>
                </c:pt>
                <c:pt idx="5266">
                  <c:v>10000</c:v>
                </c:pt>
                <c:pt idx="5267">
                  <c:v>10000</c:v>
                </c:pt>
                <c:pt idx="5268">
                  <c:v>10000</c:v>
                </c:pt>
                <c:pt idx="5269">
                  <c:v>10000</c:v>
                </c:pt>
                <c:pt idx="5270">
                  <c:v>10000</c:v>
                </c:pt>
                <c:pt idx="5271">
                  <c:v>10000</c:v>
                </c:pt>
                <c:pt idx="5272">
                  <c:v>10000</c:v>
                </c:pt>
                <c:pt idx="5273">
                  <c:v>10000</c:v>
                </c:pt>
                <c:pt idx="5274">
                  <c:v>10000</c:v>
                </c:pt>
                <c:pt idx="5275">
                  <c:v>10000</c:v>
                </c:pt>
                <c:pt idx="5276">
                  <c:v>10000</c:v>
                </c:pt>
                <c:pt idx="5277">
                  <c:v>10000</c:v>
                </c:pt>
                <c:pt idx="5278">
                  <c:v>10000</c:v>
                </c:pt>
                <c:pt idx="5279">
                  <c:v>10000</c:v>
                </c:pt>
                <c:pt idx="5280">
                  <c:v>10000</c:v>
                </c:pt>
                <c:pt idx="5281">
                  <c:v>10000</c:v>
                </c:pt>
                <c:pt idx="5282">
                  <c:v>10000</c:v>
                </c:pt>
                <c:pt idx="5283">
                  <c:v>10000</c:v>
                </c:pt>
                <c:pt idx="5284">
                  <c:v>10000</c:v>
                </c:pt>
                <c:pt idx="5285">
                  <c:v>10000</c:v>
                </c:pt>
                <c:pt idx="5286">
                  <c:v>10000</c:v>
                </c:pt>
                <c:pt idx="5287">
                  <c:v>10000</c:v>
                </c:pt>
                <c:pt idx="5288">
                  <c:v>10000</c:v>
                </c:pt>
                <c:pt idx="5289">
                  <c:v>10000</c:v>
                </c:pt>
                <c:pt idx="5290">
                  <c:v>10000</c:v>
                </c:pt>
                <c:pt idx="5291">
                  <c:v>10000</c:v>
                </c:pt>
                <c:pt idx="5292">
                  <c:v>10000</c:v>
                </c:pt>
                <c:pt idx="5293">
                  <c:v>10000</c:v>
                </c:pt>
                <c:pt idx="5294">
                  <c:v>10000</c:v>
                </c:pt>
                <c:pt idx="5295">
                  <c:v>10000</c:v>
                </c:pt>
                <c:pt idx="5296">
                  <c:v>10000</c:v>
                </c:pt>
                <c:pt idx="5297">
                  <c:v>10000</c:v>
                </c:pt>
                <c:pt idx="5298">
                  <c:v>10000</c:v>
                </c:pt>
                <c:pt idx="5299">
                  <c:v>10000</c:v>
                </c:pt>
                <c:pt idx="5300">
                  <c:v>10000</c:v>
                </c:pt>
                <c:pt idx="5301">
                  <c:v>10000</c:v>
                </c:pt>
                <c:pt idx="5302">
                  <c:v>10000</c:v>
                </c:pt>
                <c:pt idx="5303">
                  <c:v>10000</c:v>
                </c:pt>
                <c:pt idx="5304">
                  <c:v>10000</c:v>
                </c:pt>
                <c:pt idx="5305">
                  <c:v>10000</c:v>
                </c:pt>
                <c:pt idx="5306">
                  <c:v>10000</c:v>
                </c:pt>
                <c:pt idx="5307">
                  <c:v>10000</c:v>
                </c:pt>
                <c:pt idx="5308">
                  <c:v>10000</c:v>
                </c:pt>
                <c:pt idx="5309">
                  <c:v>10000</c:v>
                </c:pt>
                <c:pt idx="5310">
                  <c:v>10000</c:v>
                </c:pt>
                <c:pt idx="5311">
                  <c:v>10000</c:v>
                </c:pt>
                <c:pt idx="5312">
                  <c:v>10000</c:v>
                </c:pt>
                <c:pt idx="5313">
                  <c:v>10000</c:v>
                </c:pt>
                <c:pt idx="5314">
                  <c:v>10000</c:v>
                </c:pt>
                <c:pt idx="5315">
                  <c:v>10000</c:v>
                </c:pt>
                <c:pt idx="5316">
                  <c:v>10000</c:v>
                </c:pt>
                <c:pt idx="5317">
                  <c:v>10000</c:v>
                </c:pt>
                <c:pt idx="5318">
                  <c:v>10000</c:v>
                </c:pt>
                <c:pt idx="5319">
                  <c:v>10000</c:v>
                </c:pt>
                <c:pt idx="5320">
                  <c:v>10000</c:v>
                </c:pt>
                <c:pt idx="5321">
                  <c:v>10000</c:v>
                </c:pt>
                <c:pt idx="5322">
                  <c:v>10000</c:v>
                </c:pt>
                <c:pt idx="5323">
                  <c:v>10000</c:v>
                </c:pt>
                <c:pt idx="5324">
                  <c:v>10000</c:v>
                </c:pt>
                <c:pt idx="5325">
                  <c:v>10000</c:v>
                </c:pt>
                <c:pt idx="5326">
                  <c:v>10000</c:v>
                </c:pt>
                <c:pt idx="5327">
                  <c:v>10000</c:v>
                </c:pt>
                <c:pt idx="5328">
                  <c:v>10000</c:v>
                </c:pt>
                <c:pt idx="5329">
                  <c:v>10000</c:v>
                </c:pt>
                <c:pt idx="5330">
                  <c:v>10000</c:v>
                </c:pt>
                <c:pt idx="5331">
                  <c:v>10000</c:v>
                </c:pt>
                <c:pt idx="5332">
                  <c:v>10000</c:v>
                </c:pt>
                <c:pt idx="5333">
                  <c:v>10000</c:v>
                </c:pt>
                <c:pt idx="5334">
                  <c:v>10000</c:v>
                </c:pt>
                <c:pt idx="5335">
                  <c:v>10000</c:v>
                </c:pt>
                <c:pt idx="5336">
                  <c:v>10000</c:v>
                </c:pt>
                <c:pt idx="5337">
                  <c:v>10000</c:v>
                </c:pt>
                <c:pt idx="5338">
                  <c:v>10000</c:v>
                </c:pt>
                <c:pt idx="5339">
                  <c:v>10000</c:v>
                </c:pt>
                <c:pt idx="5340">
                  <c:v>10000</c:v>
                </c:pt>
                <c:pt idx="5341">
                  <c:v>10000</c:v>
                </c:pt>
                <c:pt idx="5342">
                  <c:v>10000</c:v>
                </c:pt>
                <c:pt idx="5343">
                  <c:v>10000</c:v>
                </c:pt>
                <c:pt idx="5344">
                  <c:v>10000</c:v>
                </c:pt>
                <c:pt idx="5345">
                  <c:v>10000</c:v>
                </c:pt>
                <c:pt idx="5346">
                  <c:v>10000</c:v>
                </c:pt>
                <c:pt idx="5347">
                  <c:v>10000</c:v>
                </c:pt>
                <c:pt idx="5348">
                  <c:v>10000</c:v>
                </c:pt>
                <c:pt idx="5349">
                  <c:v>10000</c:v>
                </c:pt>
                <c:pt idx="5350">
                  <c:v>10000</c:v>
                </c:pt>
                <c:pt idx="5351">
                  <c:v>10000</c:v>
                </c:pt>
                <c:pt idx="5352">
                  <c:v>10000</c:v>
                </c:pt>
                <c:pt idx="5353">
                  <c:v>10000</c:v>
                </c:pt>
                <c:pt idx="5354">
                  <c:v>10000</c:v>
                </c:pt>
                <c:pt idx="5355">
                  <c:v>10000</c:v>
                </c:pt>
                <c:pt idx="5356">
                  <c:v>10000</c:v>
                </c:pt>
                <c:pt idx="5357">
                  <c:v>10000</c:v>
                </c:pt>
                <c:pt idx="5358">
                  <c:v>10000</c:v>
                </c:pt>
                <c:pt idx="5359">
                  <c:v>10000</c:v>
                </c:pt>
                <c:pt idx="5360">
                  <c:v>10000</c:v>
                </c:pt>
                <c:pt idx="5361">
                  <c:v>10000</c:v>
                </c:pt>
                <c:pt idx="5362">
                  <c:v>10000</c:v>
                </c:pt>
                <c:pt idx="5363">
                  <c:v>10000</c:v>
                </c:pt>
                <c:pt idx="5364">
                  <c:v>10000</c:v>
                </c:pt>
                <c:pt idx="5365">
                  <c:v>10000</c:v>
                </c:pt>
                <c:pt idx="5366">
                  <c:v>10000</c:v>
                </c:pt>
                <c:pt idx="5367">
                  <c:v>10000</c:v>
                </c:pt>
                <c:pt idx="5368">
                  <c:v>10000</c:v>
                </c:pt>
                <c:pt idx="5369">
                  <c:v>10000</c:v>
                </c:pt>
                <c:pt idx="5370">
                  <c:v>10000</c:v>
                </c:pt>
                <c:pt idx="5371">
                  <c:v>10000</c:v>
                </c:pt>
                <c:pt idx="5372">
                  <c:v>10000</c:v>
                </c:pt>
                <c:pt idx="5373">
                  <c:v>10000</c:v>
                </c:pt>
                <c:pt idx="5374">
                  <c:v>10000</c:v>
                </c:pt>
                <c:pt idx="5375">
                  <c:v>10000</c:v>
                </c:pt>
                <c:pt idx="5376">
                  <c:v>10000</c:v>
                </c:pt>
                <c:pt idx="5377">
                  <c:v>10000</c:v>
                </c:pt>
                <c:pt idx="5378">
                  <c:v>10000</c:v>
                </c:pt>
                <c:pt idx="5379">
                  <c:v>10000</c:v>
                </c:pt>
                <c:pt idx="5380">
                  <c:v>10000</c:v>
                </c:pt>
                <c:pt idx="5381">
                  <c:v>10000</c:v>
                </c:pt>
                <c:pt idx="5382">
                  <c:v>10000</c:v>
                </c:pt>
                <c:pt idx="5383">
                  <c:v>10000</c:v>
                </c:pt>
                <c:pt idx="5384">
                  <c:v>10000</c:v>
                </c:pt>
                <c:pt idx="5385">
                  <c:v>10000</c:v>
                </c:pt>
                <c:pt idx="5386">
                  <c:v>10000</c:v>
                </c:pt>
                <c:pt idx="5387">
                  <c:v>10000</c:v>
                </c:pt>
                <c:pt idx="5388">
                  <c:v>10000</c:v>
                </c:pt>
                <c:pt idx="5389">
                  <c:v>10000</c:v>
                </c:pt>
                <c:pt idx="5390">
                  <c:v>10000</c:v>
                </c:pt>
                <c:pt idx="5391">
                  <c:v>10000</c:v>
                </c:pt>
                <c:pt idx="5392">
                  <c:v>10000</c:v>
                </c:pt>
                <c:pt idx="5393">
                  <c:v>10000</c:v>
                </c:pt>
                <c:pt idx="5394">
                  <c:v>10000</c:v>
                </c:pt>
                <c:pt idx="5395">
                  <c:v>10000</c:v>
                </c:pt>
                <c:pt idx="5396">
                  <c:v>10000</c:v>
                </c:pt>
                <c:pt idx="5397">
                  <c:v>10000</c:v>
                </c:pt>
                <c:pt idx="5398">
                  <c:v>10000</c:v>
                </c:pt>
                <c:pt idx="5399">
                  <c:v>10000</c:v>
                </c:pt>
                <c:pt idx="5400">
                  <c:v>10000</c:v>
                </c:pt>
                <c:pt idx="5401">
                  <c:v>10000</c:v>
                </c:pt>
                <c:pt idx="5402">
                  <c:v>10000</c:v>
                </c:pt>
                <c:pt idx="5403">
                  <c:v>10000</c:v>
                </c:pt>
                <c:pt idx="5404">
                  <c:v>10000</c:v>
                </c:pt>
                <c:pt idx="5405">
                  <c:v>10000</c:v>
                </c:pt>
                <c:pt idx="5406">
                  <c:v>10000</c:v>
                </c:pt>
                <c:pt idx="5407">
                  <c:v>10000</c:v>
                </c:pt>
                <c:pt idx="5408">
                  <c:v>10000</c:v>
                </c:pt>
                <c:pt idx="5409">
                  <c:v>10000</c:v>
                </c:pt>
                <c:pt idx="5410">
                  <c:v>10000</c:v>
                </c:pt>
                <c:pt idx="5411">
                  <c:v>10000</c:v>
                </c:pt>
                <c:pt idx="5412">
                  <c:v>10000</c:v>
                </c:pt>
                <c:pt idx="5413">
                  <c:v>10000</c:v>
                </c:pt>
                <c:pt idx="5414">
                  <c:v>10000</c:v>
                </c:pt>
                <c:pt idx="5415">
                  <c:v>10000</c:v>
                </c:pt>
                <c:pt idx="5416">
                  <c:v>10000</c:v>
                </c:pt>
                <c:pt idx="5417">
                  <c:v>10000</c:v>
                </c:pt>
                <c:pt idx="5418">
                  <c:v>10000</c:v>
                </c:pt>
                <c:pt idx="5419">
                  <c:v>10000</c:v>
                </c:pt>
                <c:pt idx="5420">
                  <c:v>10000</c:v>
                </c:pt>
                <c:pt idx="5421">
                  <c:v>10000</c:v>
                </c:pt>
                <c:pt idx="5422">
                  <c:v>10000</c:v>
                </c:pt>
                <c:pt idx="5423">
                  <c:v>10000</c:v>
                </c:pt>
                <c:pt idx="5424">
                  <c:v>10000</c:v>
                </c:pt>
                <c:pt idx="5425">
                  <c:v>10000</c:v>
                </c:pt>
                <c:pt idx="5426">
                  <c:v>10000</c:v>
                </c:pt>
                <c:pt idx="5427">
                  <c:v>10000</c:v>
                </c:pt>
                <c:pt idx="5428">
                  <c:v>10000</c:v>
                </c:pt>
                <c:pt idx="5429">
                  <c:v>10000</c:v>
                </c:pt>
                <c:pt idx="5430">
                  <c:v>10000</c:v>
                </c:pt>
                <c:pt idx="5431">
                  <c:v>10000</c:v>
                </c:pt>
                <c:pt idx="5432">
                  <c:v>10000</c:v>
                </c:pt>
                <c:pt idx="5433">
                  <c:v>10000</c:v>
                </c:pt>
                <c:pt idx="5434">
                  <c:v>10000</c:v>
                </c:pt>
                <c:pt idx="5435">
                  <c:v>10000</c:v>
                </c:pt>
                <c:pt idx="5436">
                  <c:v>10000</c:v>
                </c:pt>
                <c:pt idx="5437">
                  <c:v>10000</c:v>
                </c:pt>
                <c:pt idx="5438">
                  <c:v>10000</c:v>
                </c:pt>
                <c:pt idx="5439">
                  <c:v>10000</c:v>
                </c:pt>
                <c:pt idx="5440">
                  <c:v>10000</c:v>
                </c:pt>
                <c:pt idx="5441">
                  <c:v>10000</c:v>
                </c:pt>
                <c:pt idx="5442">
                  <c:v>10000</c:v>
                </c:pt>
                <c:pt idx="5443">
                  <c:v>10000</c:v>
                </c:pt>
                <c:pt idx="5444">
                  <c:v>10000</c:v>
                </c:pt>
                <c:pt idx="5445">
                  <c:v>10000</c:v>
                </c:pt>
                <c:pt idx="5446">
                  <c:v>10000</c:v>
                </c:pt>
                <c:pt idx="5447">
                  <c:v>10000</c:v>
                </c:pt>
                <c:pt idx="5448">
                  <c:v>10000</c:v>
                </c:pt>
                <c:pt idx="5449">
                  <c:v>10000</c:v>
                </c:pt>
                <c:pt idx="5450">
                  <c:v>10000</c:v>
                </c:pt>
                <c:pt idx="5451">
                  <c:v>10000</c:v>
                </c:pt>
                <c:pt idx="5452">
                  <c:v>10000</c:v>
                </c:pt>
                <c:pt idx="5453">
                  <c:v>10000</c:v>
                </c:pt>
                <c:pt idx="5454">
                  <c:v>10000</c:v>
                </c:pt>
                <c:pt idx="5455">
                  <c:v>10000</c:v>
                </c:pt>
                <c:pt idx="5456">
                  <c:v>10000</c:v>
                </c:pt>
                <c:pt idx="5457">
                  <c:v>10000</c:v>
                </c:pt>
                <c:pt idx="5458">
                  <c:v>10000</c:v>
                </c:pt>
                <c:pt idx="5459">
                  <c:v>10000</c:v>
                </c:pt>
                <c:pt idx="5460">
                  <c:v>10000</c:v>
                </c:pt>
                <c:pt idx="5461">
                  <c:v>10000</c:v>
                </c:pt>
                <c:pt idx="5462">
                  <c:v>10000</c:v>
                </c:pt>
                <c:pt idx="5463">
                  <c:v>10000</c:v>
                </c:pt>
                <c:pt idx="5464">
                  <c:v>10000</c:v>
                </c:pt>
                <c:pt idx="5465">
                  <c:v>10000</c:v>
                </c:pt>
                <c:pt idx="5466">
                  <c:v>10000</c:v>
                </c:pt>
                <c:pt idx="5467">
                  <c:v>10000</c:v>
                </c:pt>
                <c:pt idx="5468">
                  <c:v>10000</c:v>
                </c:pt>
                <c:pt idx="5469">
                  <c:v>10000</c:v>
                </c:pt>
                <c:pt idx="5470">
                  <c:v>10000</c:v>
                </c:pt>
                <c:pt idx="5471">
                  <c:v>10000</c:v>
                </c:pt>
                <c:pt idx="5472">
                  <c:v>10000</c:v>
                </c:pt>
                <c:pt idx="5473">
                  <c:v>10000</c:v>
                </c:pt>
                <c:pt idx="5474">
                  <c:v>10000</c:v>
                </c:pt>
                <c:pt idx="5475">
                  <c:v>10000</c:v>
                </c:pt>
                <c:pt idx="5476">
                  <c:v>10000</c:v>
                </c:pt>
                <c:pt idx="5477">
                  <c:v>10000</c:v>
                </c:pt>
                <c:pt idx="5478">
                  <c:v>10000</c:v>
                </c:pt>
                <c:pt idx="5479">
                  <c:v>10000</c:v>
                </c:pt>
                <c:pt idx="5480">
                  <c:v>10000</c:v>
                </c:pt>
                <c:pt idx="5481">
                  <c:v>10000</c:v>
                </c:pt>
                <c:pt idx="5482">
                  <c:v>10000</c:v>
                </c:pt>
                <c:pt idx="5483">
                  <c:v>10000</c:v>
                </c:pt>
                <c:pt idx="5484">
                  <c:v>10000</c:v>
                </c:pt>
                <c:pt idx="5485">
                  <c:v>10000</c:v>
                </c:pt>
                <c:pt idx="5486">
                  <c:v>10000</c:v>
                </c:pt>
                <c:pt idx="5487">
                  <c:v>10000</c:v>
                </c:pt>
                <c:pt idx="5488">
                  <c:v>10000</c:v>
                </c:pt>
                <c:pt idx="5489">
                  <c:v>10000</c:v>
                </c:pt>
                <c:pt idx="5490">
                  <c:v>10000</c:v>
                </c:pt>
                <c:pt idx="5491">
                  <c:v>10000</c:v>
                </c:pt>
                <c:pt idx="5492">
                  <c:v>10000</c:v>
                </c:pt>
                <c:pt idx="5493">
                  <c:v>10000</c:v>
                </c:pt>
                <c:pt idx="5494">
                  <c:v>10000</c:v>
                </c:pt>
                <c:pt idx="5495">
                  <c:v>10000</c:v>
                </c:pt>
                <c:pt idx="5496">
                  <c:v>10000</c:v>
                </c:pt>
                <c:pt idx="5497">
                  <c:v>10000</c:v>
                </c:pt>
                <c:pt idx="5498">
                  <c:v>10000</c:v>
                </c:pt>
                <c:pt idx="5499">
                  <c:v>10000</c:v>
                </c:pt>
                <c:pt idx="5500">
                  <c:v>10000</c:v>
                </c:pt>
                <c:pt idx="5501">
                  <c:v>10000</c:v>
                </c:pt>
                <c:pt idx="5502">
                  <c:v>10000</c:v>
                </c:pt>
                <c:pt idx="5503">
                  <c:v>10000</c:v>
                </c:pt>
                <c:pt idx="5504">
                  <c:v>10000</c:v>
                </c:pt>
                <c:pt idx="5505">
                  <c:v>10000</c:v>
                </c:pt>
                <c:pt idx="5506">
                  <c:v>10000</c:v>
                </c:pt>
                <c:pt idx="5507">
                  <c:v>10000</c:v>
                </c:pt>
                <c:pt idx="5508">
                  <c:v>10000</c:v>
                </c:pt>
                <c:pt idx="5509">
                  <c:v>10000</c:v>
                </c:pt>
                <c:pt idx="5510">
                  <c:v>10000</c:v>
                </c:pt>
                <c:pt idx="5511">
                  <c:v>10000</c:v>
                </c:pt>
                <c:pt idx="5512">
                  <c:v>10000</c:v>
                </c:pt>
                <c:pt idx="5513">
                  <c:v>10000</c:v>
                </c:pt>
                <c:pt idx="5514">
                  <c:v>10000</c:v>
                </c:pt>
                <c:pt idx="5515">
                  <c:v>10000</c:v>
                </c:pt>
                <c:pt idx="5516">
                  <c:v>10000</c:v>
                </c:pt>
                <c:pt idx="5517">
                  <c:v>10000</c:v>
                </c:pt>
                <c:pt idx="5518">
                  <c:v>10000</c:v>
                </c:pt>
                <c:pt idx="5519">
                  <c:v>10000</c:v>
                </c:pt>
                <c:pt idx="5520">
                  <c:v>10000</c:v>
                </c:pt>
                <c:pt idx="5521">
                  <c:v>10000</c:v>
                </c:pt>
                <c:pt idx="5522">
                  <c:v>10000</c:v>
                </c:pt>
                <c:pt idx="5523">
                  <c:v>10000</c:v>
                </c:pt>
                <c:pt idx="5524">
                  <c:v>10000</c:v>
                </c:pt>
                <c:pt idx="5525">
                  <c:v>10000</c:v>
                </c:pt>
                <c:pt idx="5526">
                  <c:v>10000</c:v>
                </c:pt>
                <c:pt idx="5527">
                  <c:v>10000</c:v>
                </c:pt>
                <c:pt idx="5528">
                  <c:v>10000</c:v>
                </c:pt>
                <c:pt idx="5529">
                  <c:v>10000</c:v>
                </c:pt>
                <c:pt idx="5530">
                  <c:v>10000</c:v>
                </c:pt>
                <c:pt idx="5531">
                  <c:v>10000</c:v>
                </c:pt>
                <c:pt idx="5532">
                  <c:v>10000</c:v>
                </c:pt>
                <c:pt idx="5533">
                  <c:v>10000</c:v>
                </c:pt>
                <c:pt idx="5534">
                  <c:v>10000</c:v>
                </c:pt>
                <c:pt idx="5535">
                  <c:v>10000</c:v>
                </c:pt>
                <c:pt idx="5536">
                  <c:v>10000</c:v>
                </c:pt>
                <c:pt idx="5537">
                  <c:v>10000</c:v>
                </c:pt>
                <c:pt idx="5538">
                  <c:v>10000</c:v>
                </c:pt>
                <c:pt idx="5539">
                  <c:v>10000</c:v>
                </c:pt>
                <c:pt idx="5540">
                  <c:v>10000</c:v>
                </c:pt>
                <c:pt idx="5541">
                  <c:v>10000</c:v>
                </c:pt>
                <c:pt idx="5542">
                  <c:v>10000</c:v>
                </c:pt>
                <c:pt idx="5543">
                  <c:v>10000</c:v>
                </c:pt>
                <c:pt idx="5544">
                  <c:v>10000</c:v>
                </c:pt>
                <c:pt idx="5545">
                  <c:v>10000</c:v>
                </c:pt>
                <c:pt idx="5546">
                  <c:v>10000</c:v>
                </c:pt>
                <c:pt idx="5547">
                  <c:v>10000</c:v>
                </c:pt>
                <c:pt idx="5548">
                  <c:v>10000</c:v>
                </c:pt>
                <c:pt idx="5549">
                  <c:v>10000</c:v>
                </c:pt>
                <c:pt idx="5550">
                  <c:v>10000</c:v>
                </c:pt>
                <c:pt idx="5551">
                  <c:v>10000</c:v>
                </c:pt>
                <c:pt idx="5552">
                  <c:v>10000</c:v>
                </c:pt>
                <c:pt idx="5553">
                  <c:v>10000</c:v>
                </c:pt>
                <c:pt idx="5554">
                  <c:v>10000</c:v>
                </c:pt>
                <c:pt idx="5555">
                  <c:v>10000</c:v>
                </c:pt>
                <c:pt idx="5556">
                  <c:v>10000</c:v>
                </c:pt>
                <c:pt idx="5557">
                  <c:v>10000</c:v>
                </c:pt>
                <c:pt idx="5558">
                  <c:v>10000</c:v>
                </c:pt>
                <c:pt idx="5559">
                  <c:v>10000</c:v>
                </c:pt>
                <c:pt idx="5560">
                  <c:v>10000</c:v>
                </c:pt>
                <c:pt idx="5561">
                  <c:v>10000</c:v>
                </c:pt>
                <c:pt idx="5562">
                  <c:v>10000</c:v>
                </c:pt>
                <c:pt idx="5563">
                  <c:v>10000</c:v>
                </c:pt>
                <c:pt idx="5564">
                  <c:v>10000</c:v>
                </c:pt>
                <c:pt idx="5565">
                  <c:v>10000</c:v>
                </c:pt>
                <c:pt idx="5566">
                  <c:v>10000</c:v>
                </c:pt>
                <c:pt idx="5567">
                  <c:v>10000</c:v>
                </c:pt>
                <c:pt idx="5568">
                  <c:v>10000</c:v>
                </c:pt>
                <c:pt idx="5569">
                  <c:v>10000</c:v>
                </c:pt>
                <c:pt idx="5570">
                  <c:v>10000</c:v>
                </c:pt>
                <c:pt idx="5571">
                  <c:v>10000</c:v>
                </c:pt>
                <c:pt idx="5572">
                  <c:v>10000</c:v>
                </c:pt>
                <c:pt idx="5573">
                  <c:v>10000</c:v>
                </c:pt>
                <c:pt idx="5574">
                  <c:v>10000</c:v>
                </c:pt>
                <c:pt idx="5575">
                  <c:v>10000</c:v>
                </c:pt>
                <c:pt idx="5576">
                  <c:v>10000</c:v>
                </c:pt>
                <c:pt idx="5577">
                  <c:v>10000</c:v>
                </c:pt>
                <c:pt idx="5578">
                  <c:v>10000</c:v>
                </c:pt>
                <c:pt idx="5579">
                  <c:v>10000</c:v>
                </c:pt>
                <c:pt idx="5580">
                  <c:v>10000</c:v>
                </c:pt>
                <c:pt idx="5581">
                  <c:v>10000</c:v>
                </c:pt>
                <c:pt idx="5582">
                  <c:v>10000</c:v>
                </c:pt>
                <c:pt idx="5583">
                  <c:v>10000</c:v>
                </c:pt>
                <c:pt idx="5584">
                  <c:v>10000</c:v>
                </c:pt>
                <c:pt idx="5585">
                  <c:v>10000</c:v>
                </c:pt>
                <c:pt idx="5586">
                  <c:v>10000</c:v>
                </c:pt>
                <c:pt idx="5587">
                  <c:v>10000</c:v>
                </c:pt>
                <c:pt idx="5588">
                  <c:v>10000</c:v>
                </c:pt>
                <c:pt idx="5589">
                  <c:v>10000</c:v>
                </c:pt>
                <c:pt idx="5590">
                  <c:v>10000</c:v>
                </c:pt>
                <c:pt idx="5591">
                  <c:v>10000</c:v>
                </c:pt>
                <c:pt idx="5592">
                  <c:v>10000</c:v>
                </c:pt>
                <c:pt idx="5593">
                  <c:v>10000</c:v>
                </c:pt>
                <c:pt idx="5594">
                  <c:v>10000</c:v>
                </c:pt>
                <c:pt idx="5595">
                  <c:v>10000</c:v>
                </c:pt>
                <c:pt idx="5596">
                  <c:v>10000</c:v>
                </c:pt>
                <c:pt idx="5597">
                  <c:v>10000</c:v>
                </c:pt>
                <c:pt idx="5598">
                  <c:v>10000</c:v>
                </c:pt>
                <c:pt idx="5599">
                  <c:v>10000</c:v>
                </c:pt>
                <c:pt idx="5600">
                  <c:v>10000</c:v>
                </c:pt>
                <c:pt idx="5601">
                  <c:v>10000</c:v>
                </c:pt>
                <c:pt idx="5602">
                  <c:v>10000</c:v>
                </c:pt>
                <c:pt idx="5603">
                  <c:v>10000</c:v>
                </c:pt>
                <c:pt idx="5604">
                  <c:v>10000</c:v>
                </c:pt>
                <c:pt idx="5605">
                  <c:v>10000</c:v>
                </c:pt>
                <c:pt idx="5606">
                  <c:v>10000</c:v>
                </c:pt>
                <c:pt idx="5607">
                  <c:v>10000</c:v>
                </c:pt>
                <c:pt idx="5608">
                  <c:v>10000</c:v>
                </c:pt>
                <c:pt idx="5609">
                  <c:v>10000</c:v>
                </c:pt>
                <c:pt idx="5610">
                  <c:v>10000</c:v>
                </c:pt>
                <c:pt idx="5611">
                  <c:v>10000</c:v>
                </c:pt>
                <c:pt idx="5612">
                  <c:v>10000</c:v>
                </c:pt>
                <c:pt idx="5613">
                  <c:v>10000</c:v>
                </c:pt>
                <c:pt idx="5614">
                  <c:v>10000</c:v>
                </c:pt>
                <c:pt idx="5615">
                  <c:v>10000</c:v>
                </c:pt>
                <c:pt idx="5616">
                  <c:v>10000</c:v>
                </c:pt>
                <c:pt idx="5617">
                  <c:v>10000</c:v>
                </c:pt>
                <c:pt idx="5618">
                  <c:v>10000</c:v>
                </c:pt>
                <c:pt idx="5619">
                  <c:v>10000</c:v>
                </c:pt>
                <c:pt idx="5620">
                  <c:v>10000</c:v>
                </c:pt>
                <c:pt idx="5621">
                  <c:v>10000</c:v>
                </c:pt>
                <c:pt idx="5622">
                  <c:v>10000</c:v>
                </c:pt>
                <c:pt idx="5623">
                  <c:v>10000</c:v>
                </c:pt>
                <c:pt idx="5624">
                  <c:v>10000</c:v>
                </c:pt>
                <c:pt idx="5625">
                  <c:v>10000</c:v>
                </c:pt>
                <c:pt idx="5626">
                  <c:v>10000</c:v>
                </c:pt>
                <c:pt idx="5627">
                  <c:v>10000</c:v>
                </c:pt>
                <c:pt idx="5628">
                  <c:v>10000</c:v>
                </c:pt>
                <c:pt idx="5629">
                  <c:v>10000</c:v>
                </c:pt>
                <c:pt idx="5630">
                  <c:v>10000</c:v>
                </c:pt>
                <c:pt idx="5631">
                  <c:v>10000</c:v>
                </c:pt>
                <c:pt idx="5632">
                  <c:v>10000</c:v>
                </c:pt>
                <c:pt idx="5633">
                  <c:v>10000</c:v>
                </c:pt>
                <c:pt idx="5634">
                  <c:v>10000</c:v>
                </c:pt>
                <c:pt idx="5635">
                  <c:v>10000</c:v>
                </c:pt>
                <c:pt idx="5636">
                  <c:v>10000</c:v>
                </c:pt>
                <c:pt idx="5637">
                  <c:v>10000</c:v>
                </c:pt>
                <c:pt idx="5638">
                  <c:v>10000</c:v>
                </c:pt>
                <c:pt idx="5639">
                  <c:v>10000</c:v>
                </c:pt>
                <c:pt idx="5640">
                  <c:v>10000</c:v>
                </c:pt>
                <c:pt idx="5641">
                  <c:v>10000</c:v>
                </c:pt>
                <c:pt idx="5642">
                  <c:v>10000</c:v>
                </c:pt>
                <c:pt idx="5643">
                  <c:v>10000</c:v>
                </c:pt>
                <c:pt idx="5644">
                  <c:v>10000</c:v>
                </c:pt>
                <c:pt idx="5645">
                  <c:v>10000</c:v>
                </c:pt>
                <c:pt idx="5646">
                  <c:v>10000</c:v>
                </c:pt>
                <c:pt idx="5647">
                  <c:v>10000</c:v>
                </c:pt>
                <c:pt idx="5648">
                  <c:v>10000</c:v>
                </c:pt>
                <c:pt idx="5649">
                  <c:v>10000</c:v>
                </c:pt>
                <c:pt idx="5650">
                  <c:v>10000</c:v>
                </c:pt>
                <c:pt idx="5651">
                  <c:v>10000</c:v>
                </c:pt>
                <c:pt idx="5652">
                  <c:v>10000</c:v>
                </c:pt>
                <c:pt idx="5653">
                  <c:v>10000</c:v>
                </c:pt>
                <c:pt idx="5654">
                  <c:v>10000</c:v>
                </c:pt>
                <c:pt idx="5655">
                  <c:v>10000</c:v>
                </c:pt>
                <c:pt idx="5656">
                  <c:v>10000</c:v>
                </c:pt>
                <c:pt idx="5657">
                  <c:v>10000</c:v>
                </c:pt>
                <c:pt idx="5658">
                  <c:v>10000</c:v>
                </c:pt>
                <c:pt idx="5659">
                  <c:v>10000</c:v>
                </c:pt>
                <c:pt idx="5660">
                  <c:v>10000</c:v>
                </c:pt>
                <c:pt idx="5661">
                  <c:v>10000</c:v>
                </c:pt>
                <c:pt idx="5662">
                  <c:v>10000</c:v>
                </c:pt>
                <c:pt idx="5663">
                  <c:v>10000</c:v>
                </c:pt>
                <c:pt idx="5664">
                  <c:v>10000</c:v>
                </c:pt>
                <c:pt idx="5665">
                  <c:v>10000</c:v>
                </c:pt>
                <c:pt idx="5666">
                  <c:v>10000</c:v>
                </c:pt>
                <c:pt idx="5667">
                  <c:v>10000</c:v>
                </c:pt>
                <c:pt idx="5668">
                  <c:v>10000</c:v>
                </c:pt>
                <c:pt idx="5669">
                  <c:v>10000</c:v>
                </c:pt>
                <c:pt idx="5670">
                  <c:v>10000</c:v>
                </c:pt>
                <c:pt idx="5671">
                  <c:v>10000</c:v>
                </c:pt>
                <c:pt idx="5672">
                  <c:v>10000</c:v>
                </c:pt>
                <c:pt idx="5673">
                  <c:v>10000</c:v>
                </c:pt>
                <c:pt idx="5674">
                  <c:v>10000</c:v>
                </c:pt>
                <c:pt idx="5675">
                  <c:v>10000</c:v>
                </c:pt>
                <c:pt idx="5676">
                  <c:v>10000</c:v>
                </c:pt>
                <c:pt idx="5677">
                  <c:v>10000</c:v>
                </c:pt>
                <c:pt idx="5678">
                  <c:v>10000</c:v>
                </c:pt>
                <c:pt idx="5679">
                  <c:v>10000</c:v>
                </c:pt>
                <c:pt idx="5680">
                  <c:v>10000</c:v>
                </c:pt>
                <c:pt idx="5681">
                  <c:v>10000</c:v>
                </c:pt>
                <c:pt idx="5682">
                  <c:v>10000</c:v>
                </c:pt>
                <c:pt idx="5683">
                  <c:v>10000</c:v>
                </c:pt>
                <c:pt idx="5684">
                  <c:v>10000</c:v>
                </c:pt>
                <c:pt idx="5685">
                  <c:v>10000</c:v>
                </c:pt>
                <c:pt idx="5686">
                  <c:v>10000</c:v>
                </c:pt>
                <c:pt idx="5687">
                  <c:v>10000</c:v>
                </c:pt>
                <c:pt idx="5688">
                  <c:v>10000</c:v>
                </c:pt>
                <c:pt idx="5689">
                  <c:v>10000</c:v>
                </c:pt>
                <c:pt idx="5690">
                  <c:v>10000</c:v>
                </c:pt>
                <c:pt idx="5691">
                  <c:v>10000</c:v>
                </c:pt>
                <c:pt idx="5692">
                  <c:v>10000</c:v>
                </c:pt>
                <c:pt idx="5693">
                  <c:v>10000</c:v>
                </c:pt>
                <c:pt idx="5694">
                  <c:v>10000</c:v>
                </c:pt>
                <c:pt idx="5695">
                  <c:v>10000</c:v>
                </c:pt>
                <c:pt idx="5696">
                  <c:v>10000</c:v>
                </c:pt>
                <c:pt idx="5697">
                  <c:v>10000</c:v>
                </c:pt>
                <c:pt idx="5698">
                  <c:v>10000</c:v>
                </c:pt>
                <c:pt idx="5699">
                  <c:v>10000</c:v>
                </c:pt>
                <c:pt idx="5700">
                  <c:v>10000</c:v>
                </c:pt>
                <c:pt idx="5701">
                  <c:v>10000</c:v>
                </c:pt>
                <c:pt idx="5702">
                  <c:v>10000</c:v>
                </c:pt>
                <c:pt idx="5703">
                  <c:v>10000</c:v>
                </c:pt>
                <c:pt idx="5704">
                  <c:v>10000</c:v>
                </c:pt>
                <c:pt idx="5705">
                  <c:v>10000</c:v>
                </c:pt>
                <c:pt idx="5706">
                  <c:v>10000</c:v>
                </c:pt>
                <c:pt idx="5707">
                  <c:v>10000</c:v>
                </c:pt>
                <c:pt idx="5708">
                  <c:v>10000</c:v>
                </c:pt>
                <c:pt idx="5709">
                  <c:v>10000</c:v>
                </c:pt>
                <c:pt idx="5710">
                  <c:v>10000</c:v>
                </c:pt>
                <c:pt idx="5711">
                  <c:v>10000</c:v>
                </c:pt>
                <c:pt idx="5712">
                  <c:v>10000</c:v>
                </c:pt>
                <c:pt idx="5713">
                  <c:v>10000</c:v>
                </c:pt>
                <c:pt idx="5714">
                  <c:v>10000</c:v>
                </c:pt>
                <c:pt idx="5715">
                  <c:v>10000</c:v>
                </c:pt>
                <c:pt idx="5716">
                  <c:v>10000</c:v>
                </c:pt>
                <c:pt idx="5717">
                  <c:v>10000</c:v>
                </c:pt>
                <c:pt idx="5718">
                  <c:v>10000</c:v>
                </c:pt>
                <c:pt idx="5719">
                  <c:v>10000</c:v>
                </c:pt>
                <c:pt idx="5720">
                  <c:v>10000</c:v>
                </c:pt>
                <c:pt idx="5721">
                  <c:v>10000</c:v>
                </c:pt>
                <c:pt idx="5722">
                  <c:v>10000</c:v>
                </c:pt>
                <c:pt idx="5723">
                  <c:v>10000</c:v>
                </c:pt>
                <c:pt idx="5724">
                  <c:v>10000</c:v>
                </c:pt>
                <c:pt idx="5725">
                  <c:v>10000</c:v>
                </c:pt>
                <c:pt idx="5726">
                  <c:v>10000</c:v>
                </c:pt>
                <c:pt idx="5727">
                  <c:v>10000</c:v>
                </c:pt>
                <c:pt idx="5728">
                  <c:v>10000</c:v>
                </c:pt>
                <c:pt idx="5729">
                  <c:v>10000</c:v>
                </c:pt>
                <c:pt idx="5730">
                  <c:v>10000</c:v>
                </c:pt>
                <c:pt idx="5731">
                  <c:v>10000</c:v>
                </c:pt>
                <c:pt idx="5732">
                  <c:v>10000</c:v>
                </c:pt>
                <c:pt idx="5733">
                  <c:v>10000</c:v>
                </c:pt>
                <c:pt idx="5734">
                  <c:v>10000</c:v>
                </c:pt>
                <c:pt idx="5735">
                  <c:v>10000</c:v>
                </c:pt>
                <c:pt idx="5736">
                  <c:v>10000</c:v>
                </c:pt>
                <c:pt idx="5737">
                  <c:v>10000</c:v>
                </c:pt>
                <c:pt idx="5738">
                  <c:v>10000</c:v>
                </c:pt>
                <c:pt idx="5739">
                  <c:v>10000</c:v>
                </c:pt>
                <c:pt idx="5740">
                  <c:v>10000</c:v>
                </c:pt>
                <c:pt idx="5741">
                  <c:v>10000</c:v>
                </c:pt>
                <c:pt idx="5742">
                  <c:v>10000</c:v>
                </c:pt>
                <c:pt idx="5743">
                  <c:v>10000</c:v>
                </c:pt>
                <c:pt idx="5744">
                  <c:v>10000</c:v>
                </c:pt>
                <c:pt idx="5745">
                  <c:v>10000</c:v>
                </c:pt>
                <c:pt idx="5746">
                  <c:v>10000</c:v>
                </c:pt>
                <c:pt idx="5747">
                  <c:v>10000</c:v>
                </c:pt>
                <c:pt idx="5748">
                  <c:v>10000</c:v>
                </c:pt>
                <c:pt idx="5749">
                  <c:v>10000</c:v>
                </c:pt>
                <c:pt idx="5750">
                  <c:v>10000</c:v>
                </c:pt>
                <c:pt idx="5751">
                  <c:v>10000</c:v>
                </c:pt>
                <c:pt idx="5752">
                  <c:v>10000</c:v>
                </c:pt>
                <c:pt idx="5753">
                  <c:v>10000</c:v>
                </c:pt>
                <c:pt idx="5754">
                  <c:v>10000</c:v>
                </c:pt>
                <c:pt idx="5755">
                  <c:v>10000</c:v>
                </c:pt>
                <c:pt idx="5756">
                  <c:v>10000</c:v>
                </c:pt>
                <c:pt idx="5757">
                  <c:v>10000</c:v>
                </c:pt>
                <c:pt idx="5758">
                  <c:v>10000</c:v>
                </c:pt>
                <c:pt idx="5759">
                  <c:v>10000</c:v>
                </c:pt>
                <c:pt idx="5760">
                  <c:v>10000</c:v>
                </c:pt>
                <c:pt idx="5761">
                  <c:v>10000</c:v>
                </c:pt>
                <c:pt idx="5762">
                  <c:v>10000</c:v>
                </c:pt>
                <c:pt idx="5763">
                  <c:v>10000</c:v>
                </c:pt>
                <c:pt idx="5764">
                  <c:v>10000</c:v>
                </c:pt>
                <c:pt idx="5765">
                  <c:v>10000</c:v>
                </c:pt>
                <c:pt idx="5766">
                  <c:v>10000</c:v>
                </c:pt>
                <c:pt idx="5767">
                  <c:v>10000</c:v>
                </c:pt>
                <c:pt idx="5768">
                  <c:v>10000</c:v>
                </c:pt>
                <c:pt idx="5769">
                  <c:v>10000</c:v>
                </c:pt>
                <c:pt idx="5770">
                  <c:v>10000</c:v>
                </c:pt>
                <c:pt idx="5771">
                  <c:v>10000</c:v>
                </c:pt>
                <c:pt idx="5772">
                  <c:v>10000</c:v>
                </c:pt>
                <c:pt idx="5773">
                  <c:v>10000</c:v>
                </c:pt>
                <c:pt idx="5774">
                  <c:v>10000</c:v>
                </c:pt>
                <c:pt idx="5775">
                  <c:v>10000</c:v>
                </c:pt>
                <c:pt idx="5776">
                  <c:v>10000</c:v>
                </c:pt>
                <c:pt idx="5777">
                  <c:v>10000</c:v>
                </c:pt>
                <c:pt idx="5778">
                  <c:v>10000</c:v>
                </c:pt>
                <c:pt idx="5779">
                  <c:v>10000</c:v>
                </c:pt>
                <c:pt idx="5780">
                  <c:v>10000</c:v>
                </c:pt>
                <c:pt idx="5781">
                  <c:v>10000</c:v>
                </c:pt>
                <c:pt idx="5782">
                  <c:v>10000</c:v>
                </c:pt>
                <c:pt idx="5783">
                  <c:v>10000</c:v>
                </c:pt>
                <c:pt idx="5784">
                  <c:v>10000</c:v>
                </c:pt>
                <c:pt idx="5785">
                  <c:v>10000</c:v>
                </c:pt>
                <c:pt idx="5786">
                  <c:v>10000</c:v>
                </c:pt>
                <c:pt idx="5787">
                  <c:v>10000</c:v>
                </c:pt>
                <c:pt idx="5788">
                  <c:v>10000</c:v>
                </c:pt>
                <c:pt idx="5789">
                  <c:v>10000</c:v>
                </c:pt>
                <c:pt idx="5790">
                  <c:v>10000</c:v>
                </c:pt>
                <c:pt idx="5791">
                  <c:v>10000</c:v>
                </c:pt>
                <c:pt idx="5792">
                  <c:v>10000</c:v>
                </c:pt>
                <c:pt idx="5793">
                  <c:v>10000</c:v>
                </c:pt>
                <c:pt idx="5794">
                  <c:v>10000</c:v>
                </c:pt>
                <c:pt idx="5795">
                  <c:v>10000</c:v>
                </c:pt>
                <c:pt idx="5796">
                  <c:v>10000</c:v>
                </c:pt>
                <c:pt idx="5797">
                  <c:v>10000</c:v>
                </c:pt>
                <c:pt idx="5798">
                  <c:v>10000</c:v>
                </c:pt>
                <c:pt idx="5799">
                  <c:v>10000</c:v>
                </c:pt>
                <c:pt idx="5800">
                  <c:v>10000</c:v>
                </c:pt>
                <c:pt idx="5801">
                  <c:v>10000</c:v>
                </c:pt>
                <c:pt idx="5802">
                  <c:v>10000</c:v>
                </c:pt>
                <c:pt idx="5803">
                  <c:v>10000</c:v>
                </c:pt>
                <c:pt idx="5804">
                  <c:v>10000</c:v>
                </c:pt>
                <c:pt idx="5805">
                  <c:v>10000</c:v>
                </c:pt>
                <c:pt idx="5806">
                  <c:v>10000</c:v>
                </c:pt>
                <c:pt idx="5807">
                  <c:v>10000</c:v>
                </c:pt>
                <c:pt idx="5808">
                  <c:v>10000</c:v>
                </c:pt>
                <c:pt idx="5809">
                  <c:v>10000</c:v>
                </c:pt>
                <c:pt idx="5810">
                  <c:v>10000</c:v>
                </c:pt>
                <c:pt idx="5811">
                  <c:v>10000</c:v>
                </c:pt>
                <c:pt idx="5812">
                  <c:v>10000</c:v>
                </c:pt>
                <c:pt idx="5813">
                  <c:v>10000</c:v>
                </c:pt>
                <c:pt idx="5814">
                  <c:v>10000</c:v>
                </c:pt>
                <c:pt idx="5815">
                  <c:v>10000</c:v>
                </c:pt>
                <c:pt idx="5816">
                  <c:v>10000</c:v>
                </c:pt>
                <c:pt idx="5817">
                  <c:v>10000</c:v>
                </c:pt>
                <c:pt idx="5818">
                  <c:v>10000</c:v>
                </c:pt>
                <c:pt idx="5819">
                  <c:v>10000</c:v>
                </c:pt>
                <c:pt idx="5820">
                  <c:v>10000</c:v>
                </c:pt>
                <c:pt idx="5821">
                  <c:v>10000</c:v>
                </c:pt>
                <c:pt idx="5822">
                  <c:v>10000</c:v>
                </c:pt>
                <c:pt idx="5823">
                  <c:v>10000</c:v>
                </c:pt>
                <c:pt idx="5824">
                  <c:v>10000</c:v>
                </c:pt>
                <c:pt idx="5825">
                  <c:v>10000</c:v>
                </c:pt>
                <c:pt idx="5826">
                  <c:v>10000</c:v>
                </c:pt>
                <c:pt idx="5827">
                  <c:v>10000</c:v>
                </c:pt>
                <c:pt idx="5828">
                  <c:v>10000</c:v>
                </c:pt>
                <c:pt idx="5829">
                  <c:v>10000</c:v>
                </c:pt>
                <c:pt idx="5830">
                  <c:v>10000</c:v>
                </c:pt>
                <c:pt idx="5831">
                  <c:v>10000</c:v>
                </c:pt>
                <c:pt idx="5832">
                  <c:v>10000</c:v>
                </c:pt>
                <c:pt idx="5833">
                  <c:v>10000</c:v>
                </c:pt>
                <c:pt idx="5834">
                  <c:v>10000</c:v>
                </c:pt>
                <c:pt idx="5835">
                  <c:v>10000</c:v>
                </c:pt>
                <c:pt idx="5836">
                  <c:v>10000</c:v>
                </c:pt>
                <c:pt idx="5837">
                  <c:v>10000</c:v>
                </c:pt>
                <c:pt idx="5838">
                  <c:v>10000</c:v>
                </c:pt>
                <c:pt idx="5839">
                  <c:v>10000</c:v>
                </c:pt>
                <c:pt idx="5840">
                  <c:v>10000</c:v>
                </c:pt>
                <c:pt idx="5841">
                  <c:v>10000</c:v>
                </c:pt>
                <c:pt idx="5842">
                  <c:v>10000</c:v>
                </c:pt>
                <c:pt idx="5843">
                  <c:v>10000</c:v>
                </c:pt>
                <c:pt idx="5844">
                  <c:v>10000</c:v>
                </c:pt>
                <c:pt idx="5845">
                  <c:v>10000</c:v>
                </c:pt>
                <c:pt idx="5846">
                  <c:v>10000</c:v>
                </c:pt>
                <c:pt idx="5847">
                  <c:v>10000</c:v>
                </c:pt>
                <c:pt idx="5848">
                  <c:v>10000</c:v>
                </c:pt>
                <c:pt idx="5849">
                  <c:v>10000</c:v>
                </c:pt>
                <c:pt idx="5850">
                  <c:v>10000</c:v>
                </c:pt>
                <c:pt idx="5851">
                  <c:v>10000</c:v>
                </c:pt>
                <c:pt idx="5852">
                  <c:v>10000</c:v>
                </c:pt>
                <c:pt idx="5853">
                  <c:v>10000</c:v>
                </c:pt>
                <c:pt idx="5854">
                  <c:v>10000</c:v>
                </c:pt>
                <c:pt idx="5855">
                  <c:v>10000</c:v>
                </c:pt>
                <c:pt idx="5856">
                  <c:v>10000</c:v>
                </c:pt>
                <c:pt idx="5857">
                  <c:v>10000</c:v>
                </c:pt>
                <c:pt idx="5858">
                  <c:v>10000</c:v>
                </c:pt>
                <c:pt idx="5859">
                  <c:v>10000</c:v>
                </c:pt>
                <c:pt idx="5860">
                  <c:v>10000</c:v>
                </c:pt>
                <c:pt idx="5861">
                  <c:v>10000</c:v>
                </c:pt>
                <c:pt idx="5862">
                  <c:v>10000</c:v>
                </c:pt>
                <c:pt idx="5863">
                  <c:v>10000</c:v>
                </c:pt>
                <c:pt idx="5864">
                  <c:v>10000</c:v>
                </c:pt>
                <c:pt idx="5865">
                  <c:v>10000</c:v>
                </c:pt>
                <c:pt idx="5866">
                  <c:v>10000</c:v>
                </c:pt>
                <c:pt idx="5867">
                  <c:v>10000</c:v>
                </c:pt>
                <c:pt idx="5868">
                  <c:v>10000</c:v>
                </c:pt>
                <c:pt idx="5869">
                  <c:v>10000</c:v>
                </c:pt>
                <c:pt idx="5870">
                  <c:v>10000</c:v>
                </c:pt>
                <c:pt idx="5871">
                  <c:v>10000</c:v>
                </c:pt>
                <c:pt idx="5872">
                  <c:v>10000</c:v>
                </c:pt>
                <c:pt idx="5873">
                  <c:v>10000</c:v>
                </c:pt>
                <c:pt idx="5874">
                  <c:v>10000</c:v>
                </c:pt>
                <c:pt idx="5875">
                  <c:v>10000</c:v>
                </c:pt>
                <c:pt idx="5876">
                  <c:v>10000</c:v>
                </c:pt>
                <c:pt idx="5877">
                  <c:v>10000</c:v>
                </c:pt>
                <c:pt idx="5878">
                  <c:v>10000</c:v>
                </c:pt>
                <c:pt idx="5879">
                  <c:v>10000</c:v>
                </c:pt>
                <c:pt idx="5880">
                  <c:v>10000</c:v>
                </c:pt>
                <c:pt idx="5881">
                  <c:v>10000</c:v>
                </c:pt>
                <c:pt idx="5882">
                  <c:v>10000</c:v>
                </c:pt>
                <c:pt idx="5883">
                  <c:v>10000</c:v>
                </c:pt>
                <c:pt idx="5884">
                  <c:v>10000</c:v>
                </c:pt>
                <c:pt idx="5885">
                  <c:v>10000</c:v>
                </c:pt>
                <c:pt idx="5886">
                  <c:v>10000</c:v>
                </c:pt>
                <c:pt idx="5887">
                  <c:v>10000</c:v>
                </c:pt>
                <c:pt idx="5888">
                  <c:v>10000</c:v>
                </c:pt>
                <c:pt idx="5889">
                  <c:v>10000</c:v>
                </c:pt>
                <c:pt idx="5890">
                  <c:v>10000</c:v>
                </c:pt>
                <c:pt idx="5891">
                  <c:v>10000</c:v>
                </c:pt>
                <c:pt idx="5892">
                  <c:v>10000</c:v>
                </c:pt>
                <c:pt idx="5893">
                  <c:v>10000</c:v>
                </c:pt>
                <c:pt idx="5894">
                  <c:v>10000</c:v>
                </c:pt>
                <c:pt idx="5895">
                  <c:v>10000</c:v>
                </c:pt>
                <c:pt idx="5896">
                  <c:v>10000</c:v>
                </c:pt>
                <c:pt idx="5897">
                  <c:v>10000</c:v>
                </c:pt>
                <c:pt idx="5898">
                  <c:v>10000</c:v>
                </c:pt>
                <c:pt idx="5899">
                  <c:v>10000</c:v>
                </c:pt>
                <c:pt idx="5900">
                  <c:v>10000</c:v>
                </c:pt>
                <c:pt idx="5901">
                  <c:v>10000</c:v>
                </c:pt>
                <c:pt idx="5902">
                  <c:v>10000</c:v>
                </c:pt>
                <c:pt idx="5903">
                  <c:v>10000</c:v>
                </c:pt>
                <c:pt idx="5904">
                  <c:v>10000</c:v>
                </c:pt>
                <c:pt idx="5905">
                  <c:v>10000</c:v>
                </c:pt>
                <c:pt idx="5906">
                  <c:v>10000</c:v>
                </c:pt>
                <c:pt idx="5907">
                  <c:v>10000</c:v>
                </c:pt>
                <c:pt idx="5908">
                  <c:v>10000</c:v>
                </c:pt>
                <c:pt idx="5909">
                  <c:v>10000</c:v>
                </c:pt>
                <c:pt idx="5910">
                  <c:v>10000</c:v>
                </c:pt>
                <c:pt idx="5911">
                  <c:v>10000</c:v>
                </c:pt>
                <c:pt idx="5912">
                  <c:v>10000</c:v>
                </c:pt>
                <c:pt idx="5913">
                  <c:v>10000</c:v>
                </c:pt>
                <c:pt idx="5914">
                  <c:v>10000</c:v>
                </c:pt>
                <c:pt idx="5915">
                  <c:v>10000</c:v>
                </c:pt>
                <c:pt idx="5916">
                  <c:v>10000</c:v>
                </c:pt>
                <c:pt idx="5917">
                  <c:v>10000</c:v>
                </c:pt>
                <c:pt idx="5918">
                  <c:v>10000</c:v>
                </c:pt>
                <c:pt idx="5919">
                  <c:v>10000</c:v>
                </c:pt>
                <c:pt idx="5920">
                  <c:v>10000</c:v>
                </c:pt>
                <c:pt idx="5921">
                  <c:v>10000</c:v>
                </c:pt>
                <c:pt idx="5922">
                  <c:v>10000</c:v>
                </c:pt>
                <c:pt idx="5923">
                  <c:v>10000</c:v>
                </c:pt>
                <c:pt idx="5924">
                  <c:v>10000</c:v>
                </c:pt>
                <c:pt idx="5925">
                  <c:v>10000</c:v>
                </c:pt>
                <c:pt idx="5926">
                  <c:v>10000</c:v>
                </c:pt>
                <c:pt idx="5927">
                  <c:v>10000</c:v>
                </c:pt>
                <c:pt idx="5928">
                  <c:v>10000</c:v>
                </c:pt>
                <c:pt idx="5929">
                  <c:v>10000</c:v>
                </c:pt>
                <c:pt idx="5930">
                  <c:v>10000</c:v>
                </c:pt>
                <c:pt idx="5931">
                  <c:v>10000</c:v>
                </c:pt>
                <c:pt idx="5932">
                  <c:v>10000</c:v>
                </c:pt>
                <c:pt idx="5933">
                  <c:v>10000</c:v>
                </c:pt>
                <c:pt idx="5934">
                  <c:v>10000</c:v>
                </c:pt>
                <c:pt idx="5935">
                  <c:v>10000</c:v>
                </c:pt>
                <c:pt idx="5936">
                  <c:v>10000</c:v>
                </c:pt>
                <c:pt idx="5937">
                  <c:v>10000</c:v>
                </c:pt>
                <c:pt idx="5938">
                  <c:v>10000</c:v>
                </c:pt>
                <c:pt idx="5939">
                  <c:v>10000</c:v>
                </c:pt>
                <c:pt idx="5940">
                  <c:v>10000</c:v>
                </c:pt>
                <c:pt idx="5941">
                  <c:v>10000</c:v>
                </c:pt>
                <c:pt idx="5942">
                  <c:v>10000</c:v>
                </c:pt>
                <c:pt idx="5943">
                  <c:v>10000</c:v>
                </c:pt>
                <c:pt idx="5944">
                  <c:v>10000</c:v>
                </c:pt>
                <c:pt idx="5945">
                  <c:v>10000</c:v>
                </c:pt>
                <c:pt idx="5946">
                  <c:v>10000</c:v>
                </c:pt>
                <c:pt idx="5947">
                  <c:v>10000</c:v>
                </c:pt>
                <c:pt idx="5948">
                  <c:v>10000</c:v>
                </c:pt>
                <c:pt idx="5949">
                  <c:v>10000</c:v>
                </c:pt>
                <c:pt idx="5950">
                  <c:v>10000</c:v>
                </c:pt>
                <c:pt idx="5951">
                  <c:v>10000</c:v>
                </c:pt>
                <c:pt idx="5952">
                  <c:v>10000</c:v>
                </c:pt>
                <c:pt idx="5953">
                  <c:v>10000</c:v>
                </c:pt>
                <c:pt idx="5954">
                  <c:v>10000</c:v>
                </c:pt>
                <c:pt idx="5955">
                  <c:v>10000</c:v>
                </c:pt>
                <c:pt idx="5956">
                  <c:v>10000</c:v>
                </c:pt>
                <c:pt idx="5957">
                  <c:v>10000</c:v>
                </c:pt>
                <c:pt idx="5958">
                  <c:v>10000</c:v>
                </c:pt>
                <c:pt idx="5959">
                  <c:v>10000</c:v>
                </c:pt>
                <c:pt idx="5960">
                  <c:v>10000</c:v>
                </c:pt>
                <c:pt idx="5961">
                  <c:v>10000</c:v>
                </c:pt>
                <c:pt idx="5962">
                  <c:v>10000</c:v>
                </c:pt>
                <c:pt idx="5963">
                  <c:v>10000</c:v>
                </c:pt>
                <c:pt idx="5964">
                  <c:v>10000</c:v>
                </c:pt>
                <c:pt idx="5965">
                  <c:v>10000</c:v>
                </c:pt>
                <c:pt idx="5966">
                  <c:v>10000</c:v>
                </c:pt>
                <c:pt idx="5967">
                  <c:v>10000</c:v>
                </c:pt>
                <c:pt idx="5968">
                  <c:v>10000</c:v>
                </c:pt>
                <c:pt idx="5969">
                  <c:v>10000</c:v>
                </c:pt>
                <c:pt idx="5970">
                  <c:v>10000</c:v>
                </c:pt>
                <c:pt idx="5971">
                  <c:v>10000</c:v>
                </c:pt>
                <c:pt idx="5972">
                  <c:v>10000</c:v>
                </c:pt>
                <c:pt idx="5973">
                  <c:v>10000</c:v>
                </c:pt>
                <c:pt idx="5974">
                  <c:v>10000</c:v>
                </c:pt>
                <c:pt idx="5975">
                  <c:v>10000</c:v>
                </c:pt>
                <c:pt idx="5976">
                  <c:v>10000</c:v>
                </c:pt>
                <c:pt idx="5977">
                  <c:v>10000</c:v>
                </c:pt>
                <c:pt idx="5978">
                  <c:v>10000</c:v>
                </c:pt>
                <c:pt idx="5979">
                  <c:v>10000</c:v>
                </c:pt>
                <c:pt idx="5980">
                  <c:v>10000</c:v>
                </c:pt>
                <c:pt idx="5981">
                  <c:v>10000</c:v>
                </c:pt>
                <c:pt idx="5982">
                  <c:v>10000</c:v>
                </c:pt>
                <c:pt idx="5983">
                  <c:v>10000</c:v>
                </c:pt>
                <c:pt idx="5984">
                  <c:v>10000</c:v>
                </c:pt>
                <c:pt idx="5985">
                  <c:v>10000</c:v>
                </c:pt>
                <c:pt idx="5986">
                  <c:v>10000</c:v>
                </c:pt>
                <c:pt idx="5987">
                  <c:v>10000</c:v>
                </c:pt>
                <c:pt idx="5988">
                  <c:v>10000</c:v>
                </c:pt>
                <c:pt idx="5989">
                  <c:v>10000</c:v>
                </c:pt>
                <c:pt idx="5990">
                  <c:v>10000</c:v>
                </c:pt>
                <c:pt idx="5991">
                  <c:v>10000</c:v>
                </c:pt>
                <c:pt idx="5992">
                  <c:v>10000</c:v>
                </c:pt>
                <c:pt idx="5993">
                  <c:v>10000</c:v>
                </c:pt>
                <c:pt idx="5994">
                  <c:v>10000</c:v>
                </c:pt>
                <c:pt idx="5995">
                  <c:v>10000</c:v>
                </c:pt>
                <c:pt idx="5996">
                  <c:v>10000</c:v>
                </c:pt>
                <c:pt idx="5997">
                  <c:v>10000</c:v>
                </c:pt>
                <c:pt idx="5998">
                  <c:v>10000</c:v>
                </c:pt>
                <c:pt idx="5999">
                  <c:v>10000</c:v>
                </c:pt>
                <c:pt idx="6000">
                  <c:v>10000</c:v>
                </c:pt>
                <c:pt idx="6001">
                  <c:v>10000</c:v>
                </c:pt>
                <c:pt idx="6002">
                  <c:v>10000</c:v>
                </c:pt>
                <c:pt idx="6003">
                  <c:v>10000</c:v>
                </c:pt>
                <c:pt idx="6004">
                  <c:v>10000</c:v>
                </c:pt>
                <c:pt idx="6005">
                  <c:v>10000</c:v>
                </c:pt>
                <c:pt idx="6006">
                  <c:v>10000</c:v>
                </c:pt>
                <c:pt idx="6007">
                  <c:v>10000</c:v>
                </c:pt>
                <c:pt idx="6008">
                  <c:v>10000</c:v>
                </c:pt>
                <c:pt idx="6009">
                  <c:v>10000</c:v>
                </c:pt>
                <c:pt idx="6010">
                  <c:v>10000</c:v>
                </c:pt>
                <c:pt idx="6011">
                  <c:v>10000</c:v>
                </c:pt>
                <c:pt idx="6012">
                  <c:v>10000</c:v>
                </c:pt>
                <c:pt idx="6013">
                  <c:v>10000</c:v>
                </c:pt>
                <c:pt idx="6014">
                  <c:v>10000</c:v>
                </c:pt>
                <c:pt idx="6015">
                  <c:v>10000</c:v>
                </c:pt>
                <c:pt idx="6016">
                  <c:v>10000</c:v>
                </c:pt>
                <c:pt idx="6017">
                  <c:v>10000</c:v>
                </c:pt>
                <c:pt idx="6018">
                  <c:v>10000</c:v>
                </c:pt>
                <c:pt idx="6019">
                  <c:v>10000</c:v>
                </c:pt>
                <c:pt idx="6020">
                  <c:v>10000</c:v>
                </c:pt>
                <c:pt idx="6021">
                  <c:v>10000</c:v>
                </c:pt>
                <c:pt idx="6022">
                  <c:v>10000</c:v>
                </c:pt>
                <c:pt idx="6023">
                  <c:v>10000</c:v>
                </c:pt>
                <c:pt idx="6024">
                  <c:v>10000</c:v>
                </c:pt>
                <c:pt idx="6025">
                  <c:v>10000</c:v>
                </c:pt>
                <c:pt idx="6026">
                  <c:v>10000</c:v>
                </c:pt>
                <c:pt idx="6027">
                  <c:v>10000</c:v>
                </c:pt>
                <c:pt idx="6028">
                  <c:v>10000</c:v>
                </c:pt>
                <c:pt idx="6029">
                  <c:v>10000</c:v>
                </c:pt>
                <c:pt idx="6030">
                  <c:v>10000</c:v>
                </c:pt>
                <c:pt idx="6031">
                  <c:v>10000</c:v>
                </c:pt>
                <c:pt idx="6032">
                  <c:v>10000</c:v>
                </c:pt>
                <c:pt idx="6033">
                  <c:v>10000</c:v>
                </c:pt>
                <c:pt idx="6034">
                  <c:v>10000</c:v>
                </c:pt>
                <c:pt idx="6035">
                  <c:v>10000</c:v>
                </c:pt>
                <c:pt idx="6036">
                  <c:v>10000</c:v>
                </c:pt>
                <c:pt idx="6037">
                  <c:v>10000</c:v>
                </c:pt>
                <c:pt idx="6038">
                  <c:v>10000</c:v>
                </c:pt>
                <c:pt idx="6039">
                  <c:v>10000</c:v>
                </c:pt>
                <c:pt idx="6040">
                  <c:v>10000</c:v>
                </c:pt>
                <c:pt idx="6041">
                  <c:v>10000</c:v>
                </c:pt>
                <c:pt idx="6042">
                  <c:v>10000</c:v>
                </c:pt>
                <c:pt idx="6043">
                  <c:v>10000</c:v>
                </c:pt>
                <c:pt idx="6044">
                  <c:v>10000</c:v>
                </c:pt>
                <c:pt idx="6045">
                  <c:v>10000</c:v>
                </c:pt>
                <c:pt idx="6046">
                  <c:v>10000</c:v>
                </c:pt>
                <c:pt idx="6047">
                  <c:v>10000</c:v>
                </c:pt>
                <c:pt idx="6048">
                  <c:v>10000</c:v>
                </c:pt>
                <c:pt idx="6049">
                  <c:v>10000</c:v>
                </c:pt>
                <c:pt idx="6050">
                  <c:v>10000</c:v>
                </c:pt>
                <c:pt idx="6051">
                  <c:v>10000</c:v>
                </c:pt>
                <c:pt idx="6052">
                  <c:v>10000</c:v>
                </c:pt>
                <c:pt idx="6053">
                  <c:v>10000</c:v>
                </c:pt>
                <c:pt idx="6054">
                  <c:v>10000</c:v>
                </c:pt>
                <c:pt idx="6055">
                  <c:v>10000</c:v>
                </c:pt>
                <c:pt idx="6056">
                  <c:v>10000</c:v>
                </c:pt>
                <c:pt idx="6057">
                  <c:v>10000</c:v>
                </c:pt>
                <c:pt idx="6058">
                  <c:v>10000</c:v>
                </c:pt>
                <c:pt idx="6059">
                  <c:v>10000</c:v>
                </c:pt>
                <c:pt idx="6060">
                  <c:v>10000</c:v>
                </c:pt>
                <c:pt idx="6061">
                  <c:v>10000</c:v>
                </c:pt>
                <c:pt idx="6062">
                  <c:v>10000</c:v>
                </c:pt>
                <c:pt idx="6063">
                  <c:v>10000</c:v>
                </c:pt>
                <c:pt idx="6064">
                  <c:v>10000</c:v>
                </c:pt>
                <c:pt idx="6065">
                  <c:v>10000</c:v>
                </c:pt>
                <c:pt idx="6066">
                  <c:v>10000</c:v>
                </c:pt>
                <c:pt idx="6067">
                  <c:v>10000</c:v>
                </c:pt>
                <c:pt idx="6068">
                  <c:v>10000</c:v>
                </c:pt>
                <c:pt idx="6069">
                  <c:v>10000</c:v>
                </c:pt>
                <c:pt idx="6070">
                  <c:v>10000</c:v>
                </c:pt>
                <c:pt idx="6071">
                  <c:v>10000</c:v>
                </c:pt>
                <c:pt idx="6072">
                  <c:v>10000</c:v>
                </c:pt>
                <c:pt idx="6073">
                  <c:v>10000</c:v>
                </c:pt>
                <c:pt idx="6074">
                  <c:v>10000</c:v>
                </c:pt>
                <c:pt idx="6075">
                  <c:v>10000</c:v>
                </c:pt>
                <c:pt idx="6076">
                  <c:v>10000</c:v>
                </c:pt>
                <c:pt idx="6077">
                  <c:v>10000</c:v>
                </c:pt>
                <c:pt idx="6078">
                  <c:v>10000</c:v>
                </c:pt>
                <c:pt idx="6079">
                  <c:v>10000</c:v>
                </c:pt>
                <c:pt idx="6080">
                  <c:v>10000</c:v>
                </c:pt>
                <c:pt idx="6081">
                  <c:v>10000</c:v>
                </c:pt>
                <c:pt idx="6082">
                  <c:v>10000</c:v>
                </c:pt>
                <c:pt idx="6083">
                  <c:v>10000</c:v>
                </c:pt>
                <c:pt idx="6084">
                  <c:v>10000</c:v>
                </c:pt>
                <c:pt idx="6085">
                  <c:v>10000</c:v>
                </c:pt>
                <c:pt idx="6086">
                  <c:v>10000</c:v>
                </c:pt>
                <c:pt idx="6087">
                  <c:v>10000</c:v>
                </c:pt>
                <c:pt idx="6088">
                  <c:v>10000</c:v>
                </c:pt>
                <c:pt idx="6089">
                  <c:v>10000</c:v>
                </c:pt>
                <c:pt idx="6090">
                  <c:v>10000</c:v>
                </c:pt>
                <c:pt idx="6091">
                  <c:v>10000</c:v>
                </c:pt>
                <c:pt idx="6092">
                  <c:v>10000</c:v>
                </c:pt>
                <c:pt idx="6093">
                  <c:v>10000</c:v>
                </c:pt>
                <c:pt idx="6094">
                  <c:v>10000</c:v>
                </c:pt>
                <c:pt idx="6095">
                  <c:v>10000</c:v>
                </c:pt>
                <c:pt idx="6096">
                  <c:v>10000</c:v>
                </c:pt>
                <c:pt idx="6097">
                  <c:v>10000</c:v>
                </c:pt>
                <c:pt idx="6098">
                  <c:v>10000</c:v>
                </c:pt>
                <c:pt idx="6099">
                  <c:v>10000</c:v>
                </c:pt>
                <c:pt idx="6100">
                  <c:v>10000</c:v>
                </c:pt>
                <c:pt idx="6101">
                  <c:v>10000</c:v>
                </c:pt>
                <c:pt idx="6102">
                  <c:v>10000</c:v>
                </c:pt>
                <c:pt idx="6103">
                  <c:v>10000</c:v>
                </c:pt>
                <c:pt idx="6104">
                  <c:v>10000</c:v>
                </c:pt>
                <c:pt idx="6105">
                  <c:v>10000</c:v>
                </c:pt>
                <c:pt idx="6106">
                  <c:v>10000</c:v>
                </c:pt>
                <c:pt idx="6107">
                  <c:v>10000</c:v>
                </c:pt>
                <c:pt idx="6108">
                  <c:v>10000</c:v>
                </c:pt>
                <c:pt idx="6109">
                  <c:v>10000</c:v>
                </c:pt>
                <c:pt idx="6110">
                  <c:v>10000</c:v>
                </c:pt>
                <c:pt idx="6111">
                  <c:v>10000</c:v>
                </c:pt>
                <c:pt idx="6112">
                  <c:v>10000</c:v>
                </c:pt>
                <c:pt idx="6113">
                  <c:v>10000</c:v>
                </c:pt>
                <c:pt idx="6114">
                  <c:v>10000</c:v>
                </c:pt>
                <c:pt idx="6115">
                  <c:v>10000</c:v>
                </c:pt>
                <c:pt idx="6116">
                  <c:v>10000</c:v>
                </c:pt>
                <c:pt idx="6117">
                  <c:v>10000</c:v>
                </c:pt>
                <c:pt idx="6118">
                  <c:v>10000</c:v>
                </c:pt>
                <c:pt idx="6119">
                  <c:v>10000</c:v>
                </c:pt>
                <c:pt idx="6120">
                  <c:v>10000</c:v>
                </c:pt>
                <c:pt idx="6121">
                  <c:v>10000</c:v>
                </c:pt>
                <c:pt idx="6122">
                  <c:v>10000</c:v>
                </c:pt>
                <c:pt idx="6123">
                  <c:v>10000</c:v>
                </c:pt>
                <c:pt idx="6124">
                  <c:v>10000</c:v>
                </c:pt>
                <c:pt idx="6125">
                  <c:v>10000</c:v>
                </c:pt>
                <c:pt idx="6126">
                  <c:v>10000</c:v>
                </c:pt>
                <c:pt idx="6127">
                  <c:v>10000</c:v>
                </c:pt>
                <c:pt idx="6128">
                  <c:v>10000</c:v>
                </c:pt>
                <c:pt idx="6129">
                  <c:v>10000</c:v>
                </c:pt>
                <c:pt idx="6130">
                  <c:v>10000</c:v>
                </c:pt>
                <c:pt idx="6131">
                  <c:v>10000</c:v>
                </c:pt>
                <c:pt idx="6132">
                  <c:v>10000</c:v>
                </c:pt>
                <c:pt idx="6133">
                  <c:v>10000</c:v>
                </c:pt>
                <c:pt idx="6134">
                  <c:v>10000</c:v>
                </c:pt>
                <c:pt idx="6135">
                  <c:v>10000</c:v>
                </c:pt>
                <c:pt idx="6136">
                  <c:v>10000</c:v>
                </c:pt>
                <c:pt idx="6137">
                  <c:v>10000</c:v>
                </c:pt>
                <c:pt idx="6138">
                  <c:v>10000</c:v>
                </c:pt>
                <c:pt idx="6139">
                  <c:v>10000</c:v>
                </c:pt>
                <c:pt idx="6140">
                  <c:v>10000</c:v>
                </c:pt>
                <c:pt idx="6141">
                  <c:v>10000</c:v>
                </c:pt>
                <c:pt idx="6142">
                  <c:v>10000</c:v>
                </c:pt>
                <c:pt idx="6143">
                  <c:v>10000</c:v>
                </c:pt>
                <c:pt idx="6144">
                  <c:v>10000</c:v>
                </c:pt>
                <c:pt idx="6145">
                  <c:v>10000</c:v>
                </c:pt>
                <c:pt idx="6146">
                  <c:v>10000</c:v>
                </c:pt>
                <c:pt idx="6147">
                  <c:v>10000</c:v>
                </c:pt>
                <c:pt idx="6148">
                  <c:v>10000</c:v>
                </c:pt>
                <c:pt idx="6149">
                  <c:v>10000</c:v>
                </c:pt>
                <c:pt idx="6150">
                  <c:v>10000</c:v>
                </c:pt>
                <c:pt idx="6151">
                  <c:v>10000</c:v>
                </c:pt>
                <c:pt idx="6152">
                  <c:v>10000</c:v>
                </c:pt>
                <c:pt idx="6153">
                  <c:v>10000</c:v>
                </c:pt>
                <c:pt idx="6154">
                  <c:v>10000</c:v>
                </c:pt>
                <c:pt idx="6155">
                  <c:v>10000</c:v>
                </c:pt>
                <c:pt idx="6156">
                  <c:v>10000</c:v>
                </c:pt>
                <c:pt idx="6157">
                  <c:v>10000</c:v>
                </c:pt>
                <c:pt idx="6158">
                  <c:v>10000</c:v>
                </c:pt>
                <c:pt idx="6159">
                  <c:v>10000</c:v>
                </c:pt>
                <c:pt idx="6160">
                  <c:v>10000</c:v>
                </c:pt>
                <c:pt idx="6161">
                  <c:v>10000</c:v>
                </c:pt>
                <c:pt idx="6162">
                  <c:v>10000</c:v>
                </c:pt>
                <c:pt idx="6163">
                  <c:v>10000</c:v>
                </c:pt>
                <c:pt idx="6164">
                  <c:v>10000</c:v>
                </c:pt>
                <c:pt idx="6165">
                  <c:v>10000</c:v>
                </c:pt>
                <c:pt idx="6166">
                  <c:v>10000</c:v>
                </c:pt>
                <c:pt idx="6167">
                  <c:v>10000</c:v>
                </c:pt>
                <c:pt idx="6168">
                  <c:v>10000</c:v>
                </c:pt>
                <c:pt idx="6169">
                  <c:v>10000</c:v>
                </c:pt>
                <c:pt idx="6170">
                  <c:v>10000</c:v>
                </c:pt>
                <c:pt idx="6171">
                  <c:v>10000</c:v>
                </c:pt>
                <c:pt idx="6172">
                  <c:v>10000</c:v>
                </c:pt>
                <c:pt idx="6173">
                  <c:v>10000</c:v>
                </c:pt>
                <c:pt idx="6174">
                  <c:v>10000</c:v>
                </c:pt>
                <c:pt idx="6175">
                  <c:v>10000</c:v>
                </c:pt>
                <c:pt idx="6176">
                  <c:v>10000</c:v>
                </c:pt>
                <c:pt idx="6177">
                  <c:v>10000</c:v>
                </c:pt>
                <c:pt idx="6178">
                  <c:v>10000</c:v>
                </c:pt>
                <c:pt idx="6179">
                  <c:v>10000</c:v>
                </c:pt>
                <c:pt idx="6180">
                  <c:v>10000</c:v>
                </c:pt>
                <c:pt idx="6181">
                  <c:v>10000</c:v>
                </c:pt>
                <c:pt idx="6182">
                  <c:v>10000</c:v>
                </c:pt>
                <c:pt idx="6183">
                  <c:v>10000</c:v>
                </c:pt>
                <c:pt idx="6184">
                  <c:v>10000</c:v>
                </c:pt>
                <c:pt idx="6185">
                  <c:v>10000</c:v>
                </c:pt>
                <c:pt idx="6186">
                  <c:v>10000</c:v>
                </c:pt>
                <c:pt idx="6187">
                  <c:v>10000</c:v>
                </c:pt>
                <c:pt idx="6188">
                  <c:v>10000</c:v>
                </c:pt>
                <c:pt idx="6189">
                  <c:v>10000</c:v>
                </c:pt>
                <c:pt idx="6190">
                  <c:v>10000</c:v>
                </c:pt>
                <c:pt idx="6191">
                  <c:v>10000</c:v>
                </c:pt>
                <c:pt idx="6192">
                  <c:v>10000</c:v>
                </c:pt>
                <c:pt idx="6193">
                  <c:v>10000</c:v>
                </c:pt>
                <c:pt idx="6194">
                  <c:v>10000</c:v>
                </c:pt>
                <c:pt idx="6195">
                  <c:v>10000</c:v>
                </c:pt>
                <c:pt idx="6196">
                  <c:v>10000</c:v>
                </c:pt>
                <c:pt idx="6197">
                  <c:v>10000</c:v>
                </c:pt>
                <c:pt idx="6198">
                  <c:v>10000</c:v>
                </c:pt>
                <c:pt idx="6199">
                  <c:v>10000</c:v>
                </c:pt>
                <c:pt idx="6200">
                  <c:v>10000</c:v>
                </c:pt>
                <c:pt idx="6201">
                  <c:v>10000</c:v>
                </c:pt>
                <c:pt idx="6202">
                  <c:v>10000</c:v>
                </c:pt>
                <c:pt idx="6203">
                  <c:v>10000</c:v>
                </c:pt>
                <c:pt idx="6204">
                  <c:v>10000</c:v>
                </c:pt>
                <c:pt idx="6205">
                  <c:v>10000</c:v>
                </c:pt>
                <c:pt idx="6206">
                  <c:v>10000</c:v>
                </c:pt>
                <c:pt idx="6207">
                  <c:v>10000</c:v>
                </c:pt>
                <c:pt idx="6208">
                  <c:v>10000</c:v>
                </c:pt>
                <c:pt idx="6209">
                  <c:v>10000</c:v>
                </c:pt>
                <c:pt idx="6210">
                  <c:v>10000</c:v>
                </c:pt>
                <c:pt idx="6211">
                  <c:v>10000</c:v>
                </c:pt>
                <c:pt idx="6212">
                  <c:v>10000</c:v>
                </c:pt>
                <c:pt idx="6213">
                  <c:v>10000</c:v>
                </c:pt>
                <c:pt idx="6214">
                  <c:v>10000</c:v>
                </c:pt>
                <c:pt idx="6215">
                  <c:v>10000</c:v>
                </c:pt>
                <c:pt idx="6216">
                  <c:v>10000</c:v>
                </c:pt>
                <c:pt idx="6217">
                  <c:v>10000</c:v>
                </c:pt>
                <c:pt idx="6218">
                  <c:v>10000</c:v>
                </c:pt>
                <c:pt idx="6219">
                  <c:v>10000</c:v>
                </c:pt>
                <c:pt idx="6220">
                  <c:v>10000</c:v>
                </c:pt>
                <c:pt idx="6221">
                  <c:v>10000</c:v>
                </c:pt>
                <c:pt idx="6222">
                  <c:v>10000</c:v>
                </c:pt>
                <c:pt idx="6223">
                  <c:v>10000</c:v>
                </c:pt>
                <c:pt idx="6224">
                  <c:v>10000</c:v>
                </c:pt>
                <c:pt idx="6225">
                  <c:v>10000</c:v>
                </c:pt>
                <c:pt idx="6226">
                  <c:v>10000</c:v>
                </c:pt>
                <c:pt idx="6227">
                  <c:v>10000</c:v>
                </c:pt>
                <c:pt idx="6228">
                  <c:v>10000</c:v>
                </c:pt>
                <c:pt idx="6229">
                  <c:v>10000</c:v>
                </c:pt>
                <c:pt idx="6230">
                  <c:v>10000</c:v>
                </c:pt>
                <c:pt idx="6231">
                  <c:v>10000</c:v>
                </c:pt>
                <c:pt idx="6232">
                  <c:v>10000</c:v>
                </c:pt>
                <c:pt idx="6233">
                  <c:v>10000</c:v>
                </c:pt>
                <c:pt idx="6234">
                  <c:v>10000</c:v>
                </c:pt>
                <c:pt idx="6235">
                  <c:v>10000</c:v>
                </c:pt>
                <c:pt idx="6236">
                  <c:v>10000</c:v>
                </c:pt>
                <c:pt idx="6237">
                  <c:v>10000</c:v>
                </c:pt>
                <c:pt idx="6238">
                  <c:v>10000</c:v>
                </c:pt>
                <c:pt idx="6239">
                  <c:v>10000</c:v>
                </c:pt>
                <c:pt idx="6240">
                  <c:v>10000</c:v>
                </c:pt>
                <c:pt idx="6241">
                  <c:v>10000</c:v>
                </c:pt>
                <c:pt idx="6242">
                  <c:v>10000</c:v>
                </c:pt>
                <c:pt idx="6243">
                  <c:v>10000</c:v>
                </c:pt>
                <c:pt idx="6244">
                  <c:v>10000</c:v>
                </c:pt>
                <c:pt idx="6245">
                  <c:v>10000</c:v>
                </c:pt>
                <c:pt idx="6246">
                  <c:v>10000</c:v>
                </c:pt>
                <c:pt idx="6247">
                  <c:v>10000</c:v>
                </c:pt>
                <c:pt idx="6248">
                  <c:v>10000</c:v>
                </c:pt>
                <c:pt idx="6249">
                  <c:v>10000</c:v>
                </c:pt>
                <c:pt idx="6250">
                  <c:v>10000</c:v>
                </c:pt>
                <c:pt idx="6251">
                  <c:v>10000</c:v>
                </c:pt>
                <c:pt idx="6252">
                  <c:v>10000</c:v>
                </c:pt>
                <c:pt idx="6253">
                  <c:v>10000</c:v>
                </c:pt>
                <c:pt idx="6254">
                  <c:v>10000</c:v>
                </c:pt>
                <c:pt idx="6255">
                  <c:v>10000</c:v>
                </c:pt>
                <c:pt idx="6256">
                  <c:v>10000</c:v>
                </c:pt>
                <c:pt idx="6257">
                  <c:v>10000</c:v>
                </c:pt>
                <c:pt idx="6258">
                  <c:v>10000</c:v>
                </c:pt>
                <c:pt idx="6259">
                  <c:v>10000</c:v>
                </c:pt>
                <c:pt idx="6260">
                  <c:v>10000</c:v>
                </c:pt>
                <c:pt idx="6261">
                  <c:v>10000</c:v>
                </c:pt>
                <c:pt idx="6262">
                  <c:v>10000</c:v>
                </c:pt>
                <c:pt idx="6263">
                  <c:v>10000</c:v>
                </c:pt>
                <c:pt idx="6264">
                  <c:v>10000</c:v>
                </c:pt>
                <c:pt idx="6265">
                  <c:v>10000</c:v>
                </c:pt>
                <c:pt idx="6266">
                  <c:v>10000</c:v>
                </c:pt>
                <c:pt idx="6267">
                  <c:v>10000</c:v>
                </c:pt>
                <c:pt idx="6268">
                  <c:v>10000</c:v>
                </c:pt>
                <c:pt idx="6269">
                  <c:v>10000</c:v>
                </c:pt>
                <c:pt idx="6270">
                  <c:v>10000</c:v>
                </c:pt>
                <c:pt idx="6271">
                  <c:v>10000</c:v>
                </c:pt>
                <c:pt idx="6272">
                  <c:v>10000</c:v>
                </c:pt>
                <c:pt idx="6273">
                  <c:v>10000</c:v>
                </c:pt>
                <c:pt idx="6274">
                  <c:v>10000</c:v>
                </c:pt>
                <c:pt idx="6275">
                  <c:v>10000</c:v>
                </c:pt>
                <c:pt idx="6276">
                  <c:v>10000</c:v>
                </c:pt>
                <c:pt idx="6277">
                  <c:v>10000</c:v>
                </c:pt>
                <c:pt idx="6278">
                  <c:v>10000</c:v>
                </c:pt>
                <c:pt idx="6279">
                  <c:v>10000</c:v>
                </c:pt>
                <c:pt idx="6280">
                  <c:v>10000</c:v>
                </c:pt>
                <c:pt idx="6281">
                  <c:v>10000</c:v>
                </c:pt>
                <c:pt idx="6282">
                  <c:v>10000</c:v>
                </c:pt>
                <c:pt idx="6283">
                  <c:v>10000</c:v>
                </c:pt>
                <c:pt idx="6284">
                  <c:v>10000</c:v>
                </c:pt>
                <c:pt idx="6285">
                  <c:v>10000</c:v>
                </c:pt>
                <c:pt idx="6286">
                  <c:v>10000</c:v>
                </c:pt>
                <c:pt idx="6287">
                  <c:v>10000</c:v>
                </c:pt>
                <c:pt idx="6288">
                  <c:v>10000</c:v>
                </c:pt>
                <c:pt idx="6289">
                  <c:v>10000</c:v>
                </c:pt>
                <c:pt idx="6290">
                  <c:v>10000</c:v>
                </c:pt>
                <c:pt idx="6291">
                  <c:v>10000</c:v>
                </c:pt>
                <c:pt idx="6292">
                  <c:v>10000</c:v>
                </c:pt>
                <c:pt idx="6293">
                  <c:v>10000</c:v>
                </c:pt>
                <c:pt idx="6294">
                  <c:v>10000</c:v>
                </c:pt>
                <c:pt idx="6295">
                  <c:v>10000</c:v>
                </c:pt>
                <c:pt idx="6296">
                  <c:v>10000</c:v>
                </c:pt>
                <c:pt idx="6297">
                  <c:v>10000</c:v>
                </c:pt>
                <c:pt idx="6298">
                  <c:v>10000</c:v>
                </c:pt>
                <c:pt idx="6299">
                  <c:v>10000</c:v>
                </c:pt>
                <c:pt idx="6300">
                  <c:v>10000</c:v>
                </c:pt>
                <c:pt idx="6301">
                  <c:v>10000</c:v>
                </c:pt>
                <c:pt idx="6302">
                  <c:v>10000</c:v>
                </c:pt>
                <c:pt idx="6303">
                  <c:v>10000</c:v>
                </c:pt>
                <c:pt idx="6304">
                  <c:v>10000</c:v>
                </c:pt>
                <c:pt idx="6305">
                  <c:v>10000</c:v>
                </c:pt>
                <c:pt idx="6306">
                  <c:v>10000</c:v>
                </c:pt>
                <c:pt idx="6307">
                  <c:v>10000</c:v>
                </c:pt>
                <c:pt idx="6308">
                  <c:v>9994</c:v>
                </c:pt>
                <c:pt idx="6309">
                  <c:v>9974</c:v>
                </c:pt>
                <c:pt idx="6310">
                  <c:v>9967.6521739130421</c:v>
                </c:pt>
                <c:pt idx="6311">
                  <c:v>9931.428571428567</c:v>
                </c:pt>
                <c:pt idx="6312">
                  <c:v>9908.1904761904752</c:v>
                </c:pt>
                <c:pt idx="6313">
                  <c:v>9851</c:v>
                </c:pt>
                <c:pt idx="6314">
                  <c:v>9846</c:v>
                </c:pt>
                <c:pt idx="6315">
                  <c:v>9826</c:v>
                </c:pt>
                <c:pt idx="6316">
                  <c:v>9820.5714285714294</c:v>
                </c:pt>
                <c:pt idx="6317">
                  <c:v>9810</c:v>
                </c:pt>
                <c:pt idx="6318">
                  <c:v>9794</c:v>
                </c:pt>
                <c:pt idx="6319">
                  <c:v>9782</c:v>
                </c:pt>
                <c:pt idx="6320">
                  <c:v>9768</c:v>
                </c:pt>
                <c:pt idx="6321">
                  <c:v>9757</c:v>
                </c:pt>
                <c:pt idx="6322">
                  <c:v>9753</c:v>
                </c:pt>
                <c:pt idx="6323">
                  <c:v>9752</c:v>
                </c:pt>
                <c:pt idx="6324">
                  <c:v>9749</c:v>
                </c:pt>
                <c:pt idx="6325">
                  <c:v>9736</c:v>
                </c:pt>
                <c:pt idx="6326">
                  <c:v>9725</c:v>
                </c:pt>
                <c:pt idx="6327">
                  <c:v>9724.5714285714275</c:v>
                </c:pt>
                <c:pt idx="6328">
                  <c:v>9724</c:v>
                </c:pt>
                <c:pt idx="6329">
                  <c:v>9718</c:v>
                </c:pt>
                <c:pt idx="6330">
                  <c:v>9700</c:v>
                </c:pt>
                <c:pt idx="6331">
                  <c:v>9688</c:v>
                </c:pt>
                <c:pt idx="6332">
                  <c:v>9684</c:v>
                </c:pt>
                <c:pt idx="6333">
                  <c:v>9667</c:v>
                </c:pt>
                <c:pt idx="6334">
                  <c:v>9665</c:v>
                </c:pt>
                <c:pt idx="6335">
                  <c:v>9633.2380952380936</c:v>
                </c:pt>
                <c:pt idx="6336">
                  <c:v>9633</c:v>
                </c:pt>
                <c:pt idx="6337">
                  <c:v>9629</c:v>
                </c:pt>
                <c:pt idx="6338">
                  <c:v>9628</c:v>
                </c:pt>
                <c:pt idx="6339">
                  <c:v>9624</c:v>
                </c:pt>
                <c:pt idx="6340">
                  <c:v>9606</c:v>
                </c:pt>
                <c:pt idx="6341">
                  <c:v>9587</c:v>
                </c:pt>
                <c:pt idx="6342">
                  <c:v>9564</c:v>
                </c:pt>
                <c:pt idx="6343">
                  <c:v>9541.1304347826081</c:v>
                </c:pt>
                <c:pt idx="6344">
                  <c:v>9522.7619047619028</c:v>
                </c:pt>
                <c:pt idx="6345">
                  <c:v>9512.6190476190495</c:v>
                </c:pt>
                <c:pt idx="6346">
                  <c:v>9504</c:v>
                </c:pt>
                <c:pt idx="6347">
                  <c:v>9474.2857142857101</c:v>
                </c:pt>
                <c:pt idx="6348">
                  <c:v>9473</c:v>
                </c:pt>
                <c:pt idx="6349">
                  <c:v>9407</c:v>
                </c:pt>
                <c:pt idx="6350">
                  <c:v>9371.2380952380918</c:v>
                </c:pt>
                <c:pt idx="6351">
                  <c:v>9343.3333333333303</c:v>
                </c:pt>
                <c:pt idx="6352">
                  <c:v>9286</c:v>
                </c:pt>
                <c:pt idx="6353">
                  <c:v>9267.9565217391264</c:v>
                </c:pt>
                <c:pt idx="6354">
                  <c:v>9219.0476190476147</c:v>
                </c:pt>
                <c:pt idx="6355">
                  <c:v>9211.6190476190477</c:v>
                </c:pt>
                <c:pt idx="6356">
                  <c:v>9145.9047619047597</c:v>
                </c:pt>
                <c:pt idx="6357">
                  <c:v>9092</c:v>
                </c:pt>
                <c:pt idx="6358">
                  <c:v>9068</c:v>
                </c:pt>
                <c:pt idx="6359">
                  <c:v>9043</c:v>
                </c:pt>
                <c:pt idx="6360">
                  <c:v>9019</c:v>
                </c:pt>
                <c:pt idx="6361">
                  <c:v>8986.6956521739121</c:v>
                </c:pt>
                <c:pt idx="6362">
                  <c:v>8950</c:v>
                </c:pt>
                <c:pt idx="6363">
                  <c:v>8930.9565217391282</c:v>
                </c:pt>
                <c:pt idx="6364">
                  <c:v>8930</c:v>
                </c:pt>
                <c:pt idx="6365">
                  <c:v>8908</c:v>
                </c:pt>
                <c:pt idx="6366">
                  <c:v>8904</c:v>
                </c:pt>
                <c:pt idx="6367">
                  <c:v>8879</c:v>
                </c:pt>
                <c:pt idx="6368">
                  <c:v>8870.2857142857101</c:v>
                </c:pt>
                <c:pt idx="6369">
                  <c:v>8832.952380952378</c:v>
                </c:pt>
                <c:pt idx="6370">
                  <c:v>8820.4761904761872</c:v>
                </c:pt>
                <c:pt idx="6371">
                  <c:v>8797.428571428567</c:v>
                </c:pt>
                <c:pt idx="6372">
                  <c:v>8724</c:v>
                </c:pt>
                <c:pt idx="6373">
                  <c:v>8650</c:v>
                </c:pt>
                <c:pt idx="6374">
                  <c:v>8630</c:v>
                </c:pt>
                <c:pt idx="6375">
                  <c:v>8594</c:v>
                </c:pt>
                <c:pt idx="6376">
                  <c:v>8568</c:v>
                </c:pt>
                <c:pt idx="6377">
                  <c:v>8554.782608695652</c:v>
                </c:pt>
                <c:pt idx="6378">
                  <c:v>8524.3809523809487</c:v>
                </c:pt>
                <c:pt idx="6379">
                  <c:v>8522</c:v>
                </c:pt>
                <c:pt idx="6380">
                  <c:v>8495</c:v>
                </c:pt>
                <c:pt idx="6381">
                  <c:v>8384.4761904761872</c:v>
                </c:pt>
                <c:pt idx="6382">
                  <c:v>8382</c:v>
                </c:pt>
                <c:pt idx="6383">
                  <c:v>8212.952380952378</c:v>
                </c:pt>
                <c:pt idx="6384">
                  <c:v>8184.5714285714294</c:v>
                </c:pt>
                <c:pt idx="6385">
                  <c:v>8168.2857142857129</c:v>
                </c:pt>
                <c:pt idx="6386">
                  <c:v>8136</c:v>
                </c:pt>
                <c:pt idx="6387">
                  <c:v>8060</c:v>
                </c:pt>
                <c:pt idx="6388">
                  <c:v>8053.476190476189</c:v>
                </c:pt>
                <c:pt idx="6389">
                  <c:v>8009.7142857142844</c:v>
                </c:pt>
                <c:pt idx="6390">
                  <c:v>7934</c:v>
                </c:pt>
                <c:pt idx="6391">
                  <c:v>7925</c:v>
                </c:pt>
                <c:pt idx="6392">
                  <c:v>7920</c:v>
                </c:pt>
                <c:pt idx="6393">
                  <c:v>7872.9565217391309</c:v>
                </c:pt>
                <c:pt idx="6394">
                  <c:v>7860</c:v>
                </c:pt>
                <c:pt idx="6395">
                  <c:v>7698.173913043478</c:v>
                </c:pt>
                <c:pt idx="6396">
                  <c:v>7654</c:v>
                </c:pt>
                <c:pt idx="6397">
                  <c:v>7650</c:v>
                </c:pt>
                <c:pt idx="6398">
                  <c:v>7633.04347826087</c:v>
                </c:pt>
                <c:pt idx="6399">
                  <c:v>7518</c:v>
                </c:pt>
                <c:pt idx="6400">
                  <c:v>7492</c:v>
                </c:pt>
                <c:pt idx="6401">
                  <c:v>7482</c:v>
                </c:pt>
                <c:pt idx="6402">
                  <c:v>7452</c:v>
                </c:pt>
                <c:pt idx="6403">
                  <c:v>7444</c:v>
                </c:pt>
                <c:pt idx="6404">
                  <c:v>7420.7142857142835</c:v>
                </c:pt>
                <c:pt idx="6405">
                  <c:v>7405.9130434782601</c:v>
                </c:pt>
                <c:pt idx="6406">
                  <c:v>7358.476190476189</c:v>
                </c:pt>
                <c:pt idx="6407">
                  <c:v>7355.1428571428569</c:v>
                </c:pt>
                <c:pt idx="6408">
                  <c:v>7324.0952380952394</c:v>
                </c:pt>
                <c:pt idx="6409">
                  <c:v>7273.1904761904752</c:v>
                </c:pt>
                <c:pt idx="6410">
                  <c:v>7252.5714285714266</c:v>
                </c:pt>
                <c:pt idx="6411">
                  <c:v>7244</c:v>
                </c:pt>
                <c:pt idx="6412">
                  <c:v>7226.8571428571422</c:v>
                </c:pt>
                <c:pt idx="6413">
                  <c:v>7148</c:v>
                </c:pt>
                <c:pt idx="6414">
                  <c:v>7014</c:v>
                </c:pt>
                <c:pt idx="6415">
                  <c:v>7000</c:v>
                </c:pt>
                <c:pt idx="6416">
                  <c:v>7000</c:v>
                </c:pt>
                <c:pt idx="6417">
                  <c:v>7000</c:v>
                </c:pt>
                <c:pt idx="6418">
                  <c:v>7000</c:v>
                </c:pt>
                <c:pt idx="6419">
                  <c:v>7000</c:v>
                </c:pt>
                <c:pt idx="6420">
                  <c:v>7000</c:v>
                </c:pt>
                <c:pt idx="6421">
                  <c:v>7000</c:v>
                </c:pt>
                <c:pt idx="6422">
                  <c:v>7000</c:v>
                </c:pt>
                <c:pt idx="6423">
                  <c:v>7000</c:v>
                </c:pt>
                <c:pt idx="6424">
                  <c:v>7000</c:v>
                </c:pt>
                <c:pt idx="6425">
                  <c:v>7000</c:v>
                </c:pt>
                <c:pt idx="6426">
                  <c:v>7000</c:v>
                </c:pt>
                <c:pt idx="6427">
                  <c:v>7000</c:v>
                </c:pt>
                <c:pt idx="6428">
                  <c:v>7000</c:v>
                </c:pt>
                <c:pt idx="6429">
                  <c:v>7000</c:v>
                </c:pt>
                <c:pt idx="6430">
                  <c:v>7000</c:v>
                </c:pt>
                <c:pt idx="6431">
                  <c:v>6972</c:v>
                </c:pt>
                <c:pt idx="6432">
                  <c:v>6970.4782608695641</c:v>
                </c:pt>
                <c:pt idx="6433">
                  <c:v>6940.9523809523798</c:v>
                </c:pt>
                <c:pt idx="6434">
                  <c:v>6909.304347826087</c:v>
                </c:pt>
                <c:pt idx="6435">
                  <c:v>6867</c:v>
                </c:pt>
                <c:pt idx="6436">
                  <c:v>6865</c:v>
                </c:pt>
                <c:pt idx="6437">
                  <c:v>6859</c:v>
                </c:pt>
                <c:pt idx="6438">
                  <c:v>6808</c:v>
                </c:pt>
                <c:pt idx="6439">
                  <c:v>6796</c:v>
                </c:pt>
                <c:pt idx="6440">
                  <c:v>6732</c:v>
                </c:pt>
                <c:pt idx="6441">
                  <c:v>6639</c:v>
                </c:pt>
                <c:pt idx="6442">
                  <c:v>6561</c:v>
                </c:pt>
                <c:pt idx="6443">
                  <c:v>6546</c:v>
                </c:pt>
                <c:pt idx="6444">
                  <c:v>6528</c:v>
                </c:pt>
                <c:pt idx="6445">
                  <c:v>6522.9565217391309</c:v>
                </c:pt>
                <c:pt idx="6446">
                  <c:v>6502</c:v>
                </c:pt>
                <c:pt idx="6447">
                  <c:v>6485.4782608695641</c:v>
                </c:pt>
                <c:pt idx="6448">
                  <c:v>6482.3913043478269</c:v>
                </c:pt>
                <c:pt idx="6449">
                  <c:v>6440.7619047619055</c:v>
                </c:pt>
                <c:pt idx="6450">
                  <c:v>6416</c:v>
                </c:pt>
                <c:pt idx="6451">
                  <c:v>6375.304347826087</c:v>
                </c:pt>
                <c:pt idx="6452">
                  <c:v>6370</c:v>
                </c:pt>
                <c:pt idx="6453">
                  <c:v>6336.0952380952385</c:v>
                </c:pt>
                <c:pt idx="6454">
                  <c:v>6247.04347826087</c:v>
                </c:pt>
                <c:pt idx="6455">
                  <c:v>6220.476190476189</c:v>
                </c:pt>
                <c:pt idx="6456">
                  <c:v>6203.9047619047597</c:v>
                </c:pt>
                <c:pt idx="6457">
                  <c:v>6181.9999999999991</c:v>
                </c:pt>
                <c:pt idx="6458">
                  <c:v>6150</c:v>
                </c:pt>
                <c:pt idx="6459">
                  <c:v>6140</c:v>
                </c:pt>
                <c:pt idx="6460">
                  <c:v>6127.5714285714294</c:v>
                </c:pt>
                <c:pt idx="6461">
                  <c:v>6093.8695652173928</c:v>
                </c:pt>
                <c:pt idx="6462">
                  <c:v>6038.4347826086951</c:v>
                </c:pt>
                <c:pt idx="6463">
                  <c:v>5989.9047619047597</c:v>
                </c:pt>
                <c:pt idx="6464">
                  <c:v>5977</c:v>
                </c:pt>
                <c:pt idx="6465">
                  <c:v>5956</c:v>
                </c:pt>
                <c:pt idx="6466">
                  <c:v>5853.7391304347821</c:v>
                </c:pt>
                <c:pt idx="6467">
                  <c:v>5826.8571428571413</c:v>
                </c:pt>
                <c:pt idx="6468">
                  <c:v>5825.04347826087</c:v>
                </c:pt>
                <c:pt idx="6469">
                  <c:v>5824.476190476189</c:v>
                </c:pt>
                <c:pt idx="6470">
                  <c:v>5817</c:v>
                </c:pt>
                <c:pt idx="6471">
                  <c:v>5800</c:v>
                </c:pt>
                <c:pt idx="6472">
                  <c:v>5800</c:v>
                </c:pt>
                <c:pt idx="6473">
                  <c:v>5786</c:v>
                </c:pt>
                <c:pt idx="6474">
                  <c:v>5775.5238095238101</c:v>
                </c:pt>
                <c:pt idx="6475">
                  <c:v>5772</c:v>
                </c:pt>
                <c:pt idx="6476">
                  <c:v>5764.9047619047606</c:v>
                </c:pt>
                <c:pt idx="6477">
                  <c:v>5716</c:v>
                </c:pt>
                <c:pt idx="6478">
                  <c:v>5684.304347826087</c:v>
                </c:pt>
                <c:pt idx="6479">
                  <c:v>5682.5714285714266</c:v>
                </c:pt>
                <c:pt idx="6480">
                  <c:v>5642</c:v>
                </c:pt>
                <c:pt idx="6481">
                  <c:v>5604</c:v>
                </c:pt>
                <c:pt idx="6482">
                  <c:v>5598</c:v>
                </c:pt>
                <c:pt idx="6483">
                  <c:v>5587.7391304347839</c:v>
                </c:pt>
                <c:pt idx="6484">
                  <c:v>5549</c:v>
                </c:pt>
                <c:pt idx="6485">
                  <c:v>5540</c:v>
                </c:pt>
                <c:pt idx="6486">
                  <c:v>5531</c:v>
                </c:pt>
                <c:pt idx="6487">
                  <c:v>5460.9047619047597</c:v>
                </c:pt>
                <c:pt idx="6488">
                  <c:v>5449</c:v>
                </c:pt>
                <c:pt idx="6489">
                  <c:v>5435</c:v>
                </c:pt>
                <c:pt idx="6490">
                  <c:v>5430</c:v>
                </c:pt>
                <c:pt idx="6491">
                  <c:v>5386</c:v>
                </c:pt>
                <c:pt idx="6492">
                  <c:v>5381.2608695652179</c:v>
                </c:pt>
                <c:pt idx="6493">
                  <c:v>5372.304347826087</c:v>
                </c:pt>
                <c:pt idx="6494">
                  <c:v>5357</c:v>
                </c:pt>
                <c:pt idx="6495">
                  <c:v>5343.3333333333312</c:v>
                </c:pt>
                <c:pt idx="6496">
                  <c:v>5304</c:v>
                </c:pt>
                <c:pt idx="6497">
                  <c:v>5260</c:v>
                </c:pt>
                <c:pt idx="6498">
                  <c:v>5249</c:v>
                </c:pt>
                <c:pt idx="6499">
                  <c:v>5240.476190476189</c:v>
                </c:pt>
                <c:pt idx="6500">
                  <c:v>5221</c:v>
                </c:pt>
                <c:pt idx="6501">
                  <c:v>5194.5714285714266</c:v>
                </c:pt>
                <c:pt idx="6502">
                  <c:v>5175.8260869565229</c:v>
                </c:pt>
                <c:pt idx="6503">
                  <c:v>5136.5238095238092</c:v>
                </c:pt>
                <c:pt idx="6504">
                  <c:v>5118</c:v>
                </c:pt>
                <c:pt idx="6505">
                  <c:v>5099</c:v>
                </c:pt>
                <c:pt idx="6506">
                  <c:v>5084</c:v>
                </c:pt>
                <c:pt idx="6507">
                  <c:v>5046</c:v>
                </c:pt>
                <c:pt idx="6508">
                  <c:v>5027</c:v>
                </c:pt>
                <c:pt idx="6509">
                  <c:v>4980</c:v>
                </c:pt>
                <c:pt idx="6510">
                  <c:v>4962</c:v>
                </c:pt>
                <c:pt idx="6511">
                  <c:v>4960.5238095238083</c:v>
                </c:pt>
                <c:pt idx="6512">
                  <c:v>4951.0476190476174</c:v>
                </c:pt>
                <c:pt idx="6513">
                  <c:v>4948</c:v>
                </c:pt>
                <c:pt idx="6514">
                  <c:v>4940</c:v>
                </c:pt>
                <c:pt idx="6515">
                  <c:v>4939.3333333333312</c:v>
                </c:pt>
                <c:pt idx="6516">
                  <c:v>4751</c:v>
                </c:pt>
                <c:pt idx="6517">
                  <c:v>4741</c:v>
                </c:pt>
                <c:pt idx="6518">
                  <c:v>4724.666666666667</c:v>
                </c:pt>
                <c:pt idx="6519">
                  <c:v>4633</c:v>
                </c:pt>
                <c:pt idx="6520">
                  <c:v>4583.9047619047597</c:v>
                </c:pt>
                <c:pt idx="6521">
                  <c:v>4573.3809523809505</c:v>
                </c:pt>
                <c:pt idx="6522">
                  <c:v>4558.9523809523807</c:v>
                </c:pt>
                <c:pt idx="6523">
                  <c:v>4537.4761904761872</c:v>
                </c:pt>
                <c:pt idx="6524">
                  <c:v>4504</c:v>
                </c:pt>
                <c:pt idx="6525">
                  <c:v>4476.9999999999991</c:v>
                </c:pt>
                <c:pt idx="6526">
                  <c:v>4475</c:v>
                </c:pt>
                <c:pt idx="6527">
                  <c:v>4447</c:v>
                </c:pt>
                <c:pt idx="6528">
                  <c:v>4437</c:v>
                </c:pt>
                <c:pt idx="6529">
                  <c:v>4433</c:v>
                </c:pt>
                <c:pt idx="6530">
                  <c:v>4427</c:v>
                </c:pt>
                <c:pt idx="6531">
                  <c:v>4406</c:v>
                </c:pt>
                <c:pt idx="6532">
                  <c:v>4402.5714285714284</c:v>
                </c:pt>
                <c:pt idx="6533">
                  <c:v>4398.913043478261</c:v>
                </c:pt>
                <c:pt idx="6534">
                  <c:v>4388</c:v>
                </c:pt>
                <c:pt idx="6535">
                  <c:v>4388</c:v>
                </c:pt>
                <c:pt idx="6536">
                  <c:v>4358</c:v>
                </c:pt>
                <c:pt idx="6537">
                  <c:v>4357.2857142857119</c:v>
                </c:pt>
                <c:pt idx="6538">
                  <c:v>4354.6190476190459</c:v>
                </c:pt>
                <c:pt idx="6539">
                  <c:v>4339</c:v>
                </c:pt>
                <c:pt idx="6540">
                  <c:v>4323.2380952380918</c:v>
                </c:pt>
                <c:pt idx="6541">
                  <c:v>4270</c:v>
                </c:pt>
                <c:pt idx="6542">
                  <c:v>4233.3333333333312</c:v>
                </c:pt>
                <c:pt idx="6543">
                  <c:v>4132</c:v>
                </c:pt>
                <c:pt idx="6544">
                  <c:v>4104</c:v>
                </c:pt>
                <c:pt idx="6545">
                  <c:v>4044.7391304347834</c:v>
                </c:pt>
                <c:pt idx="6546">
                  <c:v>4008</c:v>
                </c:pt>
                <c:pt idx="6547">
                  <c:v>3900.3913043478246</c:v>
                </c:pt>
                <c:pt idx="6548">
                  <c:v>3896.2857142857129</c:v>
                </c:pt>
                <c:pt idx="6549">
                  <c:v>3867</c:v>
                </c:pt>
                <c:pt idx="6550">
                  <c:v>3849</c:v>
                </c:pt>
                <c:pt idx="6551">
                  <c:v>3802</c:v>
                </c:pt>
                <c:pt idx="6552">
                  <c:v>3789</c:v>
                </c:pt>
                <c:pt idx="6553">
                  <c:v>3756</c:v>
                </c:pt>
                <c:pt idx="6554">
                  <c:v>3621</c:v>
                </c:pt>
                <c:pt idx="6555">
                  <c:v>3612.9523809523803</c:v>
                </c:pt>
                <c:pt idx="6556">
                  <c:v>3611.6190476190441</c:v>
                </c:pt>
                <c:pt idx="6557">
                  <c:v>3590</c:v>
                </c:pt>
                <c:pt idx="6558">
                  <c:v>3570</c:v>
                </c:pt>
                <c:pt idx="6559">
                  <c:v>3536.6666666666633</c:v>
                </c:pt>
                <c:pt idx="6560">
                  <c:v>3530</c:v>
                </c:pt>
                <c:pt idx="6561">
                  <c:v>3517.333333333333</c:v>
                </c:pt>
                <c:pt idx="6562">
                  <c:v>3495.0434782608718</c:v>
                </c:pt>
                <c:pt idx="6563">
                  <c:v>3469.6190476190459</c:v>
                </c:pt>
                <c:pt idx="6564">
                  <c:v>3467.8095238095225</c:v>
                </c:pt>
                <c:pt idx="6565">
                  <c:v>3439</c:v>
                </c:pt>
                <c:pt idx="6566">
                  <c:v>3427</c:v>
                </c:pt>
                <c:pt idx="6567">
                  <c:v>3415</c:v>
                </c:pt>
                <c:pt idx="6568">
                  <c:v>3401</c:v>
                </c:pt>
                <c:pt idx="6569">
                  <c:v>3334</c:v>
                </c:pt>
                <c:pt idx="6570">
                  <c:v>3320</c:v>
                </c:pt>
                <c:pt idx="6571">
                  <c:v>3318.3809523809527</c:v>
                </c:pt>
                <c:pt idx="6572">
                  <c:v>3314.6666666666633</c:v>
                </c:pt>
                <c:pt idx="6573">
                  <c:v>3219</c:v>
                </c:pt>
                <c:pt idx="6574">
                  <c:v>3198</c:v>
                </c:pt>
                <c:pt idx="6575">
                  <c:v>3117</c:v>
                </c:pt>
                <c:pt idx="6576">
                  <c:v>3112.0952380952353</c:v>
                </c:pt>
                <c:pt idx="6577">
                  <c:v>3100</c:v>
                </c:pt>
                <c:pt idx="6578">
                  <c:v>3088</c:v>
                </c:pt>
                <c:pt idx="6579">
                  <c:v>3066</c:v>
                </c:pt>
                <c:pt idx="6580">
                  <c:v>3061</c:v>
                </c:pt>
                <c:pt idx="6581">
                  <c:v>2981</c:v>
                </c:pt>
                <c:pt idx="6582">
                  <c:v>2946.2857142857119</c:v>
                </c:pt>
                <c:pt idx="6583">
                  <c:v>2916</c:v>
                </c:pt>
                <c:pt idx="6584">
                  <c:v>2908</c:v>
                </c:pt>
                <c:pt idx="6585">
                  <c:v>2884</c:v>
                </c:pt>
                <c:pt idx="6586">
                  <c:v>2884</c:v>
                </c:pt>
                <c:pt idx="6587">
                  <c:v>2870.4761904761872</c:v>
                </c:pt>
                <c:pt idx="6588">
                  <c:v>2862</c:v>
                </c:pt>
                <c:pt idx="6589">
                  <c:v>2827</c:v>
                </c:pt>
                <c:pt idx="6590">
                  <c:v>2809</c:v>
                </c:pt>
                <c:pt idx="6591">
                  <c:v>2800.4761904761895</c:v>
                </c:pt>
                <c:pt idx="6592">
                  <c:v>2795</c:v>
                </c:pt>
                <c:pt idx="6593">
                  <c:v>2787</c:v>
                </c:pt>
                <c:pt idx="6594">
                  <c:v>2772.3913043478283</c:v>
                </c:pt>
                <c:pt idx="6595">
                  <c:v>2764</c:v>
                </c:pt>
                <c:pt idx="6596">
                  <c:v>2754.8571428571404</c:v>
                </c:pt>
                <c:pt idx="6597">
                  <c:v>2722</c:v>
                </c:pt>
                <c:pt idx="6598">
                  <c:v>2722</c:v>
                </c:pt>
                <c:pt idx="6599">
                  <c:v>2586.2857142857119</c:v>
                </c:pt>
                <c:pt idx="6600">
                  <c:v>2585</c:v>
                </c:pt>
                <c:pt idx="6601">
                  <c:v>2577</c:v>
                </c:pt>
                <c:pt idx="6602">
                  <c:v>2552</c:v>
                </c:pt>
                <c:pt idx="6603">
                  <c:v>2534</c:v>
                </c:pt>
                <c:pt idx="6604">
                  <c:v>2513</c:v>
                </c:pt>
                <c:pt idx="6605">
                  <c:v>2504.2857142857119</c:v>
                </c:pt>
                <c:pt idx="6606">
                  <c:v>2482</c:v>
                </c:pt>
                <c:pt idx="6607">
                  <c:v>2480</c:v>
                </c:pt>
                <c:pt idx="6608">
                  <c:v>2473</c:v>
                </c:pt>
                <c:pt idx="6609">
                  <c:v>2441.7619047619037</c:v>
                </c:pt>
                <c:pt idx="6610">
                  <c:v>2440.047619047617</c:v>
                </c:pt>
                <c:pt idx="6611">
                  <c:v>2428.4782608695641</c:v>
                </c:pt>
                <c:pt idx="6612">
                  <c:v>2427</c:v>
                </c:pt>
                <c:pt idx="6613">
                  <c:v>2389.714285714284</c:v>
                </c:pt>
                <c:pt idx="6614">
                  <c:v>2371</c:v>
                </c:pt>
                <c:pt idx="6615">
                  <c:v>2305</c:v>
                </c:pt>
                <c:pt idx="6616">
                  <c:v>2298</c:v>
                </c:pt>
                <c:pt idx="6617">
                  <c:v>2291</c:v>
                </c:pt>
                <c:pt idx="6618">
                  <c:v>2285</c:v>
                </c:pt>
                <c:pt idx="6619">
                  <c:v>2268.3809523809509</c:v>
                </c:pt>
                <c:pt idx="6620">
                  <c:v>2248</c:v>
                </c:pt>
                <c:pt idx="6621">
                  <c:v>2241</c:v>
                </c:pt>
                <c:pt idx="6622">
                  <c:v>2238</c:v>
                </c:pt>
                <c:pt idx="6623">
                  <c:v>2233</c:v>
                </c:pt>
                <c:pt idx="6624">
                  <c:v>2106</c:v>
                </c:pt>
                <c:pt idx="6625">
                  <c:v>2095.9999999999964</c:v>
                </c:pt>
                <c:pt idx="6626">
                  <c:v>2011</c:v>
                </c:pt>
                <c:pt idx="6627">
                  <c:v>2004</c:v>
                </c:pt>
                <c:pt idx="6628">
                  <c:v>1998.9523809523778</c:v>
                </c:pt>
                <c:pt idx="6629">
                  <c:v>1981.4285714285711</c:v>
                </c:pt>
                <c:pt idx="6630">
                  <c:v>1910</c:v>
                </c:pt>
                <c:pt idx="6631">
                  <c:v>1892.2608695652161</c:v>
                </c:pt>
                <c:pt idx="6632">
                  <c:v>1875</c:v>
                </c:pt>
                <c:pt idx="6633">
                  <c:v>1864</c:v>
                </c:pt>
                <c:pt idx="6634">
                  <c:v>1864</c:v>
                </c:pt>
                <c:pt idx="6635">
                  <c:v>1844</c:v>
                </c:pt>
                <c:pt idx="6636">
                  <c:v>1841</c:v>
                </c:pt>
                <c:pt idx="6637">
                  <c:v>1795</c:v>
                </c:pt>
                <c:pt idx="6638">
                  <c:v>1771</c:v>
                </c:pt>
                <c:pt idx="6639">
                  <c:v>1768.761904761903</c:v>
                </c:pt>
                <c:pt idx="6640">
                  <c:v>1749</c:v>
                </c:pt>
                <c:pt idx="6641">
                  <c:v>1739.5238095238074</c:v>
                </c:pt>
                <c:pt idx="6642">
                  <c:v>1736</c:v>
                </c:pt>
                <c:pt idx="6643">
                  <c:v>1728</c:v>
                </c:pt>
                <c:pt idx="6644">
                  <c:v>1724</c:v>
                </c:pt>
                <c:pt idx="6645">
                  <c:v>1710</c:v>
                </c:pt>
                <c:pt idx="6646">
                  <c:v>1686.5238095238085</c:v>
                </c:pt>
                <c:pt idx="6647">
                  <c:v>1665.9565217391321</c:v>
                </c:pt>
                <c:pt idx="6648">
                  <c:v>1641.2380952380936</c:v>
                </c:pt>
                <c:pt idx="6649">
                  <c:v>1626</c:v>
                </c:pt>
                <c:pt idx="6650">
                  <c:v>1569</c:v>
                </c:pt>
                <c:pt idx="6651">
                  <c:v>1566</c:v>
                </c:pt>
                <c:pt idx="6652">
                  <c:v>1541.0952380952365</c:v>
                </c:pt>
                <c:pt idx="6653">
                  <c:v>1538</c:v>
                </c:pt>
                <c:pt idx="6654">
                  <c:v>1526</c:v>
                </c:pt>
                <c:pt idx="6655">
                  <c:v>1477.217391304348</c:v>
                </c:pt>
                <c:pt idx="6656">
                  <c:v>1472</c:v>
                </c:pt>
                <c:pt idx="6657">
                  <c:v>1462</c:v>
                </c:pt>
                <c:pt idx="6658">
                  <c:v>1451.8095238095234</c:v>
                </c:pt>
                <c:pt idx="6659">
                  <c:v>1434</c:v>
                </c:pt>
                <c:pt idx="6660">
                  <c:v>1432</c:v>
                </c:pt>
                <c:pt idx="6661">
                  <c:v>1374.391304347824</c:v>
                </c:pt>
                <c:pt idx="6662">
                  <c:v>1350</c:v>
                </c:pt>
                <c:pt idx="6663">
                  <c:v>1345</c:v>
                </c:pt>
                <c:pt idx="6664">
                  <c:v>1344</c:v>
                </c:pt>
                <c:pt idx="6665">
                  <c:v>1340.9523809523798</c:v>
                </c:pt>
                <c:pt idx="6666">
                  <c:v>1317</c:v>
                </c:pt>
                <c:pt idx="6667">
                  <c:v>1302</c:v>
                </c:pt>
                <c:pt idx="6668">
                  <c:v>1298.0952380952349</c:v>
                </c:pt>
                <c:pt idx="6669">
                  <c:v>1292</c:v>
                </c:pt>
                <c:pt idx="6670">
                  <c:v>1290</c:v>
                </c:pt>
                <c:pt idx="6671">
                  <c:v>1278.9565217391321</c:v>
                </c:pt>
                <c:pt idx="6672">
                  <c:v>1278.0952380952365</c:v>
                </c:pt>
                <c:pt idx="6673">
                  <c:v>1276</c:v>
                </c:pt>
                <c:pt idx="6674">
                  <c:v>1248</c:v>
                </c:pt>
                <c:pt idx="6675">
                  <c:v>1246</c:v>
                </c:pt>
                <c:pt idx="6676">
                  <c:v>1228</c:v>
                </c:pt>
                <c:pt idx="6677">
                  <c:v>1216.9999999999982</c:v>
                </c:pt>
                <c:pt idx="6678">
                  <c:v>1212</c:v>
                </c:pt>
                <c:pt idx="6679">
                  <c:v>1102</c:v>
                </c:pt>
                <c:pt idx="6680">
                  <c:v>1084</c:v>
                </c:pt>
                <c:pt idx="6681">
                  <c:v>1080.0952380952349</c:v>
                </c:pt>
                <c:pt idx="6682">
                  <c:v>1057</c:v>
                </c:pt>
                <c:pt idx="6683">
                  <c:v>1046.2857142857119</c:v>
                </c:pt>
                <c:pt idx="6684">
                  <c:v>1037</c:v>
                </c:pt>
                <c:pt idx="6685">
                  <c:v>1015</c:v>
                </c:pt>
                <c:pt idx="6686">
                  <c:v>1000</c:v>
                </c:pt>
                <c:pt idx="6687">
                  <c:v>978</c:v>
                </c:pt>
                <c:pt idx="6688">
                  <c:v>955</c:v>
                </c:pt>
                <c:pt idx="6689">
                  <c:v>933</c:v>
                </c:pt>
                <c:pt idx="6690">
                  <c:v>896.09523809523716</c:v>
                </c:pt>
                <c:pt idx="6691">
                  <c:v>890.28571428571195</c:v>
                </c:pt>
                <c:pt idx="6692">
                  <c:v>877</c:v>
                </c:pt>
                <c:pt idx="6693">
                  <c:v>846</c:v>
                </c:pt>
                <c:pt idx="6694">
                  <c:v>760</c:v>
                </c:pt>
                <c:pt idx="6695">
                  <c:v>748</c:v>
                </c:pt>
                <c:pt idx="6696">
                  <c:v>707.14285714285506</c:v>
                </c:pt>
                <c:pt idx="6697">
                  <c:v>684.28571428571195</c:v>
                </c:pt>
                <c:pt idx="6698">
                  <c:v>657</c:v>
                </c:pt>
                <c:pt idx="6699">
                  <c:v>653</c:v>
                </c:pt>
                <c:pt idx="6700">
                  <c:v>569.5652173913038</c:v>
                </c:pt>
                <c:pt idx="6701">
                  <c:v>485</c:v>
                </c:pt>
                <c:pt idx="6702">
                  <c:v>468</c:v>
                </c:pt>
                <c:pt idx="6703">
                  <c:v>456.52173913043589</c:v>
                </c:pt>
                <c:pt idx="6704">
                  <c:v>453.85714285714221</c:v>
                </c:pt>
                <c:pt idx="6705">
                  <c:v>436</c:v>
                </c:pt>
                <c:pt idx="6706">
                  <c:v>394</c:v>
                </c:pt>
                <c:pt idx="6707">
                  <c:v>385</c:v>
                </c:pt>
                <c:pt idx="6708">
                  <c:v>368</c:v>
                </c:pt>
                <c:pt idx="6709">
                  <c:v>364</c:v>
                </c:pt>
                <c:pt idx="6710">
                  <c:v>338</c:v>
                </c:pt>
                <c:pt idx="6711">
                  <c:v>307.85714285714175</c:v>
                </c:pt>
                <c:pt idx="6712">
                  <c:v>305.28571428571195</c:v>
                </c:pt>
                <c:pt idx="6713">
                  <c:v>282</c:v>
                </c:pt>
                <c:pt idx="6714">
                  <c:v>258</c:v>
                </c:pt>
                <c:pt idx="6715">
                  <c:v>212</c:v>
                </c:pt>
                <c:pt idx="6716">
                  <c:v>209</c:v>
                </c:pt>
                <c:pt idx="6717">
                  <c:v>188.26086956521613</c:v>
                </c:pt>
                <c:pt idx="6718">
                  <c:v>188</c:v>
                </c:pt>
                <c:pt idx="6719">
                  <c:v>160</c:v>
                </c:pt>
                <c:pt idx="6720">
                  <c:v>132</c:v>
                </c:pt>
                <c:pt idx="6721">
                  <c:v>62.521739130435904</c:v>
                </c:pt>
                <c:pt idx="6722">
                  <c:v>27</c:v>
                </c:pt>
                <c:pt idx="6723">
                  <c:v>3.6379788070917162E-12</c:v>
                </c:pt>
                <c:pt idx="6724">
                  <c:v>3.6379788070917162E-12</c:v>
                </c:pt>
                <c:pt idx="6725">
                  <c:v>3.6379788070917162E-12</c:v>
                </c:pt>
                <c:pt idx="6726">
                  <c:v>1.8189894035458577E-12</c:v>
                </c:pt>
                <c:pt idx="6727">
                  <c:v>1.8189894035458577E-12</c:v>
                </c:pt>
                <c:pt idx="6728">
                  <c:v>1.8189894035458577E-12</c:v>
                </c:pt>
                <c:pt idx="6729">
                  <c:v>1.8189894035458577E-12</c:v>
                </c:pt>
                <c:pt idx="6730">
                  <c:v>1.8189894035458577E-12</c:v>
                </c:pt>
                <c:pt idx="6731">
                  <c:v>1.8189894035458577E-12</c:v>
                </c:pt>
                <c:pt idx="6732">
                  <c:v>1.8189894035458577E-12</c:v>
                </c:pt>
                <c:pt idx="6733">
                  <c:v>1.8189894035458577E-12</c:v>
                </c:pt>
                <c:pt idx="6734">
                  <c:v>1.8189894035458577E-12</c:v>
                </c:pt>
                <c:pt idx="6735">
                  <c:v>1.8189894035458577E-12</c:v>
                </c:pt>
                <c:pt idx="6736">
                  <c:v>1.8189894035458577E-12</c:v>
                </c:pt>
                <c:pt idx="6737">
                  <c:v>1.8189894035458577E-12</c:v>
                </c:pt>
                <c:pt idx="6738">
                  <c:v>1.8189894035458577E-12</c:v>
                </c:pt>
                <c:pt idx="6739">
                  <c:v>1.8189894035458577E-12</c:v>
                </c:pt>
                <c:pt idx="6740">
                  <c:v>9.0949470177292905E-13</c:v>
                </c:pt>
                <c:pt idx="6741">
                  <c:v>9.0949470177292905E-13</c:v>
                </c:pt>
                <c:pt idx="6742">
                  <c:v>9.0949470177292905E-13</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numCache>
            </c:numRef>
          </c:val>
        </c:ser>
        <c:dLbls/>
        <c:marker val="1"/>
        <c:axId val="58222464"/>
        <c:axId val="58232832"/>
      </c:lineChart>
      <c:catAx>
        <c:axId val="58222464"/>
        <c:scaling>
          <c:orientation val="minMax"/>
        </c:scaling>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b="1" dirty="0"/>
                  <a:t>Hourly </a:t>
                </a:r>
                <a:r>
                  <a:rPr lang="en-US" b="1" dirty="0" smtClean="0"/>
                  <a:t>8760 (Sorted from highest</a:t>
                </a:r>
                <a:r>
                  <a:rPr lang="en-US" b="1" baseline="0" dirty="0" smtClean="0"/>
                  <a:t> to lowest)</a:t>
                </a:r>
                <a:endParaRPr lang="en-US" b="1" dirty="0"/>
              </a:p>
            </c:rich>
          </c:tx>
          <c:layout>
            <c:manualLayout>
              <c:xMode val="edge"/>
              <c:yMode val="edge"/>
              <c:x val="0.16571970205942693"/>
              <c:y val="0.91439970185765607"/>
            </c:manualLayout>
          </c:layout>
          <c:spPr>
            <a:noFill/>
            <a:ln>
              <a:noFill/>
            </a:ln>
            <a:effectLst/>
          </c:spPr>
        </c:title>
        <c:numFmt formatCode="#,##0" sourceLinked="0"/>
        <c:maj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8232832"/>
        <c:crosses val="autoZero"/>
        <c:auto val="1"/>
        <c:lblAlgn val="ctr"/>
        <c:lblOffset val="100"/>
        <c:tickMarkSkip val="500"/>
      </c:catAx>
      <c:valAx>
        <c:axId val="58232832"/>
        <c:scaling>
          <c:orientation val="minMax"/>
          <c:max val="60000"/>
          <c:min val="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b="1" dirty="0"/>
                  <a:t>Microgrid Demand, KW</a:t>
                </a:r>
              </a:p>
            </c:rich>
          </c:tx>
          <c:layout>
            <c:manualLayout>
              <c:xMode val="edge"/>
              <c:yMode val="edge"/>
              <c:x val="1.1486027953718501E-2"/>
              <c:y val="0.21907117192875158"/>
            </c:manualLayout>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8222464"/>
        <c:crossesAt val="1"/>
        <c:crossBetween val="between"/>
      </c:valAx>
      <c:spPr>
        <a:noFill/>
        <a:ln>
          <a:noFill/>
        </a:ln>
        <a:effectLst/>
      </c:spPr>
    </c:plotArea>
    <c:legend>
      <c:legendPos val="b"/>
      <c:layout>
        <c:manualLayout>
          <c:xMode val="edge"/>
          <c:yMode val="edge"/>
          <c:x val="0.67825766126503828"/>
          <c:y val="0.15255389496215888"/>
          <c:w val="0.31937274372273444"/>
          <c:h val="0.2615207170705604"/>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chart>
  <c:spPr>
    <a:noFill/>
    <a:ln>
      <a:noFill/>
    </a:ln>
    <a:effectLst/>
  </c:spPr>
  <c:txPr>
    <a:bodyPr/>
    <a:lstStyle/>
    <a:p>
      <a:pPr>
        <a:defRPr sz="1800">
          <a:solidFill>
            <a:schemeClr val="tx1"/>
          </a:solidFill>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0.70418</cdr:x>
      <cdr:y>0.56672</cdr:y>
    </cdr:from>
    <cdr:to>
      <cdr:x>0.98816</cdr:x>
      <cdr:y>0.84878</cdr:y>
    </cdr:to>
    <cdr:sp macro="" textlink="">
      <cdr:nvSpPr>
        <cdr:cNvPr id="2" name="TextBox 12"/>
        <cdr:cNvSpPr txBox="1"/>
      </cdr:nvSpPr>
      <cdr:spPr>
        <a:xfrm xmlns:a="http://schemas.openxmlformats.org/drawingml/2006/main">
          <a:off x="6117071" y="2907758"/>
          <a:ext cx="2466877" cy="1447205"/>
        </a:xfrm>
        <a:prstGeom xmlns:a="http://schemas.openxmlformats.org/drawingml/2006/main" prst="round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pPr>
            <a:spcAft>
              <a:spcPts val="600"/>
            </a:spcAft>
          </a:pPr>
          <a:r>
            <a:rPr lang="en-US" sz="1600" dirty="0" smtClean="0">
              <a:solidFill>
                <a:schemeClr val="bg1"/>
              </a:solidFill>
            </a:rPr>
            <a:t>Baseline Procurement </a:t>
          </a:r>
        </a:p>
        <a:p xmlns:a="http://schemas.openxmlformats.org/drawingml/2006/main">
          <a:pPr>
            <a:spcAft>
              <a:spcPts val="600"/>
            </a:spcAft>
          </a:pPr>
          <a:r>
            <a:rPr lang="en-US" sz="1600" dirty="0" smtClean="0">
              <a:solidFill>
                <a:schemeClr val="bg1"/>
              </a:solidFill>
            </a:rPr>
            <a:t>NY: $80/MWh</a:t>
          </a:r>
        </a:p>
        <a:p xmlns:a="http://schemas.openxmlformats.org/drawingml/2006/main">
          <a:pPr>
            <a:spcAft>
              <a:spcPts val="600"/>
            </a:spcAft>
          </a:pPr>
          <a:r>
            <a:rPr lang="en-US" sz="1600" dirty="0" smtClean="0">
              <a:solidFill>
                <a:schemeClr val="bg1"/>
              </a:solidFill>
            </a:rPr>
            <a:t>DC: $70/MWh</a:t>
          </a:r>
        </a:p>
        <a:p xmlns:a="http://schemas.openxmlformats.org/drawingml/2006/main">
          <a:pPr>
            <a:spcAft>
              <a:spcPts val="600"/>
            </a:spcAft>
          </a:pPr>
          <a:r>
            <a:rPr lang="en-US" sz="1600" dirty="0" smtClean="0">
              <a:solidFill>
                <a:schemeClr val="bg1"/>
              </a:solidFill>
            </a:rPr>
            <a:t>MA: $80/MWh</a:t>
          </a:r>
          <a:endParaRPr lang="en-US" sz="16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fld id="{8E0A7EE8-42A7-064E-8817-7148A22AA583}" type="datetimeFigureOut">
              <a:rPr lang="en-US" smtClean="0"/>
              <a:pPr/>
              <a:t>6/30/2015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25EE8DB1-D850-1F4B-A09F-D3EF9F771313}" type="slidenum">
              <a:rPr lang="en-US" smtClean="0"/>
              <a:pPr/>
              <a:t>‹#›</a:t>
            </a:fld>
            <a:endParaRPr lang="en-US" dirty="0"/>
          </a:p>
        </p:txBody>
      </p:sp>
    </p:spTree>
    <p:extLst>
      <p:ext uri="{BB962C8B-B14F-4D97-AF65-F5344CB8AC3E}">
        <p14:creationId xmlns:p14="http://schemas.microsoft.com/office/powerpoint/2010/main" xmlns="" val="963165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0948FFB8-E823-4A39-987D-3C4A28725927}" type="datetimeFigureOut">
              <a:rPr lang="en-US" smtClean="0"/>
              <a:pPr/>
              <a:t>6/30/2015</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07C676A5-E137-422A-BF07-B291C2C29D16}" type="slidenum">
              <a:rPr lang="en-US" smtClean="0"/>
              <a:pPr/>
              <a:t>‹#›</a:t>
            </a:fld>
            <a:endParaRPr lang="en-US" dirty="0"/>
          </a:p>
        </p:txBody>
      </p:sp>
    </p:spTree>
    <p:extLst>
      <p:ext uri="{BB962C8B-B14F-4D97-AF65-F5344CB8AC3E}">
        <p14:creationId xmlns:p14="http://schemas.microsoft.com/office/powerpoint/2010/main" xmlns="" val="88803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sz="1300" dirty="0"/>
              <a:t>Imagine a state with no cities or local governments.   Microgrids, like cities, can provide representation, critical services and islanding assets.  </a:t>
            </a:r>
          </a:p>
          <a:p>
            <a:endParaRPr lang="en-US" sz="1300" dirty="0"/>
          </a:p>
          <a:p>
            <a:r>
              <a:rPr lang="en-US" sz="1300" dirty="0"/>
              <a:t>PEER help grid operators adopt a microgrid architecture which mirrors the structure of the US government. The federal or transmission level is represented by the Federal Energy Regulatory Committee and independent system operators, utilities, and independent power producers delivering power to… </a:t>
            </a:r>
          </a:p>
          <a:p>
            <a:endParaRPr lang="en-US" sz="1300" dirty="0"/>
          </a:p>
          <a:p>
            <a:r>
              <a:rPr lang="en-US" sz="1300" dirty="0"/>
              <a:t>&lt;click&gt; The microgrid architecture divides the electricity system into a network of smaller nodes, typically at the local substation level. There’s a state level represented by regulatory commissions and utilities using area substations and high voltage distribution to get power to </a:t>
            </a:r>
          </a:p>
          <a:p>
            <a:endParaRPr lang="en-US" sz="1300" dirty="0"/>
          </a:p>
          <a:p>
            <a:r>
              <a:rPr lang="en-US" sz="1300" dirty="0"/>
              <a:t>&lt;click&gt; a local level represented by utility microgrids. These microgrids serve distinct sets of customers co-located or otherwise operating as a unit with local representation. and </a:t>
            </a:r>
          </a:p>
          <a:p>
            <a:endParaRPr lang="en-US" sz="1300" dirty="0"/>
          </a:p>
          <a:p>
            <a:r>
              <a:rPr lang="en-US" sz="1300" dirty="0"/>
              <a:t>&lt; Click&gt; The final component of the microgrid architecture is the resilient or islandable facility, which can operate for weeks without power. </a:t>
            </a:r>
          </a:p>
          <a:p>
            <a:endParaRPr lang="en-US" dirty="0"/>
          </a:p>
        </p:txBody>
      </p:sp>
      <p:sp>
        <p:nvSpPr>
          <p:cNvPr id="4" name="Slide Number Placeholder 3"/>
          <p:cNvSpPr>
            <a:spLocks noGrp="1"/>
          </p:cNvSpPr>
          <p:nvPr>
            <p:ph type="sldNum" sz="quarter" idx="10"/>
          </p:nvPr>
        </p:nvSpPr>
        <p:spPr/>
        <p:txBody>
          <a:bodyPr/>
          <a:lstStyle/>
          <a:p>
            <a:fld id="{DD1647B9-1423-4BA9-8FAB-E7FA57A621C8}" type="slidenum">
              <a:rPr lang="en-US" smtClean="0"/>
              <a:pPr/>
              <a:t>3</a:t>
            </a:fld>
            <a:endParaRPr lang="en-US" dirty="0"/>
          </a:p>
        </p:txBody>
      </p:sp>
    </p:spTree>
    <p:extLst>
      <p:ext uri="{BB962C8B-B14F-4D97-AF65-F5344CB8AC3E}">
        <p14:creationId xmlns:p14="http://schemas.microsoft.com/office/powerpoint/2010/main" xmlns="" val="270701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Campus</a:t>
            </a:r>
            <a:r>
              <a:rPr lang="en-US" baseline="0" dirty="0" smtClean="0"/>
              <a:t> microgrid deliver resiliency, better reliability, better power quality for 25 to 50% less.  Municipal microgrids like Naperville and Chattanooga do the same.</a:t>
            </a:r>
          </a:p>
          <a:p>
            <a:endParaRPr lang="en-US" dirty="0"/>
          </a:p>
        </p:txBody>
      </p:sp>
      <p:sp>
        <p:nvSpPr>
          <p:cNvPr id="4" name="Slide Number Placeholder 3"/>
          <p:cNvSpPr>
            <a:spLocks noGrp="1"/>
          </p:cNvSpPr>
          <p:nvPr>
            <p:ph type="sldNum" sz="quarter" idx="10"/>
          </p:nvPr>
        </p:nvSpPr>
        <p:spPr/>
        <p:txBody>
          <a:bodyPr/>
          <a:lstStyle/>
          <a:p>
            <a:fld id="{BCF50183-B3E0-4A86-B779-5B2F786363E0}" type="slidenum">
              <a:rPr lang="en-US" smtClean="0"/>
              <a:pPr/>
              <a:t>15</a:t>
            </a:fld>
            <a:endParaRPr lang="en-US" dirty="0"/>
          </a:p>
        </p:txBody>
      </p:sp>
    </p:spTree>
    <p:extLst>
      <p:ext uri="{BB962C8B-B14F-4D97-AF65-F5344CB8AC3E}">
        <p14:creationId xmlns:p14="http://schemas.microsoft.com/office/powerpoint/2010/main" xmlns="" val="3037175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36"/>
            <a:r>
              <a:rPr lang="en-US" b="1" dirty="0" smtClean="0">
                <a:solidFill>
                  <a:prstClr val="black"/>
                </a:solidFill>
                <a:latin typeface="Century Gothic" panose="020B0502020202020204" pitchFamily="34" charset="0"/>
              </a:rPr>
              <a:t>Large mixed use</a:t>
            </a:r>
            <a:r>
              <a:rPr lang="en-US" b="1" baseline="0" dirty="0" smtClean="0">
                <a:solidFill>
                  <a:prstClr val="black"/>
                </a:solidFill>
                <a:latin typeface="Century Gothic" panose="020B0502020202020204" pitchFamily="34" charset="0"/>
              </a:rPr>
              <a:t> development</a:t>
            </a:r>
            <a:endParaRPr lang="en-US" b="1" dirty="0" smtClean="0">
              <a:solidFill>
                <a:prstClr val="black"/>
              </a:solidFill>
              <a:latin typeface="Century Gothic" panose="020B0502020202020204" pitchFamily="34" charset="0"/>
            </a:endParaRPr>
          </a:p>
          <a:p>
            <a:pPr marL="302021" indent="-302021" defTabSz="483236">
              <a:buFont typeface="Arial" panose="020B0604020202020204" pitchFamily="34" charset="0"/>
              <a:buChar char="•"/>
            </a:pPr>
            <a:r>
              <a:rPr lang="en-US" b="1" dirty="0" smtClean="0">
                <a:solidFill>
                  <a:prstClr val="black"/>
                </a:solidFill>
                <a:latin typeface="Century Gothic" panose="020B0502020202020204" pitchFamily="34" charset="0"/>
              </a:rPr>
              <a:t>Baseline Power Cost = $20 million or $80/MWh</a:t>
            </a:r>
          </a:p>
          <a:p>
            <a:pPr marL="302021" indent="-302021" defTabSz="483236">
              <a:buFont typeface="Arial" panose="020B0604020202020204" pitchFamily="34" charset="0"/>
              <a:buChar char="•"/>
            </a:pPr>
            <a:r>
              <a:rPr lang="en-US" b="1" dirty="0" smtClean="0">
                <a:solidFill>
                  <a:prstClr val="black"/>
                </a:solidFill>
                <a:latin typeface="Century Gothic" panose="020B0502020202020204" pitchFamily="34" charset="0"/>
              </a:rPr>
              <a:t>RTP Cost = $11 million or $44/MWh </a:t>
            </a:r>
          </a:p>
          <a:p>
            <a:endParaRPr lang="en-US" dirty="0"/>
          </a:p>
        </p:txBody>
      </p:sp>
      <p:sp>
        <p:nvSpPr>
          <p:cNvPr id="4" name="Slide Number Placeholder 3"/>
          <p:cNvSpPr>
            <a:spLocks noGrp="1"/>
          </p:cNvSpPr>
          <p:nvPr>
            <p:ph type="sldNum" sz="quarter" idx="10"/>
          </p:nvPr>
        </p:nvSpPr>
        <p:spPr/>
        <p:txBody>
          <a:bodyPr/>
          <a:lstStyle/>
          <a:p>
            <a:fld id="{FCD967E8-3C6E-45F2-8B95-D931118FE9CC}" type="slidenum">
              <a:rPr lang="en-US" smtClean="0"/>
              <a:pPr/>
              <a:t>26</a:t>
            </a:fld>
            <a:endParaRPr lang="en-US" dirty="0"/>
          </a:p>
        </p:txBody>
      </p:sp>
    </p:spTree>
    <p:extLst>
      <p:ext uri="{BB962C8B-B14F-4D97-AF65-F5344CB8AC3E}">
        <p14:creationId xmlns:p14="http://schemas.microsoft.com/office/powerpoint/2010/main" xmlns="" val="54295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buFont typeface="Arial" panose="020B0604020202020204" pitchFamily="34" charset="0"/>
              <a:buNone/>
            </a:pPr>
            <a:r>
              <a:rPr lang="en-US" b="1" dirty="0" smtClean="0">
                <a:solidFill>
                  <a:prstClr val="black"/>
                </a:solidFill>
                <a:latin typeface="Century Gothic" panose="020B0502020202020204" pitchFamily="34" charset="0"/>
              </a:rPr>
              <a:t>Large mixed use</a:t>
            </a:r>
            <a:r>
              <a:rPr lang="en-US" b="1" baseline="0" dirty="0" smtClean="0">
                <a:solidFill>
                  <a:prstClr val="black"/>
                </a:solidFill>
                <a:latin typeface="Century Gothic" panose="020B0502020202020204" pitchFamily="34" charset="0"/>
              </a:rPr>
              <a:t> development</a:t>
            </a:r>
            <a:endParaRPr lang="en-US" b="1" dirty="0" smtClean="0">
              <a:solidFill>
                <a:prstClr val="black"/>
              </a:solidFill>
              <a:latin typeface="Century Gothic" panose="020B0502020202020204" pitchFamily="34" charset="0"/>
            </a:endParaRPr>
          </a:p>
          <a:p>
            <a:pPr marL="285750" indent="-285750" defTabSz="457200">
              <a:buFont typeface="Arial" panose="020B0604020202020204" pitchFamily="34" charset="0"/>
              <a:buChar char="•"/>
            </a:pPr>
            <a:r>
              <a:rPr lang="en-US" b="1" dirty="0" smtClean="0">
                <a:solidFill>
                  <a:prstClr val="black"/>
                </a:solidFill>
                <a:latin typeface="Century Gothic" panose="020B0502020202020204" pitchFamily="34" charset="0"/>
              </a:rPr>
              <a:t>Baseline Power Cost = $20 million or $80/MWh</a:t>
            </a:r>
          </a:p>
          <a:p>
            <a:pPr marL="285750" indent="-285750" defTabSz="457200">
              <a:buFont typeface="Arial" panose="020B0604020202020204" pitchFamily="34" charset="0"/>
              <a:buChar char="•"/>
            </a:pPr>
            <a:r>
              <a:rPr lang="en-US" b="1" dirty="0" smtClean="0">
                <a:solidFill>
                  <a:prstClr val="black"/>
                </a:solidFill>
                <a:latin typeface="Century Gothic" panose="020B0502020202020204" pitchFamily="34" charset="0"/>
              </a:rPr>
              <a:t>RTP Cost = $11 million or $44/MWh </a:t>
            </a:r>
          </a:p>
          <a:p>
            <a:endParaRPr lang="en-US" dirty="0"/>
          </a:p>
        </p:txBody>
      </p:sp>
      <p:sp>
        <p:nvSpPr>
          <p:cNvPr id="4" name="Slide Number Placeholder 3"/>
          <p:cNvSpPr>
            <a:spLocks noGrp="1"/>
          </p:cNvSpPr>
          <p:nvPr>
            <p:ph type="sldNum" sz="quarter" idx="10"/>
          </p:nvPr>
        </p:nvSpPr>
        <p:spPr/>
        <p:txBody>
          <a:bodyPr/>
          <a:lstStyle/>
          <a:p>
            <a:fld id="{FCD967E8-3C6E-45F2-8B95-D931118FE9CC}" type="slidenum">
              <a:rPr lang="en-US" smtClean="0"/>
              <a:pPr/>
              <a:t>32</a:t>
            </a:fld>
            <a:endParaRPr lang="en-US" dirty="0"/>
          </a:p>
        </p:txBody>
      </p:sp>
    </p:spTree>
    <p:extLst>
      <p:ext uri="{BB962C8B-B14F-4D97-AF65-F5344CB8AC3E}">
        <p14:creationId xmlns:p14="http://schemas.microsoft.com/office/powerpoint/2010/main" xmlns="" val="197414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smtClean="0"/>
              <a:t>What are you plugging into?  North</a:t>
            </a:r>
            <a:r>
              <a:rPr lang="en-US" baseline="0" dirty="0" smtClean="0"/>
              <a:t> Dakota and Iowa have achieved 21% and 26% renewable generation while still emitting carbon and other harmful pollutants at the highest rates in the world.  PEER offers a new performance based scoring system that focuses on outcomes that matter. </a:t>
            </a:r>
            <a:endParaRPr lang="en-US" dirty="0" smtClean="0"/>
          </a:p>
          <a:p>
            <a:endParaRPr lang="en-US" dirty="0"/>
          </a:p>
        </p:txBody>
      </p:sp>
      <p:sp>
        <p:nvSpPr>
          <p:cNvPr id="4" name="Slide Number Placeholder 3"/>
          <p:cNvSpPr>
            <a:spLocks noGrp="1"/>
          </p:cNvSpPr>
          <p:nvPr>
            <p:ph type="sldNum" sz="quarter" idx="10"/>
          </p:nvPr>
        </p:nvSpPr>
        <p:spPr/>
        <p:txBody>
          <a:bodyPr/>
          <a:lstStyle/>
          <a:p>
            <a:fld id="{DD1647B9-1423-4BA9-8FAB-E7FA57A621C8}" type="slidenum">
              <a:rPr lang="en-US" smtClean="0"/>
              <a:pPr/>
              <a:t>35</a:t>
            </a:fld>
            <a:endParaRPr lang="en-US" dirty="0"/>
          </a:p>
        </p:txBody>
      </p:sp>
    </p:spTree>
    <p:extLst>
      <p:ext uri="{BB962C8B-B14F-4D97-AF65-F5344CB8AC3E}">
        <p14:creationId xmlns:p14="http://schemas.microsoft.com/office/powerpoint/2010/main" xmlns="" val="312395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Excess capacity is due to overbuilding by the private sector in restructured states, private sector built this capacity at no cost to customers.  The</a:t>
            </a:r>
            <a:r>
              <a:rPr lang="en-US" baseline="0" dirty="0" smtClean="0"/>
              <a:t> private sector now stands ready to invest billions at no cost to rate payers if the state commissions and utilities remove barriers.</a:t>
            </a:r>
            <a:endParaRPr lang="en-US" dirty="0"/>
          </a:p>
        </p:txBody>
      </p:sp>
      <p:sp>
        <p:nvSpPr>
          <p:cNvPr id="4" name="Slide Number Placeholder 3"/>
          <p:cNvSpPr>
            <a:spLocks noGrp="1"/>
          </p:cNvSpPr>
          <p:nvPr>
            <p:ph type="sldNum" sz="quarter" idx="10"/>
          </p:nvPr>
        </p:nvSpPr>
        <p:spPr/>
        <p:txBody>
          <a:bodyPr/>
          <a:lstStyle/>
          <a:p>
            <a:fld id="{78F6161C-3C9D-4AEE-BC21-15A12777E56A}" type="slidenum">
              <a:rPr lang="en-US" smtClean="0"/>
              <a:pPr/>
              <a:t>36</a:t>
            </a:fld>
            <a:endParaRPr lang="en-US" dirty="0"/>
          </a:p>
        </p:txBody>
      </p:sp>
    </p:spTree>
    <p:extLst>
      <p:ext uri="{BB962C8B-B14F-4D97-AF65-F5344CB8AC3E}">
        <p14:creationId xmlns:p14="http://schemas.microsoft.com/office/powerpoint/2010/main" xmlns="" val="3199925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68771"/>
            <a:ext cx="7772400" cy="1470025"/>
          </a:xfrm>
        </p:spPr>
        <p:txBody>
          <a:bodyPr>
            <a:normAutofit/>
          </a:bodyPr>
          <a:lstStyle>
            <a:lvl1pPr algn="ctr">
              <a:defRPr sz="3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49646"/>
            <a:ext cx="6400800" cy="1025435"/>
          </a:xfrm>
        </p:spPr>
        <p:txBody>
          <a:bodyPr anchor="ctr">
            <a:normAutofit/>
          </a:bodyPr>
          <a:lstStyle>
            <a:lvl1pPr marL="0" indent="0" algn="ctr">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722313" y="3659859"/>
            <a:ext cx="77724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descr="PEER_Logo_CMYK.ai"/>
          <p:cNvPicPr>
            <a:picLocks noChangeAspect="1"/>
          </p:cNvPicPr>
          <p:nvPr userDrawn="1"/>
        </p:nvPicPr>
        <p:blipFill rotWithShape="1">
          <a:blip r:embed="rId2" cstate="print">
            <a:extLst>
              <a:ext uri="{28A0092B-C50C-407E-A947-70E740481C1C}">
                <a14:useLocalDpi xmlns:a14="http://schemas.microsoft.com/office/drawing/2010/main" xmlns=""/>
              </a:ext>
            </a:extLst>
          </a:blip>
          <a:srcRect l="30101" t="43001" r="30586" b="41671"/>
          <a:stretch/>
        </p:blipFill>
        <p:spPr>
          <a:xfrm>
            <a:off x="3401401" y="5292200"/>
            <a:ext cx="2350323" cy="708095"/>
          </a:xfrm>
          <a:prstGeom prst="rect">
            <a:avLst/>
          </a:prstGeom>
        </p:spPr>
      </p:pic>
      <p:grpSp>
        <p:nvGrpSpPr>
          <p:cNvPr id="6" name="Group 5"/>
          <p:cNvGrpSpPr/>
          <p:nvPr userDrawn="1"/>
        </p:nvGrpSpPr>
        <p:grpSpPr>
          <a:xfrm>
            <a:off x="0" y="6742535"/>
            <a:ext cx="9144000" cy="125955"/>
            <a:chOff x="0" y="6753031"/>
            <a:chExt cx="9144000" cy="125955"/>
          </a:xfrm>
        </p:grpSpPr>
        <p:sp>
          <p:nvSpPr>
            <p:cNvPr id="9" name="Rectangle 8"/>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202352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FULL with caption">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1" y="1"/>
            <a:ext cx="9144000" cy="6858000"/>
          </a:xfrm>
        </p:spPr>
        <p:txBody>
          <a:bodyPr/>
          <a:lstStyle>
            <a:lvl1pPr marL="0" indent="0">
              <a:buNone/>
              <a:defRPr/>
            </a:lvl1pPr>
          </a:lstStyle>
          <a:p>
            <a:r>
              <a:rPr lang="en-US" dirty="0" smtClean="0"/>
              <a:t>Picture</a:t>
            </a:r>
            <a:endParaRPr lang="en-US" dirty="0"/>
          </a:p>
        </p:txBody>
      </p:sp>
      <p:sp>
        <p:nvSpPr>
          <p:cNvPr id="5" name="Rectangle 4"/>
          <p:cNvSpPr/>
          <p:nvPr userDrawn="1"/>
        </p:nvSpPr>
        <p:spPr>
          <a:xfrm>
            <a:off x="1" y="6108827"/>
            <a:ext cx="9144000" cy="461836"/>
          </a:xfrm>
          <a:prstGeom prst="rect">
            <a:avLst/>
          </a:prstGeom>
          <a:gradFill flip="none" rotWithShape="1">
            <a:gsLst>
              <a:gs pos="0">
                <a:schemeClr val="accent1">
                  <a:tint val="100000"/>
                  <a:shade val="100000"/>
                  <a:satMod val="130000"/>
                  <a:alpha val="46000"/>
                </a:schemeClr>
              </a:gs>
              <a:gs pos="100000">
                <a:schemeClr val="bg1">
                  <a:alpha val="46000"/>
                </a:schemeClr>
              </a:gs>
            </a:gsLst>
            <a:lin ang="115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hasCustomPrompt="1"/>
          </p:nvPr>
        </p:nvSpPr>
        <p:spPr>
          <a:xfrm>
            <a:off x="3303606" y="6193295"/>
            <a:ext cx="5486400" cy="314392"/>
          </a:xfrm>
        </p:spPr>
        <p:txBody>
          <a:bodyPr/>
          <a:lstStyle>
            <a:lvl1pPr marL="0" indent="0" algn="r">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Insert photo caption here</a:t>
            </a:r>
          </a:p>
        </p:txBody>
      </p:sp>
    </p:spTree>
    <p:extLst>
      <p:ext uri="{BB962C8B-B14F-4D97-AF65-F5344CB8AC3E}">
        <p14:creationId xmlns:p14="http://schemas.microsoft.com/office/powerpoint/2010/main" xmlns="" val="110839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5788"/>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4252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cxnSp>
        <p:nvCxnSpPr>
          <p:cNvPr id="8" name="Straight Connector 7"/>
          <p:cNvCxnSpPr/>
          <p:nvPr userDrawn="1"/>
        </p:nvCxnSpPr>
        <p:spPr>
          <a:xfrm>
            <a:off x="1792288" y="4975788"/>
            <a:ext cx="5486400"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6742535"/>
            <a:ext cx="9144000" cy="125955"/>
            <a:chOff x="0" y="6753031"/>
            <a:chExt cx="9144000" cy="125955"/>
          </a:xfrm>
        </p:grpSpPr>
        <p:sp>
          <p:nvSpPr>
            <p:cNvPr id="7" name="Rectangle 6"/>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53020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Chart Placeholder 8"/>
          <p:cNvSpPr>
            <a:spLocks noGrp="1"/>
          </p:cNvSpPr>
          <p:nvPr>
            <p:ph type="chart" sz="quarter" idx="10" hasCustomPrompt="1"/>
          </p:nvPr>
        </p:nvSpPr>
        <p:spPr>
          <a:xfrm>
            <a:off x="1138238" y="846138"/>
            <a:ext cx="6818312" cy="5140325"/>
          </a:xfrm>
        </p:spPr>
        <p:txBody>
          <a:bodyPr/>
          <a:lstStyle>
            <a:lvl1pPr marL="0" indent="0">
              <a:buNone/>
              <a:defRPr/>
            </a:lvl1pPr>
          </a:lstStyle>
          <a:p>
            <a:r>
              <a:rPr lang="en-US" dirty="0" smtClean="0"/>
              <a:t>Chart</a:t>
            </a:r>
            <a:endParaRPr lang="en-US" dirty="0"/>
          </a:p>
        </p:txBody>
      </p:sp>
      <p:grpSp>
        <p:nvGrpSpPr>
          <p:cNvPr id="3" name="Group 2"/>
          <p:cNvGrpSpPr/>
          <p:nvPr userDrawn="1"/>
        </p:nvGrpSpPr>
        <p:grpSpPr>
          <a:xfrm>
            <a:off x="0" y="6742535"/>
            <a:ext cx="9144000" cy="125955"/>
            <a:chOff x="0" y="6753031"/>
            <a:chExt cx="9144000" cy="125955"/>
          </a:xfrm>
        </p:grpSpPr>
        <p:sp>
          <p:nvSpPr>
            <p:cNvPr id="4" name="Rectangle 3"/>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245218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1">
    <p:bg>
      <p:bgPr>
        <a:solidFill>
          <a:schemeClr val="accent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369023" y="3270801"/>
            <a:ext cx="6399769" cy="2722562"/>
          </a:xfrm>
        </p:spPr>
        <p:txBody>
          <a:bodyPr/>
          <a:lstStyle>
            <a:lvl1pPr marL="0" indent="0" algn="ctr">
              <a:buNone/>
              <a:defRPr baseline="0">
                <a:solidFill>
                  <a:srgbClr val="FFFFFF"/>
                </a:solidFill>
              </a:defRPr>
            </a:lvl1pPr>
          </a:lstStyle>
          <a:p>
            <a:pPr lvl="0"/>
            <a:r>
              <a:rPr lang="en-US" dirty="0" smtClean="0"/>
              <a:t>Quote goes here</a:t>
            </a:r>
            <a:endParaRPr lang="en-US" dirty="0"/>
          </a:p>
        </p:txBody>
      </p:sp>
      <p:cxnSp>
        <p:nvCxnSpPr>
          <p:cNvPr id="8" name="Straight Connector 7"/>
          <p:cNvCxnSpPr/>
          <p:nvPr userDrawn="1"/>
        </p:nvCxnSpPr>
        <p:spPr>
          <a:xfrm>
            <a:off x="1836018" y="2804380"/>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quote.eps"/>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4090574" y="1424019"/>
            <a:ext cx="863600" cy="711200"/>
          </a:xfrm>
          <a:prstGeom prst="rect">
            <a:avLst/>
          </a:prstGeom>
        </p:spPr>
      </p:pic>
    </p:spTree>
    <p:extLst>
      <p:ext uri="{BB962C8B-B14F-4D97-AF65-F5344CB8AC3E}">
        <p14:creationId xmlns:p14="http://schemas.microsoft.com/office/powerpoint/2010/main" xmlns="" val="134839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ou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7282" y="2536040"/>
            <a:ext cx="3764521" cy="1143000"/>
          </a:xfrm>
        </p:spPr>
        <p:txBody>
          <a:bodyPr>
            <a:noAutofit/>
          </a:bodyPr>
          <a:lstStyle>
            <a:lvl1pPr algn="ctr">
              <a:defRPr sz="10000">
                <a:solidFill>
                  <a:srgbClr val="FFFFFF"/>
                </a:solidFill>
                <a:latin typeface="Arial"/>
                <a:cs typeface="Arial"/>
              </a:defRPr>
            </a:lvl1pPr>
          </a:lstStyle>
          <a:p>
            <a:r>
              <a:rPr lang="en-US" dirty="0" smtClean="0"/>
              <a:t>52%</a:t>
            </a:r>
            <a:endParaRPr lang="en-US" dirty="0"/>
          </a:p>
        </p:txBody>
      </p:sp>
      <p:sp>
        <p:nvSpPr>
          <p:cNvPr id="7" name="Text Placeholder 6"/>
          <p:cNvSpPr>
            <a:spLocks noGrp="1"/>
          </p:cNvSpPr>
          <p:nvPr>
            <p:ph type="body" sz="quarter" idx="10" hasCustomPrompt="1"/>
          </p:nvPr>
        </p:nvSpPr>
        <p:spPr>
          <a:xfrm>
            <a:off x="1899522" y="3798888"/>
            <a:ext cx="5373696" cy="2330450"/>
          </a:xfrm>
        </p:spPr>
        <p:txBody>
          <a:bodyPr>
            <a:normAutofit/>
          </a:bodyPr>
          <a:lstStyle>
            <a:lvl1pPr marL="0" indent="0" algn="ctr">
              <a:buNone/>
              <a:defRPr sz="2000" baseline="0">
                <a:solidFill>
                  <a:schemeClr val="bg1"/>
                </a:solidFill>
                <a:latin typeface="Arial"/>
                <a:cs typeface="Aria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smtClean="0"/>
              <a:t>Stat info goes here</a:t>
            </a:r>
            <a:endParaRPr lang="en-US" dirty="0"/>
          </a:p>
        </p:txBody>
      </p:sp>
    </p:spTree>
    <p:extLst>
      <p:ext uri="{BB962C8B-B14F-4D97-AF65-F5344CB8AC3E}">
        <p14:creationId xmlns:p14="http://schemas.microsoft.com/office/powerpoint/2010/main" xmlns="" val="144892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3">
    <p:bg>
      <p:bgPr>
        <a:solidFill>
          <a:schemeClr val="accent3"/>
        </a:solid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369023" y="3270801"/>
            <a:ext cx="6399769" cy="2722562"/>
          </a:xfrm>
        </p:spPr>
        <p:txBody>
          <a:bodyPr/>
          <a:lstStyle>
            <a:lvl1pPr marL="0" indent="0" algn="ctr">
              <a:buNone/>
              <a:defRPr baseline="0">
                <a:solidFill>
                  <a:srgbClr val="FFFFFF"/>
                </a:solidFill>
              </a:defRPr>
            </a:lvl1pPr>
          </a:lstStyle>
          <a:p>
            <a:pPr lvl="0"/>
            <a:r>
              <a:rPr lang="en-US" dirty="0" smtClean="0"/>
              <a:t>Quote goes here</a:t>
            </a:r>
            <a:endParaRPr lang="en-US" dirty="0"/>
          </a:p>
        </p:txBody>
      </p:sp>
      <p:cxnSp>
        <p:nvCxnSpPr>
          <p:cNvPr id="4" name="Straight Connector 3"/>
          <p:cNvCxnSpPr/>
          <p:nvPr userDrawn="1"/>
        </p:nvCxnSpPr>
        <p:spPr>
          <a:xfrm>
            <a:off x="1836018" y="2804380"/>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quote.eps"/>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4090574" y="1424019"/>
            <a:ext cx="863600" cy="711200"/>
          </a:xfrm>
          <a:prstGeom prst="rect">
            <a:avLst/>
          </a:prstGeom>
        </p:spPr>
      </p:pic>
    </p:spTree>
    <p:extLst>
      <p:ext uri="{BB962C8B-B14F-4D97-AF65-F5344CB8AC3E}">
        <p14:creationId xmlns:p14="http://schemas.microsoft.com/office/powerpoint/2010/main" xmlns="" val="3383586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4">
    <p:bg>
      <p:bgPr>
        <a:solidFill>
          <a:schemeClr val="accent4"/>
        </a:solid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369023" y="3270801"/>
            <a:ext cx="6399769" cy="2722562"/>
          </a:xfrm>
        </p:spPr>
        <p:txBody>
          <a:bodyPr/>
          <a:lstStyle>
            <a:lvl1pPr marL="0" indent="0" algn="ctr">
              <a:buNone/>
              <a:defRPr baseline="0">
                <a:solidFill>
                  <a:srgbClr val="FFFFFF"/>
                </a:solidFill>
              </a:defRPr>
            </a:lvl1pPr>
          </a:lstStyle>
          <a:p>
            <a:pPr lvl="0"/>
            <a:r>
              <a:rPr lang="en-US" dirty="0" smtClean="0"/>
              <a:t>Quote goes here</a:t>
            </a:r>
            <a:endParaRPr lang="en-US" dirty="0"/>
          </a:p>
        </p:txBody>
      </p:sp>
      <p:cxnSp>
        <p:nvCxnSpPr>
          <p:cNvPr id="4" name="Straight Connector 3"/>
          <p:cNvCxnSpPr/>
          <p:nvPr userDrawn="1"/>
        </p:nvCxnSpPr>
        <p:spPr>
          <a:xfrm>
            <a:off x="1836018" y="2804380"/>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quote.eps"/>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4090574" y="1424019"/>
            <a:ext cx="863600" cy="711200"/>
          </a:xfrm>
          <a:prstGeom prst="rect">
            <a:avLst/>
          </a:prstGeom>
        </p:spPr>
      </p:pic>
    </p:spTree>
    <p:extLst>
      <p:ext uri="{BB962C8B-B14F-4D97-AF65-F5344CB8AC3E}">
        <p14:creationId xmlns:p14="http://schemas.microsoft.com/office/powerpoint/2010/main" xmlns="" val="1663274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5">
    <p:bg>
      <p:bgPr>
        <a:solidFill>
          <a:schemeClr val="accent6"/>
        </a:solid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369023" y="3270801"/>
            <a:ext cx="6399769" cy="2722562"/>
          </a:xfrm>
        </p:spPr>
        <p:txBody>
          <a:bodyPr/>
          <a:lstStyle>
            <a:lvl1pPr marL="0" indent="0" algn="ctr">
              <a:buNone/>
              <a:defRPr baseline="0">
                <a:solidFill>
                  <a:srgbClr val="FFFFFF"/>
                </a:solidFill>
              </a:defRPr>
            </a:lvl1pPr>
          </a:lstStyle>
          <a:p>
            <a:pPr lvl="0"/>
            <a:r>
              <a:rPr lang="en-US" dirty="0" smtClean="0"/>
              <a:t>Quote goes here</a:t>
            </a:r>
            <a:endParaRPr lang="en-US" dirty="0"/>
          </a:p>
        </p:txBody>
      </p:sp>
      <p:cxnSp>
        <p:nvCxnSpPr>
          <p:cNvPr id="4" name="Straight Connector 3"/>
          <p:cNvCxnSpPr/>
          <p:nvPr userDrawn="1"/>
        </p:nvCxnSpPr>
        <p:spPr>
          <a:xfrm>
            <a:off x="1836018" y="2804380"/>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quote.eps"/>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4090574" y="1424019"/>
            <a:ext cx="863600" cy="711200"/>
          </a:xfrm>
          <a:prstGeom prst="rect">
            <a:avLst/>
          </a:prstGeom>
        </p:spPr>
      </p:pic>
    </p:spTree>
    <p:extLst>
      <p:ext uri="{BB962C8B-B14F-4D97-AF65-F5344CB8AC3E}">
        <p14:creationId xmlns:p14="http://schemas.microsoft.com/office/powerpoint/2010/main" xmlns="" val="974684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6">
    <p:bg>
      <p:bgPr>
        <a:solidFill>
          <a:schemeClr val="accent5"/>
        </a:solid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1369023" y="3270801"/>
            <a:ext cx="6399769" cy="2722562"/>
          </a:xfrm>
        </p:spPr>
        <p:txBody>
          <a:bodyPr/>
          <a:lstStyle>
            <a:lvl1pPr marL="0" indent="0" algn="ctr">
              <a:buNone/>
              <a:defRPr baseline="0">
                <a:solidFill>
                  <a:srgbClr val="FFFFFF"/>
                </a:solidFill>
              </a:defRPr>
            </a:lvl1pPr>
          </a:lstStyle>
          <a:p>
            <a:pPr lvl="0"/>
            <a:r>
              <a:rPr lang="en-US" dirty="0" smtClean="0"/>
              <a:t>Quote goes here</a:t>
            </a:r>
            <a:endParaRPr lang="en-US" dirty="0"/>
          </a:p>
        </p:txBody>
      </p:sp>
      <p:cxnSp>
        <p:nvCxnSpPr>
          <p:cNvPr id="4" name="Straight Connector 3"/>
          <p:cNvCxnSpPr/>
          <p:nvPr userDrawn="1"/>
        </p:nvCxnSpPr>
        <p:spPr>
          <a:xfrm>
            <a:off x="1836018" y="2804380"/>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quote.eps"/>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4090574" y="1424019"/>
            <a:ext cx="863600" cy="711200"/>
          </a:xfrm>
          <a:prstGeom prst="rect">
            <a:avLst/>
          </a:prstGeom>
        </p:spPr>
      </p:pic>
    </p:spTree>
    <p:extLst>
      <p:ext uri="{BB962C8B-B14F-4D97-AF65-F5344CB8AC3E}">
        <p14:creationId xmlns:p14="http://schemas.microsoft.com/office/powerpoint/2010/main" xmlns="" val="1777864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pSp>
        <p:nvGrpSpPr>
          <p:cNvPr id="2" name="Group 1"/>
          <p:cNvGrpSpPr/>
          <p:nvPr userDrawn="1"/>
        </p:nvGrpSpPr>
        <p:grpSpPr>
          <a:xfrm>
            <a:off x="0" y="6742535"/>
            <a:ext cx="9144000" cy="125955"/>
            <a:chOff x="0" y="6753031"/>
            <a:chExt cx="9144000" cy="125955"/>
          </a:xfrm>
        </p:grpSpPr>
        <p:sp>
          <p:nvSpPr>
            <p:cNvPr id="3" name="Rectangle 2"/>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52021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PEER_Title Slide A.pdf"/>
          <p:cNvPicPr>
            <a:picLocks noChangeAspect="1"/>
          </p:cNvPicPr>
          <p:nvPr userDrawn="1"/>
        </p:nvPicPr>
        <p:blipFill rotWithShape="1">
          <a:blip r:embed="rId2" cstate="print">
            <a:extLst>
              <a:ext uri="{28A0092B-C50C-407E-A947-70E740481C1C}">
                <a14:useLocalDpi xmlns:a14="http://schemas.microsoft.com/office/drawing/2010/main" xmlns=""/>
              </a:ext>
            </a:extLst>
          </a:blip>
          <a:srcRect t="1471" b="1471"/>
          <a:stretch/>
        </p:blipFill>
        <p:spPr>
          <a:xfrm>
            <a:off x="0" y="1"/>
            <a:ext cx="9144000" cy="6857999"/>
          </a:xfrm>
          <a:prstGeom prst="rect">
            <a:avLst/>
          </a:prstGeom>
        </p:spPr>
      </p:pic>
      <p:sp>
        <p:nvSpPr>
          <p:cNvPr id="5" name="Subtitle 2"/>
          <p:cNvSpPr>
            <a:spLocks noGrp="1"/>
          </p:cNvSpPr>
          <p:nvPr>
            <p:ph type="subTitle" idx="1" hasCustomPrompt="1"/>
          </p:nvPr>
        </p:nvSpPr>
        <p:spPr>
          <a:xfrm>
            <a:off x="6461362" y="2758569"/>
            <a:ext cx="2245418" cy="1025435"/>
          </a:xfrm>
        </p:spPr>
        <p:txBody>
          <a:bodyPr anchor="ctr">
            <a:normAutofit/>
          </a:bodyPr>
          <a:lstStyle>
            <a:lvl1pPr marL="0" indent="0" algn="ctr">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TITLE </a:t>
            </a:r>
            <a:br>
              <a:rPr lang="en-US" dirty="0" smtClean="0"/>
            </a:br>
            <a:r>
              <a:rPr lang="en-US" dirty="0" smtClean="0"/>
              <a:t>OF </a:t>
            </a:r>
            <a:br>
              <a:rPr lang="en-US" dirty="0" smtClean="0"/>
            </a:br>
            <a:r>
              <a:rPr lang="en-US" dirty="0" smtClean="0"/>
              <a:t>PRESENTATION</a:t>
            </a:r>
            <a:endParaRPr lang="en-US" dirty="0"/>
          </a:p>
        </p:txBody>
      </p:sp>
      <p:pic>
        <p:nvPicPr>
          <p:cNvPr id="8" name="Picture 7" descr="PEER_Logo_With_Signature_CMYK.pdf"/>
          <p:cNvPicPr>
            <a:picLocks noChangeAspect="1"/>
          </p:cNvPicPr>
          <p:nvPr userDrawn="1"/>
        </p:nvPicPr>
        <p:blipFill rotWithShape="1">
          <a:blip r:embed="rId3" cstate="print">
            <a:extLst>
              <a:ext uri="{28A0092B-C50C-407E-A947-70E740481C1C}">
                <a14:useLocalDpi xmlns:a14="http://schemas.microsoft.com/office/drawing/2010/main" xmlns=""/>
              </a:ext>
            </a:extLst>
          </a:blip>
          <a:srcRect l="24502" t="42395" r="24530" b="43677"/>
          <a:stretch/>
        </p:blipFill>
        <p:spPr>
          <a:xfrm>
            <a:off x="398818" y="2823498"/>
            <a:ext cx="4523460" cy="955161"/>
          </a:xfrm>
          <a:prstGeom prst="rect">
            <a:avLst/>
          </a:prstGeom>
        </p:spPr>
      </p:pic>
    </p:spTree>
    <p:extLst>
      <p:ext uri="{BB962C8B-B14F-4D97-AF65-F5344CB8AC3E}">
        <p14:creationId xmlns:p14="http://schemas.microsoft.com/office/powerpoint/2010/main" xmlns="" val="831457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ER Logo Gray Backgroun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8" name="Picture 7" descr="PEER_Logo_CMYK.pdf"/>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152157" y="0"/>
            <a:ext cx="8875059" cy="6858000"/>
          </a:xfrm>
          <a:prstGeom prst="rect">
            <a:avLst/>
          </a:prstGeom>
        </p:spPr>
      </p:pic>
      <p:grpSp>
        <p:nvGrpSpPr>
          <p:cNvPr id="3" name="Group 2"/>
          <p:cNvGrpSpPr/>
          <p:nvPr userDrawn="1"/>
        </p:nvGrpSpPr>
        <p:grpSpPr>
          <a:xfrm>
            <a:off x="0" y="6742535"/>
            <a:ext cx="9144000" cy="125955"/>
            <a:chOff x="0" y="6753031"/>
            <a:chExt cx="9144000" cy="125955"/>
          </a:xfrm>
        </p:grpSpPr>
        <p:sp>
          <p:nvSpPr>
            <p:cNvPr id="4" name="Rectangle 3"/>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2961092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ER Logo">
    <p:spTree>
      <p:nvGrpSpPr>
        <p:cNvPr id="1" name=""/>
        <p:cNvGrpSpPr/>
        <p:nvPr/>
      </p:nvGrpSpPr>
      <p:grpSpPr>
        <a:xfrm>
          <a:off x="0" y="0"/>
          <a:ext cx="0" cy="0"/>
          <a:chOff x="0" y="0"/>
          <a:chExt cx="0" cy="0"/>
        </a:xfrm>
      </p:grpSpPr>
      <p:pic>
        <p:nvPicPr>
          <p:cNvPr id="7" name="Picture 6" descr="PEER_Logo_CMYK.pdf"/>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152157" y="0"/>
            <a:ext cx="8875059" cy="6858000"/>
          </a:xfrm>
          <a:prstGeom prst="rect">
            <a:avLst/>
          </a:prstGeom>
        </p:spPr>
      </p:pic>
      <p:grpSp>
        <p:nvGrpSpPr>
          <p:cNvPr id="3" name="Group 2"/>
          <p:cNvGrpSpPr/>
          <p:nvPr userDrawn="1"/>
        </p:nvGrpSpPr>
        <p:grpSpPr>
          <a:xfrm>
            <a:off x="0" y="6742535"/>
            <a:ext cx="9144000" cy="125955"/>
            <a:chOff x="0" y="6753031"/>
            <a:chExt cx="9144000" cy="125955"/>
          </a:xfrm>
        </p:grpSpPr>
        <p:sp>
          <p:nvSpPr>
            <p:cNvPr id="4" name="Rectangle 3"/>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137453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ER Logo FULL">
    <p:spTree>
      <p:nvGrpSpPr>
        <p:cNvPr id="1" name=""/>
        <p:cNvGrpSpPr/>
        <p:nvPr/>
      </p:nvGrpSpPr>
      <p:grpSpPr>
        <a:xfrm>
          <a:off x="0" y="0"/>
          <a:ext cx="0" cy="0"/>
          <a:chOff x="0" y="0"/>
          <a:chExt cx="0" cy="0"/>
        </a:xfrm>
      </p:grpSpPr>
      <p:pic>
        <p:nvPicPr>
          <p:cNvPr id="6" name="Picture 5" descr="PEER_Logo_With_Signature_CMYK.pdf"/>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134471" y="0"/>
            <a:ext cx="8875059" cy="6858000"/>
          </a:xfrm>
          <a:prstGeom prst="rect">
            <a:avLst/>
          </a:prstGeom>
        </p:spPr>
      </p:pic>
      <p:grpSp>
        <p:nvGrpSpPr>
          <p:cNvPr id="3" name="Group 2"/>
          <p:cNvGrpSpPr/>
          <p:nvPr userDrawn="1"/>
        </p:nvGrpSpPr>
        <p:grpSpPr>
          <a:xfrm>
            <a:off x="0" y="6742535"/>
            <a:ext cx="9144000" cy="125955"/>
            <a:chOff x="0" y="6753031"/>
            <a:chExt cx="9144000" cy="125955"/>
          </a:xfrm>
        </p:grpSpPr>
        <p:sp>
          <p:nvSpPr>
            <p:cNvPr id="4" name="Rectangle 3"/>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163290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signed PEER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xmlns=""/>
              </a:ext>
            </a:extLst>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xmlns="" val="2560064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 y="2551113"/>
            <a:ext cx="9143999" cy="1846262"/>
          </a:xfrm>
        </p:spPr>
        <p:txBody>
          <a:bodyPr anchor="ctr">
            <a:normAutofit/>
          </a:bodyPr>
          <a:lstStyle>
            <a:lvl1pPr marL="0" indent="0" algn="ctr">
              <a:buNone/>
              <a:defRPr sz="5000" b="1" i="0">
                <a:solidFill>
                  <a:schemeClr val="bg1"/>
                </a:solidFill>
                <a:latin typeface="Arial"/>
                <a:cs typeface="Arial"/>
              </a:defRPr>
            </a:lvl1pPr>
          </a:lstStyle>
          <a:p>
            <a:pPr lvl="0"/>
            <a:r>
              <a:rPr lang="en-US" dirty="0" smtClean="0"/>
              <a:t>THANK YOU.</a:t>
            </a:r>
            <a:endParaRPr lang="en-US" dirty="0"/>
          </a:p>
        </p:txBody>
      </p:sp>
    </p:spTree>
    <p:extLst>
      <p:ext uri="{BB962C8B-B14F-4D97-AF65-F5344CB8AC3E}">
        <p14:creationId xmlns:p14="http://schemas.microsoft.com/office/powerpoint/2010/main" xmlns="" val="148173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grpSp>
        <p:nvGrpSpPr>
          <p:cNvPr id="2" name="Group 1"/>
          <p:cNvGrpSpPr/>
          <p:nvPr userDrawn="1"/>
        </p:nvGrpSpPr>
        <p:grpSpPr>
          <a:xfrm>
            <a:off x="0" y="6742537"/>
            <a:ext cx="9144000" cy="125955"/>
            <a:chOff x="0" y="6753031"/>
            <a:chExt cx="9144000" cy="125955"/>
          </a:xfrm>
        </p:grpSpPr>
        <p:sp>
          <p:nvSpPr>
            <p:cNvPr id="3" name="Rectangle 2"/>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 name="Rectangle 3"/>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5" name="Rectangle 4"/>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6" name="Rectangle 5"/>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grpSp>
    </p:spTree>
    <p:extLst>
      <p:ext uri="{BB962C8B-B14F-4D97-AF65-F5344CB8AC3E}">
        <p14:creationId xmlns:p14="http://schemas.microsoft.com/office/powerpoint/2010/main" xmlns="" val="329415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igned Title Slide">
    <p:spTree>
      <p:nvGrpSpPr>
        <p:cNvPr id="1" name=""/>
        <p:cNvGrpSpPr/>
        <p:nvPr/>
      </p:nvGrpSpPr>
      <p:grpSpPr>
        <a:xfrm>
          <a:off x="0" y="0"/>
          <a:ext cx="0" cy="0"/>
          <a:chOff x="0" y="0"/>
          <a:chExt cx="0" cy="0"/>
        </a:xfrm>
      </p:grpSpPr>
      <p:pic>
        <p:nvPicPr>
          <p:cNvPr id="12" name="Picture 11" descr="PEER_Backdrop_Final-2 copy BLANK.pdf"/>
          <p:cNvPicPr>
            <a:picLocks noChangeAspect="1"/>
          </p:cNvPicPr>
          <p:nvPr userDrawn="1"/>
        </p:nvPicPr>
        <p:blipFill rotWithShape="1">
          <a:blip r:embed="rId2" cstate="print">
            <a:extLst>
              <a:ext uri="{28A0092B-C50C-407E-A947-70E740481C1C}">
                <a14:useLocalDpi xmlns:a14="http://schemas.microsoft.com/office/drawing/2010/main" xmlns=""/>
              </a:ext>
            </a:extLst>
          </a:blip>
          <a:srcRect/>
          <a:stretch/>
        </p:blipFill>
        <p:spPr>
          <a:xfrm>
            <a:off x="1" y="0"/>
            <a:ext cx="9144000" cy="6858000"/>
          </a:xfrm>
          <a:prstGeom prst="rect">
            <a:avLst/>
          </a:prstGeom>
        </p:spPr>
      </p:pic>
      <p:sp>
        <p:nvSpPr>
          <p:cNvPr id="3" name="Title 1"/>
          <p:cNvSpPr>
            <a:spLocks noGrp="1"/>
          </p:cNvSpPr>
          <p:nvPr>
            <p:ph type="ctrTitle" hasCustomPrompt="1"/>
          </p:nvPr>
        </p:nvSpPr>
        <p:spPr>
          <a:xfrm>
            <a:off x="685800" y="2294147"/>
            <a:ext cx="7772400" cy="1470025"/>
          </a:xfrm>
        </p:spPr>
        <p:txBody>
          <a:bodyPr>
            <a:normAutofit/>
          </a:bodyPr>
          <a:lstStyle>
            <a:lvl1pPr algn="ctr">
              <a:defRPr sz="3000"/>
            </a:lvl1pPr>
          </a:lstStyle>
          <a:p>
            <a:r>
              <a:rPr lang="en-US" dirty="0" smtClean="0"/>
              <a:t>CLICK TO EDIT MASTER TITLE STYLE</a:t>
            </a:r>
            <a:endParaRPr lang="en-US" dirty="0"/>
          </a:p>
        </p:txBody>
      </p:sp>
      <p:sp>
        <p:nvSpPr>
          <p:cNvPr id="4" name="Subtitle 2"/>
          <p:cNvSpPr>
            <a:spLocks noGrp="1"/>
          </p:cNvSpPr>
          <p:nvPr>
            <p:ph type="subTitle" idx="1"/>
          </p:nvPr>
        </p:nvSpPr>
        <p:spPr>
          <a:xfrm>
            <a:off x="1371600" y="3380772"/>
            <a:ext cx="6400800" cy="1025435"/>
          </a:xfrm>
        </p:spPr>
        <p:txBody>
          <a:bodyPr anchor="ctr">
            <a:normAutofit/>
          </a:bodyPr>
          <a:lstStyle>
            <a:lvl1pPr marL="0" indent="0" algn="ctr">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104764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863431"/>
          </a:xfrm>
        </p:spPr>
        <p:txBody>
          <a:bodyPr anchor="t"/>
          <a:lstStyle>
            <a:lvl1pPr algn="l">
              <a:defRPr sz="4000" b="1" cap="all"/>
            </a:lvl1pPr>
          </a:lstStyle>
          <a:p>
            <a:r>
              <a:rPr lang="en-US" dirty="0" smtClean="0"/>
              <a:t>NAME OF PRESENTER</a:t>
            </a:r>
            <a:endParaRPr lang="en-US" dirty="0"/>
          </a:p>
        </p:txBody>
      </p:sp>
      <p:sp>
        <p:nvSpPr>
          <p:cNvPr id="3" name="Text Placeholder 2"/>
          <p:cNvSpPr>
            <a:spLocks noGrp="1"/>
          </p:cNvSpPr>
          <p:nvPr>
            <p:ph type="body" idx="1" hasCustomPrompt="1"/>
          </p:nvPr>
        </p:nvSpPr>
        <p:spPr>
          <a:xfrm>
            <a:off x="722313" y="2906713"/>
            <a:ext cx="7772400" cy="1500187"/>
          </a:xfrm>
          <a:ln>
            <a:no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Presented by:</a:t>
            </a:r>
          </a:p>
        </p:txBody>
      </p:sp>
      <p:cxnSp>
        <p:nvCxnSpPr>
          <p:cNvPr id="8" name="Straight Connector 7"/>
          <p:cNvCxnSpPr/>
          <p:nvPr userDrawn="1"/>
        </p:nvCxnSpPr>
        <p:spPr>
          <a:xfrm>
            <a:off x="722313" y="5576916"/>
            <a:ext cx="77724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0" y="6742535"/>
            <a:ext cx="9144000" cy="125955"/>
            <a:chOff x="0" y="6753031"/>
            <a:chExt cx="9144000" cy="125955"/>
          </a:xfrm>
        </p:grpSpPr>
        <p:sp>
          <p:nvSpPr>
            <p:cNvPr id="6" name="Rectangle 5"/>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2620582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9964"/>
            <a:ext cx="8229600" cy="53962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grpSp>
        <p:nvGrpSpPr>
          <p:cNvPr id="4" name="Group 3"/>
          <p:cNvGrpSpPr/>
          <p:nvPr userDrawn="1"/>
        </p:nvGrpSpPr>
        <p:grpSpPr>
          <a:xfrm>
            <a:off x="0" y="6742535"/>
            <a:ext cx="9144000" cy="125955"/>
            <a:chOff x="0" y="6753031"/>
            <a:chExt cx="9144000" cy="125955"/>
          </a:xfrm>
        </p:grpSpPr>
        <p:sp>
          <p:nvSpPr>
            <p:cNvPr id="5" name="Rectangle 4"/>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2237711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9964"/>
            <a:ext cx="3656944" cy="53962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pic>
        <p:nvPicPr>
          <p:cNvPr id="4" name="Picture 3" descr="PEER_Double-E_Mark_CMYK.pdf"/>
          <p:cNvPicPr>
            <a:picLocks noChangeAspect="1"/>
          </p:cNvPicPr>
          <p:nvPr userDrawn="1"/>
        </p:nvPicPr>
        <p:blipFill rotWithShape="1">
          <a:blip r:embed="rId2" cstate="print">
            <a:extLst>
              <a:ext uri="{28A0092B-C50C-407E-A947-70E740481C1C}">
                <a14:useLocalDpi xmlns:a14="http://schemas.microsoft.com/office/drawing/2010/main" xmlns=""/>
              </a:ext>
            </a:extLst>
          </a:blip>
          <a:srcRect l="34457" t="37039" r="46602" b="37861"/>
          <a:stretch/>
        </p:blipFill>
        <p:spPr>
          <a:xfrm>
            <a:off x="4226835" y="911415"/>
            <a:ext cx="4917166" cy="5035170"/>
          </a:xfrm>
          <a:prstGeom prst="rect">
            <a:avLst/>
          </a:prstGeom>
        </p:spPr>
      </p:pic>
    </p:spTree>
    <p:extLst>
      <p:ext uri="{BB962C8B-B14F-4D97-AF65-F5344CB8AC3E}">
        <p14:creationId xmlns:p14="http://schemas.microsoft.com/office/powerpoint/2010/main" xmlns="" val="407666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50838" y="438150"/>
            <a:ext cx="8218487" cy="59420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3" name="Group 2"/>
          <p:cNvGrpSpPr/>
          <p:nvPr userDrawn="1"/>
        </p:nvGrpSpPr>
        <p:grpSpPr>
          <a:xfrm>
            <a:off x="0" y="6742535"/>
            <a:ext cx="9144000" cy="125955"/>
            <a:chOff x="0" y="6753031"/>
            <a:chExt cx="9144000" cy="125955"/>
          </a:xfrm>
        </p:grpSpPr>
        <p:sp>
          <p:nvSpPr>
            <p:cNvPr id="5" name="Rectangle 4"/>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18485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57200" y="1751911"/>
            <a:ext cx="4040188" cy="43742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10"/>
          <p:cNvSpPr>
            <a:spLocks noGrp="1"/>
          </p:cNvSpPr>
          <p:nvPr>
            <p:ph type="pic" sz="quarter" idx="10"/>
          </p:nvPr>
        </p:nvSpPr>
        <p:spPr>
          <a:xfrm>
            <a:off x="4965700" y="1752600"/>
            <a:ext cx="3721100" cy="4373563"/>
          </a:xfrm>
        </p:spPr>
        <p:txBody>
          <a:bodyPr/>
          <a:lstStyle/>
          <a:p>
            <a:endParaRPr lang="en-US" dirty="0"/>
          </a:p>
        </p:txBody>
      </p:sp>
      <p:cxnSp>
        <p:nvCxnSpPr>
          <p:cNvPr id="12" name="Straight Connector 11"/>
          <p:cNvCxnSpPr/>
          <p:nvPr userDrawn="1"/>
        </p:nvCxnSpPr>
        <p:spPr>
          <a:xfrm>
            <a:off x="457200" y="1417638"/>
            <a:ext cx="82296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6742535"/>
            <a:ext cx="9144000" cy="125955"/>
            <a:chOff x="0" y="6753031"/>
            <a:chExt cx="9144000" cy="125955"/>
          </a:xfrm>
        </p:grpSpPr>
        <p:sp>
          <p:nvSpPr>
            <p:cNvPr id="7" name="Rectangle 6"/>
            <p:cNvSpPr/>
            <p:nvPr userDrawn="1"/>
          </p:nvSpPr>
          <p:spPr>
            <a:xfrm>
              <a:off x="0" y="6753031"/>
              <a:ext cx="2286000" cy="1259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2286000" y="6753031"/>
              <a:ext cx="2286000" cy="125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572000" y="6753031"/>
              <a:ext cx="2286000" cy="1259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858000" y="6753031"/>
              <a:ext cx="2286000" cy="125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23483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or Graphic Full Bleed">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 y="1"/>
            <a:ext cx="9144000" cy="6858000"/>
          </a:xfrm>
        </p:spPr>
        <p:txBody>
          <a:bodyPr/>
          <a:lstStyle>
            <a:lvl1pPr marL="0" indent="0">
              <a:buNone/>
              <a:defRPr/>
            </a:lvl1pPr>
          </a:lstStyle>
          <a:p>
            <a:r>
              <a:rPr lang="en-US" dirty="0" smtClean="0"/>
              <a:t>Picture</a:t>
            </a:r>
            <a:endParaRPr lang="en-US" dirty="0"/>
          </a:p>
        </p:txBody>
      </p:sp>
    </p:spTree>
    <p:extLst>
      <p:ext uri="{BB962C8B-B14F-4D97-AF65-F5344CB8AC3E}">
        <p14:creationId xmlns:p14="http://schemas.microsoft.com/office/powerpoint/2010/main" xmlns="" val="417951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0"/>
            <a:r>
              <a:rPr lang="en-US" dirty="0" smtClean="0"/>
              <a:t>Bulleted list</a:t>
            </a:r>
          </a:p>
          <a:p>
            <a:pPr lvl="0"/>
            <a:r>
              <a:rPr lang="en-US" dirty="0" smtClean="0"/>
              <a:t>Bulleted list</a:t>
            </a:r>
          </a:p>
          <a:p>
            <a:pPr lvl="0"/>
            <a:r>
              <a:rPr lang="en-US" dirty="0" smtClean="0"/>
              <a:t>Bulleted list</a:t>
            </a:r>
          </a:p>
        </p:txBody>
      </p:sp>
    </p:spTree>
    <p:extLst>
      <p:ext uri="{BB962C8B-B14F-4D97-AF65-F5344CB8AC3E}">
        <p14:creationId xmlns:p14="http://schemas.microsoft.com/office/powerpoint/2010/main" xmlns="" val="3445808933"/>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4" r:id="rId3"/>
    <p:sldLayoutId id="2147483651" r:id="rId4"/>
    <p:sldLayoutId id="2147483650" r:id="rId5"/>
    <p:sldLayoutId id="2147483677" r:id="rId6"/>
    <p:sldLayoutId id="2147483662" r:id="rId7"/>
    <p:sldLayoutId id="2147483653" r:id="rId8"/>
    <p:sldLayoutId id="2147483655" r:id="rId9"/>
    <p:sldLayoutId id="2147483668" r:id="rId10"/>
    <p:sldLayoutId id="2147483657" r:id="rId11"/>
    <p:sldLayoutId id="2147483656" r:id="rId12"/>
    <p:sldLayoutId id="2147483665" r:id="rId13"/>
    <p:sldLayoutId id="2147483667" r:id="rId14"/>
    <p:sldLayoutId id="2147483669" r:id="rId15"/>
    <p:sldLayoutId id="2147483671" r:id="rId16"/>
    <p:sldLayoutId id="2147483672" r:id="rId17"/>
    <p:sldLayoutId id="2147483670" r:id="rId18"/>
    <p:sldLayoutId id="2147483664" r:id="rId19"/>
    <p:sldLayoutId id="2147483659" r:id="rId20"/>
    <p:sldLayoutId id="2147483660" r:id="rId21"/>
    <p:sldLayoutId id="2147483661" r:id="rId22"/>
    <p:sldLayoutId id="2147483673" r:id="rId23"/>
    <p:sldLayoutId id="2147483666" r:id="rId24"/>
    <p:sldLayoutId id="2147483679" r:id="rId25"/>
  </p:sldLayoutIdLst>
  <p:txStyles>
    <p:titleStyle>
      <a:lvl1pPr algn="l" defTabSz="457200" rtl="0" eaLnBrk="1" latinLnBrk="0" hangingPunct="1">
        <a:spcBef>
          <a:spcPct val="0"/>
        </a:spcBef>
        <a:buNone/>
        <a:defRPr sz="3000" b="1" i="0" kern="1200">
          <a:solidFill>
            <a:schemeClr val="tx1"/>
          </a:solidFill>
          <a:latin typeface="Arial"/>
          <a:ea typeface="+mj-ea"/>
          <a:cs typeface="Arial"/>
        </a:defRPr>
      </a:lvl1pPr>
    </p:titleStyle>
    <p:bodyStyle>
      <a:lvl1pPr marL="457200" indent="-457200" algn="l" defTabSz="457200" rtl="0" eaLnBrk="1" latinLnBrk="0" hangingPunct="1">
        <a:spcBef>
          <a:spcPct val="20000"/>
        </a:spcBef>
        <a:spcAft>
          <a:spcPts val="1800"/>
        </a:spcAft>
        <a:buFont typeface="Wingdings" charset="2"/>
        <a:buChar char="§"/>
        <a:defRPr sz="25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Visio_2003-2010_Drawing444444444444444.vsd"/><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Visio_2003-2010_Drawing5555555555533333555.vsd"/><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oleObject" Target="../embeddings/Microsoft_Visio_2003-2010_Drawing6666666666644444666.vsd"/></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Visio_2003-2010_Drawing333333333333111.vsd"/><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Visio_2003-2010_Drawing1111111111111111222.vsd"/><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oleObject" Target="../embeddings/Microsoft_Visio_2003-2010_Drawing2222222222222222333.vsd"/></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2100"/>
            <a:ext cx="7772400" cy="1470025"/>
          </a:xfrm>
        </p:spPr>
        <p:txBody>
          <a:bodyPr>
            <a:normAutofit/>
          </a:bodyPr>
          <a:lstStyle/>
          <a:p>
            <a:r>
              <a:rPr lang="en-US" sz="4400" dirty="0" smtClean="0"/>
              <a:t>USDN Microgrids Overview</a:t>
            </a:r>
            <a:endParaRPr lang="en-US" sz="4400" dirty="0"/>
          </a:p>
        </p:txBody>
      </p:sp>
      <p:sp>
        <p:nvSpPr>
          <p:cNvPr id="3" name="Subtitle 2"/>
          <p:cNvSpPr>
            <a:spLocks noGrp="1"/>
          </p:cNvSpPr>
          <p:nvPr>
            <p:ph type="subTitle" idx="1"/>
          </p:nvPr>
        </p:nvSpPr>
        <p:spPr>
          <a:xfrm>
            <a:off x="1371600" y="3380772"/>
            <a:ext cx="6400800" cy="1917369"/>
          </a:xfrm>
          <a:solidFill>
            <a:schemeClr val="bg1"/>
          </a:solidFill>
        </p:spPr>
        <p:txBody>
          <a:bodyPr>
            <a:normAutofit fontScale="85000" lnSpcReduction="10000"/>
          </a:bodyPr>
          <a:lstStyle/>
          <a:p>
            <a:r>
              <a:rPr lang="en-US" sz="3200" dirty="0" smtClean="0">
                <a:solidFill>
                  <a:sysClr val="windowText" lastClr="000000"/>
                </a:solidFill>
              </a:rPr>
              <a:t>John Kelly </a:t>
            </a:r>
          </a:p>
          <a:p>
            <a:r>
              <a:rPr lang="en-US" sz="3200" dirty="0" smtClean="0">
                <a:solidFill>
                  <a:sysClr val="windowText" lastClr="000000"/>
                </a:solidFill>
              </a:rPr>
              <a:t>Green Business Certification Institute</a:t>
            </a:r>
          </a:p>
          <a:p>
            <a:r>
              <a:rPr lang="en-US" sz="3200" dirty="0" smtClean="0">
                <a:solidFill>
                  <a:sysClr val="windowText" lastClr="000000"/>
                </a:solidFill>
              </a:rPr>
              <a:t>US Green Building Council</a:t>
            </a:r>
            <a:endParaRPr lang="en-US" sz="3200" dirty="0">
              <a:solidFill>
                <a:sysClr val="windowText" lastClr="000000"/>
              </a:solidFill>
            </a:endParaRPr>
          </a:p>
        </p:txBody>
      </p:sp>
    </p:spTree>
    <p:extLst>
      <p:ext uri="{BB962C8B-B14F-4D97-AF65-F5344CB8AC3E}">
        <p14:creationId xmlns:p14="http://schemas.microsoft.com/office/powerpoint/2010/main" xmlns="" val="2220561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txBox="1">
            <a:spLocks/>
          </p:cNvSpPr>
          <p:nvPr/>
        </p:nvSpPr>
        <p:spPr>
          <a:xfrm>
            <a:off x="293687" y="134780"/>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Redundant Supply &amp; Self Healing</a:t>
            </a:r>
            <a:endParaRPr lang="en-US" dirty="0"/>
          </a:p>
        </p:txBody>
      </p:sp>
      <p:grpSp>
        <p:nvGrpSpPr>
          <p:cNvPr id="39" name="Group 38"/>
          <p:cNvGrpSpPr/>
          <p:nvPr/>
        </p:nvGrpSpPr>
        <p:grpSpPr>
          <a:xfrm>
            <a:off x="546099" y="2059763"/>
            <a:ext cx="7724775" cy="3569867"/>
            <a:chOff x="546100" y="3470276"/>
            <a:chExt cx="7724775" cy="3569867"/>
          </a:xfrm>
        </p:grpSpPr>
        <p:grpSp>
          <p:nvGrpSpPr>
            <p:cNvPr id="21" name="Group 20"/>
            <p:cNvGrpSpPr/>
            <p:nvPr/>
          </p:nvGrpSpPr>
          <p:grpSpPr>
            <a:xfrm>
              <a:off x="546100" y="3470276"/>
              <a:ext cx="7724775" cy="2915450"/>
              <a:chOff x="546100" y="3470276"/>
              <a:chExt cx="7724775" cy="2915450"/>
            </a:xfrm>
          </p:grpSpPr>
          <p:grpSp>
            <p:nvGrpSpPr>
              <p:cNvPr id="30" name="Group 21"/>
              <p:cNvGrpSpPr>
                <a:grpSpLocks/>
              </p:cNvGrpSpPr>
              <p:nvPr/>
            </p:nvGrpSpPr>
            <p:grpSpPr bwMode="auto">
              <a:xfrm>
                <a:off x="546100" y="3470276"/>
                <a:ext cx="7724775" cy="2535238"/>
                <a:chOff x="2811606" y="3173019"/>
                <a:chExt cx="7724775" cy="2803544"/>
              </a:xfrm>
            </p:grpSpPr>
            <p:graphicFrame>
              <p:nvGraphicFramePr>
                <p:cNvPr id="32" name="Object 9"/>
                <p:cNvGraphicFramePr>
                  <a:graphicFrameLocks noChangeAspect="1"/>
                </p:cNvGraphicFramePr>
                <p:nvPr>
                  <p:extLst/>
                </p:nvPr>
              </p:nvGraphicFramePr>
              <p:xfrm>
                <a:off x="2811606" y="3407989"/>
                <a:ext cx="7724775" cy="2568574"/>
              </p:xfrm>
              <a:graphic>
                <a:graphicData uri="http://schemas.openxmlformats.org/presentationml/2006/ole">
                  <p:oleObj spid="_x0000_s12294" name="Visio" r:id="rId3" imgW="7978214" imgH="2545128" progId="">
                    <p:embed/>
                  </p:oleObj>
                </a:graphicData>
              </a:graphic>
            </p:graphicFrame>
            <p:sp>
              <p:nvSpPr>
                <p:cNvPr id="33" name="Text Box 10"/>
                <p:cNvSpPr txBox="1">
                  <a:spLocks noChangeArrowheads="1"/>
                </p:cNvSpPr>
                <p:nvPr/>
              </p:nvSpPr>
              <p:spPr bwMode="auto">
                <a:xfrm>
                  <a:off x="5272233" y="4685753"/>
                  <a:ext cx="914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454545"/>
                      </a:solidFill>
                      <a:effectLst/>
                      <a:uLnTx/>
                      <a:uFillTx/>
                      <a:latin typeface="Arial" panose="020B0604020202020204" pitchFamily="34" charset="0"/>
                    </a:rPr>
                    <a:t>Smart Switches</a:t>
                  </a:r>
                </a:p>
              </p:txBody>
            </p:sp>
            <p:sp>
              <p:nvSpPr>
                <p:cNvPr id="34" name="Text Box 10"/>
                <p:cNvSpPr txBox="1">
                  <a:spLocks noChangeArrowheads="1"/>
                </p:cNvSpPr>
                <p:nvPr/>
              </p:nvSpPr>
              <p:spPr bwMode="auto">
                <a:xfrm>
                  <a:off x="8431068" y="3173019"/>
                  <a:ext cx="914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454545"/>
                      </a:solidFill>
                      <a:effectLst/>
                      <a:uLnTx/>
                      <a:uFillTx/>
                      <a:latin typeface="Arial" panose="020B0604020202020204" pitchFamily="34" charset="0"/>
                    </a:rPr>
                    <a:t>Smart Switches</a:t>
                  </a:r>
                </a:p>
              </p:txBody>
            </p:sp>
          </p:grpSp>
          <p:sp>
            <p:nvSpPr>
              <p:cNvPr id="23" name="Multiply 22"/>
              <p:cNvSpPr/>
              <p:nvPr/>
            </p:nvSpPr>
            <p:spPr>
              <a:xfrm>
                <a:off x="6826521" y="4131169"/>
                <a:ext cx="319314" cy="331196"/>
              </a:xfrm>
              <a:prstGeom prst="mathMultiply">
                <a:avLst/>
              </a:prstGeom>
              <a:solidFill>
                <a:srgbClr val="C00000"/>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4" name="Multiply 23"/>
              <p:cNvSpPr/>
              <p:nvPr/>
            </p:nvSpPr>
            <p:spPr>
              <a:xfrm>
                <a:off x="1530677" y="4653976"/>
                <a:ext cx="319314" cy="331196"/>
              </a:xfrm>
              <a:prstGeom prst="mathMultiply">
                <a:avLst/>
              </a:prstGeom>
              <a:solidFill>
                <a:srgbClr val="C00000"/>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25" name="Straight Connector 24"/>
              <p:cNvCxnSpPr/>
              <p:nvPr/>
            </p:nvCxnSpPr>
            <p:spPr>
              <a:xfrm>
                <a:off x="4644570" y="4823722"/>
                <a:ext cx="0" cy="590107"/>
              </a:xfrm>
              <a:prstGeom prst="line">
                <a:avLst/>
              </a:prstGeom>
              <a:noFill/>
              <a:ln w="25400" cap="flat" cmpd="sng" algn="ctr">
                <a:solidFill>
                  <a:sysClr val="windowText" lastClr="000000"/>
                </a:solidFill>
                <a:prstDash val="solid"/>
              </a:ln>
              <a:effectLst>
                <a:outerShdw dist="20000" sx="1000" sy="1000" rotWithShape="0">
                  <a:srgbClr val="000000"/>
                </a:outerShdw>
              </a:effectLst>
            </p:spPr>
          </p:cxnSp>
          <p:pic>
            <p:nvPicPr>
              <p:cNvPr id="26" name="Picture 25"/>
              <p:cNvPicPr>
                <a:picLocks noChangeAspect="1"/>
              </p:cNvPicPr>
              <p:nvPr/>
            </p:nvPicPr>
            <p:blipFill>
              <a:blip r:embed="rId4"/>
              <a:stretch>
                <a:fillRect/>
              </a:stretch>
            </p:blipFill>
            <p:spPr>
              <a:xfrm>
                <a:off x="4861013" y="4717388"/>
                <a:ext cx="507000" cy="212667"/>
              </a:xfrm>
              <a:prstGeom prst="rect">
                <a:avLst/>
              </a:prstGeom>
            </p:spPr>
          </p:pic>
          <p:pic>
            <p:nvPicPr>
              <p:cNvPr id="27" name="Picture 26"/>
              <p:cNvPicPr>
                <a:picLocks noChangeAspect="1"/>
              </p:cNvPicPr>
              <p:nvPr/>
            </p:nvPicPr>
            <p:blipFill>
              <a:blip r:embed="rId5"/>
              <a:stretch>
                <a:fillRect/>
              </a:stretch>
            </p:blipFill>
            <p:spPr>
              <a:xfrm>
                <a:off x="4922537" y="5307486"/>
                <a:ext cx="429000" cy="183667"/>
              </a:xfrm>
              <a:prstGeom prst="rect">
                <a:avLst/>
              </a:prstGeom>
            </p:spPr>
          </p:pic>
          <p:sp>
            <p:nvSpPr>
              <p:cNvPr id="28" name="Text Box 3"/>
              <p:cNvSpPr txBox="1">
                <a:spLocks noChangeArrowheads="1"/>
              </p:cNvSpPr>
              <p:nvPr/>
            </p:nvSpPr>
            <p:spPr bwMode="auto">
              <a:xfrm>
                <a:off x="1248683" y="3811121"/>
                <a:ext cx="712788" cy="523220"/>
              </a:xfrm>
              <a:prstGeom prst="rect">
                <a:avLst/>
              </a:prstGeom>
              <a:solidFill>
                <a:sysClr val="window" lastClr="FFFFFF"/>
              </a:solidFill>
              <a:ln w="9525">
                <a:solidFill>
                  <a:srgbClr val="454545"/>
                </a:solidFill>
                <a:miter lim="800000"/>
                <a:headEnd/>
                <a:tailEnd/>
              </a:ln>
              <a:extLst/>
            </p:spPr>
            <p:txBody>
              <a:bodyPr wrap="square">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454545"/>
                    </a:solidFill>
                    <a:effectLst/>
                    <a:uLnTx/>
                    <a:uFillTx/>
                    <a:latin typeface="Arial" panose="020B0604020202020204" pitchFamily="34" charset="0"/>
                  </a:rPr>
                  <a:t>Area Sub</a:t>
                </a:r>
              </a:p>
            </p:txBody>
          </p:sp>
          <p:sp>
            <p:nvSpPr>
              <p:cNvPr id="29" name="Text Box 3"/>
              <p:cNvSpPr txBox="1">
                <a:spLocks noChangeArrowheads="1"/>
              </p:cNvSpPr>
              <p:nvPr/>
            </p:nvSpPr>
            <p:spPr bwMode="auto">
              <a:xfrm>
                <a:off x="1241425" y="5862506"/>
                <a:ext cx="712788" cy="523220"/>
              </a:xfrm>
              <a:prstGeom prst="rect">
                <a:avLst/>
              </a:prstGeom>
              <a:solidFill>
                <a:sysClr val="window" lastClr="FFFFFF"/>
              </a:solidFill>
              <a:ln w="9525">
                <a:solidFill>
                  <a:srgbClr val="454545"/>
                </a:solidFill>
                <a:miter lim="800000"/>
                <a:headEnd/>
                <a:tailEnd/>
              </a:ln>
              <a:extLst/>
            </p:spPr>
            <p:txBody>
              <a:bodyPr wrap="square">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454545"/>
                    </a:solidFill>
                    <a:effectLst/>
                    <a:uLnTx/>
                    <a:uFillTx/>
                    <a:latin typeface="Arial" panose="020B0604020202020204" pitchFamily="34" charset="0"/>
                  </a:rPr>
                  <a:t>Area Sub</a:t>
                </a:r>
              </a:p>
            </p:txBody>
          </p:sp>
        </p:grpSp>
        <p:sp>
          <p:nvSpPr>
            <p:cNvPr id="38" name="TextBox 37"/>
            <p:cNvSpPr txBox="1"/>
            <p:nvPr/>
          </p:nvSpPr>
          <p:spPr>
            <a:xfrm>
              <a:off x="3361712" y="6631520"/>
              <a:ext cx="2565715" cy="408623"/>
            </a:xfrm>
            <a:prstGeom prst="roundRect">
              <a:avLst/>
            </a:prstGeom>
            <a:solidFill>
              <a:schemeClr val="accent4"/>
            </a:solidFill>
          </p:spPr>
          <p:txBody>
            <a:bodyPr wrap="square" rtlCol="0">
              <a:spAutoFit/>
            </a:bodyPr>
            <a:lstStyle/>
            <a:p>
              <a:pPr algn="ctr"/>
              <a:r>
                <a:rPr lang="en-US" dirty="0" smtClean="0">
                  <a:solidFill>
                    <a:schemeClr val="bg1"/>
                  </a:solidFill>
                </a:rPr>
                <a:t>Sources of Supply: 2</a:t>
              </a:r>
              <a:endParaRPr lang="en-US" dirty="0">
                <a:solidFill>
                  <a:schemeClr val="bg1"/>
                </a:solidFill>
              </a:endParaRPr>
            </a:p>
          </p:txBody>
        </p:sp>
      </p:grpSp>
    </p:spTree>
    <p:extLst>
      <p:ext uri="{BB962C8B-B14F-4D97-AF65-F5344CB8AC3E}">
        <p14:creationId xmlns:p14="http://schemas.microsoft.com/office/powerpoint/2010/main" xmlns="" val="2570363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Critical </a:t>
            </a:r>
            <a:r>
              <a:rPr lang="en-US" dirty="0"/>
              <a:t>and Essential Service Capability</a:t>
            </a:r>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xmlns="" val="3360797281"/>
              </p:ext>
            </p:extLst>
          </p:nvPr>
        </p:nvGraphicFramePr>
        <p:xfrm>
          <a:off x="457200" y="1752599"/>
          <a:ext cx="8229600" cy="4706073"/>
        </p:xfrm>
        <a:graphic>
          <a:graphicData uri="http://schemas.openxmlformats.org/drawingml/2006/table">
            <a:tbl>
              <a:tblPr firstRow="1" bandRow="1">
                <a:tableStyleId>{F2DE63D5-997A-4646-A377-4702673A728D}</a:tableStyleId>
              </a:tblPr>
              <a:tblGrid>
                <a:gridCol w="2767781"/>
                <a:gridCol w="1897625"/>
                <a:gridCol w="1730478"/>
                <a:gridCol w="1833716"/>
              </a:tblGrid>
              <a:tr h="847609">
                <a:tc>
                  <a:txBody>
                    <a:bodyPr/>
                    <a:lstStyle/>
                    <a:p>
                      <a:pPr marL="0" marR="0" algn="ctr">
                        <a:spcBef>
                          <a:spcPts val="0"/>
                        </a:spcBef>
                        <a:spcAft>
                          <a:spcPts val="0"/>
                        </a:spcAft>
                      </a:pPr>
                      <a:r>
                        <a:rPr lang="en-US" sz="1800" dirty="0">
                          <a:effectLst/>
                        </a:rPr>
                        <a:t> </a:t>
                      </a:r>
                      <a:r>
                        <a:rPr lang="en-US" sz="1800" dirty="0" smtClean="0">
                          <a:effectLst/>
                        </a:rPr>
                        <a:t>Critical</a:t>
                      </a:r>
                      <a:r>
                        <a:rPr lang="en-US" sz="1800" baseline="0" dirty="0" smtClean="0">
                          <a:effectLst/>
                        </a:rPr>
                        <a:t> and Essential Service</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800" dirty="0" smtClean="0">
                          <a:effectLst/>
                        </a:rPr>
                        <a:t>Circuits</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800" kern="1200" dirty="0" smtClean="0">
                          <a:effectLst/>
                        </a:rPr>
                        <a:t>Address</a:t>
                      </a:r>
                      <a:endParaRPr lang="en-US" sz="1800" b="1" kern="1200" dirty="0" smtClean="0">
                        <a:solidFill>
                          <a:schemeClr val="lt1"/>
                        </a:solidFill>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800" kern="1200" dirty="0" smtClean="0">
                          <a:effectLst/>
                        </a:rPr>
                        <a:t>Resiliency Capability</a:t>
                      </a:r>
                      <a:endParaRPr lang="en-US" sz="1800" b="1" kern="1200" dirty="0" smtClean="0">
                        <a:solidFill>
                          <a:schemeClr val="lt1"/>
                        </a:solidFill>
                        <a:effectLst/>
                        <a:latin typeface="+mj-lt"/>
                        <a:ea typeface="MS Mincho" panose="02020609040205080304" pitchFamily="49" charset="-128"/>
                        <a:cs typeface="Times New Roman" panose="02020603050405020304" pitchFamily="18" charset="0"/>
                      </a:endParaRPr>
                    </a:p>
                  </a:txBody>
                  <a:tcPr marL="33668" marR="33668" marT="0" marB="0" anchor="ctr"/>
                </a:tc>
              </a:tr>
              <a:tr h="460658">
                <a:tc>
                  <a:txBody>
                    <a:bodyPr/>
                    <a:lstStyle/>
                    <a:p>
                      <a:pPr marL="0" marR="0">
                        <a:spcBef>
                          <a:spcPts val="0"/>
                        </a:spcBef>
                        <a:spcAft>
                          <a:spcPts val="600"/>
                        </a:spcAft>
                      </a:pPr>
                      <a:r>
                        <a:rPr lang="en-US" sz="1800" dirty="0" smtClean="0">
                          <a:effectLst/>
                        </a:rPr>
                        <a:t>Local Hospital</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smtClean="0">
                          <a:effectLst/>
                        </a:rPr>
                        <a:t>W430</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460658">
                <a:tc>
                  <a:txBody>
                    <a:bodyPr/>
                    <a:lstStyle/>
                    <a:p>
                      <a:pPr marL="0" marR="0">
                        <a:spcBef>
                          <a:spcPts val="0"/>
                        </a:spcBef>
                        <a:spcAft>
                          <a:spcPts val="600"/>
                        </a:spcAft>
                      </a:pPr>
                      <a:r>
                        <a:rPr lang="en-US" sz="1800" dirty="0" smtClean="0">
                          <a:effectLst/>
                        </a:rPr>
                        <a:t>Police Station/Coms</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smtClean="0">
                          <a:effectLst/>
                        </a:rPr>
                        <a:t>D5143</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460658">
                <a:tc>
                  <a:txBody>
                    <a:bodyPr/>
                    <a:lstStyle/>
                    <a:p>
                      <a:pPr marL="0" marR="0">
                        <a:spcBef>
                          <a:spcPts val="0"/>
                        </a:spcBef>
                        <a:spcAft>
                          <a:spcPts val="600"/>
                        </a:spcAft>
                      </a:pPr>
                      <a:r>
                        <a:rPr lang="en-US" sz="1800" dirty="0" smtClean="0">
                          <a:effectLst/>
                        </a:rPr>
                        <a:t>Jackson </a:t>
                      </a:r>
                      <a:r>
                        <a:rPr lang="en-US" sz="1800" dirty="0">
                          <a:effectLst/>
                        </a:rPr>
                        <a:t>Storm Station</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W6610Y, W668X</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405378">
                <a:tc>
                  <a:txBody>
                    <a:bodyPr/>
                    <a:lstStyle/>
                    <a:p>
                      <a:pPr marL="0" marR="0">
                        <a:spcBef>
                          <a:spcPts val="0"/>
                        </a:spcBef>
                        <a:spcAft>
                          <a:spcPts val="600"/>
                        </a:spcAft>
                      </a:pPr>
                      <a:r>
                        <a:rPr lang="en-US" sz="1800" dirty="0" smtClean="0">
                          <a:effectLst/>
                        </a:rPr>
                        <a:t>Harrison </a:t>
                      </a:r>
                      <a:r>
                        <a:rPr lang="en-US" sz="1800" dirty="0">
                          <a:effectLst/>
                        </a:rPr>
                        <a:t>Storm Station</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W6610Y, W668X</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515935">
                <a:tc>
                  <a:txBody>
                    <a:bodyPr/>
                    <a:lstStyle/>
                    <a:p>
                      <a:pPr marL="0" marR="0">
                        <a:spcBef>
                          <a:spcPts val="0"/>
                        </a:spcBef>
                        <a:spcAft>
                          <a:spcPts val="600"/>
                        </a:spcAft>
                      </a:pPr>
                      <a:r>
                        <a:rPr lang="en-US" sz="1800" dirty="0" smtClean="0">
                          <a:effectLst/>
                        </a:rPr>
                        <a:t>Convalescent </a:t>
                      </a:r>
                      <a:r>
                        <a:rPr lang="en-US" sz="1800" dirty="0">
                          <a:effectLst/>
                        </a:rPr>
                        <a:t>Center</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W3509</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479083">
                <a:tc>
                  <a:txBody>
                    <a:bodyPr/>
                    <a:lstStyle/>
                    <a:p>
                      <a:pPr marL="0" marR="0">
                        <a:spcBef>
                          <a:spcPts val="0"/>
                        </a:spcBef>
                        <a:spcAft>
                          <a:spcPts val="600"/>
                        </a:spcAft>
                      </a:pPr>
                      <a:r>
                        <a:rPr lang="en-US" sz="1800" dirty="0" smtClean="0">
                          <a:effectLst/>
                        </a:rPr>
                        <a:t>Lexington Senior Home</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W6612</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597011">
                <a:tc>
                  <a:txBody>
                    <a:bodyPr/>
                    <a:lstStyle/>
                    <a:p>
                      <a:pPr marL="0" marR="0">
                        <a:spcBef>
                          <a:spcPts val="0"/>
                        </a:spcBef>
                        <a:spcAft>
                          <a:spcPts val="600"/>
                        </a:spcAft>
                      </a:pPr>
                      <a:r>
                        <a:rPr lang="en-US" sz="1800" dirty="0" smtClean="0">
                          <a:effectLst/>
                        </a:rPr>
                        <a:t>High School (Shelter)</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W349, W4564, D4912</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r h="479083">
                <a:tc>
                  <a:txBody>
                    <a:bodyPr/>
                    <a:lstStyle/>
                    <a:p>
                      <a:pPr marL="0" marR="0">
                        <a:spcBef>
                          <a:spcPts val="0"/>
                        </a:spcBef>
                        <a:spcAft>
                          <a:spcPts val="600"/>
                        </a:spcAft>
                      </a:pPr>
                      <a:r>
                        <a:rPr lang="en-US" sz="1800" dirty="0" smtClean="0">
                          <a:effectLst/>
                        </a:rPr>
                        <a:t>Jackson </a:t>
                      </a:r>
                      <a:r>
                        <a:rPr lang="en-US" sz="1800" dirty="0">
                          <a:effectLst/>
                        </a:rPr>
                        <a:t>Storm Station</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spcBef>
                          <a:spcPts val="0"/>
                        </a:spcBef>
                        <a:spcAft>
                          <a:spcPts val="600"/>
                        </a:spcAft>
                      </a:pPr>
                      <a:r>
                        <a:rPr lang="en-US" sz="1800" dirty="0">
                          <a:effectLst/>
                        </a:rPr>
                        <a:t>W6610Y, W668X</a:t>
                      </a: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endParaRPr lang="en-US" sz="1800" dirty="0">
                        <a:effectLst/>
                        <a:latin typeface="+mj-lt"/>
                        <a:ea typeface="MS Mincho" panose="02020609040205080304" pitchFamily="49" charset="-128"/>
                        <a:cs typeface="Times New Roman" panose="02020603050405020304" pitchFamily="18" charset="0"/>
                      </a:endParaRPr>
                    </a:p>
                  </a:txBody>
                  <a:tcPr marL="33668" marR="33668" marT="0" marB="0" anchor="ctr"/>
                </a:tc>
              </a:tr>
            </a:tbl>
          </a:graphicData>
        </a:graphic>
      </p:graphicFrame>
    </p:spTree>
    <p:extLst>
      <p:ext uri="{BB962C8B-B14F-4D97-AF65-F5344CB8AC3E}">
        <p14:creationId xmlns:p14="http://schemas.microsoft.com/office/powerpoint/2010/main" xmlns="" val="2953594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Utility Microgrids</a:t>
            </a:r>
            <a:br>
              <a:rPr lang="en-US" dirty="0" smtClean="0"/>
            </a:br>
            <a:r>
              <a:rPr lang="en-US" sz="2000" dirty="0" smtClean="0"/>
              <a:t>Leveraging Local Government</a:t>
            </a:r>
            <a:endParaRPr lang="en-US" sz="2000" dirty="0"/>
          </a:p>
        </p:txBody>
      </p:sp>
      <p:sp>
        <p:nvSpPr>
          <p:cNvPr id="10" name="Content Placeholder 9"/>
          <p:cNvSpPr>
            <a:spLocks noGrp="1"/>
          </p:cNvSpPr>
          <p:nvPr>
            <p:ph sz="half" idx="2"/>
          </p:nvPr>
        </p:nvSpPr>
        <p:spPr>
          <a:xfrm>
            <a:off x="457200" y="1751911"/>
            <a:ext cx="8229600" cy="4374252"/>
          </a:xfrm>
        </p:spPr>
        <p:txBody>
          <a:bodyPr>
            <a:noAutofit/>
          </a:bodyPr>
          <a:lstStyle/>
          <a:p>
            <a:pPr>
              <a:spcBef>
                <a:spcPts val="0"/>
              </a:spcBef>
              <a:spcAft>
                <a:spcPts val="1200"/>
              </a:spcAft>
            </a:pPr>
            <a:r>
              <a:rPr lang="en-US" sz="2000" dirty="0" smtClean="0">
                <a:latin typeface="+mj-lt"/>
              </a:rPr>
              <a:t>City </a:t>
            </a:r>
            <a:r>
              <a:rPr lang="en-US" sz="2000" dirty="0">
                <a:latin typeface="+mj-lt"/>
              </a:rPr>
              <a:t>investment – Illinois Rider LGC</a:t>
            </a:r>
          </a:p>
          <a:p>
            <a:pPr>
              <a:spcBef>
                <a:spcPts val="0"/>
              </a:spcBef>
              <a:spcAft>
                <a:spcPts val="1200"/>
              </a:spcAft>
            </a:pPr>
            <a:r>
              <a:rPr lang="en-US" sz="2000" dirty="0">
                <a:latin typeface="+mj-lt"/>
              </a:rPr>
              <a:t>Coordinated undergrounding with road and sewer work</a:t>
            </a:r>
          </a:p>
          <a:p>
            <a:pPr>
              <a:spcBef>
                <a:spcPts val="0"/>
              </a:spcBef>
              <a:spcAft>
                <a:spcPts val="1200"/>
              </a:spcAft>
            </a:pPr>
            <a:r>
              <a:rPr lang="en-US" sz="2000" dirty="0">
                <a:latin typeface="+mj-lt"/>
              </a:rPr>
              <a:t>Coordinated tree planting, trimming, removal</a:t>
            </a:r>
          </a:p>
          <a:p>
            <a:pPr lvl="1">
              <a:spcBef>
                <a:spcPts val="0"/>
              </a:spcBef>
              <a:spcAft>
                <a:spcPts val="1200"/>
              </a:spcAft>
            </a:pPr>
            <a:r>
              <a:rPr lang="en-US" sz="1600" dirty="0">
                <a:latin typeface="+mj-lt"/>
              </a:rPr>
              <a:t>Right tree right place, invasive pest control</a:t>
            </a:r>
          </a:p>
          <a:p>
            <a:pPr lvl="1">
              <a:spcBef>
                <a:spcPts val="0"/>
              </a:spcBef>
              <a:spcAft>
                <a:spcPts val="1200"/>
              </a:spcAft>
            </a:pPr>
            <a:r>
              <a:rPr lang="en-US" sz="1600" dirty="0">
                <a:latin typeface="+mj-lt"/>
              </a:rPr>
              <a:t>Developing greenways Coordinated communications and emergency response</a:t>
            </a:r>
          </a:p>
          <a:p>
            <a:pPr>
              <a:spcBef>
                <a:spcPts val="0"/>
              </a:spcBef>
              <a:spcAft>
                <a:spcPts val="1200"/>
              </a:spcAft>
            </a:pPr>
            <a:r>
              <a:rPr lang="en-US" sz="2000" dirty="0">
                <a:latin typeface="+mj-lt"/>
              </a:rPr>
              <a:t>Coordinated identification and action on critical and essential services</a:t>
            </a:r>
          </a:p>
          <a:p>
            <a:pPr>
              <a:spcBef>
                <a:spcPts val="0"/>
              </a:spcBef>
              <a:spcAft>
                <a:spcPts val="1200"/>
              </a:spcAft>
            </a:pPr>
            <a:r>
              <a:rPr lang="en-US" sz="2000" dirty="0">
                <a:latin typeface="+mj-lt"/>
              </a:rPr>
              <a:t>Leveraging city resilient facilities for grid service</a:t>
            </a:r>
          </a:p>
          <a:p>
            <a:pPr>
              <a:spcBef>
                <a:spcPts val="0"/>
              </a:spcBef>
              <a:spcAft>
                <a:spcPts val="1200"/>
              </a:spcAft>
            </a:pPr>
            <a:r>
              <a:rPr lang="en-US" sz="2000" dirty="0">
                <a:latin typeface="+mj-lt"/>
              </a:rPr>
              <a:t>Coordinated communications and education</a:t>
            </a:r>
          </a:p>
          <a:p>
            <a:pPr>
              <a:spcBef>
                <a:spcPts val="0"/>
              </a:spcBef>
              <a:spcAft>
                <a:spcPts val="1200"/>
              </a:spcAft>
            </a:pPr>
            <a:r>
              <a:rPr lang="en-US" sz="2000" dirty="0">
                <a:latin typeface="+mj-lt"/>
              </a:rPr>
              <a:t>City tracking of interruption impacts and costs</a:t>
            </a:r>
          </a:p>
          <a:p>
            <a:pPr>
              <a:spcBef>
                <a:spcPts val="0"/>
              </a:spcBef>
              <a:spcAft>
                <a:spcPts val="1200"/>
              </a:spcAft>
            </a:pPr>
            <a:r>
              <a:rPr lang="en-US" sz="2000" dirty="0">
                <a:latin typeface="+mj-lt"/>
              </a:rPr>
              <a:t>Monitoring, trending, and </a:t>
            </a:r>
            <a:r>
              <a:rPr lang="en-US" sz="2000" dirty="0" smtClean="0">
                <a:latin typeface="+mj-lt"/>
              </a:rPr>
              <a:t>verification</a:t>
            </a:r>
            <a:endParaRPr lang="en-US" sz="2000" dirty="0">
              <a:latin typeface="+mj-lt"/>
            </a:endParaRPr>
          </a:p>
          <a:p>
            <a:pPr>
              <a:spcBef>
                <a:spcPts val="0"/>
              </a:spcBef>
              <a:spcAft>
                <a:spcPts val="1200"/>
              </a:spcAft>
            </a:pPr>
            <a:endParaRPr lang="en-US" sz="2000" dirty="0">
              <a:latin typeface="+mj-lt"/>
            </a:endParaRPr>
          </a:p>
        </p:txBody>
      </p:sp>
    </p:spTree>
    <p:extLst>
      <p:ext uri="{BB962C8B-B14F-4D97-AF65-F5344CB8AC3E}">
        <p14:creationId xmlns:p14="http://schemas.microsoft.com/office/powerpoint/2010/main" xmlns="" val="3371614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841468"/>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3000" dirty="0" smtClean="0"/>
              <a:t>Utility Microgrid Scorecard</a:t>
            </a:r>
          </a:p>
        </p:txBody>
      </p:sp>
      <p:graphicFrame>
        <p:nvGraphicFramePr>
          <p:cNvPr id="5" name="Table 4"/>
          <p:cNvGraphicFramePr>
            <a:graphicFrameLocks noGrp="1"/>
          </p:cNvGraphicFramePr>
          <p:nvPr>
            <p:extLst>
              <p:ext uri="{D42A27DB-BD31-4B8C-83A1-F6EECF244321}">
                <p14:modId xmlns:p14="http://schemas.microsoft.com/office/powerpoint/2010/main" xmlns="" val="965155234"/>
              </p:ext>
            </p:extLst>
          </p:nvPr>
        </p:nvGraphicFramePr>
        <p:xfrm>
          <a:off x="927847" y="1243064"/>
          <a:ext cx="6661920" cy="4683020"/>
        </p:xfrm>
        <a:graphic>
          <a:graphicData uri="http://schemas.openxmlformats.org/drawingml/2006/table">
            <a:tbl>
              <a:tblPr firstRow="1">
                <a:tableStyleId>{1E171933-4619-4E11-9A3F-F7608DF75F80}</a:tableStyleId>
              </a:tblPr>
              <a:tblGrid>
                <a:gridCol w="4848957"/>
                <a:gridCol w="1812963"/>
              </a:tblGrid>
              <a:tr h="468302">
                <a:tc>
                  <a:txBody>
                    <a:bodyPr/>
                    <a:lstStyle/>
                    <a:p>
                      <a:r>
                        <a:rPr lang="en-US" dirty="0" smtClean="0"/>
                        <a:t>Performance Criteria</a:t>
                      </a:r>
                      <a:endParaRPr lang="en-US" b="0" dirty="0">
                        <a:solidFill>
                          <a:srgbClr val="404040"/>
                        </a:solidFill>
                        <a:latin typeface="+mj-lt"/>
                        <a:cs typeface="Century Gothic"/>
                      </a:endParaRPr>
                    </a:p>
                  </a:txBody>
                  <a:tcPr anchor="ctr"/>
                </a:tc>
                <a:tc>
                  <a:txBody>
                    <a:bodyPr/>
                    <a:lstStyle/>
                    <a:p>
                      <a:pPr algn="ctr"/>
                      <a:r>
                        <a:rPr lang="en-US" b="1" dirty="0" smtClean="0">
                          <a:solidFill>
                            <a:schemeClr val="bg1"/>
                          </a:solidFill>
                          <a:latin typeface="+mj-lt"/>
                          <a:cs typeface="Century Gothic"/>
                        </a:rPr>
                        <a:t>Performance</a:t>
                      </a:r>
                      <a:endParaRPr lang="en-US" b="1" dirty="0">
                        <a:solidFill>
                          <a:schemeClr val="bg1"/>
                        </a:solidFill>
                        <a:latin typeface="+mj-lt"/>
                        <a:cs typeface="Century Gothic"/>
                      </a:endParaRPr>
                    </a:p>
                  </a:txBody>
                  <a:tcPr anchor="ctr"/>
                </a:tc>
              </a:tr>
              <a:tr h="468302">
                <a:tc>
                  <a:txBody>
                    <a:bodyPr/>
                    <a:lstStyle/>
                    <a:p>
                      <a:r>
                        <a:rPr lang="en-US" dirty="0" smtClean="0"/>
                        <a:t>SAIDI/SAIFI</a:t>
                      </a:r>
                      <a:endParaRPr lang="en-US" b="0" dirty="0">
                        <a:solidFill>
                          <a:srgbClr val="404040"/>
                        </a:solidFill>
                        <a:latin typeface="+mj-lt"/>
                        <a:cs typeface="Century Gothic"/>
                      </a:endParaRPr>
                    </a:p>
                  </a:txBody>
                  <a:tcPr anchor="ctr"/>
                </a:tc>
                <a:tc>
                  <a:txBody>
                    <a:bodyPr/>
                    <a:lstStyle/>
                    <a:p>
                      <a:pPr algn="ctr"/>
                      <a:r>
                        <a:rPr lang="en-US" dirty="0" smtClean="0"/>
                        <a:t>60 min / 0.3</a:t>
                      </a:r>
                      <a:endParaRPr lang="en-US" b="0" dirty="0">
                        <a:solidFill>
                          <a:srgbClr val="404040"/>
                        </a:solidFill>
                        <a:latin typeface="+mj-lt"/>
                        <a:cs typeface="Century Gothic"/>
                      </a:endParaRPr>
                    </a:p>
                  </a:txBody>
                  <a:tcPr anchor="ctr"/>
                </a:tc>
              </a:tr>
              <a:tr h="468302">
                <a:tc>
                  <a:txBody>
                    <a:bodyPr/>
                    <a:lstStyle/>
                    <a:p>
                      <a:r>
                        <a:rPr lang="en-US" dirty="0" smtClean="0"/>
                        <a:t>Alternate Supply</a:t>
                      </a:r>
                      <a:endParaRPr lang="en-US" b="0" dirty="0">
                        <a:solidFill>
                          <a:srgbClr val="404040"/>
                        </a:solidFill>
                        <a:latin typeface="+mj-lt"/>
                        <a:cs typeface="Century Gothic"/>
                      </a:endParaRPr>
                    </a:p>
                  </a:txBody>
                  <a:tcPr anchor="ctr"/>
                </a:tc>
                <a:tc>
                  <a:txBody>
                    <a:bodyPr/>
                    <a:lstStyle/>
                    <a:p>
                      <a:pPr algn="ctr"/>
                      <a:r>
                        <a:rPr lang="en-US" dirty="0" smtClean="0"/>
                        <a:t>90%</a:t>
                      </a:r>
                      <a:endParaRPr lang="en-US" b="0" dirty="0">
                        <a:solidFill>
                          <a:srgbClr val="404040"/>
                        </a:solidFill>
                        <a:latin typeface="+mj-lt"/>
                        <a:cs typeface="Century Gothic"/>
                      </a:endParaRPr>
                    </a:p>
                  </a:txBody>
                  <a:tcPr anchor="ctr"/>
                </a:tc>
              </a:tr>
              <a:tr h="468302">
                <a:tc>
                  <a:txBody>
                    <a:bodyPr/>
                    <a:lstStyle/>
                    <a:p>
                      <a:r>
                        <a:rPr lang="en-US" b="0" dirty="0" smtClean="0">
                          <a:solidFill>
                            <a:schemeClr val="dk1"/>
                          </a:solidFill>
                          <a:latin typeface="+mn-lt"/>
                          <a:cs typeface="+mn-cs"/>
                        </a:rPr>
                        <a:t>%</a:t>
                      </a:r>
                      <a:r>
                        <a:rPr lang="en-US" b="0" baseline="0" dirty="0" smtClean="0">
                          <a:solidFill>
                            <a:schemeClr val="dk1"/>
                          </a:solidFill>
                          <a:latin typeface="+mn-lt"/>
                          <a:cs typeface="+mn-cs"/>
                        </a:rPr>
                        <a:t> Protected by Auto Restoration</a:t>
                      </a:r>
                      <a:endParaRPr lang="en-US" b="0" dirty="0">
                        <a:solidFill>
                          <a:srgbClr val="404040"/>
                        </a:solidFill>
                        <a:latin typeface="+mj-lt"/>
                        <a:cs typeface="Century Gothic"/>
                      </a:endParaRPr>
                    </a:p>
                  </a:txBody>
                  <a:tcPr anchor="ctr"/>
                </a:tc>
                <a:tc>
                  <a:txBody>
                    <a:bodyPr/>
                    <a:lstStyle/>
                    <a:p>
                      <a:pPr algn="ctr"/>
                      <a:r>
                        <a:rPr lang="en-US" dirty="0" smtClean="0"/>
                        <a:t>80%</a:t>
                      </a:r>
                      <a:endParaRPr lang="en-US" b="0" dirty="0">
                        <a:solidFill>
                          <a:srgbClr val="404040"/>
                        </a:solidFill>
                        <a:latin typeface="+mj-lt"/>
                        <a:cs typeface="Century Gothic"/>
                      </a:endParaRPr>
                    </a:p>
                  </a:txBody>
                  <a:tcPr anchor="ctr"/>
                </a:tc>
              </a:tr>
              <a:tr h="468302">
                <a:tc>
                  <a:txBody>
                    <a:bodyPr/>
                    <a:lstStyle/>
                    <a:p>
                      <a:r>
                        <a:rPr lang="en-US" b="0" dirty="0" smtClean="0">
                          <a:solidFill>
                            <a:schemeClr val="dk1"/>
                          </a:solidFill>
                          <a:latin typeface="+mn-lt"/>
                          <a:cs typeface="+mn-cs"/>
                        </a:rPr>
                        <a:t>%</a:t>
                      </a:r>
                      <a:r>
                        <a:rPr lang="en-US" b="0" baseline="0" dirty="0" smtClean="0">
                          <a:solidFill>
                            <a:schemeClr val="dk1"/>
                          </a:solidFill>
                          <a:latin typeface="+mn-lt"/>
                          <a:cs typeface="+mn-cs"/>
                        </a:rPr>
                        <a:t> Protected by Distribution Redundancy</a:t>
                      </a:r>
                      <a:endParaRPr lang="en-US" b="0" dirty="0">
                        <a:solidFill>
                          <a:srgbClr val="404040"/>
                        </a:solidFill>
                        <a:latin typeface="+mj-lt"/>
                        <a:cs typeface="Century Gothic"/>
                      </a:endParaRPr>
                    </a:p>
                  </a:txBody>
                  <a:tcPr anchor="ctr"/>
                </a:tc>
                <a:tc>
                  <a:txBody>
                    <a:bodyPr/>
                    <a:lstStyle/>
                    <a:p>
                      <a:pPr algn="ctr"/>
                      <a:r>
                        <a:rPr lang="en-US" dirty="0" smtClean="0"/>
                        <a:t>80%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 Underground</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Islanding</a:t>
                      </a:r>
                      <a:endParaRPr lang="en-US" b="0" dirty="0">
                        <a:solidFill>
                          <a:srgbClr val="404040"/>
                        </a:solidFill>
                        <a:latin typeface="+mj-lt"/>
                        <a:cs typeface="Century Gothic"/>
                      </a:endParaRPr>
                    </a:p>
                  </a:txBody>
                  <a:tcPr anchor="ctr"/>
                </a:tc>
                <a:tc>
                  <a:txBody>
                    <a:bodyPr/>
                    <a:lstStyle/>
                    <a:p>
                      <a:pPr algn="ctr"/>
                      <a:r>
                        <a:rPr lang="en-US" dirty="0" smtClean="0"/>
                        <a:t>5%</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Critical/</a:t>
                      </a:r>
                      <a:r>
                        <a:rPr lang="en-US" baseline="0" dirty="0" smtClean="0"/>
                        <a:t>Essential Service Plan and Protection</a:t>
                      </a:r>
                      <a:endParaRPr lang="en-US" b="0" dirty="0" smtClean="0">
                        <a:solidFill>
                          <a:srgbClr val="404040"/>
                        </a:solidFill>
                        <a:latin typeface="+mj-lt"/>
                        <a:cs typeface="Century Gothic"/>
                      </a:endParaRPr>
                    </a:p>
                  </a:txBody>
                  <a:tcPr anchor="ctr"/>
                </a:tc>
                <a:tc>
                  <a:txBody>
                    <a:bodyPr/>
                    <a:lstStyle/>
                    <a:p>
                      <a:pPr algn="ctr"/>
                      <a:r>
                        <a:rPr lang="en-US" dirty="0" smtClean="0"/>
                        <a:t>5%</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Transparency (e.g. MAIFI, PQ)</a:t>
                      </a:r>
                    </a:p>
                  </a:txBody>
                  <a:tcPr anchor="ctr"/>
                </a:tc>
                <a:tc>
                  <a:txBody>
                    <a:bodyPr/>
                    <a:lstStyle/>
                    <a:p>
                      <a:pPr algn="ctr"/>
                      <a:r>
                        <a:rPr lang="en-US" dirty="0" smtClean="0"/>
                        <a:t>Yes</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Risk Mitigation</a:t>
                      </a:r>
                    </a:p>
                  </a:txBody>
                  <a:tcPr anchor="ctr"/>
                </a:tc>
                <a:tc>
                  <a:txBody>
                    <a:bodyPr/>
                    <a:lstStyle/>
                    <a:p>
                      <a:pPr algn="ctr"/>
                      <a:r>
                        <a:rPr lang="en-US" dirty="0" smtClean="0"/>
                        <a:t>Yes</a:t>
                      </a:r>
                      <a:endParaRPr lang="en-US" b="0" dirty="0">
                        <a:solidFill>
                          <a:srgbClr val="404040"/>
                        </a:solidFill>
                        <a:latin typeface="+mj-lt"/>
                        <a:cs typeface="Century Gothic"/>
                      </a:endParaRPr>
                    </a:p>
                  </a:txBody>
                  <a:tcPr anchor="ctr"/>
                </a:tc>
              </a:tr>
            </a:tbl>
          </a:graphicData>
        </a:graphic>
      </p:graphicFrame>
    </p:spTree>
    <p:extLst>
      <p:ext uri="{BB962C8B-B14F-4D97-AF65-F5344CB8AC3E}">
        <p14:creationId xmlns:p14="http://schemas.microsoft.com/office/powerpoint/2010/main" xmlns="" val="72103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nvPr>
        </p:nvGraphicFramePr>
        <p:xfrm>
          <a:off x="1339829" y="1523629"/>
          <a:ext cx="4821382" cy="5108575"/>
        </p:xfrm>
        <a:graphic>
          <a:graphicData uri="http://schemas.openxmlformats.org/presentationml/2006/ole">
            <p:oleObj spid="_x0000_s10380" name="Visio" r:id="rId3" imgW="7751322" imgH="7247179" progId="">
              <p:embed/>
            </p:oleObj>
          </a:graphicData>
        </a:graphic>
      </p:graphicFrame>
      <p:sp>
        <p:nvSpPr>
          <p:cNvPr id="16" name="Rectangle 15"/>
          <p:cNvSpPr/>
          <p:nvPr/>
        </p:nvSpPr>
        <p:spPr>
          <a:xfrm>
            <a:off x="2682448" y="3611880"/>
            <a:ext cx="512359" cy="784014"/>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070947" y="2039369"/>
            <a:ext cx="451694" cy="800350"/>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741375" y="145977"/>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Third Party Microgrids</a:t>
            </a:r>
            <a:endParaRPr lang="en-US" sz="2800" dirty="0"/>
          </a:p>
        </p:txBody>
      </p:sp>
      <p:grpSp>
        <p:nvGrpSpPr>
          <p:cNvPr id="28" name="Group 27"/>
          <p:cNvGrpSpPr/>
          <p:nvPr/>
        </p:nvGrpSpPr>
        <p:grpSpPr>
          <a:xfrm>
            <a:off x="1289725" y="1556407"/>
            <a:ext cx="5635057" cy="5067672"/>
            <a:chOff x="1911329" y="1523629"/>
            <a:chExt cx="5635057" cy="5067672"/>
          </a:xfrm>
        </p:grpSpPr>
        <p:grpSp>
          <p:nvGrpSpPr>
            <p:cNvPr id="9" name="Group 8"/>
            <p:cNvGrpSpPr/>
            <p:nvPr/>
          </p:nvGrpSpPr>
          <p:grpSpPr>
            <a:xfrm>
              <a:off x="1911329" y="1523629"/>
              <a:ext cx="4460877" cy="5067672"/>
              <a:chOff x="1911329" y="1523629"/>
              <a:chExt cx="4460877" cy="5067672"/>
            </a:xfrm>
          </p:grpSpPr>
          <p:graphicFrame>
            <p:nvGraphicFramePr>
              <p:cNvPr id="7" name="Object 8"/>
              <p:cNvGraphicFramePr>
                <a:graphicFrameLocks noChangeAspect="1"/>
              </p:cNvGraphicFramePr>
              <p:nvPr>
                <p:extLst/>
              </p:nvPr>
            </p:nvGraphicFramePr>
            <p:xfrm>
              <a:off x="1911329" y="1523629"/>
              <a:ext cx="4460877" cy="5067672"/>
            </p:xfrm>
            <a:graphic>
              <a:graphicData uri="http://schemas.openxmlformats.org/presentationml/2006/ole">
                <p:oleObj spid="_x0000_s10381" name="Visio" r:id="rId4" imgW="7078996" imgH="7178112" progId="">
                  <p:embed/>
                </p:oleObj>
              </a:graphicData>
            </a:graphic>
          </p:graphicFrame>
          <p:sp>
            <p:nvSpPr>
              <p:cNvPr id="19" name="Rectangle 1"/>
              <p:cNvSpPr/>
              <p:nvPr/>
            </p:nvSpPr>
            <p:spPr>
              <a:xfrm>
                <a:off x="3250254" y="1896984"/>
                <a:ext cx="1912222" cy="4087256"/>
              </a:xfrm>
              <a:custGeom>
                <a:avLst/>
                <a:gdLst>
                  <a:gd name="connsiteX0" fmla="*/ 0 w 1912222"/>
                  <a:gd name="connsiteY0" fmla="*/ 0 h 3975351"/>
                  <a:gd name="connsiteX1" fmla="*/ 1912222 w 1912222"/>
                  <a:gd name="connsiteY1" fmla="*/ 0 h 3975351"/>
                  <a:gd name="connsiteX2" fmla="*/ 1912222 w 1912222"/>
                  <a:gd name="connsiteY2" fmla="*/ 3975351 h 3975351"/>
                  <a:gd name="connsiteX3" fmla="*/ 0 w 1912222"/>
                  <a:gd name="connsiteY3" fmla="*/ 3975351 h 3975351"/>
                  <a:gd name="connsiteX4" fmla="*/ 0 w 1912222"/>
                  <a:gd name="connsiteY4" fmla="*/ 0 h 3975351"/>
                  <a:gd name="connsiteX0" fmla="*/ 0 w 1912222"/>
                  <a:gd name="connsiteY0" fmla="*/ 9939 h 3985290"/>
                  <a:gd name="connsiteX1" fmla="*/ 1007499 w 1912222"/>
                  <a:gd name="connsiteY1" fmla="*/ 0 h 3985290"/>
                  <a:gd name="connsiteX2" fmla="*/ 1912222 w 1912222"/>
                  <a:gd name="connsiteY2" fmla="*/ 9939 h 3985290"/>
                  <a:gd name="connsiteX3" fmla="*/ 1912222 w 1912222"/>
                  <a:gd name="connsiteY3" fmla="*/ 3985290 h 3985290"/>
                  <a:gd name="connsiteX4" fmla="*/ 0 w 1912222"/>
                  <a:gd name="connsiteY4" fmla="*/ 3985290 h 3985290"/>
                  <a:gd name="connsiteX5" fmla="*/ 0 w 1912222"/>
                  <a:gd name="connsiteY5" fmla="*/ 9939 h 3985290"/>
                  <a:gd name="connsiteX0" fmla="*/ 0 w 1912222"/>
                  <a:gd name="connsiteY0" fmla="*/ 20099 h 3995450"/>
                  <a:gd name="connsiteX1" fmla="*/ 1007499 w 1912222"/>
                  <a:gd name="connsiteY1" fmla="*/ 10160 h 3995450"/>
                  <a:gd name="connsiteX2" fmla="*/ 12106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20099 h 3995450"/>
                  <a:gd name="connsiteX1" fmla="*/ 1007499 w 1912222"/>
                  <a:gd name="connsiteY1" fmla="*/ 1016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2009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86337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489339 w 1912222"/>
                  <a:gd name="connsiteY5" fmla="*/ 3992880 h 3995450"/>
                  <a:gd name="connsiteX6" fmla="*/ 0 w 1912222"/>
                  <a:gd name="connsiteY6" fmla="*/ 3995450 h 3995450"/>
                  <a:gd name="connsiteX7" fmla="*/ 0 w 1912222"/>
                  <a:gd name="connsiteY7" fmla="*/ 86337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1149739 w 1912222"/>
                  <a:gd name="connsiteY5" fmla="*/ 3992880 h 3995450"/>
                  <a:gd name="connsiteX6" fmla="*/ 489339 w 1912222"/>
                  <a:gd name="connsiteY6" fmla="*/ 3992880 h 3995450"/>
                  <a:gd name="connsiteX7" fmla="*/ 0 w 1912222"/>
                  <a:gd name="connsiteY7" fmla="*/ 3995450 h 3995450"/>
                  <a:gd name="connsiteX8" fmla="*/ 0 w 1912222"/>
                  <a:gd name="connsiteY8" fmla="*/ 863379 h 399545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489339 w 1912222"/>
                  <a:gd name="connsiteY6" fmla="*/ 3992880 h 4003040"/>
                  <a:gd name="connsiteX7" fmla="*/ 0 w 1912222"/>
                  <a:gd name="connsiteY7" fmla="*/ 3995450 h 4003040"/>
                  <a:gd name="connsiteX8" fmla="*/ 0 w 1912222"/>
                  <a:gd name="connsiteY8" fmla="*/ 863379 h 400304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1383419 w 1912222"/>
                  <a:gd name="connsiteY6" fmla="*/ 3200400 h 4003040"/>
                  <a:gd name="connsiteX7" fmla="*/ 0 w 1912222"/>
                  <a:gd name="connsiteY7" fmla="*/ 3995450 h 4003040"/>
                  <a:gd name="connsiteX8" fmla="*/ 0 w 1912222"/>
                  <a:gd name="connsiteY8" fmla="*/ 863379 h 400304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1383419 w 1912222"/>
                  <a:gd name="connsiteY6" fmla="*/ 3200400 h 4003040"/>
                  <a:gd name="connsiteX7" fmla="*/ 20320 w 1912222"/>
                  <a:gd name="connsiteY7" fmla="*/ 3213130 h 4003040"/>
                  <a:gd name="connsiteX8" fmla="*/ 0 w 1912222"/>
                  <a:gd name="connsiteY8" fmla="*/ 863379 h 4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222" h="4003040">
                    <a:moveTo>
                      <a:pt x="0" y="863379"/>
                    </a:moveTo>
                    <a:lnTo>
                      <a:pt x="1403739" y="853440"/>
                    </a:lnTo>
                    <a:lnTo>
                      <a:pt x="1413899" y="0"/>
                    </a:lnTo>
                    <a:lnTo>
                      <a:pt x="1912222" y="20099"/>
                    </a:lnTo>
                    <a:lnTo>
                      <a:pt x="1912222" y="3995450"/>
                    </a:lnTo>
                    <a:lnTo>
                      <a:pt x="1403739" y="4003040"/>
                    </a:lnTo>
                    <a:lnTo>
                      <a:pt x="1383419" y="3200400"/>
                    </a:lnTo>
                    <a:lnTo>
                      <a:pt x="20320" y="3213130"/>
                    </a:lnTo>
                    <a:lnTo>
                      <a:pt x="0" y="863379"/>
                    </a:lnTo>
                    <a:close/>
                  </a:path>
                </a:pathLst>
              </a:cu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3309158" y="3595146"/>
                <a:ext cx="466344" cy="768096"/>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4675673" y="2010185"/>
                <a:ext cx="475488" cy="821185"/>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Freeform 24"/>
              <p:cNvSpPr/>
              <p:nvPr/>
            </p:nvSpPr>
            <p:spPr>
              <a:xfrm>
                <a:off x="4768771" y="2039369"/>
                <a:ext cx="284033" cy="721360"/>
              </a:xfrm>
              <a:custGeom>
                <a:avLst/>
                <a:gdLst>
                  <a:gd name="connsiteX0" fmla="*/ 0 w 377142"/>
                  <a:gd name="connsiteY0" fmla="*/ 10160 h 721360"/>
                  <a:gd name="connsiteX1" fmla="*/ 40640 w 377142"/>
                  <a:gd name="connsiteY1" fmla="*/ 182880 h 721360"/>
                  <a:gd name="connsiteX2" fmla="*/ 30480 w 377142"/>
                  <a:gd name="connsiteY2" fmla="*/ 396240 h 721360"/>
                  <a:gd name="connsiteX3" fmla="*/ 40640 w 377142"/>
                  <a:gd name="connsiteY3" fmla="*/ 629920 h 721360"/>
                  <a:gd name="connsiteX4" fmla="*/ 50800 w 377142"/>
                  <a:gd name="connsiteY4" fmla="*/ 660400 h 721360"/>
                  <a:gd name="connsiteX5" fmla="*/ 111760 w 377142"/>
                  <a:gd name="connsiteY5" fmla="*/ 701040 h 721360"/>
                  <a:gd name="connsiteX6" fmla="*/ 152400 w 377142"/>
                  <a:gd name="connsiteY6" fmla="*/ 721360 h 721360"/>
                  <a:gd name="connsiteX7" fmla="*/ 325120 w 377142"/>
                  <a:gd name="connsiteY7" fmla="*/ 690880 h 721360"/>
                  <a:gd name="connsiteX8" fmla="*/ 365760 w 377142"/>
                  <a:gd name="connsiteY8" fmla="*/ 650240 h 721360"/>
                  <a:gd name="connsiteX9" fmla="*/ 365760 w 377142"/>
                  <a:gd name="connsiteY9" fmla="*/ 416560 h 721360"/>
                  <a:gd name="connsiteX10" fmla="*/ 314960 w 377142"/>
                  <a:gd name="connsiteY10" fmla="*/ 325120 h 721360"/>
                  <a:gd name="connsiteX11" fmla="*/ 294640 w 377142"/>
                  <a:gd name="connsiteY11" fmla="*/ 294640 h 721360"/>
                  <a:gd name="connsiteX12" fmla="*/ 274320 w 377142"/>
                  <a:gd name="connsiteY12" fmla="*/ 254000 h 721360"/>
                  <a:gd name="connsiteX13" fmla="*/ 243840 w 377142"/>
                  <a:gd name="connsiteY13" fmla="*/ 223520 h 721360"/>
                  <a:gd name="connsiteX14" fmla="*/ 193040 w 377142"/>
                  <a:gd name="connsiteY14" fmla="*/ 172720 h 721360"/>
                  <a:gd name="connsiteX15" fmla="*/ 142240 w 377142"/>
                  <a:gd name="connsiteY15" fmla="*/ 81280 h 721360"/>
                  <a:gd name="connsiteX16" fmla="*/ 142240 w 377142"/>
                  <a:gd name="connsiteY16" fmla="*/ 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2" h="721360">
                    <a:moveTo>
                      <a:pt x="0" y="10160"/>
                    </a:moveTo>
                    <a:cubicBezTo>
                      <a:pt x="13547" y="67733"/>
                      <a:pt x="35985" y="123918"/>
                      <a:pt x="40640" y="182880"/>
                    </a:cubicBezTo>
                    <a:cubicBezTo>
                      <a:pt x="46244" y="253860"/>
                      <a:pt x="30480" y="325039"/>
                      <a:pt x="30480" y="396240"/>
                    </a:cubicBezTo>
                    <a:cubicBezTo>
                      <a:pt x="30480" y="474207"/>
                      <a:pt x="34660" y="552183"/>
                      <a:pt x="40640" y="629920"/>
                    </a:cubicBezTo>
                    <a:cubicBezTo>
                      <a:pt x="41461" y="640598"/>
                      <a:pt x="44859" y="651489"/>
                      <a:pt x="50800" y="660400"/>
                    </a:cubicBezTo>
                    <a:cubicBezTo>
                      <a:pt x="76355" y="698733"/>
                      <a:pt x="76964" y="686127"/>
                      <a:pt x="111760" y="701040"/>
                    </a:cubicBezTo>
                    <a:cubicBezTo>
                      <a:pt x="125681" y="707006"/>
                      <a:pt x="138853" y="714587"/>
                      <a:pt x="152400" y="721360"/>
                    </a:cubicBezTo>
                    <a:cubicBezTo>
                      <a:pt x="240731" y="715051"/>
                      <a:pt x="272066" y="736355"/>
                      <a:pt x="325120" y="690880"/>
                    </a:cubicBezTo>
                    <a:cubicBezTo>
                      <a:pt x="339666" y="678412"/>
                      <a:pt x="352213" y="663787"/>
                      <a:pt x="365760" y="650240"/>
                    </a:cubicBezTo>
                    <a:cubicBezTo>
                      <a:pt x="377187" y="547397"/>
                      <a:pt x="384277" y="533837"/>
                      <a:pt x="365760" y="416560"/>
                    </a:cubicBezTo>
                    <a:cubicBezTo>
                      <a:pt x="359224" y="375166"/>
                      <a:pt x="337745" y="357020"/>
                      <a:pt x="314960" y="325120"/>
                    </a:cubicBezTo>
                    <a:cubicBezTo>
                      <a:pt x="307863" y="315184"/>
                      <a:pt x="300698" y="305242"/>
                      <a:pt x="294640" y="294640"/>
                    </a:cubicBezTo>
                    <a:cubicBezTo>
                      <a:pt x="287126" y="281490"/>
                      <a:pt x="283123" y="266325"/>
                      <a:pt x="274320" y="254000"/>
                    </a:cubicBezTo>
                    <a:cubicBezTo>
                      <a:pt x="265969" y="242308"/>
                      <a:pt x="253038" y="234558"/>
                      <a:pt x="243840" y="223520"/>
                    </a:cubicBezTo>
                    <a:cubicBezTo>
                      <a:pt x="201507" y="172720"/>
                      <a:pt x="248920" y="209973"/>
                      <a:pt x="193040" y="172720"/>
                    </a:cubicBezTo>
                    <a:cubicBezTo>
                      <a:pt x="180800" y="154359"/>
                      <a:pt x="145064" y="112340"/>
                      <a:pt x="142240" y="81280"/>
                    </a:cubicBezTo>
                    <a:cubicBezTo>
                      <a:pt x="139787" y="54298"/>
                      <a:pt x="142240" y="27093"/>
                      <a:pt x="142240" y="0"/>
                    </a:cubicBezTo>
                  </a:path>
                </a:pathLst>
              </a:cu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reeform 25"/>
              <p:cNvSpPr/>
              <p:nvPr/>
            </p:nvSpPr>
            <p:spPr>
              <a:xfrm>
                <a:off x="3375198" y="3593849"/>
                <a:ext cx="265658" cy="680720"/>
              </a:xfrm>
              <a:custGeom>
                <a:avLst/>
                <a:gdLst>
                  <a:gd name="connsiteX0" fmla="*/ 0 w 265658"/>
                  <a:gd name="connsiteY0" fmla="*/ 30480 h 680720"/>
                  <a:gd name="connsiteX1" fmla="*/ 50800 w 265658"/>
                  <a:gd name="connsiteY1" fmla="*/ 243840 h 680720"/>
                  <a:gd name="connsiteX2" fmla="*/ 121920 w 265658"/>
                  <a:gd name="connsiteY2" fmla="*/ 680720 h 680720"/>
                  <a:gd name="connsiteX3" fmla="*/ 243840 w 265658"/>
                  <a:gd name="connsiteY3" fmla="*/ 640080 h 680720"/>
                  <a:gd name="connsiteX4" fmla="*/ 254000 w 265658"/>
                  <a:gd name="connsiteY4" fmla="*/ 609600 h 680720"/>
                  <a:gd name="connsiteX5" fmla="*/ 254000 w 265658"/>
                  <a:gd name="connsiteY5" fmla="*/ 396240 h 680720"/>
                  <a:gd name="connsiteX6" fmla="*/ 233680 w 265658"/>
                  <a:gd name="connsiteY6" fmla="*/ 365760 h 680720"/>
                  <a:gd name="connsiteX7" fmla="*/ 193040 w 265658"/>
                  <a:gd name="connsiteY7" fmla="*/ 304800 h 680720"/>
                  <a:gd name="connsiteX8" fmla="*/ 182880 w 265658"/>
                  <a:gd name="connsiteY8" fmla="*/ 274320 h 680720"/>
                  <a:gd name="connsiteX9" fmla="*/ 142240 w 265658"/>
                  <a:gd name="connsiteY9" fmla="*/ 213360 h 680720"/>
                  <a:gd name="connsiteX10" fmla="*/ 132080 w 265658"/>
                  <a:gd name="connsiteY10" fmla="*/ 162560 h 680720"/>
                  <a:gd name="connsiteX11" fmla="*/ 121920 w 265658"/>
                  <a:gd name="connsiteY11" fmla="*/ 121920 h 680720"/>
                  <a:gd name="connsiteX12" fmla="*/ 132080 w 265658"/>
                  <a:gd name="connsiteY12" fmla="*/ 30480 h 680720"/>
                  <a:gd name="connsiteX13" fmla="*/ 152400 w 265658"/>
                  <a:gd name="connsiteY13" fmla="*/ 0 h 6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658" h="680720">
                    <a:moveTo>
                      <a:pt x="0" y="30480"/>
                    </a:moveTo>
                    <a:cubicBezTo>
                      <a:pt x="16933" y="101600"/>
                      <a:pt x="42328" y="171224"/>
                      <a:pt x="50800" y="243840"/>
                    </a:cubicBezTo>
                    <a:cubicBezTo>
                      <a:pt x="102367" y="685846"/>
                      <a:pt x="-37094" y="553509"/>
                      <a:pt x="121920" y="680720"/>
                    </a:cubicBezTo>
                    <a:cubicBezTo>
                      <a:pt x="206917" y="672220"/>
                      <a:pt x="214956" y="697848"/>
                      <a:pt x="243840" y="640080"/>
                    </a:cubicBezTo>
                    <a:cubicBezTo>
                      <a:pt x="248629" y="630501"/>
                      <a:pt x="250613" y="619760"/>
                      <a:pt x="254000" y="609600"/>
                    </a:cubicBezTo>
                    <a:cubicBezTo>
                      <a:pt x="265280" y="519360"/>
                      <a:pt x="273300" y="499175"/>
                      <a:pt x="254000" y="396240"/>
                    </a:cubicBezTo>
                    <a:cubicBezTo>
                      <a:pt x="251750" y="384238"/>
                      <a:pt x="239141" y="376682"/>
                      <a:pt x="233680" y="365760"/>
                    </a:cubicBezTo>
                    <a:cubicBezTo>
                      <a:pt x="204273" y="306945"/>
                      <a:pt x="250820" y="362580"/>
                      <a:pt x="193040" y="304800"/>
                    </a:cubicBezTo>
                    <a:cubicBezTo>
                      <a:pt x="189653" y="294640"/>
                      <a:pt x="188081" y="283682"/>
                      <a:pt x="182880" y="274320"/>
                    </a:cubicBezTo>
                    <a:cubicBezTo>
                      <a:pt x="171020" y="252972"/>
                      <a:pt x="142240" y="213360"/>
                      <a:pt x="142240" y="213360"/>
                    </a:cubicBezTo>
                    <a:cubicBezTo>
                      <a:pt x="138853" y="196427"/>
                      <a:pt x="135826" y="179417"/>
                      <a:pt x="132080" y="162560"/>
                    </a:cubicBezTo>
                    <a:cubicBezTo>
                      <a:pt x="129051" y="148929"/>
                      <a:pt x="121920" y="135884"/>
                      <a:pt x="121920" y="121920"/>
                    </a:cubicBezTo>
                    <a:cubicBezTo>
                      <a:pt x="121920" y="91252"/>
                      <a:pt x="124642" y="60232"/>
                      <a:pt x="132080" y="30480"/>
                    </a:cubicBezTo>
                    <a:cubicBezTo>
                      <a:pt x="135042" y="18634"/>
                      <a:pt x="152400" y="0"/>
                      <a:pt x="152400" y="0"/>
                    </a:cubicBezTo>
                  </a:path>
                </a:pathLst>
              </a:cu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Rectangle 26"/>
            <p:cNvSpPr/>
            <p:nvPr/>
          </p:nvSpPr>
          <p:spPr>
            <a:xfrm>
              <a:off x="5173790" y="1960880"/>
              <a:ext cx="2372596" cy="8788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Rectangle 13"/>
          <p:cNvSpPr/>
          <p:nvPr/>
        </p:nvSpPr>
        <p:spPr>
          <a:xfrm>
            <a:off x="6636105" y="1896984"/>
            <a:ext cx="212158" cy="222172"/>
          </a:xfrm>
          <a:prstGeom prst="rect">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6899063" y="1838309"/>
            <a:ext cx="2071912" cy="646331"/>
          </a:xfrm>
          <a:prstGeom prst="rect">
            <a:avLst/>
          </a:prstGeom>
          <a:noFill/>
        </p:spPr>
        <p:txBody>
          <a:bodyPr wrap="square" rtlCol="0">
            <a:spAutoFit/>
          </a:bodyPr>
          <a:lstStyle/>
          <a:p>
            <a:r>
              <a:rPr lang="en-US" b="1" dirty="0" smtClean="0"/>
              <a:t>Third Party Microgrid</a:t>
            </a:r>
            <a:endParaRPr lang="en-US" b="1" dirty="0"/>
          </a:p>
        </p:txBody>
      </p:sp>
    </p:spTree>
    <p:extLst>
      <p:ext uri="{BB962C8B-B14F-4D97-AF65-F5344CB8AC3E}">
        <p14:creationId xmlns:p14="http://schemas.microsoft.com/office/powerpoint/2010/main" xmlns="" val="7592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3"/>
          <a:srcRect t="14399" b="6827"/>
          <a:stretch/>
        </p:blipFill>
        <p:spPr bwMode="auto">
          <a:xfrm>
            <a:off x="-49696" y="1237402"/>
            <a:ext cx="9144000" cy="5402144"/>
          </a:xfrm>
          <a:prstGeom prst="rect">
            <a:avLst/>
          </a:prstGeom>
          <a:noFill/>
          <a:ln w="9525">
            <a:noFill/>
            <a:miter lim="800000"/>
            <a:headEnd/>
            <a:tailEnd/>
          </a:ln>
        </p:spPr>
      </p:pic>
      <p:sp>
        <p:nvSpPr>
          <p:cNvPr id="4" name="Oval 6"/>
          <p:cNvSpPr>
            <a:spLocks noChangeArrowheads="1"/>
          </p:cNvSpPr>
          <p:nvPr/>
        </p:nvSpPr>
        <p:spPr bwMode="auto">
          <a:xfrm>
            <a:off x="381000" y="4380220"/>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5" name="Oval 7"/>
          <p:cNvSpPr>
            <a:spLocks noChangeArrowheads="1"/>
          </p:cNvSpPr>
          <p:nvPr/>
        </p:nvSpPr>
        <p:spPr bwMode="auto">
          <a:xfrm>
            <a:off x="5410200" y="3389620"/>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6" name="Oval 8"/>
          <p:cNvSpPr>
            <a:spLocks noChangeArrowheads="1"/>
          </p:cNvSpPr>
          <p:nvPr/>
        </p:nvSpPr>
        <p:spPr bwMode="auto">
          <a:xfrm>
            <a:off x="8229600" y="2932420"/>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7" name="Oval 9"/>
          <p:cNvSpPr>
            <a:spLocks noChangeArrowheads="1"/>
          </p:cNvSpPr>
          <p:nvPr/>
        </p:nvSpPr>
        <p:spPr bwMode="auto">
          <a:xfrm>
            <a:off x="7467600" y="3542020"/>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8" name="Oval 10"/>
          <p:cNvSpPr>
            <a:spLocks noChangeArrowheads="1"/>
          </p:cNvSpPr>
          <p:nvPr/>
        </p:nvSpPr>
        <p:spPr bwMode="auto">
          <a:xfrm>
            <a:off x="4114800" y="3161020"/>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grpSp>
        <p:nvGrpSpPr>
          <p:cNvPr id="9" name="Group 8"/>
          <p:cNvGrpSpPr/>
          <p:nvPr/>
        </p:nvGrpSpPr>
        <p:grpSpPr>
          <a:xfrm>
            <a:off x="536575" y="2619683"/>
            <a:ext cx="784225" cy="846137"/>
            <a:chOff x="536575" y="2619683"/>
            <a:chExt cx="784225" cy="846137"/>
          </a:xfrm>
        </p:grpSpPr>
        <p:sp>
          <p:nvSpPr>
            <p:cNvPr id="10" name="TextBox 14"/>
            <p:cNvSpPr txBox="1">
              <a:spLocks noChangeArrowheads="1"/>
            </p:cNvSpPr>
            <p:nvPr/>
          </p:nvSpPr>
          <p:spPr bwMode="auto">
            <a:xfrm>
              <a:off x="536575" y="2619683"/>
              <a:ext cx="784225" cy="461962"/>
            </a:xfrm>
            <a:prstGeom prst="rect">
              <a:avLst/>
            </a:prstGeom>
            <a:solidFill>
              <a:sysClr val="window" lastClr="FFFFFF"/>
            </a:solidFill>
            <a:ln w="28575">
              <a:solidFill>
                <a:sysClr val="windowText" lastClr="000000"/>
              </a:solidFill>
              <a:miter lim="800000"/>
              <a:headEnd/>
              <a:tailEnd/>
            </a:ln>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charset="0"/>
                  <a:ea typeface="ＭＳ Ｐゴシック" charset="-128"/>
                </a:rPr>
                <a:t>Smart Switch</a:t>
              </a:r>
            </a:p>
          </p:txBody>
        </p:sp>
        <p:cxnSp>
          <p:nvCxnSpPr>
            <p:cNvPr id="11" name="Straight Arrow Connector 15"/>
            <p:cNvCxnSpPr>
              <a:cxnSpLocks noChangeShapeType="1"/>
            </p:cNvCxnSpPr>
            <p:nvPr/>
          </p:nvCxnSpPr>
          <p:spPr bwMode="auto">
            <a:xfrm>
              <a:off x="1103313" y="3084820"/>
              <a:ext cx="217487" cy="381000"/>
            </a:xfrm>
            <a:prstGeom prst="straightConnector1">
              <a:avLst/>
            </a:prstGeom>
            <a:noFill/>
            <a:ln w="9525" algn="ctr">
              <a:solidFill>
                <a:sysClr val="windowText" lastClr="000000"/>
              </a:solidFill>
              <a:round/>
              <a:headEnd/>
              <a:tailEnd type="arrow" w="med" len="med"/>
            </a:ln>
          </p:spPr>
        </p:cxnSp>
      </p:grpSp>
      <p:grpSp>
        <p:nvGrpSpPr>
          <p:cNvPr id="12" name="Group 11"/>
          <p:cNvGrpSpPr/>
          <p:nvPr/>
        </p:nvGrpSpPr>
        <p:grpSpPr>
          <a:xfrm>
            <a:off x="1574800" y="5254933"/>
            <a:ext cx="1211263" cy="461962"/>
            <a:chOff x="1574800" y="5254933"/>
            <a:chExt cx="1211263" cy="461962"/>
          </a:xfrm>
        </p:grpSpPr>
        <p:sp>
          <p:nvSpPr>
            <p:cNvPr id="13" name="TextBox 16"/>
            <p:cNvSpPr txBox="1">
              <a:spLocks noChangeArrowheads="1"/>
            </p:cNvSpPr>
            <p:nvPr/>
          </p:nvSpPr>
          <p:spPr bwMode="auto">
            <a:xfrm>
              <a:off x="1574800" y="5254933"/>
              <a:ext cx="782638" cy="461962"/>
            </a:xfrm>
            <a:prstGeom prst="rect">
              <a:avLst/>
            </a:prstGeom>
            <a:solidFill>
              <a:sysClr val="window" lastClr="FFFFFF"/>
            </a:solidFill>
            <a:ln w="28575">
              <a:solidFill>
                <a:sysClr val="windowText" lastClr="000000"/>
              </a:solidFill>
              <a:miter lim="800000"/>
              <a:headEnd/>
              <a:tailEnd/>
            </a:ln>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charset="0"/>
                  <a:ea typeface="ＭＳ Ｐゴシック" charset="-128"/>
                </a:rPr>
                <a:t>Smart Loop</a:t>
              </a:r>
            </a:p>
          </p:txBody>
        </p:sp>
        <p:cxnSp>
          <p:nvCxnSpPr>
            <p:cNvPr id="14" name="Straight Arrow Connector 17"/>
            <p:cNvCxnSpPr>
              <a:cxnSpLocks noChangeShapeType="1"/>
              <a:stCxn id="13" idx="3"/>
            </p:cNvCxnSpPr>
            <p:nvPr/>
          </p:nvCxnSpPr>
          <p:spPr bwMode="auto">
            <a:xfrm flipV="1">
              <a:off x="2357438" y="5275570"/>
              <a:ext cx="428625" cy="209550"/>
            </a:xfrm>
            <a:prstGeom prst="straightConnector1">
              <a:avLst/>
            </a:prstGeom>
            <a:noFill/>
            <a:ln w="28575" algn="ctr">
              <a:solidFill>
                <a:sysClr val="windowText" lastClr="000000"/>
              </a:solidFill>
              <a:round/>
              <a:headEnd/>
              <a:tailEnd type="arrow" w="med" len="med"/>
            </a:ln>
          </p:spPr>
        </p:cxnSp>
      </p:grpSp>
      <p:grpSp>
        <p:nvGrpSpPr>
          <p:cNvPr id="15" name="Group 14"/>
          <p:cNvGrpSpPr/>
          <p:nvPr/>
        </p:nvGrpSpPr>
        <p:grpSpPr>
          <a:xfrm>
            <a:off x="6653211" y="2139388"/>
            <a:ext cx="784225" cy="1135932"/>
            <a:chOff x="6653211" y="2139388"/>
            <a:chExt cx="784225" cy="1135932"/>
          </a:xfrm>
        </p:grpSpPr>
        <p:sp>
          <p:nvSpPr>
            <p:cNvPr id="16" name="TextBox 18"/>
            <p:cNvSpPr txBox="1">
              <a:spLocks noChangeArrowheads="1"/>
            </p:cNvSpPr>
            <p:nvPr/>
          </p:nvSpPr>
          <p:spPr bwMode="auto">
            <a:xfrm>
              <a:off x="6653211" y="2139388"/>
              <a:ext cx="784225" cy="461963"/>
            </a:xfrm>
            <a:prstGeom prst="rect">
              <a:avLst/>
            </a:prstGeom>
            <a:solidFill>
              <a:sysClr val="window" lastClr="FFFFFF"/>
            </a:solidFill>
            <a:ln w="28575">
              <a:solidFill>
                <a:sysClr val="windowText" lastClr="000000"/>
              </a:solidFill>
              <a:miter lim="800000"/>
              <a:headEnd/>
              <a:tailEnd/>
            </a:ln>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charset="0"/>
                  <a:ea typeface="ＭＳ Ｐゴシック" charset="-128"/>
                </a:rPr>
                <a:t>Smart Meter</a:t>
              </a:r>
            </a:p>
          </p:txBody>
        </p:sp>
        <p:cxnSp>
          <p:nvCxnSpPr>
            <p:cNvPr id="17" name="Straight Arrow Connector 19"/>
            <p:cNvCxnSpPr>
              <a:cxnSpLocks noChangeShapeType="1"/>
            </p:cNvCxnSpPr>
            <p:nvPr/>
          </p:nvCxnSpPr>
          <p:spPr bwMode="auto">
            <a:xfrm flipH="1">
              <a:off x="7026274" y="2608396"/>
              <a:ext cx="19049" cy="666924"/>
            </a:xfrm>
            <a:prstGeom prst="straightConnector1">
              <a:avLst/>
            </a:prstGeom>
            <a:noFill/>
            <a:ln w="9525" algn="ctr">
              <a:solidFill>
                <a:sysClr val="windowText" lastClr="000000"/>
              </a:solidFill>
              <a:round/>
              <a:headEnd/>
              <a:tailEnd type="arrow" w="med" len="med"/>
            </a:ln>
          </p:spPr>
        </p:cxnSp>
      </p:grpSp>
      <p:grpSp>
        <p:nvGrpSpPr>
          <p:cNvPr id="18" name="Group 17"/>
          <p:cNvGrpSpPr/>
          <p:nvPr/>
        </p:nvGrpSpPr>
        <p:grpSpPr>
          <a:xfrm>
            <a:off x="5917292" y="389677"/>
            <a:ext cx="2707962" cy="847725"/>
            <a:chOff x="5917292" y="389677"/>
            <a:chExt cx="2707962" cy="847725"/>
          </a:xfrm>
        </p:grpSpPr>
        <p:sp>
          <p:nvSpPr>
            <p:cNvPr id="19" name="Text Box 12"/>
            <p:cNvSpPr txBox="1">
              <a:spLocks noChangeArrowheads="1"/>
            </p:cNvSpPr>
            <p:nvPr/>
          </p:nvSpPr>
          <p:spPr bwMode="auto">
            <a:xfrm>
              <a:off x="6968583" y="486591"/>
              <a:ext cx="1656671" cy="646331"/>
            </a:xfrm>
            <a:prstGeom prst="rect">
              <a:avLst/>
            </a:prstGeom>
            <a:noFill/>
            <a:ln w="9525">
              <a:noFill/>
              <a:miter lim="800000"/>
              <a:headEnd/>
              <a:tailEnd/>
            </a:ln>
          </p:spPr>
          <p:txBody>
            <a:bodyPr wrap="square">
              <a:spAutoFit/>
            </a:bodyPr>
            <a:lstStyle/>
            <a:p>
              <a:pPr fontAlgn="base">
                <a:spcBef>
                  <a:spcPct val="50000"/>
                </a:spcBef>
                <a:spcAft>
                  <a:spcPct val="0"/>
                </a:spcAft>
              </a:pPr>
              <a:r>
                <a:rPr lang="en-US" dirty="0" smtClean="0">
                  <a:solidFill>
                    <a:prstClr val="black"/>
                  </a:solidFill>
                  <a:latin typeface="Century Gothic" panose="020B0502020202020204" pitchFamily="34" charset="0"/>
                  <a:ea typeface="ＭＳ Ｐゴシック" charset="-128"/>
                </a:rPr>
                <a:t>Solar</a:t>
              </a:r>
              <a:r>
                <a:rPr lang="en-US" dirty="0">
                  <a:solidFill>
                    <a:prstClr val="black"/>
                  </a:solidFill>
                  <a:latin typeface="Century Gothic" panose="020B0502020202020204" pitchFamily="34" charset="0"/>
                  <a:ea typeface="ＭＳ Ｐゴシック" charset="-128"/>
                </a:rPr>
                <a:t>, </a:t>
              </a:r>
              <a:r>
                <a:rPr lang="en-US" dirty="0" smtClean="0">
                  <a:solidFill>
                    <a:prstClr val="black"/>
                  </a:solidFill>
                  <a:latin typeface="Century Gothic" panose="020B0502020202020204" pitchFamily="34" charset="0"/>
                  <a:ea typeface="ＭＳ Ｐゴシック" charset="-128"/>
                </a:rPr>
                <a:t>UPS, Engines</a:t>
              </a:r>
              <a:endParaRPr lang="en-US" dirty="0">
                <a:solidFill>
                  <a:prstClr val="black"/>
                </a:solidFill>
                <a:latin typeface="Century Gothic" panose="020B0502020202020204" pitchFamily="34" charset="0"/>
                <a:ea typeface="ＭＳ Ｐゴシック" charset="-128"/>
              </a:endParaRPr>
            </a:p>
          </p:txBody>
        </p:sp>
        <p:sp>
          <p:nvSpPr>
            <p:cNvPr id="20" name="Oval 11"/>
            <p:cNvSpPr>
              <a:spLocks noChangeArrowheads="1"/>
            </p:cNvSpPr>
            <p:nvPr/>
          </p:nvSpPr>
          <p:spPr bwMode="auto">
            <a:xfrm>
              <a:off x="5917292" y="389677"/>
              <a:ext cx="1038225" cy="847725"/>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21" name="TextBox 20"/>
            <p:cNvSpPr txBox="1">
              <a:spLocks noChangeArrowheads="1"/>
            </p:cNvSpPr>
            <p:nvPr/>
          </p:nvSpPr>
          <p:spPr bwMode="auto">
            <a:xfrm>
              <a:off x="6074817" y="654877"/>
              <a:ext cx="869950" cy="338138"/>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600" b="1" dirty="0" smtClean="0">
                  <a:solidFill>
                    <a:srgbClr val="000000"/>
                  </a:solidFill>
                  <a:latin typeface="Arial" charset="0"/>
                  <a:ea typeface="ＭＳ Ｐゴシック" charset="-128"/>
                </a:rPr>
                <a:t>4 </a:t>
              </a:r>
              <a:r>
                <a:rPr lang="en-US" sz="1600" b="1" dirty="0">
                  <a:solidFill>
                    <a:srgbClr val="000000"/>
                  </a:solidFill>
                  <a:latin typeface="Arial" charset="0"/>
                  <a:ea typeface="ＭＳ Ｐゴシック" charset="-128"/>
                </a:rPr>
                <a:t>MW</a:t>
              </a:r>
            </a:p>
          </p:txBody>
        </p:sp>
      </p:grpSp>
      <p:sp>
        <p:nvSpPr>
          <p:cNvPr id="22" name="Oval 6"/>
          <p:cNvSpPr>
            <a:spLocks noChangeArrowheads="1"/>
          </p:cNvSpPr>
          <p:nvPr/>
        </p:nvSpPr>
        <p:spPr bwMode="auto">
          <a:xfrm>
            <a:off x="2038350" y="4358475"/>
            <a:ext cx="533400" cy="3048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entury Gothic" pitchFamily="34" charset="0"/>
              <a:ea typeface="ＭＳ Ｐゴシック" charset="-128"/>
            </a:endParaRPr>
          </a:p>
        </p:txBody>
      </p:sp>
      <p:sp>
        <p:nvSpPr>
          <p:cNvPr id="23" name="TextBox 22"/>
          <p:cNvSpPr txBox="1"/>
          <p:nvPr/>
        </p:nvSpPr>
        <p:spPr>
          <a:xfrm>
            <a:off x="7026274" y="6145668"/>
            <a:ext cx="1146175" cy="276999"/>
          </a:xfrm>
          <a:prstGeom prst="rect">
            <a:avLst/>
          </a:prstGeom>
          <a:solidFill>
            <a:sysClr val="window" lastClr="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charset="0"/>
                <a:ea typeface="ＭＳ Ｐゴシック" charset="-128"/>
              </a:rPr>
              <a:t>Smart Switch</a:t>
            </a:r>
          </a:p>
        </p:txBody>
      </p:sp>
      <p:sp>
        <p:nvSpPr>
          <p:cNvPr id="24" name="TextBox 23"/>
          <p:cNvSpPr txBox="1"/>
          <p:nvPr/>
        </p:nvSpPr>
        <p:spPr>
          <a:xfrm>
            <a:off x="7045324" y="5868669"/>
            <a:ext cx="1060451" cy="276999"/>
          </a:xfrm>
          <a:prstGeom prst="rect">
            <a:avLst/>
          </a:prstGeom>
          <a:solidFill>
            <a:sysClr val="window" lastClr="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Arial" charset="0"/>
                <a:ea typeface="ＭＳ Ｐゴシック" charset="-128"/>
              </a:rPr>
              <a:t>Loops</a:t>
            </a:r>
          </a:p>
        </p:txBody>
      </p:sp>
      <p:sp>
        <p:nvSpPr>
          <p:cNvPr id="25" name="Rectangle 24"/>
          <p:cNvSpPr/>
          <p:nvPr/>
        </p:nvSpPr>
        <p:spPr>
          <a:xfrm>
            <a:off x="381000" y="1206494"/>
            <a:ext cx="4544961" cy="5505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itle 1"/>
          <p:cNvSpPr txBox="1">
            <a:spLocks/>
          </p:cNvSpPr>
          <p:nvPr/>
        </p:nvSpPr>
        <p:spPr>
          <a:xfrm>
            <a:off x="457200" y="80627"/>
            <a:ext cx="4491037"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Third Party Microgrids</a:t>
            </a:r>
            <a:endParaRPr lang="en-US" dirty="0"/>
          </a:p>
        </p:txBody>
      </p:sp>
      <p:grpSp>
        <p:nvGrpSpPr>
          <p:cNvPr id="26" name="Group 25"/>
          <p:cNvGrpSpPr/>
          <p:nvPr/>
        </p:nvGrpSpPr>
        <p:grpSpPr>
          <a:xfrm>
            <a:off x="7421390" y="4432294"/>
            <a:ext cx="1672913" cy="461665"/>
            <a:chOff x="929930" y="5254933"/>
            <a:chExt cx="1672913" cy="461665"/>
          </a:xfrm>
        </p:grpSpPr>
        <p:sp>
          <p:nvSpPr>
            <p:cNvPr id="27" name="TextBox 16"/>
            <p:cNvSpPr txBox="1">
              <a:spLocks noChangeArrowheads="1"/>
            </p:cNvSpPr>
            <p:nvPr/>
          </p:nvSpPr>
          <p:spPr bwMode="auto">
            <a:xfrm>
              <a:off x="1680988" y="5254933"/>
              <a:ext cx="921855" cy="461665"/>
            </a:xfrm>
            <a:prstGeom prst="rect">
              <a:avLst/>
            </a:prstGeom>
            <a:solidFill>
              <a:schemeClr val="accent3">
                <a:lumMod val="60000"/>
                <a:lumOff val="40000"/>
              </a:schemeClr>
            </a:solidFill>
            <a:ln w="28575">
              <a:solidFill>
                <a:sysClr val="windowText" lastClr="000000"/>
              </a:solidFill>
              <a:miter lim="800000"/>
              <a:headEnd/>
              <a:tailEnd/>
            </a:ln>
          </p:spPr>
          <p:txBody>
            <a:bodyPr wrap="square">
              <a:spAutoFit/>
            </a:bodyPr>
            <a:lstStyle/>
            <a:p>
              <a:pPr marL="0" marR="0" lvl="0" indent="0" algn="ctr" defTabSz="914400" eaLnBrk="0" fontAlgn="base" latinLnBrk="0" hangingPunct="0">
                <a:lnSpc>
                  <a:spcPct val="100000"/>
                </a:lnSpc>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charset="0"/>
                  <a:ea typeface="ＭＳ Ｐゴシック" charset="-128"/>
                </a:rPr>
                <a:t>8 MW</a:t>
              </a:r>
            </a:p>
            <a:p>
              <a:pPr marL="0" marR="0" lvl="0" indent="0" algn="ctr" defTabSz="914400" eaLnBrk="0" fontAlgn="base" latinLnBrk="0" hangingPunct="0">
                <a:lnSpc>
                  <a:spcPct val="100000"/>
                </a:lnSpc>
                <a:spcAft>
                  <a:spcPct val="0"/>
                </a:spcAft>
                <a:buClrTx/>
                <a:buSzTx/>
                <a:buFontTx/>
                <a:buNone/>
                <a:tabLst/>
                <a:defRPr/>
              </a:pPr>
              <a:r>
                <a:rPr lang="en-US" sz="1200" b="1" kern="0" noProof="0" dirty="0" smtClean="0">
                  <a:solidFill>
                    <a:srgbClr val="000000"/>
                  </a:solidFill>
                  <a:latin typeface="Arial" charset="0"/>
                  <a:ea typeface="ＭＳ Ｐゴシック" charset="-128"/>
                </a:rPr>
                <a:t>Generator</a:t>
              </a:r>
              <a:r>
                <a:rPr kumimoji="0" lang="en-US" sz="1200" b="1" i="0" u="none" strike="noStrike" kern="0" cap="none" spc="0" normalizeH="0" baseline="0" noProof="0" dirty="0" smtClean="0">
                  <a:ln>
                    <a:noFill/>
                  </a:ln>
                  <a:solidFill>
                    <a:srgbClr val="000000"/>
                  </a:solidFill>
                  <a:effectLst/>
                  <a:uLnTx/>
                  <a:uFillTx/>
                  <a:latin typeface="Arial" charset="0"/>
                  <a:ea typeface="ＭＳ Ｐゴシック" charset="-128"/>
                </a:rPr>
                <a:t> </a:t>
              </a:r>
            </a:p>
          </p:txBody>
        </p:sp>
        <p:cxnSp>
          <p:nvCxnSpPr>
            <p:cNvPr id="28" name="Straight Arrow Connector 17"/>
            <p:cNvCxnSpPr>
              <a:cxnSpLocks noChangeShapeType="1"/>
              <a:stCxn id="27" idx="1"/>
            </p:cNvCxnSpPr>
            <p:nvPr/>
          </p:nvCxnSpPr>
          <p:spPr bwMode="auto">
            <a:xfrm flipH="1">
              <a:off x="929930" y="5485766"/>
              <a:ext cx="751058" cy="89447"/>
            </a:xfrm>
            <a:prstGeom prst="straightConnector1">
              <a:avLst/>
            </a:prstGeom>
            <a:noFill/>
            <a:ln w="28575" algn="ctr">
              <a:solidFill>
                <a:sysClr val="windowText" lastClr="000000"/>
              </a:solidFill>
              <a:round/>
              <a:headEnd/>
              <a:tailEnd type="arrow" w="med" len="med"/>
            </a:ln>
          </p:spPr>
        </p:cxnSp>
      </p:grpSp>
    </p:spTree>
    <p:extLst>
      <p:ext uri="{BB962C8B-B14F-4D97-AF65-F5344CB8AC3E}">
        <p14:creationId xmlns:p14="http://schemas.microsoft.com/office/powerpoint/2010/main" xmlns="" val="19942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500"/>
                                  </p:stCondLst>
                                  <p:childTnLst>
                                    <p:set>
                                      <p:cBhvr>
                                        <p:cTn id="33" dur="1" fill="hold">
                                          <p:stCondLst>
                                            <p:cond delay="0"/>
                                          </p:stCondLst>
                                        </p:cTn>
                                        <p:tgtEl>
                                          <p:spTgt spid="5"/>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500"/>
                                  </p:stCondLst>
                                  <p:childTnLst>
                                    <p:set>
                                      <p:cBhvr>
                                        <p:cTn id="36" dur="1" fill="hold">
                                          <p:stCondLst>
                                            <p:cond delay="0"/>
                                          </p:stCondLst>
                                        </p:cTn>
                                        <p:tgtEl>
                                          <p:spTgt spid="7"/>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50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r="4771"/>
          <a:stretch/>
        </p:blipFill>
        <p:spPr>
          <a:xfrm>
            <a:off x="1139218" y="1546244"/>
            <a:ext cx="7837100" cy="499767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r="88002"/>
          <a:stretch/>
        </p:blipFill>
        <p:spPr>
          <a:xfrm flipH="1">
            <a:off x="166125" y="1546244"/>
            <a:ext cx="987363" cy="4997676"/>
          </a:xfrm>
          <a:prstGeom prst="rect">
            <a:avLst/>
          </a:prstGeom>
        </p:spPr>
      </p:pic>
      <p:sp>
        <p:nvSpPr>
          <p:cNvPr id="5" name="Rectangle 4"/>
          <p:cNvSpPr/>
          <p:nvPr/>
        </p:nvSpPr>
        <p:spPr>
          <a:xfrm>
            <a:off x="166125" y="1546244"/>
            <a:ext cx="2939970" cy="4997676"/>
          </a:xfrm>
          <a:prstGeom prst="rect">
            <a:avLst/>
          </a:prstGeom>
          <a:solidFill>
            <a:sysClr val="window" lastClr="FFFFFF">
              <a:alpha val="79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extBox 5"/>
          <p:cNvSpPr txBox="1"/>
          <p:nvPr/>
        </p:nvSpPr>
        <p:spPr>
          <a:xfrm>
            <a:off x="138515" y="1546244"/>
            <a:ext cx="2967580" cy="4662815"/>
          </a:xfrm>
          <a:prstGeom prst="rect">
            <a:avLst/>
          </a:prstGeom>
          <a:noFill/>
        </p:spPr>
        <p:txBody>
          <a:bodyPr wrap="square">
            <a:spAutoFit/>
          </a:bodyPr>
          <a:lstStyle/>
          <a:p>
            <a:pPr>
              <a:lnSpc>
                <a:spcPct val="110000"/>
              </a:lnSpc>
              <a:buClr>
                <a:srgbClr val="666666"/>
              </a:buClr>
              <a:defRPr/>
            </a:pPr>
            <a:r>
              <a:rPr lang="en-US" b="1" dirty="0" smtClean="0">
                <a:solidFill>
                  <a:schemeClr val="accent1"/>
                </a:solidFill>
                <a:latin typeface="+mj-lt"/>
                <a:cs typeface="Century Gothic"/>
              </a:rPr>
              <a:t>Multiuser Microgrid</a:t>
            </a:r>
          </a:p>
          <a:p>
            <a:pPr>
              <a:lnSpc>
                <a:spcPct val="110000"/>
              </a:lnSpc>
              <a:buClr>
                <a:srgbClr val="666666"/>
              </a:buClr>
              <a:defRPr/>
            </a:pPr>
            <a:r>
              <a:rPr lang="en-US" b="1" dirty="0" smtClean="0">
                <a:solidFill>
                  <a:schemeClr val="accent1"/>
                </a:solidFill>
                <a:latin typeface="+mj-lt"/>
                <a:cs typeface="Century Gothic"/>
              </a:rPr>
              <a:t>8.8 Million Square Feet</a:t>
            </a:r>
          </a:p>
          <a:p>
            <a:pPr>
              <a:lnSpc>
                <a:spcPct val="110000"/>
              </a:lnSpc>
              <a:buClr>
                <a:srgbClr val="666666"/>
              </a:buClr>
              <a:defRPr/>
            </a:pPr>
            <a:r>
              <a:rPr lang="en-US" b="1" dirty="0" smtClean="0">
                <a:solidFill>
                  <a:schemeClr val="accent1"/>
                </a:solidFill>
                <a:latin typeface="+mj-lt"/>
                <a:cs typeface="Century Gothic"/>
              </a:rPr>
              <a:t>Supply - $70 / MWh</a:t>
            </a:r>
          </a:p>
          <a:p>
            <a:pPr>
              <a:lnSpc>
                <a:spcPct val="110000"/>
              </a:lnSpc>
              <a:buClr>
                <a:srgbClr val="666666"/>
              </a:buClr>
              <a:defRPr/>
            </a:pPr>
            <a:endParaRPr lang="en-US" dirty="0">
              <a:solidFill>
                <a:srgbClr val="6FBFBB"/>
              </a:solidFill>
              <a:latin typeface="+mj-lt"/>
              <a:cs typeface="Century Gothic"/>
            </a:endParaRPr>
          </a:p>
          <a:p>
            <a:pPr>
              <a:lnSpc>
                <a:spcPct val="110000"/>
              </a:lnSpc>
              <a:buClr>
                <a:srgbClr val="666666"/>
              </a:buClr>
              <a:defRPr/>
            </a:pPr>
            <a:r>
              <a:rPr lang="en-US" u="sng" dirty="0" smtClean="0">
                <a:solidFill>
                  <a:srgbClr val="7F7E7E"/>
                </a:solidFill>
                <a:latin typeface="+mj-lt"/>
                <a:cs typeface="Century Gothic"/>
              </a:rPr>
              <a:t>User			M sq.ft</a:t>
            </a:r>
          </a:p>
          <a:p>
            <a:pPr>
              <a:lnSpc>
                <a:spcPct val="110000"/>
              </a:lnSpc>
              <a:buClr>
                <a:srgbClr val="666666"/>
              </a:buClr>
              <a:defRPr/>
            </a:pPr>
            <a:r>
              <a:rPr lang="en-US" dirty="0" smtClean="0">
                <a:solidFill>
                  <a:srgbClr val="7F7E7E"/>
                </a:solidFill>
                <a:latin typeface="+mj-lt"/>
                <a:cs typeface="Century Gothic"/>
              </a:rPr>
              <a:t>Hotel			  1.0</a:t>
            </a:r>
          </a:p>
          <a:p>
            <a:pPr>
              <a:lnSpc>
                <a:spcPct val="110000"/>
              </a:lnSpc>
              <a:buClr>
                <a:srgbClr val="666666"/>
              </a:buClr>
              <a:defRPr/>
            </a:pPr>
            <a:r>
              <a:rPr lang="en-US" dirty="0" smtClean="0">
                <a:solidFill>
                  <a:srgbClr val="7F7E7E"/>
                </a:solidFill>
                <a:latin typeface="+mj-lt"/>
                <a:cs typeface="Century Gothic"/>
              </a:rPr>
              <a:t>Residential		  3.0</a:t>
            </a:r>
          </a:p>
          <a:p>
            <a:pPr>
              <a:lnSpc>
                <a:spcPct val="110000"/>
              </a:lnSpc>
              <a:buClr>
                <a:srgbClr val="666666"/>
              </a:buClr>
              <a:defRPr/>
            </a:pPr>
            <a:r>
              <a:rPr lang="en-US" dirty="0" smtClean="0">
                <a:solidFill>
                  <a:srgbClr val="7F7E7E"/>
                </a:solidFill>
                <a:latin typeface="+mj-lt"/>
                <a:cs typeface="Century Gothic"/>
              </a:rPr>
              <a:t>Office			  3.4</a:t>
            </a:r>
          </a:p>
          <a:p>
            <a:pPr>
              <a:lnSpc>
                <a:spcPct val="110000"/>
              </a:lnSpc>
              <a:buClr>
                <a:srgbClr val="666666"/>
              </a:buClr>
              <a:defRPr/>
            </a:pPr>
            <a:r>
              <a:rPr lang="en-US" dirty="0" smtClean="0">
                <a:solidFill>
                  <a:srgbClr val="7F7E7E"/>
                </a:solidFill>
                <a:latin typeface="+mj-lt"/>
                <a:cs typeface="Century Gothic"/>
              </a:rPr>
              <a:t>Retail			  1.4</a:t>
            </a:r>
          </a:p>
          <a:p>
            <a:pPr>
              <a:lnSpc>
                <a:spcPct val="110000"/>
              </a:lnSpc>
              <a:buClr>
                <a:srgbClr val="666666"/>
              </a:buClr>
              <a:defRPr/>
            </a:pPr>
            <a:endParaRPr lang="en-US" dirty="0" smtClean="0">
              <a:solidFill>
                <a:srgbClr val="6FBFBB"/>
              </a:solidFill>
              <a:latin typeface="+mj-lt"/>
              <a:cs typeface="Century Gothic"/>
            </a:endParaRPr>
          </a:p>
          <a:p>
            <a:pPr>
              <a:lnSpc>
                <a:spcPct val="110000"/>
              </a:lnSpc>
              <a:buClr>
                <a:srgbClr val="666666"/>
              </a:buClr>
              <a:defRPr/>
            </a:pPr>
            <a:r>
              <a:rPr lang="en-US" dirty="0" smtClean="0">
                <a:solidFill>
                  <a:srgbClr val="7F7E7E"/>
                </a:solidFill>
                <a:latin typeface="+mj-lt"/>
                <a:cs typeface="Century Gothic"/>
              </a:rPr>
              <a:t>Peak Demand: 58 </a:t>
            </a:r>
            <a:r>
              <a:rPr lang="en-US" sz="1400" dirty="0" smtClean="0">
                <a:solidFill>
                  <a:srgbClr val="7F7E7E"/>
                </a:solidFill>
                <a:latin typeface="+mj-lt"/>
                <a:cs typeface="Century Gothic"/>
              </a:rPr>
              <a:t>MW</a:t>
            </a:r>
          </a:p>
          <a:p>
            <a:pPr>
              <a:lnSpc>
                <a:spcPct val="110000"/>
              </a:lnSpc>
              <a:buClr>
                <a:srgbClr val="666666"/>
              </a:buClr>
              <a:defRPr/>
            </a:pPr>
            <a:endParaRPr lang="en-US" dirty="0" smtClean="0">
              <a:solidFill>
                <a:srgbClr val="7F7E7E"/>
              </a:solidFill>
              <a:latin typeface="+mj-lt"/>
              <a:cs typeface="Century Gothic"/>
            </a:endParaRPr>
          </a:p>
          <a:p>
            <a:pPr>
              <a:lnSpc>
                <a:spcPct val="110000"/>
              </a:lnSpc>
              <a:buClr>
                <a:srgbClr val="666666"/>
              </a:buClr>
              <a:defRPr/>
            </a:pPr>
            <a:r>
              <a:rPr lang="en-US" dirty="0" smtClean="0">
                <a:solidFill>
                  <a:srgbClr val="7F7E7E"/>
                </a:solidFill>
                <a:latin typeface="+mj-lt"/>
                <a:cs typeface="Century Gothic"/>
              </a:rPr>
              <a:t>Annual: 250,000 </a:t>
            </a:r>
            <a:r>
              <a:rPr lang="en-US" sz="1400" dirty="0" smtClean="0">
                <a:solidFill>
                  <a:srgbClr val="7F7E7E"/>
                </a:solidFill>
                <a:latin typeface="+mj-lt"/>
                <a:cs typeface="Century Gothic"/>
              </a:rPr>
              <a:t>MWh</a:t>
            </a:r>
          </a:p>
          <a:p>
            <a:pPr>
              <a:lnSpc>
                <a:spcPct val="110000"/>
              </a:lnSpc>
              <a:buClr>
                <a:srgbClr val="666666"/>
              </a:buClr>
              <a:defRPr/>
            </a:pPr>
            <a:endParaRPr lang="en-US" dirty="0" smtClean="0">
              <a:solidFill>
                <a:srgbClr val="7F7E7E"/>
              </a:solidFill>
              <a:latin typeface="+mj-lt"/>
              <a:cs typeface="Century Gothic"/>
            </a:endParaRPr>
          </a:p>
          <a:p>
            <a:pPr>
              <a:lnSpc>
                <a:spcPct val="110000"/>
              </a:lnSpc>
              <a:buClr>
                <a:srgbClr val="666666"/>
              </a:buClr>
              <a:defRPr/>
            </a:pPr>
            <a:r>
              <a:rPr lang="en-US" dirty="0" smtClean="0">
                <a:solidFill>
                  <a:srgbClr val="7F7E7E"/>
                </a:solidFill>
                <a:latin typeface="+mj-lt"/>
                <a:cs typeface="Century Gothic"/>
              </a:rPr>
              <a:t>Thermal: 320,000</a:t>
            </a:r>
            <a:r>
              <a:rPr lang="en-US" dirty="0">
                <a:solidFill>
                  <a:srgbClr val="7F7E7E"/>
                </a:solidFill>
                <a:latin typeface="+mj-lt"/>
                <a:cs typeface="Century Gothic"/>
              </a:rPr>
              <a:t> </a:t>
            </a:r>
            <a:r>
              <a:rPr lang="en-US" sz="1400" dirty="0" smtClean="0">
                <a:solidFill>
                  <a:srgbClr val="7F7E7E"/>
                </a:solidFill>
                <a:latin typeface="+mj-lt"/>
                <a:cs typeface="Century Gothic"/>
              </a:rPr>
              <a:t>MMBtu/yr</a:t>
            </a:r>
          </a:p>
        </p:txBody>
      </p:sp>
      <p:sp>
        <p:nvSpPr>
          <p:cNvPr id="9" name="Title 1"/>
          <p:cNvSpPr txBox="1">
            <a:spLocks/>
          </p:cNvSpPr>
          <p:nvPr/>
        </p:nvSpPr>
        <p:spPr>
          <a:xfrm>
            <a:off x="457200" y="274638"/>
            <a:ext cx="8229600" cy="1143000"/>
          </a:xfrm>
          <a:prstGeom prst="rect">
            <a:avLst/>
          </a:prstGeom>
        </p:spPr>
        <p:txBody>
          <a:bodyPr anchor="ctr">
            <a:normAutofit/>
          </a:bodyP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sz="3200" dirty="0" smtClean="0"/>
              <a:t>Case Study – Boston, NYC, DC</a:t>
            </a:r>
            <a:endParaRPr lang="en-US" dirty="0"/>
          </a:p>
        </p:txBody>
      </p:sp>
    </p:spTree>
    <p:extLst>
      <p:ext uri="{BB962C8B-B14F-4D97-AF65-F5344CB8AC3E}">
        <p14:creationId xmlns:p14="http://schemas.microsoft.com/office/powerpoint/2010/main" xmlns="" val="425946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Third Party Microgrid</a:t>
            </a:r>
            <a:br>
              <a:rPr lang="en-US" dirty="0" smtClean="0"/>
            </a:br>
            <a:r>
              <a:rPr lang="en-US" sz="2000" dirty="0" smtClean="0"/>
              <a:t>Assumptions</a:t>
            </a:r>
            <a:endParaRPr lang="en-US" sz="2000" dirty="0"/>
          </a:p>
        </p:txBody>
      </p:sp>
      <p:sp>
        <p:nvSpPr>
          <p:cNvPr id="10" name="Content Placeholder 9"/>
          <p:cNvSpPr>
            <a:spLocks noGrp="1"/>
          </p:cNvSpPr>
          <p:nvPr>
            <p:ph sz="half" idx="2"/>
          </p:nvPr>
        </p:nvSpPr>
        <p:spPr>
          <a:xfrm>
            <a:off x="457200" y="1751911"/>
            <a:ext cx="8229600" cy="4374252"/>
          </a:xfrm>
        </p:spPr>
        <p:txBody>
          <a:bodyPr>
            <a:noAutofit/>
          </a:bodyPr>
          <a:lstStyle/>
          <a:p>
            <a:pPr>
              <a:spcBef>
                <a:spcPts val="0"/>
              </a:spcBef>
              <a:spcAft>
                <a:spcPts val="1200"/>
              </a:spcAft>
            </a:pPr>
            <a:r>
              <a:rPr lang="en-US" sz="2000" dirty="0" smtClean="0">
                <a:latin typeface="+mj-lt"/>
              </a:rPr>
              <a:t>Start with district thermal/chilling to:</a:t>
            </a:r>
          </a:p>
          <a:p>
            <a:pPr lvl="1">
              <a:spcBef>
                <a:spcPts val="0"/>
              </a:spcBef>
              <a:spcAft>
                <a:spcPts val="1200"/>
              </a:spcAft>
            </a:pPr>
            <a:r>
              <a:rPr lang="en-US" sz="1600" dirty="0" smtClean="0">
                <a:latin typeface="+mj-lt"/>
              </a:rPr>
              <a:t>Free up building space (increase rents) and noise pollution</a:t>
            </a:r>
          </a:p>
          <a:p>
            <a:pPr lvl="1">
              <a:spcBef>
                <a:spcPts val="0"/>
              </a:spcBef>
              <a:spcAft>
                <a:spcPts val="1200"/>
              </a:spcAft>
            </a:pPr>
            <a:r>
              <a:rPr lang="en-US" sz="1600" dirty="0" smtClean="0">
                <a:latin typeface="+mj-lt"/>
              </a:rPr>
              <a:t>Enable turbine as a boiler and cogeneration</a:t>
            </a:r>
          </a:p>
          <a:p>
            <a:pPr lvl="1">
              <a:spcBef>
                <a:spcPts val="0"/>
              </a:spcBef>
              <a:spcAft>
                <a:spcPts val="1200"/>
              </a:spcAft>
            </a:pPr>
            <a:r>
              <a:rPr lang="en-US" sz="1600" dirty="0" smtClean="0">
                <a:latin typeface="+mj-lt"/>
              </a:rPr>
              <a:t>Enabling large storage</a:t>
            </a:r>
          </a:p>
          <a:p>
            <a:pPr>
              <a:spcBef>
                <a:spcPts val="0"/>
              </a:spcBef>
              <a:spcAft>
                <a:spcPts val="1200"/>
              </a:spcAft>
            </a:pPr>
            <a:r>
              <a:rPr lang="en-US" sz="2000" dirty="0" smtClean="0">
                <a:latin typeface="+mj-lt"/>
              </a:rPr>
              <a:t>Include automation and load response for conservation and ancillary service payments (e.g. DR)</a:t>
            </a:r>
          </a:p>
          <a:p>
            <a:pPr>
              <a:spcBef>
                <a:spcPts val="0"/>
              </a:spcBef>
              <a:spcAft>
                <a:spcPts val="1200"/>
              </a:spcAft>
            </a:pPr>
            <a:r>
              <a:rPr lang="en-US" sz="2000" dirty="0" smtClean="0">
                <a:latin typeface="+mj-lt"/>
              </a:rPr>
              <a:t>Initially or over time add on-peak CHP, storage, solar, </a:t>
            </a:r>
          </a:p>
          <a:p>
            <a:pPr>
              <a:spcBef>
                <a:spcPts val="0"/>
              </a:spcBef>
              <a:spcAft>
                <a:spcPts val="1200"/>
              </a:spcAft>
            </a:pPr>
            <a:r>
              <a:rPr lang="en-US" sz="2000" dirty="0" smtClean="0">
                <a:latin typeface="+mj-lt"/>
              </a:rPr>
              <a:t>Eventually building island capability (natural gas) to:</a:t>
            </a:r>
          </a:p>
          <a:p>
            <a:pPr lvl="1">
              <a:spcBef>
                <a:spcPts val="0"/>
              </a:spcBef>
              <a:spcAft>
                <a:spcPts val="1200"/>
              </a:spcAft>
            </a:pPr>
            <a:r>
              <a:rPr lang="en-US" sz="1600" dirty="0" smtClean="0">
                <a:latin typeface="+mj-lt"/>
              </a:rPr>
              <a:t>Protect critical and essential service</a:t>
            </a:r>
          </a:p>
          <a:p>
            <a:pPr lvl="1">
              <a:spcBef>
                <a:spcPts val="0"/>
              </a:spcBef>
              <a:spcAft>
                <a:spcPts val="1200"/>
              </a:spcAft>
            </a:pPr>
            <a:r>
              <a:rPr lang="en-US" sz="1600" dirty="0" smtClean="0">
                <a:latin typeface="+mj-lt"/>
              </a:rPr>
              <a:t>Price response (hedge for entering the real-time price markets)</a:t>
            </a:r>
          </a:p>
          <a:p>
            <a:pPr lvl="1">
              <a:spcBef>
                <a:spcPts val="0"/>
              </a:spcBef>
              <a:spcAft>
                <a:spcPts val="1200"/>
              </a:spcAft>
            </a:pPr>
            <a:r>
              <a:rPr lang="en-US" sz="1600" dirty="0" smtClean="0">
                <a:latin typeface="+mj-lt"/>
              </a:rPr>
              <a:t>Ancillary service payments (ISO and distribution operators)</a:t>
            </a:r>
          </a:p>
        </p:txBody>
      </p:sp>
    </p:spTree>
    <p:extLst>
      <p:ext uri="{BB962C8B-B14F-4D97-AF65-F5344CB8AC3E}">
        <p14:creationId xmlns:p14="http://schemas.microsoft.com/office/powerpoint/2010/main" xmlns="" val="2328032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spect="1"/>
          </p:cNvSpPr>
          <p:nvPr/>
        </p:nvSpPr>
        <p:spPr>
          <a:xfrm rot="16200000">
            <a:off x="-1842941" y="3481737"/>
            <a:ext cx="4919746" cy="369332"/>
          </a:xfrm>
          <a:prstGeom prst="rect">
            <a:avLst/>
          </a:prstGeom>
          <a:noFill/>
        </p:spPr>
        <p:txBody>
          <a:bodyPr wrap="square" rtlCol="0">
            <a:spAutoFit/>
          </a:bodyPr>
          <a:lstStyle/>
          <a:p>
            <a:pPr algn="ctr" defTabSz="342900"/>
            <a:r>
              <a:rPr lang="en-US" dirty="0">
                <a:solidFill>
                  <a:srgbClr val="5A5A59"/>
                </a:solidFill>
                <a:latin typeface="+mj-lt"/>
                <a:cs typeface="Gotham Bold" pitchFamily="50" charset="0"/>
              </a:rPr>
              <a:t>Capacity (MW)</a:t>
            </a:r>
          </a:p>
        </p:txBody>
      </p:sp>
      <p:grpSp>
        <p:nvGrpSpPr>
          <p:cNvPr id="49" name="Group 48"/>
          <p:cNvGrpSpPr/>
          <p:nvPr/>
        </p:nvGrpSpPr>
        <p:grpSpPr>
          <a:xfrm>
            <a:off x="1019733" y="1010788"/>
            <a:ext cx="4218643" cy="371134"/>
            <a:chOff x="1017193" y="915623"/>
            <a:chExt cx="4218643" cy="371134"/>
          </a:xfrm>
        </p:grpSpPr>
        <p:grpSp>
          <p:nvGrpSpPr>
            <p:cNvPr id="13" name="Group 12"/>
            <p:cNvGrpSpPr>
              <a:grpSpLocks noChangeAspect="1"/>
            </p:cNvGrpSpPr>
            <p:nvPr/>
          </p:nvGrpSpPr>
          <p:grpSpPr>
            <a:xfrm>
              <a:off x="1017193" y="917426"/>
              <a:ext cx="2404634" cy="369331"/>
              <a:chOff x="827722" y="1576016"/>
              <a:chExt cx="1824501" cy="280227"/>
            </a:xfrm>
          </p:grpSpPr>
          <p:sp>
            <p:nvSpPr>
              <p:cNvPr id="14" name="Rectangle 13"/>
              <p:cNvSpPr/>
              <p:nvPr/>
            </p:nvSpPr>
            <p:spPr>
              <a:xfrm>
                <a:off x="827722" y="1649442"/>
                <a:ext cx="18288" cy="205740"/>
              </a:xfrm>
              <a:prstGeom prst="rect">
                <a:avLst/>
              </a:prstGeom>
              <a:solidFill>
                <a:srgbClr val="0080FF"/>
              </a:solidFill>
              <a:ln w="12700" cap="flat" cmpd="sng" algn="ctr">
                <a:solidFill>
                  <a:srgbClr val="070202"/>
                </a:solidFill>
                <a:prstDash val="solid"/>
              </a:ln>
              <a:effectLst/>
            </p:spPr>
            <p:txBody>
              <a:bodyPr rtlCol="0" anchor="ctr"/>
              <a:lstStyle/>
              <a:p>
                <a:pPr algn="ctr">
                  <a:defRPr/>
                </a:pPr>
                <a:endParaRPr lang="en-US" kern="0" dirty="0">
                  <a:solidFill>
                    <a:prstClr val="white"/>
                  </a:solidFill>
                  <a:latin typeface="+mj-lt"/>
                </a:endParaRPr>
              </a:p>
            </p:txBody>
          </p:sp>
          <p:sp>
            <p:nvSpPr>
              <p:cNvPr id="16" name="TextBox 15"/>
              <p:cNvSpPr txBox="1"/>
              <p:nvPr/>
            </p:nvSpPr>
            <p:spPr>
              <a:xfrm>
                <a:off x="1237460" y="1576016"/>
                <a:ext cx="1414763" cy="280227"/>
              </a:xfrm>
              <a:prstGeom prst="rect">
                <a:avLst/>
              </a:prstGeom>
              <a:noFill/>
              <a:ln>
                <a:noFill/>
              </a:ln>
            </p:spPr>
            <p:txBody>
              <a:bodyPr wrap="none" rtlCol="0">
                <a:spAutoFit/>
              </a:bodyPr>
              <a:lstStyle/>
              <a:p>
                <a:pPr>
                  <a:defRPr/>
                </a:pPr>
                <a:r>
                  <a:rPr lang="en-US" kern="0" dirty="0">
                    <a:solidFill>
                      <a:srgbClr val="5A5A59"/>
                    </a:solidFill>
                    <a:latin typeface="+mj-lt"/>
                  </a:rPr>
                  <a:t>Diesel life safety</a:t>
                </a:r>
              </a:p>
            </p:txBody>
          </p:sp>
        </p:grpSp>
        <p:sp>
          <p:nvSpPr>
            <p:cNvPr id="18" name="TextBox 17"/>
            <p:cNvSpPr txBox="1">
              <a:spLocks noChangeAspect="1"/>
            </p:cNvSpPr>
            <p:nvPr/>
          </p:nvSpPr>
          <p:spPr>
            <a:xfrm>
              <a:off x="3767645" y="915623"/>
              <a:ext cx="1468191" cy="369332"/>
            </a:xfrm>
            <a:prstGeom prst="rect">
              <a:avLst/>
            </a:prstGeom>
            <a:noFill/>
          </p:spPr>
          <p:txBody>
            <a:bodyPr wrap="square" rtlCol="0">
              <a:spAutoFit/>
            </a:bodyPr>
            <a:lstStyle/>
            <a:p>
              <a:pPr>
                <a:defRPr/>
              </a:pPr>
              <a:r>
                <a:rPr lang="en-US" kern="0" dirty="0">
                  <a:solidFill>
                    <a:srgbClr val="5A5A59"/>
                  </a:solidFill>
                  <a:latin typeface="+mj-lt"/>
                </a:rPr>
                <a:t>3,000 kW</a:t>
              </a:r>
            </a:p>
          </p:txBody>
        </p:sp>
      </p:grpSp>
      <p:grpSp>
        <p:nvGrpSpPr>
          <p:cNvPr id="19" name="Group 18"/>
          <p:cNvGrpSpPr>
            <a:grpSpLocks noChangeAspect="1"/>
          </p:cNvGrpSpPr>
          <p:nvPr/>
        </p:nvGrpSpPr>
        <p:grpSpPr>
          <a:xfrm>
            <a:off x="1022629" y="1375252"/>
            <a:ext cx="4066515" cy="903863"/>
            <a:chOff x="834467" y="1854640"/>
            <a:chExt cx="3085441" cy="685800"/>
          </a:xfrm>
        </p:grpSpPr>
        <p:grpSp>
          <p:nvGrpSpPr>
            <p:cNvPr id="20" name="Group 19"/>
            <p:cNvGrpSpPr/>
            <p:nvPr/>
          </p:nvGrpSpPr>
          <p:grpSpPr>
            <a:xfrm>
              <a:off x="834467" y="1854640"/>
              <a:ext cx="1766569" cy="685800"/>
              <a:chOff x="834467" y="1854640"/>
              <a:chExt cx="1766569" cy="685800"/>
            </a:xfrm>
          </p:grpSpPr>
          <p:sp>
            <p:nvSpPr>
              <p:cNvPr id="22" name="Rectangle 21"/>
              <p:cNvSpPr/>
              <p:nvPr/>
            </p:nvSpPr>
            <p:spPr>
              <a:xfrm>
                <a:off x="834467" y="1854640"/>
                <a:ext cx="137160" cy="685800"/>
              </a:xfrm>
              <a:prstGeom prst="rect">
                <a:avLst/>
              </a:prstGeom>
              <a:solidFill>
                <a:srgbClr val="2E76A8"/>
              </a:solidFill>
              <a:ln w="12700" cap="flat" cmpd="sng" algn="ctr">
                <a:solidFill>
                  <a:srgbClr val="070202"/>
                </a:solidFill>
                <a:prstDash val="solid"/>
              </a:ln>
              <a:effectLst/>
            </p:spPr>
            <p:txBody>
              <a:bodyPr rtlCol="0" anchor="ctr"/>
              <a:lstStyle/>
              <a:p>
                <a:pPr algn="ctr">
                  <a:defRPr/>
                </a:pPr>
                <a:endParaRPr lang="en-US" kern="0" dirty="0">
                  <a:solidFill>
                    <a:prstClr val="white"/>
                  </a:solidFill>
                  <a:latin typeface="+mj-lt"/>
                </a:endParaRPr>
              </a:p>
            </p:txBody>
          </p:sp>
          <p:sp>
            <p:nvSpPr>
              <p:cNvPr id="23" name="TextBox 22"/>
              <p:cNvSpPr txBox="1"/>
              <p:nvPr/>
            </p:nvSpPr>
            <p:spPr>
              <a:xfrm>
                <a:off x="1234924" y="2067133"/>
                <a:ext cx="1366112" cy="280228"/>
              </a:xfrm>
              <a:prstGeom prst="rect">
                <a:avLst/>
              </a:prstGeom>
              <a:noFill/>
            </p:spPr>
            <p:txBody>
              <a:bodyPr wrap="none" rtlCol="0">
                <a:spAutoFit/>
              </a:bodyPr>
              <a:lstStyle/>
              <a:p>
                <a:pPr>
                  <a:defRPr/>
                </a:pPr>
                <a:r>
                  <a:rPr lang="en-US" kern="0" dirty="0">
                    <a:solidFill>
                      <a:srgbClr val="5A5A59"/>
                    </a:solidFill>
                    <a:latin typeface="+mj-lt"/>
                  </a:rPr>
                  <a:t>Load Response</a:t>
                </a:r>
              </a:p>
            </p:txBody>
          </p:sp>
        </p:grpSp>
        <p:sp>
          <p:nvSpPr>
            <p:cNvPr id="21" name="TextBox 20"/>
            <p:cNvSpPr txBox="1"/>
            <p:nvPr/>
          </p:nvSpPr>
          <p:spPr>
            <a:xfrm>
              <a:off x="2943002" y="2048056"/>
              <a:ext cx="976906" cy="280228"/>
            </a:xfrm>
            <a:prstGeom prst="rect">
              <a:avLst/>
            </a:prstGeom>
            <a:noFill/>
          </p:spPr>
          <p:txBody>
            <a:bodyPr wrap="none" rtlCol="0">
              <a:spAutoFit/>
            </a:bodyPr>
            <a:lstStyle/>
            <a:p>
              <a:pPr>
                <a:defRPr/>
              </a:pPr>
              <a:r>
                <a:rPr lang="en-US" kern="0" dirty="0" smtClean="0">
                  <a:solidFill>
                    <a:srgbClr val="5A5A59"/>
                  </a:solidFill>
                  <a:latin typeface="+mj-lt"/>
                </a:rPr>
                <a:t>10,000 </a:t>
              </a:r>
              <a:r>
                <a:rPr lang="en-US" kern="0" dirty="0">
                  <a:solidFill>
                    <a:srgbClr val="5A5A59"/>
                  </a:solidFill>
                  <a:latin typeface="+mj-lt"/>
                </a:rPr>
                <a:t>kW</a:t>
              </a:r>
            </a:p>
          </p:txBody>
        </p:sp>
      </p:grpSp>
      <p:grpSp>
        <p:nvGrpSpPr>
          <p:cNvPr id="24" name="Group 23"/>
          <p:cNvGrpSpPr>
            <a:grpSpLocks noChangeAspect="1"/>
          </p:cNvGrpSpPr>
          <p:nvPr/>
        </p:nvGrpSpPr>
        <p:grpSpPr>
          <a:xfrm>
            <a:off x="1022629" y="2282774"/>
            <a:ext cx="4326434" cy="1025413"/>
            <a:chOff x="834468" y="2568702"/>
            <a:chExt cx="1958647" cy="519483"/>
          </a:xfrm>
        </p:grpSpPr>
        <p:grpSp>
          <p:nvGrpSpPr>
            <p:cNvPr id="25" name="Group 24"/>
            <p:cNvGrpSpPr/>
            <p:nvPr/>
          </p:nvGrpSpPr>
          <p:grpSpPr>
            <a:xfrm>
              <a:off x="834468" y="2568702"/>
              <a:ext cx="1029288" cy="519483"/>
              <a:chOff x="834468" y="2568702"/>
              <a:chExt cx="1029288" cy="519483"/>
            </a:xfrm>
          </p:grpSpPr>
          <p:sp>
            <p:nvSpPr>
              <p:cNvPr id="27" name="Rectangle 26"/>
              <p:cNvSpPr/>
              <p:nvPr/>
            </p:nvSpPr>
            <p:spPr>
              <a:xfrm>
                <a:off x="834468" y="2568702"/>
                <a:ext cx="191329" cy="519483"/>
              </a:xfrm>
              <a:prstGeom prst="rect">
                <a:avLst/>
              </a:prstGeom>
              <a:solidFill>
                <a:srgbClr val="125D87"/>
              </a:solidFill>
              <a:ln w="12700" cap="flat" cmpd="sng" algn="ctr">
                <a:solidFill>
                  <a:srgbClr val="070202"/>
                </a:solidFill>
                <a:prstDash val="solid"/>
              </a:ln>
              <a:effectLst/>
            </p:spPr>
            <p:txBody>
              <a:bodyPr rtlCol="0" anchor="ctr"/>
              <a:lstStyle/>
              <a:p>
                <a:pPr algn="ctr">
                  <a:defRPr/>
                </a:pPr>
                <a:endParaRPr lang="en-US" kern="0" dirty="0">
                  <a:solidFill>
                    <a:prstClr val="white"/>
                  </a:solidFill>
                  <a:latin typeface="+mj-lt"/>
                </a:endParaRPr>
              </a:p>
            </p:txBody>
          </p:sp>
          <p:sp>
            <p:nvSpPr>
              <p:cNvPr id="28" name="TextBox 27"/>
              <p:cNvSpPr txBox="1"/>
              <p:nvPr/>
            </p:nvSpPr>
            <p:spPr>
              <a:xfrm>
                <a:off x="1089283" y="2670779"/>
                <a:ext cx="774473" cy="327437"/>
              </a:xfrm>
              <a:prstGeom prst="rect">
                <a:avLst/>
              </a:prstGeom>
              <a:noFill/>
            </p:spPr>
            <p:txBody>
              <a:bodyPr wrap="none" rtlCol="0">
                <a:spAutoFit/>
              </a:bodyPr>
              <a:lstStyle/>
              <a:p>
                <a:pPr>
                  <a:defRPr/>
                </a:pPr>
                <a:r>
                  <a:rPr lang="en-US" kern="0" dirty="0">
                    <a:solidFill>
                      <a:srgbClr val="5A5A59"/>
                    </a:solidFill>
                    <a:latin typeface="+mj-lt"/>
                  </a:rPr>
                  <a:t>High </a:t>
                </a:r>
                <a:r>
                  <a:rPr lang="en-US" kern="0" dirty="0" smtClean="0">
                    <a:solidFill>
                      <a:srgbClr val="5A5A59"/>
                    </a:solidFill>
                    <a:latin typeface="+mj-lt"/>
                  </a:rPr>
                  <a:t>Efficiency</a:t>
                </a:r>
                <a:endParaRPr lang="en-US" kern="0" dirty="0">
                  <a:solidFill>
                    <a:srgbClr val="5A5A59"/>
                  </a:solidFill>
                  <a:latin typeface="+mj-lt"/>
                </a:endParaRPr>
              </a:p>
              <a:p>
                <a:pPr>
                  <a:defRPr/>
                </a:pPr>
                <a:r>
                  <a:rPr lang="en-US" kern="0" dirty="0">
                    <a:solidFill>
                      <a:srgbClr val="5A5A59"/>
                    </a:solidFill>
                    <a:latin typeface="+mj-lt"/>
                  </a:rPr>
                  <a:t>Gas Engines</a:t>
                </a:r>
              </a:p>
            </p:txBody>
          </p:sp>
        </p:grpSp>
        <p:sp>
          <p:nvSpPr>
            <p:cNvPr id="26" name="TextBox 25"/>
            <p:cNvSpPr txBox="1"/>
            <p:nvPr/>
          </p:nvSpPr>
          <p:spPr>
            <a:xfrm>
              <a:off x="2096922" y="2748151"/>
              <a:ext cx="696193" cy="187107"/>
            </a:xfrm>
            <a:prstGeom prst="rect">
              <a:avLst/>
            </a:prstGeom>
            <a:noFill/>
          </p:spPr>
          <p:txBody>
            <a:bodyPr wrap="square" rtlCol="0">
              <a:spAutoFit/>
            </a:bodyPr>
            <a:lstStyle/>
            <a:p>
              <a:pPr>
                <a:defRPr/>
              </a:pPr>
              <a:r>
                <a:rPr lang="en-US" kern="0" dirty="0" smtClean="0">
                  <a:solidFill>
                    <a:srgbClr val="5A5A59"/>
                  </a:solidFill>
                  <a:latin typeface="+mj-lt"/>
                </a:rPr>
                <a:t>12,000 </a:t>
              </a:r>
              <a:r>
                <a:rPr lang="en-US" kern="0" dirty="0">
                  <a:solidFill>
                    <a:srgbClr val="5A5A59"/>
                  </a:solidFill>
                  <a:latin typeface="+mj-lt"/>
                </a:rPr>
                <a:t>kW</a:t>
              </a:r>
            </a:p>
          </p:txBody>
        </p:sp>
      </p:grpSp>
      <p:grpSp>
        <p:nvGrpSpPr>
          <p:cNvPr id="48" name="Group 47"/>
          <p:cNvGrpSpPr/>
          <p:nvPr/>
        </p:nvGrpSpPr>
        <p:grpSpPr>
          <a:xfrm>
            <a:off x="1019635" y="3308189"/>
            <a:ext cx="4259806" cy="451931"/>
            <a:chOff x="1019635" y="3660558"/>
            <a:chExt cx="4259806" cy="451931"/>
          </a:xfrm>
        </p:grpSpPr>
        <p:sp>
          <p:nvSpPr>
            <p:cNvPr id="29" name="Rectangle 28"/>
            <p:cNvSpPr>
              <a:spLocks noChangeAspect="1"/>
            </p:cNvSpPr>
            <p:nvPr/>
          </p:nvSpPr>
          <p:spPr>
            <a:xfrm>
              <a:off x="1019635" y="3660558"/>
              <a:ext cx="1807724" cy="451931"/>
            </a:xfrm>
            <a:prstGeom prst="rect">
              <a:avLst/>
            </a:prstGeom>
            <a:solidFill>
              <a:srgbClr val="75C1C0"/>
            </a:solidFill>
            <a:ln w="12700" cap="flat" cmpd="sng" algn="ctr">
              <a:solidFill>
                <a:srgbClr val="070202"/>
              </a:solidFill>
              <a:prstDash val="solid"/>
            </a:ln>
            <a:effectLst/>
          </p:spPr>
          <p:txBody>
            <a:bodyPr rtlCol="0" anchor="ctr"/>
            <a:lstStyle/>
            <a:p>
              <a:pPr>
                <a:defRPr/>
              </a:pPr>
              <a:r>
                <a:rPr lang="en-US" kern="0" dirty="0" smtClean="0">
                  <a:solidFill>
                    <a:prstClr val="white"/>
                  </a:solidFill>
                  <a:latin typeface="+mj-lt"/>
                </a:rPr>
                <a:t>Solar PV</a:t>
              </a:r>
              <a:endParaRPr lang="en-US" kern="0" dirty="0">
                <a:solidFill>
                  <a:prstClr val="white"/>
                </a:solidFill>
                <a:latin typeface="+mj-lt"/>
              </a:endParaRPr>
            </a:p>
          </p:txBody>
        </p:sp>
        <p:sp>
          <p:nvSpPr>
            <p:cNvPr id="31" name="TextBox 30"/>
            <p:cNvSpPr txBox="1">
              <a:spLocks noChangeAspect="1"/>
            </p:cNvSpPr>
            <p:nvPr/>
          </p:nvSpPr>
          <p:spPr>
            <a:xfrm>
              <a:off x="3811250" y="3701857"/>
              <a:ext cx="1468191" cy="369332"/>
            </a:xfrm>
            <a:prstGeom prst="rect">
              <a:avLst/>
            </a:prstGeom>
            <a:noFill/>
          </p:spPr>
          <p:txBody>
            <a:bodyPr wrap="square" rtlCol="0">
              <a:spAutoFit/>
            </a:bodyPr>
            <a:lstStyle/>
            <a:p>
              <a:pPr>
                <a:defRPr/>
              </a:pPr>
              <a:r>
                <a:rPr lang="en-US" kern="0" dirty="0" smtClean="0">
                  <a:solidFill>
                    <a:srgbClr val="5A5A59"/>
                  </a:solidFill>
                  <a:latin typeface="+mj-lt"/>
                </a:rPr>
                <a:t>2,000 </a:t>
              </a:r>
              <a:r>
                <a:rPr lang="en-US" kern="0" dirty="0">
                  <a:solidFill>
                    <a:srgbClr val="5A5A59"/>
                  </a:solidFill>
                  <a:latin typeface="+mj-lt"/>
                </a:rPr>
                <a:t>kW</a:t>
              </a:r>
            </a:p>
          </p:txBody>
        </p:sp>
      </p:grpSp>
      <p:grpSp>
        <p:nvGrpSpPr>
          <p:cNvPr id="32" name="Group 31"/>
          <p:cNvGrpSpPr>
            <a:grpSpLocks noChangeAspect="1"/>
          </p:cNvGrpSpPr>
          <p:nvPr/>
        </p:nvGrpSpPr>
        <p:grpSpPr>
          <a:xfrm>
            <a:off x="1019635" y="3759702"/>
            <a:ext cx="3950906" cy="516174"/>
            <a:chOff x="834467" y="3667336"/>
            <a:chExt cx="2997725" cy="391643"/>
          </a:xfrm>
        </p:grpSpPr>
        <p:sp>
          <p:nvSpPr>
            <p:cNvPr id="35" name="Rectangle 34"/>
            <p:cNvSpPr/>
            <p:nvPr/>
          </p:nvSpPr>
          <p:spPr>
            <a:xfrm>
              <a:off x="834467" y="3667336"/>
              <a:ext cx="1371600" cy="391643"/>
            </a:xfrm>
            <a:prstGeom prst="rect">
              <a:avLst/>
            </a:prstGeom>
            <a:solidFill>
              <a:srgbClr val="3F9FBA"/>
            </a:solidFill>
            <a:ln w="12700" cap="flat" cmpd="sng" algn="ctr">
              <a:solidFill>
                <a:srgbClr val="070202"/>
              </a:solidFill>
              <a:prstDash val="solid"/>
            </a:ln>
            <a:effectLst/>
          </p:spPr>
          <p:txBody>
            <a:bodyPr rtlCol="0" anchor="ctr"/>
            <a:lstStyle/>
            <a:p>
              <a:pPr>
                <a:defRPr/>
              </a:pPr>
              <a:r>
                <a:rPr lang="en-US" kern="0" dirty="0" smtClean="0">
                  <a:solidFill>
                    <a:prstClr val="white"/>
                  </a:solidFill>
                  <a:latin typeface="+mj-lt"/>
                </a:rPr>
                <a:t>Storage</a:t>
              </a:r>
              <a:endParaRPr lang="en-US" kern="0" dirty="0">
                <a:solidFill>
                  <a:prstClr val="white"/>
                </a:solidFill>
                <a:latin typeface="+mj-lt"/>
              </a:endParaRPr>
            </a:p>
          </p:txBody>
        </p:sp>
        <p:sp>
          <p:nvSpPr>
            <p:cNvPr id="34" name="TextBox 33"/>
            <p:cNvSpPr txBox="1"/>
            <p:nvPr/>
          </p:nvSpPr>
          <p:spPr>
            <a:xfrm>
              <a:off x="2952587" y="3762123"/>
              <a:ext cx="879605" cy="280228"/>
            </a:xfrm>
            <a:prstGeom prst="rect">
              <a:avLst/>
            </a:prstGeom>
            <a:noFill/>
          </p:spPr>
          <p:txBody>
            <a:bodyPr wrap="none" rtlCol="0">
              <a:spAutoFit/>
            </a:bodyPr>
            <a:lstStyle/>
            <a:p>
              <a:pPr>
                <a:defRPr/>
              </a:pPr>
              <a:r>
                <a:rPr lang="en-US" kern="0" dirty="0">
                  <a:solidFill>
                    <a:srgbClr val="5A5A59"/>
                  </a:solidFill>
                  <a:latin typeface="+mj-lt"/>
                </a:rPr>
                <a:t>6,000 kW</a:t>
              </a:r>
            </a:p>
          </p:txBody>
        </p:sp>
      </p:grpSp>
      <p:grpSp>
        <p:nvGrpSpPr>
          <p:cNvPr id="37" name="Group 36"/>
          <p:cNvGrpSpPr>
            <a:grpSpLocks noChangeAspect="1"/>
          </p:cNvGrpSpPr>
          <p:nvPr/>
        </p:nvGrpSpPr>
        <p:grpSpPr>
          <a:xfrm>
            <a:off x="1021973" y="4285597"/>
            <a:ext cx="4081889" cy="1232093"/>
            <a:chOff x="834466" y="4093141"/>
            <a:chExt cx="3097105" cy="1028700"/>
          </a:xfrm>
        </p:grpSpPr>
        <p:sp>
          <p:nvSpPr>
            <p:cNvPr id="40" name="Rectangle 39"/>
            <p:cNvSpPr/>
            <p:nvPr/>
          </p:nvSpPr>
          <p:spPr>
            <a:xfrm>
              <a:off x="834466" y="4093141"/>
              <a:ext cx="1852993" cy="1028700"/>
            </a:xfrm>
            <a:prstGeom prst="rect">
              <a:avLst/>
            </a:prstGeom>
            <a:solidFill>
              <a:srgbClr val="2E76A8"/>
            </a:solidFill>
            <a:ln w="12700" cap="flat" cmpd="sng" algn="ctr">
              <a:solidFill>
                <a:srgbClr val="070202"/>
              </a:solidFill>
              <a:prstDash val="solid"/>
            </a:ln>
            <a:effectLst/>
          </p:spPr>
          <p:txBody>
            <a:bodyPr rtlCol="0" anchor="ctr"/>
            <a:lstStyle/>
            <a:p>
              <a:pPr>
                <a:defRPr/>
              </a:pPr>
              <a:r>
                <a:rPr lang="en-US" kern="0" dirty="0" smtClean="0">
                  <a:solidFill>
                    <a:prstClr val="white"/>
                  </a:solidFill>
                  <a:latin typeface="+mj-lt"/>
                </a:rPr>
                <a:t>CHP on-peak</a:t>
              </a:r>
              <a:endParaRPr lang="en-US" kern="0" dirty="0">
                <a:solidFill>
                  <a:prstClr val="white"/>
                </a:solidFill>
                <a:latin typeface="+mj-lt"/>
              </a:endParaRPr>
            </a:p>
          </p:txBody>
        </p:sp>
        <p:sp>
          <p:nvSpPr>
            <p:cNvPr id="39" name="TextBox 38"/>
            <p:cNvSpPr txBox="1"/>
            <p:nvPr/>
          </p:nvSpPr>
          <p:spPr>
            <a:xfrm>
              <a:off x="2954665" y="4402959"/>
              <a:ext cx="976906" cy="422694"/>
            </a:xfrm>
            <a:prstGeom prst="rect">
              <a:avLst/>
            </a:prstGeom>
            <a:noFill/>
          </p:spPr>
          <p:txBody>
            <a:bodyPr wrap="none" rtlCol="0">
              <a:spAutoFit/>
            </a:bodyPr>
            <a:lstStyle/>
            <a:p>
              <a:pPr>
                <a:defRPr/>
              </a:pPr>
              <a:r>
                <a:rPr lang="en-US" kern="0" dirty="0" smtClean="0">
                  <a:solidFill>
                    <a:srgbClr val="5A5A59"/>
                  </a:solidFill>
                  <a:latin typeface="+mj-lt"/>
                </a:rPr>
                <a:t>20,000 </a:t>
              </a:r>
              <a:r>
                <a:rPr lang="en-US" kern="0" dirty="0">
                  <a:solidFill>
                    <a:srgbClr val="5A5A59"/>
                  </a:solidFill>
                  <a:latin typeface="+mj-lt"/>
                </a:rPr>
                <a:t>kW</a:t>
              </a:r>
            </a:p>
          </p:txBody>
        </p:sp>
      </p:grpSp>
      <p:grpSp>
        <p:nvGrpSpPr>
          <p:cNvPr id="42" name="Group 41"/>
          <p:cNvGrpSpPr>
            <a:grpSpLocks noChangeAspect="1"/>
          </p:cNvGrpSpPr>
          <p:nvPr/>
        </p:nvGrpSpPr>
        <p:grpSpPr>
          <a:xfrm>
            <a:off x="1021973" y="5527407"/>
            <a:ext cx="7579613" cy="710856"/>
            <a:chOff x="834467" y="5068903"/>
            <a:chExt cx="5750983" cy="539357"/>
          </a:xfrm>
        </p:grpSpPr>
        <p:sp>
          <p:nvSpPr>
            <p:cNvPr id="45" name="Rectangle 44"/>
            <p:cNvSpPr/>
            <p:nvPr/>
          </p:nvSpPr>
          <p:spPr>
            <a:xfrm>
              <a:off x="834467" y="5068903"/>
              <a:ext cx="4610723" cy="539357"/>
            </a:xfrm>
            <a:prstGeom prst="rect">
              <a:avLst/>
            </a:prstGeom>
            <a:solidFill>
              <a:srgbClr val="125D87"/>
            </a:solidFill>
            <a:ln w="12700" cap="flat" cmpd="sng" algn="ctr">
              <a:solidFill>
                <a:srgbClr val="070202"/>
              </a:solidFill>
              <a:prstDash val="solid"/>
            </a:ln>
            <a:effectLst/>
          </p:spPr>
          <p:txBody>
            <a:bodyPr rtlCol="0" anchor="ctr"/>
            <a:lstStyle/>
            <a:p>
              <a:pPr>
                <a:defRPr/>
              </a:pPr>
              <a:r>
                <a:rPr lang="en-US" kern="0" dirty="0" smtClean="0">
                  <a:solidFill>
                    <a:prstClr val="white"/>
                  </a:solidFill>
                  <a:latin typeface="+mj-lt"/>
                </a:rPr>
                <a:t>Baseload Tri-generation</a:t>
              </a:r>
              <a:endParaRPr lang="en-US" kern="0" dirty="0">
                <a:solidFill>
                  <a:prstClr val="white"/>
                </a:solidFill>
                <a:latin typeface="+mj-lt"/>
              </a:endParaRPr>
            </a:p>
          </p:txBody>
        </p:sp>
        <p:sp>
          <p:nvSpPr>
            <p:cNvPr id="44" name="TextBox 43"/>
            <p:cNvSpPr txBox="1"/>
            <p:nvPr/>
          </p:nvSpPr>
          <p:spPr>
            <a:xfrm>
              <a:off x="5608543" y="5193694"/>
              <a:ext cx="976907" cy="280228"/>
            </a:xfrm>
            <a:prstGeom prst="rect">
              <a:avLst/>
            </a:prstGeom>
            <a:noFill/>
          </p:spPr>
          <p:txBody>
            <a:bodyPr wrap="none" rtlCol="0">
              <a:spAutoFit/>
            </a:bodyPr>
            <a:lstStyle/>
            <a:p>
              <a:pPr>
                <a:defRPr/>
              </a:pPr>
              <a:r>
                <a:rPr lang="en-US" kern="0" dirty="0" smtClean="0">
                  <a:solidFill>
                    <a:srgbClr val="5A5A59"/>
                  </a:solidFill>
                  <a:latin typeface="+mj-lt"/>
                </a:rPr>
                <a:t>10,000 </a:t>
              </a:r>
              <a:r>
                <a:rPr lang="en-US" kern="0" dirty="0">
                  <a:solidFill>
                    <a:srgbClr val="5A5A59"/>
                  </a:solidFill>
                  <a:latin typeface="+mj-lt"/>
                </a:rPr>
                <a:t>kW</a:t>
              </a:r>
            </a:p>
          </p:txBody>
        </p:sp>
      </p:grpSp>
      <p:sp>
        <p:nvSpPr>
          <p:cNvPr id="47" name="TextBox 46"/>
          <p:cNvSpPr txBox="1">
            <a:spLocks noChangeAspect="1"/>
          </p:cNvSpPr>
          <p:nvPr/>
        </p:nvSpPr>
        <p:spPr>
          <a:xfrm>
            <a:off x="3174828" y="6281350"/>
            <a:ext cx="3550579" cy="369332"/>
          </a:xfrm>
          <a:prstGeom prst="rect">
            <a:avLst/>
          </a:prstGeom>
          <a:noFill/>
        </p:spPr>
        <p:txBody>
          <a:bodyPr wrap="square" rtlCol="0">
            <a:spAutoFit/>
          </a:bodyPr>
          <a:lstStyle/>
          <a:p>
            <a:pPr defTabSz="342900"/>
            <a:r>
              <a:rPr lang="en-US" dirty="0">
                <a:solidFill>
                  <a:srgbClr val="5A5A59"/>
                </a:solidFill>
                <a:latin typeface="+mj-lt"/>
                <a:cs typeface="Gotham Bold" pitchFamily="50" charset="0"/>
              </a:rPr>
              <a:t>% Utilization</a:t>
            </a:r>
          </a:p>
        </p:txBody>
      </p:sp>
      <p:sp>
        <p:nvSpPr>
          <p:cNvPr id="36" name="Title 1"/>
          <p:cNvSpPr txBox="1">
            <a:spLocks/>
          </p:cNvSpPr>
          <p:nvPr/>
        </p:nvSpPr>
        <p:spPr>
          <a:xfrm>
            <a:off x="457200" y="274638"/>
            <a:ext cx="7082293" cy="577651"/>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Third Party Microgrids</a:t>
            </a:r>
            <a:endParaRPr lang="en-US" sz="2800" dirty="0"/>
          </a:p>
        </p:txBody>
      </p:sp>
      <p:sp>
        <p:nvSpPr>
          <p:cNvPr id="2" name="Up Arrow 1"/>
          <p:cNvSpPr/>
          <p:nvPr/>
        </p:nvSpPr>
        <p:spPr>
          <a:xfrm>
            <a:off x="8473345" y="852289"/>
            <a:ext cx="350615" cy="538597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7437564" y="1405611"/>
            <a:ext cx="1146468" cy="1754326"/>
          </a:xfrm>
          <a:prstGeom prst="rect">
            <a:avLst/>
          </a:prstGeom>
          <a:noFill/>
          <a:ln>
            <a:noFill/>
          </a:ln>
        </p:spPr>
        <p:txBody>
          <a:bodyPr wrap="none" rtlCol="0">
            <a:spAutoFit/>
          </a:bodyPr>
          <a:lstStyle/>
          <a:p>
            <a:pPr>
              <a:defRPr/>
            </a:pPr>
            <a:r>
              <a:rPr lang="en-US" kern="0" dirty="0" smtClean="0">
                <a:solidFill>
                  <a:srgbClr val="5A5A59"/>
                </a:solidFill>
                <a:latin typeface="+mj-lt"/>
              </a:rPr>
              <a:t>Typically </a:t>
            </a:r>
            <a:endParaRPr lang="en-US" kern="0" dirty="0">
              <a:solidFill>
                <a:srgbClr val="5A5A59"/>
              </a:solidFill>
              <a:latin typeface="+mj-lt"/>
            </a:endParaRPr>
          </a:p>
          <a:p>
            <a:pPr>
              <a:defRPr/>
            </a:pPr>
            <a:r>
              <a:rPr lang="en-US" kern="0" dirty="0" smtClean="0">
                <a:solidFill>
                  <a:srgbClr val="5A5A59"/>
                </a:solidFill>
                <a:latin typeface="+mj-lt"/>
              </a:rPr>
              <a:t>Assets</a:t>
            </a:r>
          </a:p>
          <a:p>
            <a:pPr>
              <a:defRPr/>
            </a:pPr>
            <a:r>
              <a:rPr lang="en-US" kern="0" dirty="0" smtClean="0">
                <a:solidFill>
                  <a:srgbClr val="5A5A59"/>
                </a:solidFill>
                <a:latin typeface="+mj-lt"/>
              </a:rPr>
              <a:t>Installed</a:t>
            </a:r>
          </a:p>
          <a:p>
            <a:pPr>
              <a:defRPr/>
            </a:pPr>
            <a:r>
              <a:rPr lang="en-US" kern="0" dirty="0" smtClean="0">
                <a:solidFill>
                  <a:srgbClr val="5A5A59"/>
                </a:solidFill>
                <a:latin typeface="+mj-lt"/>
              </a:rPr>
              <a:t>Over a</a:t>
            </a:r>
          </a:p>
          <a:p>
            <a:pPr>
              <a:defRPr/>
            </a:pPr>
            <a:r>
              <a:rPr lang="en-US" kern="0" dirty="0" smtClean="0">
                <a:solidFill>
                  <a:srgbClr val="5A5A59"/>
                </a:solidFill>
                <a:latin typeface="+mj-lt"/>
              </a:rPr>
              <a:t>Phased</a:t>
            </a:r>
          </a:p>
          <a:p>
            <a:pPr>
              <a:defRPr/>
            </a:pPr>
            <a:r>
              <a:rPr lang="en-US" kern="0" dirty="0" smtClean="0">
                <a:solidFill>
                  <a:srgbClr val="5A5A59"/>
                </a:solidFill>
                <a:latin typeface="+mj-lt"/>
              </a:rPr>
              <a:t>Evolution</a:t>
            </a:r>
            <a:endParaRPr lang="en-US" kern="0" dirty="0">
              <a:solidFill>
                <a:srgbClr val="5A5A59"/>
              </a:solidFill>
              <a:latin typeface="+mj-lt"/>
            </a:endParaRPr>
          </a:p>
        </p:txBody>
      </p:sp>
      <p:graphicFrame>
        <p:nvGraphicFramePr>
          <p:cNvPr id="38" name="Table 37"/>
          <p:cNvGraphicFramePr>
            <a:graphicFrameLocks noGrp="1"/>
          </p:cNvGraphicFramePr>
          <p:nvPr>
            <p:extLst>
              <p:ext uri="{D42A27DB-BD31-4B8C-83A1-F6EECF244321}">
                <p14:modId xmlns:p14="http://schemas.microsoft.com/office/powerpoint/2010/main" xmlns="" val="626081740"/>
              </p:ext>
            </p:extLst>
          </p:nvPr>
        </p:nvGraphicFramePr>
        <p:xfrm>
          <a:off x="5103862" y="2671608"/>
          <a:ext cx="1925101" cy="359073"/>
        </p:xfrm>
        <a:graphic>
          <a:graphicData uri="http://schemas.openxmlformats.org/drawingml/2006/table">
            <a:tbl>
              <a:tblPr firstCol="1" bandRow="1">
                <a:tableStyleId>{5C22544A-7EE6-4342-B048-85BDC9FD1C3A}</a:tableStyleId>
              </a:tblPr>
              <a:tblGrid>
                <a:gridCol w="1235487"/>
                <a:gridCol w="689614"/>
              </a:tblGrid>
              <a:tr h="359073">
                <a:tc>
                  <a:txBody>
                    <a:bodyPr/>
                    <a:lstStyle/>
                    <a:p>
                      <a:pPr algn="ctr" rtl="0" fontAlgn="ctr"/>
                      <a:r>
                        <a:rPr lang="en-US" sz="1800" u="none" strike="noStrike" dirty="0" smtClean="0">
                          <a:effectLst/>
                        </a:rPr>
                        <a:t>% Load</a:t>
                      </a:r>
                      <a:endParaRPr lang="en-US" sz="1800" b="0" i="0" u="none" strike="noStrike" dirty="0">
                        <a:solidFill>
                          <a:srgbClr val="FFFFFF"/>
                        </a:solidFill>
                        <a:effectLst/>
                        <a:latin typeface="Arial" panose="020B0604020202020204" pitchFamily="34" charset="0"/>
                      </a:endParaRPr>
                    </a:p>
                  </a:txBody>
                  <a:tcPr marL="0" marR="0" marT="0" marB="0" anchor="ctr">
                    <a:lnR w="12700" cmpd="sng">
                      <a:noFill/>
                    </a:lnR>
                  </a:tcPr>
                </a:tc>
                <a:tc>
                  <a:txBody>
                    <a:bodyPr/>
                    <a:lstStyle/>
                    <a:p>
                      <a:pPr algn="ctr" rtl="0" fontAlgn="ctr"/>
                      <a:r>
                        <a:rPr lang="en-US" sz="1800" u="none" strike="noStrike" dirty="0" smtClean="0">
                          <a:effectLst/>
                        </a:rPr>
                        <a:t>4%</a:t>
                      </a:r>
                      <a:endParaRPr lang="en-US" sz="1800" b="0" i="0" u="none" strike="noStrike" dirty="0">
                        <a:solidFill>
                          <a:srgbClr val="5A5A59"/>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40918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14302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3000" dirty="0" smtClean="0"/>
              <a:t>Third Party Microgrid </a:t>
            </a:r>
          </a:p>
          <a:p>
            <a:r>
              <a:rPr lang="en-US" sz="2400" dirty="0" smtClean="0"/>
              <a:t>Scenarios &amp; Assumptions (2014 prices)</a:t>
            </a:r>
          </a:p>
        </p:txBody>
      </p:sp>
      <p:graphicFrame>
        <p:nvGraphicFramePr>
          <p:cNvPr id="5" name="Table 4"/>
          <p:cNvGraphicFramePr>
            <a:graphicFrameLocks noGrp="1"/>
          </p:cNvGraphicFramePr>
          <p:nvPr>
            <p:extLst>
              <p:ext uri="{D42A27DB-BD31-4B8C-83A1-F6EECF244321}">
                <p14:modId xmlns:p14="http://schemas.microsoft.com/office/powerpoint/2010/main" xmlns="" val="1022804648"/>
              </p:ext>
            </p:extLst>
          </p:nvPr>
        </p:nvGraphicFramePr>
        <p:xfrm>
          <a:off x="1037969" y="1306665"/>
          <a:ext cx="7851045" cy="5201180"/>
        </p:xfrm>
        <a:graphic>
          <a:graphicData uri="http://schemas.openxmlformats.org/drawingml/2006/table">
            <a:tbl>
              <a:tblPr firstRow="1">
                <a:tableStyleId>{1E171933-4619-4E11-9A3F-F7608DF75F80}</a:tableStyleId>
              </a:tblPr>
              <a:tblGrid>
                <a:gridCol w="1445739"/>
                <a:gridCol w="3323968"/>
                <a:gridCol w="1029577"/>
                <a:gridCol w="1034001"/>
                <a:gridCol w="1017760"/>
              </a:tblGrid>
              <a:tr h="468302">
                <a:tc>
                  <a:txBody>
                    <a:bodyPr/>
                    <a:lstStyle/>
                    <a:p>
                      <a:endParaRPr lang="en-US" b="0" dirty="0">
                        <a:solidFill>
                          <a:schemeClr val="bg1"/>
                        </a:solidFill>
                        <a:latin typeface="+mj-lt"/>
                        <a:cs typeface="Century Gothic"/>
                      </a:endParaRPr>
                    </a:p>
                  </a:txBody>
                  <a:tcPr anchor="ctr"/>
                </a:tc>
                <a:tc>
                  <a:txBody>
                    <a:bodyPr/>
                    <a:lstStyle/>
                    <a:p>
                      <a:r>
                        <a:rPr lang="en-US" dirty="0" smtClean="0"/>
                        <a:t>Description</a:t>
                      </a:r>
                      <a:endParaRPr lang="en-US" b="0" dirty="0">
                        <a:solidFill>
                          <a:srgbClr val="404040"/>
                        </a:solidFill>
                        <a:latin typeface="+mj-lt"/>
                        <a:cs typeface="Century Gothic"/>
                      </a:endParaRPr>
                    </a:p>
                  </a:txBody>
                  <a:tcPr anchor="ctr"/>
                </a:tc>
                <a:tc>
                  <a:txBody>
                    <a:bodyPr/>
                    <a:lstStyle/>
                    <a:p>
                      <a:pPr algn="ctr"/>
                      <a:r>
                        <a:rPr lang="en-US" dirty="0" smtClean="0"/>
                        <a:t>NY</a:t>
                      </a:r>
                      <a:endParaRPr lang="en-US" b="0" dirty="0">
                        <a:solidFill>
                          <a:srgbClr val="404040"/>
                        </a:solidFill>
                        <a:latin typeface="+mj-lt"/>
                        <a:cs typeface="Century Gothic"/>
                      </a:endParaRPr>
                    </a:p>
                  </a:txBody>
                  <a:tcPr anchor="ctr"/>
                </a:tc>
                <a:tc>
                  <a:txBody>
                    <a:bodyPr/>
                    <a:lstStyle/>
                    <a:p>
                      <a:pPr algn="ctr"/>
                      <a:r>
                        <a:rPr lang="en-US" dirty="0" smtClean="0"/>
                        <a:t>MA</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Assumption</a:t>
                      </a:r>
                      <a:endParaRPr lang="en-US" b="0" dirty="0">
                        <a:solidFill>
                          <a:srgbClr val="404040"/>
                        </a:solidFill>
                        <a:latin typeface="+mj-lt"/>
                        <a:cs typeface="Century Gothic"/>
                      </a:endParaRPr>
                    </a:p>
                  </a:txBody>
                  <a:tcPr anchor="ctr"/>
                </a:tc>
                <a:tc>
                  <a:txBody>
                    <a:bodyPr/>
                    <a:lstStyle/>
                    <a:p>
                      <a:r>
                        <a:rPr lang="en-US" dirty="0" smtClean="0"/>
                        <a:t>Supply Cost, $/MW</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$80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$80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$70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Assumption</a:t>
                      </a:r>
                      <a:endParaRPr lang="en-US" b="0" dirty="0">
                        <a:solidFill>
                          <a:srgbClr val="404040"/>
                        </a:solidFill>
                        <a:latin typeface="+mj-lt"/>
                        <a:cs typeface="Century Gothic"/>
                      </a:endParaRPr>
                    </a:p>
                  </a:txBody>
                  <a:tcPr anchor="ctr"/>
                </a:tc>
                <a:tc>
                  <a:txBody>
                    <a:bodyPr/>
                    <a:lstStyle/>
                    <a:p>
                      <a:r>
                        <a:rPr lang="en-US" b="0" dirty="0" smtClean="0">
                          <a:solidFill>
                            <a:srgbClr val="404040"/>
                          </a:solidFill>
                          <a:latin typeface="+mj-lt"/>
                          <a:cs typeface="Century Gothic"/>
                        </a:rPr>
                        <a:t>Natural Gas Cost, $/MMBtu</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$5.5</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$5.5</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Case 1</a:t>
                      </a:r>
                      <a:endParaRPr lang="en-US" b="0" dirty="0">
                        <a:solidFill>
                          <a:srgbClr val="404040"/>
                        </a:solidFill>
                        <a:latin typeface="+mj-lt"/>
                        <a:cs typeface="Century Gothic"/>
                      </a:endParaRPr>
                    </a:p>
                  </a:txBody>
                  <a:tcPr anchor="ctr">
                    <a:solidFill>
                      <a:schemeClr val="accent6">
                        <a:lumMod val="20000"/>
                        <a:lumOff val="80000"/>
                      </a:schemeClr>
                    </a:solidFill>
                  </a:tcPr>
                </a:tc>
                <a:tc>
                  <a:txBody>
                    <a:bodyPr/>
                    <a:lstStyle/>
                    <a:p>
                      <a:r>
                        <a:rPr lang="en-US" dirty="0" smtClean="0"/>
                        <a:t>10 MW CHP Thermal Only</a:t>
                      </a:r>
                      <a:endParaRPr lang="en-US" b="0" dirty="0">
                        <a:solidFill>
                          <a:srgbClr val="404040"/>
                        </a:solidFill>
                        <a:latin typeface="+mj-lt"/>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dirty="0" smtClean="0">
                          <a:solidFill>
                            <a:schemeClr val="tx1"/>
                          </a:solidFill>
                          <a:latin typeface="+mj-lt"/>
                          <a:cs typeface="Century Gothic"/>
                          <a:sym typeface="Wingdings" panose="05000000000000000000" pitchFamily="2" charset="2"/>
                        </a:rPr>
                        <a:t></a:t>
                      </a:r>
                      <a:endParaRPr lang="en-US" sz="2400" b="0" dirty="0">
                        <a:solidFill>
                          <a:schemeClr val="tx1"/>
                        </a:solidFill>
                        <a:latin typeface="+mj-lt"/>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r>
              <a:tr h="468302">
                <a:tc rowSpan="5">
                  <a:txBody>
                    <a:bodyPr/>
                    <a:lstStyle/>
                    <a:p>
                      <a:r>
                        <a:rPr lang="en-US" b="0" dirty="0" smtClean="0">
                          <a:solidFill>
                            <a:srgbClr val="404040"/>
                          </a:solidFill>
                          <a:latin typeface="+mj-lt"/>
                          <a:cs typeface="Century Gothic"/>
                        </a:rPr>
                        <a:t>Case 2</a:t>
                      </a:r>
                      <a:endParaRPr lang="en-US" b="0" dirty="0">
                        <a:solidFill>
                          <a:srgbClr val="404040"/>
                        </a:solidFill>
                        <a:latin typeface="+mj-lt"/>
                        <a:cs typeface="Century Gothic"/>
                      </a:endParaRPr>
                    </a:p>
                  </a:txBody>
                  <a:tcPr/>
                </a:tc>
                <a:tc>
                  <a:txBody>
                    <a:bodyPr/>
                    <a:lstStyle/>
                    <a:p>
                      <a:r>
                        <a:rPr lang="en-US" dirty="0" smtClean="0"/>
                        <a:t>58 MW Islanding</a:t>
                      </a:r>
                      <a:r>
                        <a:rPr lang="en-US" baseline="0" dirty="0" smtClean="0"/>
                        <a:t>/RTP</a:t>
                      </a:r>
                      <a:endParaRPr lang="en-US" b="0" dirty="0">
                        <a:solidFill>
                          <a:srgbClr val="404040"/>
                        </a:solidFill>
                        <a:latin typeface="+mj-lt"/>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r>
              <a:tr h="468302">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404040"/>
                        </a:solidFill>
                        <a:latin typeface="+mn-lt"/>
                        <a:ea typeface="+mn-ea"/>
                        <a:cs typeface="Century Gothic"/>
                      </a:endParaRPr>
                    </a:p>
                  </a:txBody>
                  <a:tcPr anchor="ctr"/>
                </a:tc>
                <a:tc>
                  <a:txBody>
                    <a:bodyPr/>
                    <a:lstStyle/>
                    <a:p>
                      <a:r>
                        <a:rPr lang="en-US" b="0" dirty="0" smtClean="0">
                          <a:solidFill>
                            <a:srgbClr val="404040"/>
                          </a:solidFill>
                          <a:latin typeface="+mj-lt"/>
                          <a:cs typeface="Century Gothic"/>
                        </a:rPr>
                        <a:t>ISO Capacity Charge Avoided</a:t>
                      </a:r>
                      <a:endParaRPr lang="en-US" b="0" dirty="0">
                        <a:solidFill>
                          <a:srgbClr val="404040"/>
                        </a:solidFill>
                        <a:latin typeface="+mj-lt"/>
                        <a:cs typeface="Century Gothic"/>
                      </a:endParaRPr>
                    </a:p>
                  </a:txBody>
                  <a:tcPr anchor="ctr"/>
                </a:tc>
                <a:tc>
                  <a:txBody>
                    <a:bodyPr/>
                    <a:lstStyle/>
                    <a:p>
                      <a:pPr algn="ctr"/>
                      <a:endParaRPr lang="en-US" sz="2400" b="0" dirty="0">
                        <a:solidFill>
                          <a:srgbClr val="404040"/>
                        </a:solidFill>
                        <a:latin typeface="+mj-lt"/>
                        <a:cs typeface="Century Gothic"/>
                      </a:endParaRPr>
                    </a:p>
                  </a:txBody>
                  <a:tcPr anchor="ctr"/>
                </a:tc>
                <a:tc>
                  <a:txBody>
                    <a:bodyPr/>
                    <a:lstStyle/>
                    <a:p>
                      <a:pPr algn="ctr"/>
                      <a:endParaRPr lang="en-US" sz="2400" b="0" dirty="0">
                        <a:solidFill>
                          <a:srgbClr val="404040"/>
                        </a:solidFill>
                        <a:latin typeface="+mj-lt"/>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r>
              <a:tr h="468302">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404040"/>
                        </a:solidFill>
                        <a:latin typeface="+mn-lt"/>
                        <a:ea typeface="+mn-ea"/>
                        <a:cs typeface="Century Gothic"/>
                      </a:endParaRPr>
                    </a:p>
                  </a:txBody>
                  <a:tcPr anchor="ctr"/>
                </a:tc>
                <a:tc>
                  <a:txBody>
                    <a:bodyPr/>
                    <a:lstStyle/>
                    <a:p>
                      <a:r>
                        <a:rPr lang="en-US" dirty="0" smtClean="0"/>
                        <a:t>Distribution Charge Avoided</a:t>
                      </a:r>
                      <a:endParaRPr lang="en-US" b="0" dirty="0">
                        <a:solidFill>
                          <a:srgbClr val="404040"/>
                        </a:solidFill>
                        <a:latin typeface="+mj-lt"/>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algn="ctr"/>
                      <a:r>
                        <a:rPr lang="en-US" sz="1400" b="0" kern="1200" dirty="0" smtClean="0">
                          <a:solidFill>
                            <a:srgbClr val="404040"/>
                          </a:solidFill>
                          <a:latin typeface="+mn-lt"/>
                          <a:ea typeface="+mn-ea"/>
                          <a:cs typeface="Century Gothic"/>
                        </a:rPr>
                        <a:t>Utility Metered</a:t>
                      </a:r>
                      <a:endParaRPr lang="en-US" sz="1400"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Pct val="110000"/>
                        <a:buFont typeface="Wingdings" panose="05000000000000000000" pitchFamily="2" charset="2"/>
                        <a:buNone/>
                        <a:tabLst/>
                        <a:defRPr/>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smtClean="0">
                        <a:solidFill>
                          <a:schemeClr val="tx1"/>
                        </a:solidFill>
                        <a:latin typeface="+mn-lt"/>
                        <a:ea typeface="+mn-ea"/>
                        <a:cs typeface="Century Gothic"/>
                      </a:endParaRPr>
                    </a:p>
                  </a:txBody>
                  <a:tcPr anchor="ctr"/>
                </a:tc>
              </a:tr>
              <a:tr h="468302">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404040"/>
                        </a:solidFill>
                        <a:latin typeface="+mn-lt"/>
                        <a:ea typeface="+mn-ea"/>
                        <a:cs typeface="Century Gothic"/>
                      </a:endParaRPr>
                    </a:p>
                  </a:txBody>
                  <a:tcPr anchor="ctr"/>
                </a:tc>
                <a:tc>
                  <a:txBody>
                    <a:bodyPr/>
                    <a:lstStyle/>
                    <a:p>
                      <a:r>
                        <a:rPr lang="en-US" dirty="0" smtClean="0"/>
                        <a:t>Ancillary Service/PQ</a:t>
                      </a:r>
                      <a:endParaRPr lang="en-US" b="0" dirty="0">
                        <a:solidFill>
                          <a:srgbClr val="404040"/>
                        </a:solidFill>
                        <a:latin typeface="+mj-lt"/>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Pct val="110000"/>
                        <a:buFont typeface="Wingdings" panose="05000000000000000000" pitchFamily="2" charset="2"/>
                        <a:buNone/>
                        <a:tabLst/>
                        <a:defRPr/>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smtClean="0">
                        <a:solidFill>
                          <a:schemeClr val="tx1"/>
                        </a:solidFill>
                        <a:latin typeface="+mn-lt"/>
                        <a:ea typeface="+mn-ea"/>
                        <a:cs typeface="Century Gothic"/>
                      </a:endParaRPr>
                    </a:p>
                  </a:txBody>
                  <a:tcPr anchor="ctr"/>
                </a:tc>
              </a:tr>
              <a:tr h="468302">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solidFill>
                          <a:srgbClr val="404040"/>
                        </a:solidFill>
                        <a:latin typeface="+mj-lt"/>
                        <a:cs typeface="Century Gothic"/>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Conservation Load Response</a:t>
                      </a:r>
                      <a:endParaRPr lang="en-US" b="0" dirty="0" smtClean="0">
                        <a:solidFill>
                          <a:srgbClr val="404040"/>
                        </a:solidFill>
                        <a:latin typeface="+mj-lt"/>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tc>
              </a:tr>
              <a:tr h="468302">
                <a:tc rowSpan="2">
                  <a:txBody>
                    <a:bodyPr/>
                    <a:lstStyle/>
                    <a:p>
                      <a:r>
                        <a:rPr lang="en-US" b="0" dirty="0" smtClean="0">
                          <a:solidFill>
                            <a:srgbClr val="404040"/>
                          </a:solidFill>
                          <a:latin typeface="+mj-lt"/>
                          <a:cs typeface="Century Gothic"/>
                        </a:rPr>
                        <a:t>Case 3</a:t>
                      </a:r>
                      <a:endParaRPr lang="en-US" b="0" dirty="0">
                        <a:solidFill>
                          <a:srgbClr val="404040"/>
                        </a:solidFill>
                        <a:latin typeface="+mj-lt"/>
                        <a:cs typeface="Century Gothic"/>
                      </a:endParaRPr>
                    </a:p>
                  </a:txBody>
                  <a:tcPr>
                    <a:solidFill>
                      <a:schemeClr val="accent6">
                        <a:lumMod val="20000"/>
                        <a:lumOff val="80000"/>
                      </a:schemeClr>
                    </a:solidFill>
                  </a:tcPr>
                </a:tc>
                <a:tc>
                  <a:txBody>
                    <a:bodyPr/>
                    <a:lstStyle/>
                    <a:p>
                      <a:r>
                        <a:rPr lang="en-US" dirty="0" smtClean="0"/>
                        <a:t>Demand</a:t>
                      </a:r>
                      <a:r>
                        <a:rPr lang="en-US" baseline="0" dirty="0" smtClean="0"/>
                        <a:t> Charge Avoided</a:t>
                      </a:r>
                      <a:endParaRPr lang="en-US" dirty="0"/>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r>
              <a:tr h="468302">
                <a:tc vMerge="1">
                  <a:txBody>
                    <a:bodyPr/>
                    <a:lstStyle/>
                    <a:p>
                      <a:endParaRPr lang="en-US" b="0" dirty="0">
                        <a:solidFill>
                          <a:srgbClr val="404040"/>
                        </a:solidFill>
                        <a:latin typeface="+mj-lt"/>
                        <a:cs typeface="Century Gothic"/>
                      </a:endParaRPr>
                    </a:p>
                  </a:txBody>
                  <a:tcPr anchor="ctr"/>
                </a:tc>
                <a:tc>
                  <a:txBody>
                    <a:bodyPr/>
                    <a:lstStyle/>
                    <a:p>
                      <a:r>
                        <a:rPr lang="en-US" dirty="0" smtClean="0"/>
                        <a:t>Max Thermal</a:t>
                      </a:r>
                      <a:endParaRPr lang="en-US" dirty="0"/>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c>
                  <a:txBody>
                    <a:bodyPr/>
                    <a:lstStyle/>
                    <a:p>
                      <a:pPr marL="0" indent="0" algn="ctr">
                        <a:buClrTx/>
                        <a:buSzPct val="110000"/>
                        <a:buFont typeface="Wingdings" panose="05000000000000000000" pitchFamily="2" charset="2"/>
                        <a:buNone/>
                      </a:pPr>
                      <a:r>
                        <a:rPr lang="en-US" sz="2400" b="0" kern="1200" dirty="0" smtClean="0">
                          <a:solidFill>
                            <a:schemeClr val="tx1"/>
                          </a:solidFill>
                          <a:latin typeface="+mn-lt"/>
                          <a:ea typeface="+mn-ea"/>
                          <a:cs typeface="Century Gothic"/>
                          <a:sym typeface="Wingdings" panose="05000000000000000000" pitchFamily="2" charset="2"/>
                        </a:rPr>
                        <a:t></a:t>
                      </a:r>
                      <a:endParaRPr lang="en-US" sz="2400" b="0" kern="1200" dirty="0">
                        <a:solidFill>
                          <a:schemeClr val="tx1"/>
                        </a:solidFill>
                        <a:latin typeface="+mn-lt"/>
                        <a:ea typeface="+mn-ea"/>
                        <a:cs typeface="Century Gothic"/>
                      </a:endParaRPr>
                    </a:p>
                  </a:txBody>
                  <a:tcPr anchor="ctr">
                    <a:solidFill>
                      <a:schemeClr val="accent6">
                        <a:lumMod val="20000"/>
                        <a:lumOff val="80000"/>
                      </a:schemeClr>
                    </a:solidFill>
                  </a:tcPr>
                </a:tc>
              </a:tr>
            </a:tbl>
          </a:graphicData>
        </a:graphic>
      </p:graphicFrame>
    </p:spTree>
    <p:extLst>
      <p:ext uri="{BB962C8B-B14F-4D97-AF65-F5344CB8AC3E}">
        <p14:creationId xmlns:p14="http://schemas.microsoft.com/office/powerpoint/2010/main" xmlns="" val="4045716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j-lt"/>
              </a:rPr>
              <a:t>USDN Microgrid Overview</a:t>
            </a:r>
            <a:endParaRPr lang="en-US" dirty="0">
              <a:latin typeface="+mj-lt"/>
            </a:endParaRPr>
          </a:p>
        </p:txBody>
      </p:sp>
      <p:sp>
        <p:nvSpPr>
          <p:cNvPr id="2" name="Content Placeholder 1"/>
          <p:cNvSpPr>
            <a:spLocks noGrp="1"/>
          </p:cNvSpPr>
          <p:nvPr>
            <p:ph sz="half" idx="2"/>
          </p:nvPr>
        </p:nvSpPr>
        <p:spPr>
          <a:xfrm>
            <a:off x="457200" y="1692276"/>
            <a:ext cx="8229600" cy="4887427"/>
          </a:xfrm>
        </p:spPr>
        <p:txBody>
          <a:bodyPr>
            <a:normAutofit fontScale="92500" lnSpcReduction="10000"/>
          </a:bodyPr>
          <a:lstStyle/>
          <a:p>
            <a:pPr marL="800100" lvl="1" indent="-342900">
              <a:buFont typeface="Arial" panose="020B0604020202020204" pitchFamily="34" charset="0"/>
              <a:buChar char="•"/>
            </a:pPr>
            <a:r>
              <a:rPr lang="en-US" b="1" dirty="0" smtClean="0">
                <a:solidFill>
                  <a:schemeClr val="accent1"/>
                </a:solidFill>
                <a:latin typeface="+mj-lt"/>
              </a:rPr>
              <a:t>Microgrid architecture – local representation</a:t>
            </a:r>
          </a:p>
          <a:p>
            <a:pPr marL="1257300" lvl="2" indent="-342900">
              <a:buFont typeface="Arial" panose="020B0604020202020204" pitchFamily="34" charset="0"/>
              <a:buChar char="•"/>
            </a:pPr>
            <a:r>
              <a:rPr lang="en-US" dirty="0" smtClean="0"/>
              <a:t>Utility microgrids – one city at a time</a:t>
            </a:r>
            <a:endParaRPr lang="en-US" dirty="0"/>
          </a:p>
          <a:p>
            <a:pPr marL="1257300" lvl="2" indent="-342900">
              <a:buFont typeface="Arial" panose="020B0604020202020204" pitchFamily="34" charset="0"/>
              <a:buChar char="•"/>
            </a:pPr>
            <a:r>
              <a:rPr lang="en-US" dirty="0" smtClean="0"/>
              <a:t>Third party microgrids</a:t>
            </a:r>
            <a:endParaRPr lang="en-US" dirty="0"/>
          </a:p>
          <a:p>
            <a:pPr marL="800100" lvl="1" indent="-342900">
              <a:buFont typeface="Arial" panose="020B0604020202020204" pitchFamily="34" charset="0"/>
              <a:buChar char="•"/>
            </a:pPr>
            <a:endParaRPr lang="en-US" b="1" dirty="0" smtClean="0">
              <a:solidFill>
                <a:schemeClr val="accent1"/>
              </a:solidFill>
              <a:latin typeface="+mj-lt"/>
            </a:endParaRPr>
          </a:p>
          <a:p>
            <a:pPr marL="800100" lvl="1" indent="-342900">
              <a:buFont typeface="Arial" panose="020B0604020202020204" pitchFamily="34" charset="0"/>
              <a:buChar char="•"/>
            </a:pPr>
            <a:r>
              <a:rPr lang="en-US" b="1" dirty="0" smtClean="0">
                <a:solidFill>
                  <a:schemeClr val="accent1"/>
                </a:solidFill>
                <a:latin typeface="+mj-lt"/>
              </a:rPr>
              <a:t>CASE 1: District Energy – Foundation for Sustainable Energy</a:t>
            </a:r>
          </a:p>
          <a:p>
            <a:pPr marL="1257300" lvl="2" indent="-342900">
              <a:buFont typeface="Arial" panose="020B0604020202020204" pitchFamily="34" charset="0"/>
              <a:buChar char="•"/>
            </a:pPr>
            <a:r>
              <a:rPr lang="en-US" dirty="0" smtClean="0"/>
              <a:t>Efficiency</a:t>
            </a:r>
          </a:p>
          <a:p>
            <a:pPr marL="1257300" lvl="2" indent="-342900">
              <a:buFont typeface="Arial" panose="020B0604020202020204" pitchFamily="34" charset="0"/>
              <a:buChar char="•"/>
            </a:pPr>
            <a:r>
              <a:rPr lang="en-US" dirty="0" smtClean="0"/>
              <a:t>Emissions</a:t>
            </a:r>
          </a:p>
          <a:p>
            <a:pPr marL="1257300" lvl="2" indent="-342900">
              <a:buFont typeface="Arial" panose="020B0604020202020204" pitchFamily="34" charset="0"/>
              <a:buChar char="•"/>
            </a:pPr>
            <a:r>
              <a:rPr lang="en-US" dirty="0" smtClean="0"/>
              <a:t>Water</a:t>
            </a:r>
          </a:p>
          <a:p>
            <a:pPr marL="1257300" lvl="2" indent="-342900">
              <a:buFont typeface="Arial" panose="020B0604020202020204" pitchFamily="34" charset="0"/>
              <a:buChar char="•"/>
            </a:pPr>
            <a:r>
              <a:rPr lang="en-US" dirty="0" smtClean="0"/>
              <a:t>Resiliency</a:t>
            </a:r>
            <a:endParaRPr lang="en-US" b="1" dirty="0" smtClean="0">
              <a:solidFill>
                <a:schemeClr val="accent1"/>
              </a:solidFill>
              <a:latin typeface="+mj-lt"/>
            </a:endParaRPr>
          </a:p>
          <a:p>
            <a:pPr marL="800100" lvl="1" indent="-342900">
              <a:buFont typeface="Arial" panose="020B0604020202020204" pitchFamily="34" charset="0"/>
              <a:buChar char="•"/>
            </a:pPr>
            <a:endParaRPr lang="en-US" b="1" dirty="0" smtClean="0">
              <a:solidFill>
                <a:schemeClr val="accent1"/>
              </a:solidFill>
              <a:latin typeface="+mj-lt"/>
            </a:endParaRPr>
          </a:p>
          <a:p>
            <a:pPr marL="800100" lvl="1" indent="-342900">
              <a:buFont typeface="Arial" panose="020B0604020202020204" pitchFamily="34" charset="0"/>
              <a:buChar char="•"/>
            </a:pPr>
            <a:r>
              <a:rPr lang="en-US" b="1" dirty="0" smtClean="0">
                <a:solidFill>
                  <a:schemeClr val="accent1"/>
                </a:solidFill>
              </a:rPr>
              <a:t>CASE 2 &amp; 3: Islanding for Resiliency +</a:t>
            </a:r>
          </a:p>
          <a:p>
            <a:pPr marL="1257300" lvl="2" indent="-342900">
              <a:buFont typeface="Arial" panose="020B0604020202020204" pitchFamily="34" charset="0"/>
              <a:buChar char="•"/>
            </a:pPr>
            <a:r>
              <a:rPr lang="en-US" dirty="0" smtClean="0"/>
              <a:t>Price response</a:t>
            </a:r>
            <a:endParaRPr lang="en-US" dirty="0"/>
          </a:p>
          <a:p>
            <a:pPr marL="1257300" lvl="2" indent="-342900">
              <a:buFont typeface="Arial" panose="020B0604020202020204" pitchFamily="34" charset="0"/>
              <a:buChar char="•"/>
            </a:pPr>
            <a:r>
              <a:rPr lang="en-US" dirty="0" smtClean="0"/>
              <a:t>Demand response</a:t>
            </a:r>
          </a:p>
          <a:p>
            <a:pPr marL="1257300" lvl="2" indent="-342900">
              <a:buFont typeface="Arial" panose="020B0604020202020204" pitchFamily="34" charset="0"/>
              <a:buChar char="•"/>
            </a:pPr>
            <a:r>
              <a:rPr lang="en-US" dirty="0" smtClean="0"/>
              <a:t>Load conservation</a:t>
            </a:r>
          </a:p>
          <a:p>
            <a:pPr marL="1257300" lvl="2" indent="-342900">
              <a:buFont typeface="Arial" panose="020B0604020202020204" pitchFamily="34" charset="0"/>
              <a:buChar char="•"/>
            </a:pPr>
            <a:r>
              <a:rPr lang="en-US" dirty="0" smtClean="0"/>
              <a:t>Power quality</a:t>
            </a:r>
          </a:p>
          <a:p>
            <a:pPr marL="1257300" lvl="2" indent="-342900">
              <a:buFont typeface="Arial" panose="020B0604020202020204" pitchFamily="34" charset="0"/>
              <a:buChar char="•"/>
            </a:pPr>
            <a:r>
              <a:rPr lang="en-US" dirty="0" smtClean="0"/>
              <a:t>Grid service</a:t>
            </a:r>
            <a:endParaRPr lang="en-US" dirty="0"/>
          </a:p>
          <a:p>
            <a:pPr marL="1257300" lvl="2" indent="-342900">
              <a:buFont typeface="Arial" panose="020B0604020202020204" pitchFamily="34" charset="0"/>
              <a:buChar char="•"/>
            </a:pPr>
            <a:endParaRPr lang="en-US" b="1" dirty="0">
              <a:solidFill>
                <a:schemeClr val="accent1"/>
              </a:solidFill>
            </a:endParaRPr>
          </a:p>
        </p:txBody>
      </p:sp>
      <p:sp>
        <p:nvSpPr>
          <p:cNvPr id="3" name="Title 1"/>
          <p:cNvSpPr txBox="1">
            <a:spLocks/>
          </p:cNvSpPr>
          <p:nvPr/>
        </p:nvSpPr>
        <p:spPr>
          <a:xfrm>
            <a:off x="457200" y="0"/>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endParaRPr lang="en-US" dirty="0">
              <a:latin typeface="+mj-lt"/>
            </a:endParaRPr>
          </a:p>
        </p:txBody>
      </p:sp>
      <p:sp>
        <p:nvSpPr>
          <p:cNvPr id="4" name="TextBox 3"/>
          <p:cNvSpPr txBox="1"/>
          <p:nvPr/>
        </p:nvSpPr>
        <p:spPr>
          <a:xfrm>
            <a:off x="5883042" y="3472109"/>
            <a:ext cx="2680571" cy="646331"/>
          </a:xfrm>
          <a:prstGeom prst="rect">
            <a:avLst/>
          </a:prstGeom>
          <a:noFill/>
        </p:spPr>
        <p:txBody>
          <a:bodyPr wrap="square" rtlCol="0">
            <a:spAutoFit/>
          </a:bodyPr>
          <a:lstStyle/>
          <a:p>
            <a:r>
              <a:rPr lang="en-US" dirty="0" smtClean="0"/>
              <a:t>Not who builds it but </a:t>
            </a:r>
          </a:p>
          <a:p>
            <a:r>
              <a:rPr lang="en-US" dirty="0" smtClean="0"/>
              <a:t>Why is it not being built</a:t>
            </a:r>
            <a:endParaRPr lang="en-US" dirty="0"/>
          </a:p>
        </p:txBody>
      </p:sp>
      <p:sp>
        <p:nvSpPr>
          <p:cNvPr id="6" name="TextBox 5"/>
          <p:cNvSpPr txBox="1"/>
          <p:nvPr/>
        </p:nvSpPr>
        <p:spPr>
          <a:xfrm>
            <a:off x="5185923" y="5387495"/>
            <a:ext cx="3816101" cy="1021556"/>
          </a:xfrm>
          <a:prstGeom prst="roundRect">
            <a:avLst/>
          </a:prstGeom>
          <a:solidFill>
            <a:schemeClr val="accent1"/>
          </a:solidFill>
        </p:spPr>
        <p:txBody>
          <a:bodyPr wrap="square" rtlCol="0">
            <a:spAutoFit/>
          </a:bodyPr>
          <a:lstStyle/>
          <a:p>
            <a:pPr defTabSz="457200"/>
            <a:r>
              <a:rPr lang="en-US" dirty="0" smtClean="0">
                <a:solidFill>
                  <a:schemeClr val="bg1"/>
                </a:solidFill>
                <a:latin typeface="+mj-lt"/>
              </a:rPr>
              <a:t>Imagine $4 billion in investment in 2,000 MW of local load response capability for NY, MA, &amp; DC area</a:t>
            </a:r>
            <a:endParaRPr lang="en-US" dirty="0">
              <a:solidFill>
                <a:schemeClr val="bg1"/>
              </a:solidFill>
              <a:latin typeface="+mj-lt"/>
            </a:endParaRPr>
          </a:p>
        </p:txBody>
      </p:sp>
    </p:spTree>
    <p:extLst>
      <p:ext uri="{BB962C8B-B14F-4D97-AF65-F5344CB8AC3E}">
        <p14:creationId xmlns:p14="http://schemas.microsoft.com/office/powerpoint/2010/main" xmlns="" val="309901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xmlns="" val="2376365263"/>
              </p:ext>
            </p:extLst>
          </p:nvPr>
        </p:nvGraphicFramePr>
        <p:xfrm>
          <a:off x="722823" y="1589870"/>
          <a:ext cx="7956499" cy="394746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457200" y="27463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Microgrid Operating Strategies</a:t>
            </a:r>
          </a:p>
          <a:p>
            <a:r>
              <a:rPr lang="en-US" sz="2000" dirty="0" smtClean="0"/>
              <a:t>Annual Load Duration Curve</a:t>
            </a:r>
            <a:endParaRPr lang="en-US" sz="2000" dirty="0"/>
          </a:p>
        </p:txBody>
      </p:sp>
      <p:sp>
        <p:nvSpPr>
          <p:cNvPr id="4" name="TextBox 3"/>
          <p:cNvSpPr txBox="1"/>
          <p:nvPr/>
        </p:nvSpPr>
        <p:spPr>
          <a:xfrm>
            <a:off x="1853682" y="5913879"/>
            <a:ext cx="5694783" cy="408623"/>
          </a:xfrm>
          <a:prstGeom prst="roundRect">
            <a:avLst/>
          </a:prstGeom>
          <a:solidFill>
            <a:schemeClr val="accent1"/>
          </a:solidFill>
          <a:ln>
            <a:solidFill>
              <a:schemeClr val="accent1"/>
            </a:solidFill>
          </a:ln>
        </p:spPr>
        <p:txBody>
          <a:bodyPr wrap="square" rtlCol="0">
            <a:spAutoFit/>
          </a:bodyPr>
          <a:lstStyle/>
          <a:p>
            <a:r>
              <a:rPr lang="en-US" dirty="0" smtClean="0">
                <a:solidFill>
                  <a:schemeClr val="bg1"/>
                </a:solidFill>
              </a:rPr>
              <a:t>Utilization = 250,000 MWh / (58MW * 8760) = 50% </a:t>
            </a:r>
            <a:endParaRPr lang="en-US" dirty="0">
              <a:solidFill>
                <a:schemeClr val="bg1"/>
              </a:solidFill>
            </a:endParaRPr>
          </a:p>
        </p:txBody>
      </p:sp>
    </p:spTree>
    <p:extLst>
      <p:ext uri="{BB962C8B-B14F-4D97-AF65-F5344CB8AC3E}">
        <p14:creationId xmlns:p14="http://schemas.microsoft.com/office/powerpoint/2010/main" xmlns="" val="723127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txBox="1">
            <a:spLocks/>
          </p:cNvSpPr>
          <p:nvPr/>
        </p:nvSpPr>
        <p:spPr>
          <a:xfrm>
            <a:off x="457200" y="274638"/>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Case 1: Thermal Load Following</a:t>
            </a:r>
          </a:p>
          <a:p>
            <a:r>
              <a:rPr lang="en-US" sz="2000" dirty="0" smtClean="0"/>
              <a:t>10 MW Turbine as a Boiler (Cogeneration)</a:t>
            </a:r>
            <a:endParaRPr lang="en-US" sz="2000" dirty="0"/>
          </a:p>
        </p:txBody>
      </p:sp>
      <p:pic>
        <p:nvPicPr>
          <p:cNvPr id="2" name="Picture 1"/>
          <p:cNvPicPr>
            <a:picLocks noChangeAspect="1"/>
          </p:cNvPicPr>
          <p:nvPr/>
        </p:nvPicPr>
        <p:blipFill>
          <a:blip r:embed="rId2"/>
          <a:stretch>
            <a:fillRect/>
          </a:stretch>
        </p:blipFill>
        <p:spPr>
          <a:xfrm>
            <a:off x="457200" y="1615859"/>
            <a:ext cx="7922712" cy="4933532"/>
          </a:xfrm>
          <a:prstGeom prst="rect">
            <a:avLst/>
          </a:prstGeom>
        </p:spPr>
      </p:pic>
      <p:sp>
        <p:nvSpPr>
          <p:cNvPr id="14" name="Rectangle 13"/>
          <p:cNvSpPr/>
          <p:nvPr/>
        </p:nvSpPr>
        <p:spPr>
          <a:xfrm>
            <a:off x="1508804" y="5227268"/>
            <a:ext cx="6032419" cy="643519"/>
          </a:xfrm>
          <a:prstGeom prst="rect">
            <a:avLst/>
          </a:prstGeom>
          <a:solidFill>
            <a:schemeClr val="accent3">
              <a:lumMod val="60000"/>
              <a:lumOff val="4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solidFill>
                <a:schemeClr val="tx1"/>
              </a:solidFill>
            </a:endParaRPr>
          </a:p>
        </p:txBody>
      </p:sp>
      <p:sp>
        <p:nvSpPr>
          <p:cNvPr id="10" name="TextBox 9"/>
          <p:cNvSpPr txBox="1"/>
          <p:nvPr/>
        </p:nvSpPr>
        <p:spPr>
          <a:xfrm>
            <a:off x="6060732" y="2245673"/>
            <a:ext cx="2771829" cy="369332"/>
          </a:xfrm>
          <a:prstGeom prst="rect">
            <a:avLst/>
          </a:prstGeom>
          <a:solidFill>
            <a:schemeClr val="bg1"/>
          </a:solidFill>
        </p:spPr>
        <p:txBody>
          <a:bodyPr wrap="square" rtlCol="0">
            <a:spAutoFit/>
          </a:bodyPr>
          <a:lstStyle/>
          <a:p>
            <a:pPr algn="ctr"/>
            <a:r>
              <a:rPr lang="en-US" b="1" dirty="0" smtClean="0"/>
              <a:t>Med Thermal Case</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xmlns="" val="1250158385"/>
              </p:ext>
            </p:extLst>
          </p:nvPr>
        </p:nvGraphicFramePr>
        <p:xfrm>
          <a:off x="6116583" y="2608172"/>
          <a:ext cx="1235487" cy="1795365"/>
        </p:xfrm>
        <a:graphic>
          <a:graphicData uri="http://schemas.openxmlformats.org/drawingml/2006/table">
            <a:tbl>
              <a:tblPr firstCol="1" bandRow="1">
                <a:tableStyleId>{5C22544A-7EE6-4342-B048-85BDC9FD1C3A}</a:tableStyleId>
              </a:tblPr>
              <a:tblGrid>
                <a:gridCol w="1235487"/>
              </a:tblGrid>
              <a:tr h="359073">
                <a:tc>
                  <a:txBody>
                    <a:bodyPr/>
                    <a:lstStyle/>
                    <a:p>
                      <a:pPr algn="ctr" rtl="0" fontAlgn="ctr"/>
                      <a:r>
                        <a:rPr lang="en-US" sz="1800" u="none" strike="noStrike" dirty="0">
                          <a:effectLst/>
                        </a:rPr>
                        <a:t>MW CHP</a:t>
                      </a:r>
                      <a:endParaRPr lang="en-US" sz="1800" b="0" i="0" u="none" strike="noStrike" dirty="0">
                        <a:solidFill>
                          <a:srgbClr val="FFFFFF"/>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a:effectLst/>
                        </a:rPr>
                        <a:t>Utilization</a:t>
                      </a:r>
                      <a:endParaRPr lang="en-US" sz="1800" b="0" i="0" u="none" strike="noStrike" dirty="0">
                        <a:solidFill>
                          <a:srgbClr val="FFFFFF"/>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a:effectLst/>
                        </a:rPr>
                        <a:t>MMBtu</a:t>
                      </a:r>
                      <a:endParaRPr lang="en-US" sz="1800" b="0" i="0" u="none" strike="noStrike" dirty="0">
                        <a:solidFill>
                          <a:srgbClr val="FFFFFF"/>
                        </a:solidFill>
                        <a:effectLst/>
                        <a:latin typeface="Arial" panose="020B0604020202020204" pitchFamily="34" charset="0"/>
                      </a:endParaRPr>
                    </a:p>
                  </a:txBody>
                  <a:tcPr marL="0" marR="0" marT="0" marB="0" anchor="ctr"/>
                </a:tc>
              </a:tr>
              <a:tr h="718146">
                <a:tc>
                  <a:txBody>
                    <a:bodyPr/>
                    <a:lstStyle/>
                    <a:p>
                      <a:pPr algn="ctr" rtl="0" fontAlgn="ctr"/>
                      <a:r>
                        <a:rPr lang="en-US" sz="1800" u="none" strike="noStrike" dirty="0" smtClean="0">
                          <a:effectLst/>
                        </a:rPr>
                        <a:t>Energy Savings</a:t>
                      </a:r>
                      <a:endParaRPr lang="en-US" sz="1800" b="0" i="0" u="none" strike="noStrike" dirty="0">
                        <a:solidFill>
                          <a:srgbClr val="FFFFFF"/>
                        </a:solidFill>
                        <a:effectLst/>
                        <a:latin typeface="Arial" panose="020B0604020202020204" pitchFamily="34" charset="0"/>
                      </a:endParaRPr>
                    </a:p>
                  </a:txBody>
                  <a:tcPr marL="0" marR="0" marT="0" marB="0" anchor="ct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xmlns="" val="2872847351"/>
              </p:ext>
            </p:extLst>
          </p:nvPr>
        </p:nvGraphicFramePr>
        <p:xfrm>
          <a:off x="7352070" y="2603611"/>
          <a:ext cx="1417306" cy="1795365"/>
        </p:xfrm>
        <a:graphic>
          <a:graphicData uri="http://schemas.openxmlformats.org/drawingml/2006/table">
            <a:tbl>
              <a:tblPr bandRow="1">
                <a:tableStyleId>{5C22544A-7EE6-4342-B048-85BDC9FD1C3A}</a:tableStyleId>
              </a:tblPr>
              <a:tblGrid>
                <a:gridCol w="1417306"/>
              </a:tblGrid>
              <a:tr h="359073">
                <a:tc>
                  <a:txBody>
                    <a:bodyPr/>
                    <a:lstStyle/>
                    <a:p>
                      <a:pPr algn="ctr" rtl="0" fontAlgn="ctr"/>
                      <a:r>
                        <a:rPr lang="en-US" sz="1800" u="none" strike="noStrike" dirty="0" smtClean="0">
                          <a:effectLst/>
                        </a:rPr>
                        <a:t>10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90%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b="0" i="0" u="none" strike="noStrike" dirty="0" smtClean="0">
                          <a:solidFill>
                            <a:srgbClr val="5A5A59"/>
                          </a:solidFill>
                          <a:effectLst/>
                          <a:latin typeface="Arial" panose="020B0604020202020204" pitchFamily="34" charset="0"/>
                        </a:rPr>
                        <a:t>300,000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$1,500K</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$6 / MWh</a:t>
                      </a:r>
                      <a:endParaRPr lang="en-US" sz="1800" b="0" i="0" u="none" strike="noStrike" dirty="0">
                        <a:solidFill>
                          <a:srgbClr val="5A5A59"/>
                        </a:solidFill>
                        <a:effectLst/>
                        <a:latin typeface="Arial" panose="020B0604020202020204" pitchFamily="34" charset="0"/>
                      </a:endParaRPr>
                    </a:p>
                  </a:txBody>
                  <a:tcPr marL="0" marR="0" marT="0" marB="0" anchor="ctr"/>
                </a:tc>
              </a:tr>
            </a:tbl>
          </a:graphicData>
        </a:graphic>
      </p:graphicFrame>
      <p:sp>
        <p:nvSpPr>
          <p:cNvPr id="3" name="TextBox 2"/>
          <p:cNvSpPr txBox="1"/>
          <p:nvPr/>
        </p:nvSpPr>
        <p:spPr>
          <a:xfrm>
            <a:off x="7396122" y="1760497"/>
            <a:ext cx="921160" cy="400110"/>
          </a:xfrm>
          <a:prstGeom prst="rect">
            <a:avLst/>
          </a:prstGeom>
          <a:noFill/>
        </p:spPr>
        <p:txBody>
          <a:bodyPr wrap="square" rtlCol="0">
            <a:spAutoFit/>
          </a:bodyPr>
          <a:lstStyle/>
          <a:p>
            <a:r>
              <a:rPr lang="en-US" sz="2000" dirty="0" smtClean="0"/>
              <a:t>/ hr.</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xmlns="" val="3917335455"/>
              </p:ext>
            </p:extLst>
          </p:nvPr>
        </p:nvGraphicFramePr>
        <p:xfrm>
          <a:off x="6116583" y="4398976"/>
          <a:ext cx="2651636" cy="548640"/>
        </p:xfrm>
        <a:graphic>
          <a:graphicData uri="http://schemas.openxmlformats.org/drawingml/2006/table">
            <a:tbl>
              <a:tblPr firstCol="1" bandRow="1">
                <a:tableStyleId>{5C22544A-7EE6-4342-B048-85BDC9FD1C3A}</a:tableStyleId>
              </a:tblPr>
              <a:tblGrid>
                <a:gridCol w="1235487"/>
                <a:gridCol w="1416149"/>
              </a:tblGrid>
              <a:tr h="359073">
                <a:tc>
                  <a:txBody>
                    <a:bodyPr/>
                    <a:lstStyle/>
                    <a:p>
                      <a:pPr algn="ctr" rtl="0" fontAlgn="ctr"/>
                      <a:r>
                        <a:rPr lang="en-US" sz="1800" u="none" strike="noStrike" dirty="0" smtClean="0">
                          <a:effectLst/>
                        </a:rPr>
                        <a:t>Grid Supplied</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70%</a:t>
                      </a:r>
                      <a:endParaRPr lang="en-US" sz="1800" b="0" i="0" u="none" strike="noStrike" dirty="0">
                        <a:solidFill>
                          <a:srgbClr val="5A5A59"/>
                        </a:solidFill>
                        <a:effectLst/>
                        <a:latin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xmlns="" val="355850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63463"/>
            <a:ext cx="8229600" cy="853032"/>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400" dirty="0"/>
              <a:t>Case </a:t>
            </a:r>
            <a:r>
              <a:rPr lang="en-US" sz="2400" dirty="0" smtClean="0"/>
              <a:t>1: District Energy &amp; Thermal </a:t>
            </a:r>
            <a:r>
              <a:rPr lang="en-US" sz="2400" dirty="0"/>
              <a:t>Load </a:t>
            </a:r>
            <a:r>
              <a:rPr lang="en-US" sz="2400" dirty="0" smtClean="0"/>
              <a:t>Following</a:t>
            </a:r>
          </a:p>
          <a:p>
            <a:r>
              <a:rPr lang="en-US" sz="2000" dirty="0" smtClean="0"/>
              <a:t>Establishes the Foundation for Sustainable Energy</a:t>
            </a:r>
          </a:p>
          <a:p>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xmlns="" val="90453067"/>
              </p:ext>
            </p:extLst>
          </p:nvPr>
        </p:nvGraphicFramePr>
        <p:xfrm>
          <a:off x="676405" y="1325896"/>
          <a:ext cx="7791189" cy="4512924"/>
        </p:xfrm>
        <a:graphic>
          <a:graphicData uri="http://schemas.openxmlformats.org/drawingml/2006/table">
            <a:tbl>
              <a:tblPr firstRow="1">
                <a:tableStyleId>{1E171933-4619-4E11-9A3F-F7608DF75F80}</a:tableStyleId>
              </a:tblPr>
              <a:tblGrid>
                <a:gridCol w="3716645"/>
                <a:gridCol w="1293942"/>
                <a:gridCol w="1472893"/>
                <a:gridCol w="1307709"/>
              </a:tblGrid>
              <a:tr h="468302">
                <a:tc>
                  <a:txBody>
                    <a:bodyPr/>
                    <a:lstStyle/>
                    <a:p>
                      <a:r>
                        <a:rPr lang="en-US" dirty="0" smtClean="0"/>
                        <a:t>Description</a:t>
                      </a:r>
                      <a:endParaRPr lang="en-US" b="0" dirty="0">
                        <a:solidFill>
                          <a:srgbClr val="404040"/>
                        </a:solidFill>
                        <a:latin typeface="+mj-lt"/>
                        <a:cs typeface="Century Gothic"/>
                      </a:endParaRPr>
                    </a:p>
                  </a:txBody>
                  <a:tcPr anchor="ctr"/>
                </a:tc>
                <a:tc>
                  <a:txBody>
                    <a:bodyPr/>
                    <a:lstStyle/>
                    <a:p>
                      <a:pPr algn="ctr"/>
                      <a:r>
                        <a:rPr lang="en-US" dirty="0" smtClean="0"/>
                        <a:t>NYC</a:t>
                      </a:r>
                      <a:endParaRPr lang="en-US" b="0" dirty="0">
                        <a:solidFill>
                          <a:srgbClr val="404040"/>
                        </a:solidFill>
                        <a:latin typeface="+mj-lt"/>
                        <a:cs typeface="Century Gothic"/>
                      </a:endParaRPr>
                    </a:p>
                  </a:txBody>
                  <a:tcPr anchor="ctr"/>
                </a:tc>
                <a:tc>
                  <a:txBody>
                    <a:bodyPr/>
                    <a:lstStyle/>
                    <a:p>
                      <a:pPr algn="ctr"/>
                      <a:r>
                        <a:rPr lang="en-US" dirty="0" smtClean="0"/>
                        <a:t>Boston</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311436">
                <a:tc>
                  <a:txBody>
                    <a:bodyPr/>
                    <a:lstStyle/>
                    <a:p>
                      <a:pPr>
                        <a:lnSpc>
                          <a:spcPts val="2800"/>
                        </a:lnSpc>
                      </a:pPr>
                      <a:r>
                        <a:rPr lang="en-US" b="0" dirty="0" smtClean="0">
                          <a:solidFill>
                            <a:srgbClr val="404040"/>
                          </a:solidFill>
                          <a:latin typeface="+mj-lt"/>
                          <a:cs typeface="Century Gothic"/>
                        </a:rPr>
                        <a:t>Flat Supply Rate 2014, $/MWh</a:t>
                      </a:r>
                      <a:endParaRPr lang="en-US" b="0" dirty="0">
                        <a:solidFill>
                          <a:srgbClr val="404040"/>
                        </a:solidFill>
                        <a:latin typeface="+mj-lt"/>
                        <a:cs typeface="Century Gothic"/>
                      </a:endParaRPr>
                    </a:p>
                  </a:txBody>
                  <a:tcPr anchor="ctr">
                    <a:solidFill>
                      <a:srgbClr val="C8E3E6"/>
                    </a:solidFill>
                  </a:tcPr>
                </a:tc>
                <a:tc>
                  <a:txBody>
                    <a:bodyPr/>
                    <a:lstStyle/>
                    <a:p>
                      <a:pPr algn="ctr">
                        <a:lnSpc>
                          <a:spcPts val="2800"/>
                        </a:lnSpc>
                      </a:pPr>
                      <a:r>
                        <a:rPr lang="en-US" b="0" dirty="0" smtClean="0">
                          <a:solidFill>
                            <a:srgbClr val="404040"/>
                          </a:solidFill>
                          <a:latin typeface="+mj-lt"/>
                          <a:cs typeface="Century Gothic"/>
                        </a:rPr>
                        <a:t>$80</a:t>
                      </a:r>
                      <a:endParaRPr lang="en-US" b="0" dirty="0">
                        <a:solidFill>
                          <a:srgbClr val="404040"/>
                        </a:solidFill>
                        <a:latin typeface="+mj-lt"/>
                        <a:cs typeface="Century Gothic"/>
                      </a:endParaRPr>
                    </a:p>
                  </a:txBody>
                  <a:tcPr anchor="ctr">
                    <a:solidFill>
                      <a:srgbClr val="C8E3E6"/>
                    </a:solidFill>
                  </a:tcPr>
                </a:tc>
                <a:tc>
                  <a:txBody>
                    <a:bodyPr/>
                    <a:lstStyle/>
                    <a:p>
                      <a:pPr algn="ctr">
                        <a:lnSpc>
                          <a:spcPts val="2800"/>
                        </a:lnSpc>
                      </a:pPr>
                      <a:r>
                        <a:rPr lang="en-US" b="0" dirty="0" smtClean="0">
                          <a:solidFill>
                            <a:srgbClr val="404040"/>
                          </a:solidFill>
                          <a:latin typeface="+mj-lt"/>
                          <a:cs typeface="Century Gothic"/>
                        </a:rPr>
                        <a:t>$80</a:t>
                      </a:r>
                      <a:endParaRPr lang="en-US" b="0" dirty="0">
                        <a:solidFill>
                          <a:srgbClr val="404040"/>
                        </a:solidFill>
                        <a:latin typeface="+mj-lt"/>
                        <a:cs typeface="Century Gothic"/>
                      </a:endParaRPr>
                    </a:p>
                  </a:txBody>
                  <a:tcPr anchor="ctr">
                    <a:solidFill>
                      <a:srgbClr val="C8E3E6"/>
                    </a:solidFill>
                  </a:tcPr>
                </a:tc>
                <a:tc>
                  <a:txBody>
                    <a:bodyPr/>
                    <a:lstStyle/>
                    <a:p>
                      <a:pPr algn="ctr">
                        <a:lnSpc>
                          <a:spcPts val="2800"/>
                        </a:lnSpc>
                      </a:pPr>
                      <a:r>
                        <a:rPr lang="en-US" b="0" dirty="0" smtClean="0">
                          <a:solidFill>
                            <a:srgbClr val="404040"/>
                          </a:solidFill>
                          <a:latin typeface="+mj-lt"/>
                          <a:cs typeface="Century Gothic"/>
                        </a:rPr>
                        <a:t>$70</a:t>
                      </a:r>
                      <a:endParaRPr lang="en-US" b="0" dirty="0">
                        <a:solidFill>
                          <a:srgbClr val="404040"/>
                        </a:solidFill>
                        <a:latin typeface="+mj-lt"/>
                        <a:cs typeface="Century Gothic"/>
                      </a:endParaRPr>
                    </a:p>
                  </a:txBody>
                  <a:tcPr anchor="ctr">
                    <a:solidFill>
                      <a:srgbClr val="C8E3E6"/>
                    </a:solidFill>
                  </a:tcPr>
                </a:tc>
              </a:tr>
              <a:tr h="220608">
                <a:tc>
                  <a:txBody>
                    <a:bodyPr/>
                    <a:lstStyle/>
                    <a:p>
                      <a:pPr>
                        <a:lnSpc>
                          <a:spcPts val="2800"/>
                        </a:lnSpc>
                      </a:pPr>
                      <a:r>
                        <a:rPr lang="en-US" b="1" dirty="0" smtClean="0">
                          <a:solidFill>
                            <a:srgbClr val="404040"/>
                          </a:solidFill>
                          <a:latin typeface="+mj-lt"/>
                          <a:cs typeface="Century Gothic"/>
                        </a:rPr>
                        <a:t>Savings ($000)</a:t>
                      </a:r>
                      <a:endParaRPr lang="en-US" b="1" dirty="0">
                        <a:solidFill>
                          <a:srgbClr val="404040"/>
                        </a:solidFill>
                        <a:latin typeface="+mj-lt"/>
                        <a:cs typeface="Century Gothic"/>
                      </a:endParaRPr>
                    </a:p>
                  </a:txBody>
                  <a:tcPr anchor="ctr"/>
                </a:tc>
                <a:tc>
                  <a:txBody>
                    <a:bodyPr/>
                    <a:lstStyle/>
                    <a:p>
                      <a:pPr algn="ctr">
                        <a:lnSpc>
                          <a:spcPts val="2800"/>
                        </a:lnSpc>
                      </a:pPr>
                      <a:endParaRPr lang="en-US" b="0" dirty="0">
                        <a:solidFill>
                          <a:srgbClr val="404040"/>
                        </a:solidFill>
                        <a:latin typeface="+mj-lt"/>
                        <a:cs typeface="Century Gothic"/>
                      </a:endParaRPr>
                    </a:p>
                  </a:txBody>
                  <a:tcPr anchor="ctr"/>
                </a:tc>
                <a:tc>
                  <a:txBody>
                    <a:bodyPr/>
                    <a:lstStyle/>
                    <a:p>
                      <a:pPr algn="ctr">
                        <a:lnSpc>
                          <a:spcPts val="2800"/>
                        </a:lnSpc>
                      </a:pPr>
                      <a:endParaRPr lang="en-US" sz="1800" b="0" kern="1200" dirty="0">
                        <a:solidFill>
                          <a:srgbClr val="404040"/>
                        </a:solidFill>
                        <a:latin typeface="+mn-lt"/>
                        <a:ea typeface="+mn-ea"/>
                        <a:cs typeface="Century Gothic"/>
                      </a:endParaRPr>
                    </a:p>
                  </a:txBody>
                  <a:tcPr anchor="ctr"/>
                </a:tc>
                <a:tc>
                  <a:txBody>
                    <a:bodyPr/>
                    <a:lstStyle/>
                    <a:p>
                      <a:pPr algn="ctr">
                        <a:lnSpc>
                          <a:spcPts val="2800"/>
                        </a:lnSpc>
                      </a:pPr>
                      <a:endParaRPr lang="en-US" sz="1800" b="0" kern="1200" dirty="0">
                        <a:solidFill>
                          <a:srgbClr val="404040"/>
                        </a:solidFill>
                        <a:latin typeface="+mn-lt"/>
                        <a:ea typeface="+mn-ea"/>
                        <a:cs typeface="Century Gothic"/>
                      </a:endParaRPr>
                    </a:p>
                  </a:txBody>
                  <a:tcPr anchor="ctr"/>
                </a:tc>
              </a:tr>
              <a:tr h="308931">
                <a:tc>
                  <a:txBody>
                    <a:bodyPr/>
                    <a:lstStyle/>
                    <a:p>
                      <a:pPr>
                        <a:lnSpc>
                          <a:spcPts val="2800"/>
                        </a:lnSpc>
                      </a:pPr>
                      <a:r>
                        <a:rPr lang="en-US" dirty="0" smtClean="0"/>
                        <a:t>Thermal Energy, $</a:t>
                      </a:r>
                      <a:r>
                        <a:rPr lang="en-US" baseline="0" dirty="0" smtClean="0"/>
                        <a:t> 000</a:t>
                      </a:r>
                      <a:endParaRPr lang="en-US" b="0" dirty="0">
                        <a:solidFill>
                          <a:srgbClr val="404040"/>
                        </a:solidFill>
                        <a:latin typeface="+mj-lt"/>
                        <a:cs typeface="Century Gothic"/>
                      </a:endParaRPr>
                    </a:p>
                  </a:txBody>
                  <a:tcPr anchor="ctr"/>
                </a:tc>
                <a:tc>
                  <a:txBody>
                    <a:bodyPr/>
                    <a:lstStyle/>
                    <a:p>
                      <a:pPr algn="ctr">
                        <a:lnSpc>
                          <a:spcPts val="2800"/>
                        </a:lnSpc>
                      </a:pPr>
                      <a:r>
                        <a:rPr lang="en-US" dirty="0" smtClean="0"/>
                        <a:t>1,500</a:t>
                      </a:r>
                      <a:endParaRPr lang="en-US" b="0" dirty="0">
                        <a:solidFill>
                          <a:srgbClr val="404040"/>
                        </a:solidFill>
                        <a:latin typeface="+mj-lt"/>
                        <a:cs typeface="Century Gothic"/>
                      </a:endParaRPr>
                    </a:p>
                  </a:txBody>
                  <a:tcPr anchor="ctr"/>
                </a:tc>
                <a:tc>
                  <a:txBody>
                    <a:bodyPr/>
                    <a:lstStyle/>
                    <a:p>
                      <a:pPr algn="ctr">
                        <a:lnSpc>
                          <a:spcPts val="2800"/>
                        </a:lnSpc>
                      </a:pPr>
                      <a:r>
                        <a:rPr lang="en-US" dirty="0" smtClean="0"/>
                        <a:t>1,500</a:t>
                      </a:r>
                      <a:endParaRPr lang="en-US" sz="1800" b="0" kern="1200" dirty="0">
                        <a:solidFill>
                          <a:srgbClr val="404040"/>
                        </a:solidFill>
                        <a:latin typeface="+mn-lt"/>
                        <a:ea typeface="+mn-ea"/>
                        <a:cs typeface="Century Gothic"/>
                      </a:endParaRPr>
                    </a:p>
                  </a:txBody>
                  <a:tcPr anchor="ctr"/>
                </a:tc>
                <a:tc>
                  <a:txBody>
                    <a:bodyPr/>
                    <a:lstStyle/>
                    <a:p>
                      <a:pPr algn="ctr">
                        <a:lnSpc>
                          <a:spcPts val="2800"/>
                        </a:lnSpc>
                      </a:pPr>
                      <a:r>
                        <a:rPr lang="en-US" dirty="0" smtClean="0"/>
                        <a:t>1,500</a:t>
                      </a:r>
                      <a:endParaRPr lang="en-US" sz="1800" b="0" kern="1200" dirty="0">
                        <a:solidFill>
                          <a:srgbClr val="404040"/>
                        </a:solidFill>
                        <a:latin typeface="+mn-lt"/>
                        <a:ea typeface="+mn-ea"/>
                        <a:cs typeface="Century Gothic"/>
                      </a:endParaRPr>
                    </a:p>
                  </a:txBody>
                  <a:tcPr anchor="ctr"/>
                </a:tc>
              </a:tr>
              <a:tr h="281374">
                <a:tc>
                  <a:txBody>
                    <a:bodyPr/>
                    <a:lstStyle/>
                    <a:p>
                      <a:pPr>
                        <a:lnSpc>
                          <a:spcPts val="2800"/>
                        </a:lnSpc>
                      </a:pPr>
                      <a:r>
                        <a:rPr lang="en-US" dirty="0" smtClean="0"/>
                        <a:t>Supply with Gen</a:t>
                      </a:r>
                      <a:r>
                        <a:rPr lang="en-US" baseline="0" dirty="0" smtClean="0"/>
                        <a:t> O&amp;M</a:t>
                      </a:r>
                      <a:endParaRPr lang="en-US" b="0" dirty="0">
                        <a:solidFill>
                          <a:srgbClr val="404040"/>
                        </a:solidFill>
                        <a:latin typeface="+mj-lt"/>
                        <a:cs typeface="Century Gothic"/>
                      </a:endParaRPr>
                    </a:p>
                  </a:txBody>
                  <a:tcPr anchor="ctr"/>
                </a:tc>
                <a:tc>
                  <a:txBody>
                    <a:bodyPr/>
                    <a:lstStyle/>
                    <a:p>
                      <a:pPr algn="ctr">
                        <a:lnSpc>
                          <a:spcPts val="2800"/>
                        </a:lnSpc>
                      </a:pPr>
                      <a:r>
                        <a:rPr lang="en-US" dirty="0" smtClean="0"/>
                        <a:t>2,200</a:t>
                      </a:r>
                      <a:endParaRPr lang="en-US" b="0" dirty="0">
                        <a:solidFill>
                          <a:srgbClr val="404040"/>
                        </a:solidFill>
                        <a:latin typeface="+mj-lt"/>
                        <a:cs typeface="Century Gothic"/>
                      </a:endParaRPr>
                    </a:p>
                  </a:txBody>
                  <a:tcPr anchor="ctr"/>
                </a:tc>
                <a:tc>
                  <a:txBody>
                    <a:bodyPr/>
                    <a:lstStyle/>
                    <a:p>
                      <a:pPr algn="ctr">
                        <a:lnSpc>
                          <a:spcPts val="2800"/>
                        </a:lnSpc>
                      </a:pPr>
                      <a:r>
                        <a:rPr lang="en-US" dirty="0" smtClean="0"/>
                        <a:t>2,200</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1,400</a:t>
                      </a:r>
                      <a:endParaRPr lang="en-US" b="0" dirty="0">
                        <a:solidFill>
                          <a:srgbClr val="404040"/>
                        </a:solidFill>
                        <a:latin typeface="+mj-lt"/>
                        <a:cs typeface="Century Gothic"/>
                      </a:endParaRPr>
                    </a:p>
                  </a:txBody>
                  <a:tcPr anchor="ctr"/>
                </a:tc>
              </a:tr>
              <a:tr h="278869">
                <a:tc>
                  <a:txBody>
                    <a:bodyPr/>
                    <a:lstStyle/>
                    <a:p>
                      <a:pPr>
                        <a:lnSpc>
                          <a:spcPts val="2800"/>
                        </a:lnSpc>
                      </a:pPr>
                      <a:r>
                        <a:rPr lang="en-US" b="0" dirty="0" smtClean="0">
                          <a:solidFill>
                            <a:schemeClr val="dk1"/>
                          </a:solidFill>
                          <a:latin typeface="+mn-lt"/>
                          <a:cs typeface="+mn-cs"/>
                        </a:rPr>
                        <a:t>Electric Distribution</a:t>
                      </a:r>
                      <a:endParaRPr lang="en-US" b="0" dirty="0">
                        <a:solidFill>
                          <a:srgbClr val="404040"/>
                        </a:solidFill>
                        <a:latin typeface="+mj-lt"/>
                        <a:cs typeface="Century Gothic"/>
                      </a:endParaRPr>
                    </a:p>
                  </a:txBody>
                  <a:tcPr anchor="ctr"/>
                </a:tc>
                <a:tc>
                  <a:txBody>
                    <a:bodyPr/>
                    <a:lstStyle/>
                    <a:p>
                      <a:pPr algn="ctr">
                        <a:lnSpc>
                          <a:spcPts val="2800"/>
                        </a:lnSpc>
                      </a:pPr>
                      <a:r>
                        <a:rPr lang="en-US" dirty="0" smtClean="0"/>
                        <a:t>1,400</a:t>
                      </a:r>
                      <a:endParaRPr lang="en-US" b="0" dirty="0">
                        <a:solidFill>
                          <a:srgbClr val="404040"/>
                        </a:solidFill>
                        <a:latin typeface="+mj-lt"/>
                        <a:cs typeface="Century Gothic"/>
                      </a:endParaRPr>
                    </a:p>
                  </a:txBody>
                  <a:tcPr anchor="ctr"/>
                </a:tc>
                <a:tc>
                  <a:txBody>
                    <a:bodyPr/>
                    <a:lstStyle/>
                    <a:p>
                      <a:pPr algn="ctr">
                        <a:lnSpc>
                          <a:spcPts val="2800"/>
                        </a:lnSpc>
                      </a:pPr>
                      <a:r>
                        <a:rPr lang="en-US" sz="1600" dirty="0" smtClean="0"/>
                        <a:t>Utility</a:t>
                      </a:r>
                      <a:endParaRPr lang="en-US" sz="1600" b="0" dirty="0">
                        <a:solidFill>
                          <a:srgbClr val="404040"/>
                        </a:solidFill>
                        <a:latin typeface="+mj-lt"/>
                        <a:cs typeface="Century Gothic"/>
                      </a:endParaRPr>
                    </a:p>
                  </a:txBody>
                  <a:tcPr anchor="ctr"/>
                </a:tc>
                <a:tc>
                  <a:txBody>
                    <a:bodyPr/>
                    <a:lstStyle/>
                    <a:p>
                      <a:pPr algn="ctr">
                        <a:lnSpc>
                          <a:spcPts val="2800"/>
                        </a:lnSpc>
                      </a:pPr>
                      <a:r>
                        <a:rPr lang="en-US" dirty="0" smtClean="0"/>
                        <a:t>1,300</a:t>
                      </a:r>
                      <a:endParaRPr lang="en-US" b="0" dirty="0">
                        <a:solidFill>
                          <a:srgbClr val="404040"/>
                        </a:solidFill>
                        <a:latin typeface="+mj-lt"/>
                        <a:cs typeface="Century Gothic"/>
                      </a:endParaRPr>
                    </a:p>
                  </a:txBody>
                  <a:tcPr anchor="ctr"/>
                </a:tc>
              </a:tr>
              <a:tr h="301416">
                <a:tc>
                  <a:txBody>
                    <a:bodyPr/>
                    <a:lstStyle/>
                    <a:p>
                      <a:pPr>
                        <a:lnSpc>
                          <a:spcPts val="2800"/>
                        </a:lnSpc>
                      </a:pPr>
                      <a:r>
                        <a:rPr lang="en-US" b="0" dirty="0" smtClean="0">
                          <a:solidFill>
                            <a:srgbClr val="404040"/>
                          </a:solidFill>
                          <a:latin typeface="+mj-lt"/>
                          <a:cs typeface="Century Gothic"/>
                        </a:rPr>
                        <a:t>Recovered</a:t>
                      </a:r>
                      <a:r>
                        <a:rPr lang="en-US" b="0" baseline="0" dirty="0" smtClean="0">
                          <a:solidFill>
                            <a:srgbClr val="404040"/>
                          </a:solidFill>
                          <a:latin typeface="+mj-lt"/>
                          <a:cs typeface="Century Gothic"/>
                        </a:rPr>
                        <a:t> Rental Space*</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4,200</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2,000</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3,200</a:t>
                      </a:r>
                      <a:endParaRPr lang="en-US" b="0" dirty="0">
                        <a:solidFill>
                          <a:srgbClr val="404040"/>
                        </a:solidFill>
                        <a:latin typeface="+mj-lt"/>
                        <a:cs typeface="Century Gothic"/>
                      </a:endParaRPr>
                    </a:p>
                  </a:txBody>
                  <a:tcPr anchor="ctr"/>
                </a:tc>
              </a:tr>
              <a:tr h="301416">
                <a:tc>
                  <a:txBody>
                    <a:bodyPr/>
                    <a:lstStyle/>
                    <a:p>
                      <a:pPr>
                        <a:lnSpc>
                          <a:spcPts val="2800"/>
                        </a:lnSpc>
                      </a:pPr>
                      <a:r>
                        <a:rPr lang="en-US" b="0" dirty="0" smtClean="0">
                          <a:solidFill>
                            <a:srgbClr val="404040"/>
                          </a:solidFill>
                          <a:latin typeface="+mj-lt"/>
                          <a:cs typeface="Century Gothic"/>
                        </a:rPr>
                        <a:t>Chiller eff. Savings, kw/ton**</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1,000</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1,000</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1,500</a:t>
                      </a:r>
                      <a:endParaRPr lang="en-US" b="0" dirty="0">
                        <a:solidFill>
                          <a:srgbClr val="404040"/>
                        </a:solidFill>
                        <a:latin typeface="+mj-lt"/>
                        <a:cs typeface="Century Gothic"/>
                      </a:endParaRPr>
                    </a:p>
                  </a:txBody>
                  <a:tcPr anchor="ctr"/>
                </a:tc>
              </a:tr>
              <a:tr h="301416">
                <a:tc>
                  <a:txBody>
                    <a:bodyPr/>
                    <a:lstStyle/>
                    <a:p>
                      <a:pPr>
                        <a:lnSpc>
                          <a:spcPts val="2800"/>
                        </a:lnSpc>
                      </a:pPr>
                      <a:r>
                        <a:rPr lang="en-US" b="0" dirty="0" smtClean="0">
                          <a:solidFill>
                            <a:srgbClr val="404040"/>
                          </a:solidFill>
                          <a:latin typeface="+mj-lt"/>
                          <a:cs typeface="Century Gothic"/>
                        </a:rPr>
                        <a:t>Carbon offsets***/REC’s</a:t>
                      </a:r>
                      <a:endParaRPr lang="en-US" b="0" dirty="0">
                        <a:solidFill>
                          <a:srgbClr val="404040"/>
                        </a:solidFill>
                        <a:latin typeface="+mj-lt"/>
                        <a:cs typeface="Century Gothic"/>
                      </a:endParaRPr>
                    </a:p>
                  </a:txBody>
                  <a:tcPr anchor="ctr"/>
                </a:tc>
                <a:tc>
                  <a:txBody>
                    <a:bodyPr/>
                    <a:lstStyle/>
                    <a:p>
                      <a:pPr algn="ctr">
                        <a:lnSpc>
                          <a:spcPts val="2800"/>
                        </a:lnSpc>
                      </a:pPr>
                      <a:r>
                        <a:rPr lang="en-US" b="0" dirty="0" smtClean="0">
                          <a:solidFill>
                            <a:srgbClr val="404040"/>
                          </a:solidFill>
                          <a:latin typeface="+mj-lt"/>
                          <a:cs typeface="Century Gothic"/>
                        </a:rPr>
                        <a:t>(500)</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ts val="28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(500)</a:t>
                      </a:r>
                    </a:p>
                  </a:txBody>
                  <a:tcPr anchor="ctr"/>
                </a:tc>
                <a:tc>
                  <a:txBody>
                    <a:bodyPr/>
                    <a:lstStyle/>
                    <a:p>
                      <a:pPr marL="0" marR="0" indent="0" algn="ctr" defTabSz="457200" rtl="0" eaLnBrk="1" fontAlgn="auto" latinLnBrk="0" hangingPunct="1">
                        <a:lnSpc>
                          <a:spcPts val="28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(500)</a:t>
                      </a:r>
                    </a:p>
                  </a:txBody>
                  <a:tcPr anchor="ctr"/>
                </a:tc>
              </a:tr>
              <a:tr h="468302">
                <a:tc>
                  <a:txBody>
                    <a:bodyPr/>
                    <a:lstStyle/>
                    <a:p>
                      <a:r>
                        <a:rPr lang="en-US" sz="2000" b="1" dirty="0" smtClean="0"/>
                        <a:t>Savings,</a:t>
                      </a:r>
                      <a:r>
                        <a:rPr lang="en-US" sz="2000" b="1" baseline="0" dirty="0" smtClean="0"/>
                        <a:t> $ million</a:t>
                      </a:r>
                      <a:endParaRPr lang="en-US" sz="2000" b="1" dirty="0">
                        <a:solidFill>
                          <a:srgbClr val="404040"/>
                        </a:solidFill>
                        <a:latin typeface="+mj-lt"/>
                        <a:cs typeface="Century Gothic"/>
                      </a:endParaRPr>
                    </a:p>
                  </a:txBody>
                  <a:tcPr anchor="ctr">
                    <a:solidFill>
                      <a:srgbClr val="C8E3E6"/>
                    </a:solidFill>
                  </a:tcPr>
                </a:tc>
                <a:tc>
                  <a:txBody>
                    <a:bodyPr/>
                    <a:lstStyle/>
                    <a:p>
                      <a:pPr algn="ctr"/>
                      <a:r>
                        <a:rPr lang="en-US" sz="2000" b="1" dirty="0" smtClean="0"/>
                        <a:t>9,800</a:t>
                      </a:r>
                      <a:endParaRPr lang="en-US" sz="2000" b="1" dirty="0">
                        <a:solidFill>
                          <a:srgbClr val="404040"/>
                        </a:solidFill>
                        <a:latin typeface="+mj-lt"/>
                        <a:cs typeface="Century Gothic"/>
                      </a:endParaRPr>
                    </a:p>
                  </a:txBody>
                  <a:tcPr anchor="ctr">
                    <a:solidFill>
                      <a:srgbClr val="C8E3E6"/>
                    </a:solidFill>
                  </a:tcPr>
                </a:tc>
                <a:tc>
                  <a:txBody>
                    <a:bodyPr/>
                    <a:lstStyle/>
                    <a:p>
                      <a:pPr algn="ctr"/>
                      <a:r>
                        <a:rPr lang="en-US" sz="2000" b="1" dirty="0" smtClean="0"/>
                        <a:t>6,200</a:t>
                      </a:r>
                      <a:endParaRPr lang="en-US" sz="2000" b="1" dirty="0">
                        <a:solidFill>
                          <a:srgbClr val="404040"/>
                        </a:solidFill>
                        <a:latin typeface="+mj-lt"/>
                        <a:cs typeface="Century Gothic"/>
                      </a:endParaRPr>
                    </a:p>
                  </a:txBody>
                  <a:tcPr anchor="ctr">
                    <a:solidFill>
                      <a:srgbClr val="C8E3E6"/>
                    </a:solidFill>
                  </a:tcPr>
                </a:tc>
                <a:tc>
                  <a:txBody>
                    <a:bodyPr/>
                    <a:lstStyle/>
                    <a:p>
                      <a:pPr algn="ctr"/>
                      <a:r>
                        <a:rPr lang="en-US" sz="2000" b="1" dirty="0" smtClean="0"/>
                        <a:t>8.400</a:t>
                      </a:r>
                      <a:endParaRPr lang="en-US" sz="2000" b="1" dirty="0">
                        <a:solidFill>
                          <a:srgbClr val="404040"/>
                        </a:solidFill>
                        <a:latin typeface="+mj-lt"/>
                        <a:cs typeface="Century Gothic"/>
                      </a:endParaRPr>
                    </a:p>
                  </a:txBody>
                  <a:tcPr anchor="ctr">
                    <a:solidFill>
                      <a:srgbClr val="C8E3E6"/>
                    </a:solidFill>
                  </a:tcPr>
                </a:tc>
              </a:tr>
            </a:tbl>
          </a:graphicData>
        </a:graphic>
      </p:graphicFrame>
      <p:sp>
        <p:nvSpPr>
          <p:cNvPr id="2" name="TextBox 1"/>
          <p:cNvSpPr txBox="1"/>
          <p:nvPr/>
        </p:nvSpPr>
        <p:spPr>
          <a:xfrm>
            <a:off x="789140" y="5965751"/>
            <a:ext cx="7540668" cy="738664"/>
          </a:xfrm>
          <a:prstGeom prst="rect">
            <a:avLst/>
          </a:prstGeom>
          <a:noFill/>
        </p:spPr>
        <p:txBody>
          <a:bodyPr wrap="square" rtlCol="0">
            <a:spAutoFit/>
          </a:bodyPr>
          <a:lstStyle/>
          <a:p>
            <a:r>
              <a:rPr lang="en-US" sz="1400" dirty="0" smtClean="0">
                <a:solidFill>
                  <a:schemeClr val="bg2">
                    <a:lumMod val="10000"/>
                  </a:schemeClr>
                </a:solidFill>
              </a:rPr>
              <a:t>* Space recovered in building due to the use of a central heating and cooling plant</a:t>
            </a:r>
          </a:p>
          <a:p>
            <a:r>
              <a:rPr lang="en-US" sz="1400" dirty="0" smtClean="0">
                <a:solidFill>
                  <a:schemeClr val="bg2">
                    <a:lumMod val="10000"/>
                  </a:schemeClr>
                </a:solidFill>
              </a:rPr>
              <a:t>** Improved cooling system efficiency from 1 to 0.75 kW/ton</a:t>
            </a:r>
          </a:p>
          <a:p>
            <a:r>
              <a:rPr lang="en-US" sz="1400" dirty="0" smtClean="0">
                <a:solidFill>
                  <a:schemeClr val="bg2">
                    <a:lumMod val="10000"/>
                  </a:schemeClr>
                </a:solidFill>
              </a:rPr>
              <a:t>*** Assumed $10 / ton or $6/MWh per REC</a:t>
            </a:r>
          </a:p>
        </p:txBody>
      </p:sp>
    </p:spTree>
    <p:extLst>
      <p:ext uri="{BB962C8B-B14F-4D97-AF65-F5344CB8AC3E}">
        <p14:creationId xmlns:p14="http://schemas.microsoft.com/office/powerpoint/2010/main" xmlns="" val="1655125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73495"/>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400" dirty="0"/>
              <a:t>Case </a:t>
            </a:r>
            <a:r>
              <a:rPr lang="en-US" sz="2400" dirty="0" smtClean="0"/>
              <a:t>1: District Energy &amp; Thermal </a:t>
            </a:r>
            <a:r>
              <a:rPr lang="en-US" sz="2400" dirty="0"/>
              <a:t>Load </a:t>
            </a:r>
            <a:r>
              <a:rPr lang="en-US" sz="2400" dirty="0" smtClean="0"/>
              <a:t>Following</a:t>
            </a:r>
          </a:p>
          <a:p>
            <a:r>
              <a:rPr lang="en-US" sz="2000" dirty="0" smtClean="0"/>
              <a:t>Establishes the Foundation for Sustainable Energy</a:t>
            </a:r>
          </a:p>
          <a:p>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xmlns="" val="2005732961"/>
              </p:ext>
            </p:extLst>
          </p:nvPr>
        </p:nvGraphicFramePr>
        <p:xfrm>
          <a:off x="676405" y="961379"/>
          <a:ext cx="7791189" cy="2502186"/>
        </p:xfrm>
        <a:graphic>
          <a:graphicData uri="http://schemas.openxmlformats.org/drawingml/2006/table">
            <a:tbl>
              <a:tblPr firstRow="1">
                <a:tableStyleId>{1E171933-4619-4E11-9A3F-F7608DF75F80}</a:tableStyleId>
              </a:tblPr>
              <a:tblGrid>
                <a:gridCol w="3716645"/>
                <a:gridCol w="1293942"/>
                <a:gridCol w="1472893"/>
                <a:gridCol w="1307709"/>
              </a:tblGrid>
              <a:tr h="468302">
                <a:tc>
                  <a:txBody>
                    <a:bodyPr/>
                    <a:lstStyle/>
                    <a:p>
                      <a:r>
                        <a:rPr lang="en-US" dirty="0" smtClean="0"/>
                        <a:t>Description</a:t>
                      </a:r>
                      <a:endParaRPr lang="en-US" b="0" dirty="0">
                        <a:solidFill>
                          <a:srgbClr val="404040"/>
                        </a:solidFill>
                        <a:latin typeface="+mj-lt"/>
                        <a:cs typeface="Century Gothic"/>
                      </a:endParaRPr>
                    </a:p>
                  </a:txBody>
                  <a:tcPr anchor="ctr"/>
                </a:tc>
                <a:tc>
                  <a:txBody>
                    <a:bodyPr/>
                    <a:lstStyle/>
                    <a:p>
                      <a:pPr algn="ctr"/>
                      <a:r>
                        <a:rPr lang="en-US" dirty="0" smtClean="0"/>
                        <a:t>NYC</a:t>
                      </a:r>
                      <a:endParaRPr lang="en-US" b="0" dirty="0">
                        <a:solidFill>
                          <a:srgbClr val="404040"/>
                        </a:solidFill>
                        <a:latin typeface="+mj-lt"/>
                        <a:cs typeface="Century Gothic"/>
                      </a:endParaRPr>
                    </a:p>
                  </a:txBody>
                  <a:tcPr anchor="ctr"/>
                </a:tc>
                <a:tc>
                  <a:txBody>
                    <a:bodyPr/>
                    <a:lstStyle/>
                    <a:p>
                      <a:pPr algn="ctr"/>
                      <a:r>
                        <a:rPr lang="en-US" dirty="0" smtClean="0"/>
                        <a:t>Boston</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468302">
                <a:tc>
                  <a:txBody>
                    <a:bodyPr/>
                    <a:lstStyle/>
                    <a:p>
                      <a:r>
                        <a:rPr lang="en-US" dirty="0" smtClean="0"/>
                        <a:t>Savings,</a:t>
                      </a:r>
                      <a:r>
                        <a:rPr lang="en-US" baseline="0" dirty="0" smtClean="0"/>
                        <a:t> $ million</a:t>
                      </a:r>
                      <a:endParaRPr lang="en-US" b="0" dirty="0">
                        <a:solidFill>
                          <a:srgbClr val="404040"/>
                        </a:solidFill>
                        <a:latin typeface="+mj-lt"/>
                        <a:cs typeface="Century Gothic"/>
                      </a:endParaRPr>
                    </a:p>
                  </a:txBody>
                  <a:tcPr anchor="ctr">
                    <a:solidFill>
                      <a:schemeClr val="accent6">
                        <a:lumMod val="20000"/>
                        <a:lumOff val="80000"/>
                      </a:schemeClr>
                    </a:solidFill>
                  </a:tcPr>
                </a:tc>
                <a:tc>
                  <a:txBody>
                    <a:bodyPr/>
                    <a:lstStyle/>
                    <a:p>
                      <a:pPr algn="ctr"/>
                      <a:r>
                        <a:rPr lang="en-US" dirty="0" smtClean="0"/>
                        <a:t>9,800</a:t>
                      </a:r>
                      <a:endParaRPr lang="en-US" b="0" dirty="0">
                        <a:solidFill>
                          <a:srgbClr val="404040"/>
                        </a:solidFill>
                        <a:latin typeface="+mj-lt"/>
                        <a:cs typeface="Century Gothic"/>
                      </a:endParaRPr>
                    </a:p>
                  </a:txBody>
                  <a:tcPr anchor="ctr">
                    <a:solidFill>
                      <a:schemeClr val="accent6">
                        <a:lumMod val="20000"/>
                        <a:lumOff val="80000"/>
                      </a:schemeClr>
                    </a:solidFill>
                  </a:tcPr>
                </a:tc>
                <a:tc>
                  <a:txBody>
                    <a:bodyPr/>
                    <a:lstStyle/>
                    <a:p>
                      <a:pPr algn="ctr"/>
                      <a:r>
                        <a:rPr lang="en-US" dirty="0" smtClean="0"/>
                        <a:t>6,200</a:t>
                      </a:r>
                      <a:endParaRPr lang="en-US" b="0" dirty="0">
                        <a:solidFill>
                          <a:srgbClr val="404040"/>
                        </a:solidFill>
                        <a:latin typeface="+mj-lt"/>
                        <a:cs typeface="Century Gothic"/>
                      </a:endParaRPr>
                    </a:p>
                  </a:txBody>
                  <a:tcPr anchor="ctr">
                    <a:solidFill>
                      <a:schemeClr val="accent6">
                        <a:lumMod val="20000"/>
                        <a:lumOff val="80000"/>
                      </a:schemeClr>
                    </a:solidFill>
                  </a:tcPr>
                </a:tc>
                <a:tc>
                  <a:txBody>
                    <a:bodyPr/>
                    <a:lstStyle/>
                    <a:p>
                      <a:pPr algn="ctr"/>
                      <a:r>
                        <a:rPr lang="en-US" dirty="0" smtClean="0"/>
                        <a:t>8,400</a:t>
                      </a:r>
                      <a:endParaRPr lang="en-US" b="0" dirty="0">
                        <a:solidFill>
                          <a:srgbClr val="404040"/>
                        </a:solidFill>
                        <a:latin typeface="+mj-lt"/>
                        <a:cs typeface="Century Gothic"/>
                      </a:endParaRPr>
                    </a:p>
                  </a:txBody>
                  <a:tcPr anchor="ctr">
                    <a:solidFill>
                      <a:schemeClr val="accent6">
                        <a:lumMod val="20000"/>
                        <a:lumOff val="80000"/>
                      </a:schemeClr>
                    </a:solidFill>
                  </a:tcPr>
                </a:tc>
              </a:tr>
              <a:tr h="256494">
                <a:tc>
                  <a:txBody>
                    <a:bodyPr/>
                    <a:lstStyle/>
                    <a:p>
                      <a:r>
                        <a:rPr lang="en-US" dirty="0" smtClean="0"/>
                        <a:t>CHP (Turbine as a Boiler) Cost</a:t>
                      </a:r>
                      <a:endParaRPr lang="en-US" b="0" dirty="0">
                        <a:solidFill>
                          <a:srgbClr val="404040"/>
                        </a:solidFill>
                        <a:latin typeface="+mj-lt"/>
                        <a:cs typeface="Century Gothic"/>
                      </a:endParaRPr>
                    </a:p>
                  </a:txBody>
                  <a:tcPr anchor="ctr"/>
                </a:tc>
                <a:tc>
                  <a:txBody>
                    <a:bodyPr/>
                    <a:lstStyle/>
                    <a:p>
                      <a:pPr algn="ctr"/>
                      <a:r>
                        <a:rPr lang="en-US" dirty="0" smtClean="0"/>
                        <a:t>30,000*</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30,000*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25,000</a:t>
                      </a:r>
                      <a:endParaRPr lang="en-US" sz="1800" b="0" kern="1200" dirty="0" smtClean="0">
                        <a:solidFill>
                          <a:srgbClr val="404040"/>
                        </a:solidFill>
                        <a:latin typeface="+mn-lt"/>
                        <a:ea typeface="+mn-ea"/>
                        <a:cs typeface="Century Gothic"/>
                      </a:endParaRPr>
                    </a:p>
                  </a:txBody>
                  <a:tcPr anchor="ctr"/>
                </a:tc>
              </a:tr>
              <a:tr h="2790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Thermal Distribution</a:t>
                      </a:r>
                      <a:endParaRPr lang="en-US" b="0" dirty="0" smtClean="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5,000</a:t>
                      </a:r>
                      <a:endParaRPr lang="en-US" sz="1800" b="0" kern="1200" dirty="0" smtClean="0">
                        <a:solidFill>
                          <a:srgbClr val="404040"/>
                        </a:solidFill>
                        <a:latin typeface="+mn-lt"/>
                        <a:ea typeface="+mn-ea"/>
                        <a:cs typeface="Century Gothic"/>
                      </a:endParaRPr>
                    </a:p>
                  </a:txBody>
                  <a:tcPr anchor="ctr"/>
                </a:tc>
              </a:tr>
              <a:tr h="2264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Total Cost</a:t>
                      </a:r>
                      <a:endParaRPr lang="en-US" b="0" dirty="0" smtClean="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dk1"/>
                          </a:solidFill>
                          <a:latin typeface="+mn-lt"/>
                          <a:cs typeface="+mn-cs"/>
                        </a:rPr>
                        <a:t>35</a:t>
                      </a:r>
                      <a:r>
                        <a:rPr lang="en-US" dirty="0" smtClean="0"/>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dk1"/>
                          </a:solidFill>
                          <a:latin typeface="+mn-lt"/>
                          <a:cs typeface="+mn-cs"/>
                        </a:rPr>
                        <a:t>35</a:t>
                      </a:r>
                      <a:r>
                        <a:rPr lang="en-US" dirty="0" smtClean="0"/>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chemeClr val="dk1"/>
                          </a:solidFill>
                          <a:latin typeface="+mn-lt"/>
                          <a:cs typeface="+mn-cs"/>
                        </a:rPr>
                        <a:t>30</a:t>
                      </a:r>
                      <a:r>
                        <a:rPr lang="en-US" dirty="0" smtClean="0"/>
                        <a:t>,000</a:t>
                      </a:r>
                      <a:endParaRPr lang="en-US" sz="1800" b="0" kern="1200" dirty="0" smtClean="0">
                        <a:solidFill>
                          <a:srgbClr val="404040"/>
                        </a:solidFill>
                        <a:latin typeface="+mn-lt"/>
                        <a:ea typeface="+mn-ea"/>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Simple Payback, wo</a:t>
                      </a:r>
                      <a:r>
                        <a:rPr lang="en-US" baseline="0" dirty="0" smtClean="0"/>
                        <a:t> / w </a:t>
                      </a:r>
                      <a:r>
                        <a:rPr lang="en-US" dirty="0" smtClean="0"/>
                        <a:t>Rental</a:t>
                      </a:r>
                      <a:endParaRPr lang="en-US" b="0" dirty="0" smtClean="0">
                        <a:solidFill>
                          <a:srgbClr val="404040"/>
                        </a:solidFill>
                        <a:latin typeface="+mj-lt"/>
                        <a:cs typeface="Century Gothic"/>
                      </a:endParaRPr>
                    </a:p>
                  </a:txBody>
                  <a:tcPr anchor="ctr">
                    <a:solidFill>
                      <a:schemeClr val="accent6">
                        <a:lumMod val="20000"/>
                        <a:lumOff val="80000"/>
                      </a:schemeClr>
                    </a:solidFill>
                  </a:tcPr>
                </a:tc>
                <a:tc>
                  <a:txBody>
                    <a:bodyPr/>
                    <a:lstStyle/>
                    <a:p>
                      <a:pPr algn="ctr"/>
                      <a:r>
                        <a:rPr lang="en-US" dirty="0" smtClean="0"/>
                        <a:t>6.3 / 3.6</a:t>
                      </a:r>
                      <a:endParaRPr lang="en-US" sz="1800" b="0" kern="1200" dirty="0">
                        <a:solidFill>
                          <a:srgbClr val="404040"/>
                        </a:solidFill>
                        <a:latin typeface="+mn-lt"/>
                        <a:ea typeface="+mn-ea"/>
                        <a:cs typeface="Century Gothic"/>
                      </a:endParaRPr>
                    </a:p>
                  </a:txBody>
                  <a:tcPr anchor="ctr">
                    <a:solidFill>
                      <a:schemeClr val="accent6">
                        <a:lumMod val="20000"/>
                        <a:lumOff val="80000"/>
                      </a:schemeClr>
                    </a:solidFill>
                  </a:tcPr>
                </a:tc>
                <a:tc>
                  <a:txBody>
                    <a:bodyPr/>
                    <a:lstStyle/>
                    <a:p>
                      <a:pPr algn="ctr"/>
                      <a:r>
                        <a:rPr lang="en-US" dirty="0" smtClean="0"/>
                        <a:t>8.3 / 5.6</a:t>
                      </a:r>
                      <a:endParaRPr lang="en-US" sz="1800" b="0" kern="1200" dirty="0">
                        <a:solidFill>
                          <a:srgbClr val="404040"/>
                        </a:solidFill>
                        <a:latin typeface="+mn-lt"/>
                        <a:ea typeface="+mn-ea"/>
                        <a:cs typeface="Century Gothic"/>
                      </a:endParaRPr>
                    </a:p>
                  </a:txBody>
                  <a:tcPr anchor="ctr">
                    <a:solidFill>
                      <a:schemeClr val="accent6">
                        <a:lumMod val="20000"/>
                        <a:lumOff val="80000"/>
                      </a:schemeClr>
                    </a:solidFill>
                  </a:tcPr>
                </a:tc>
                <a:tc>
                  <a:txBody>
                    <a:bodyPr/>
                    <a:lstStyle/>
                    <a:p>
                      <a:pPr algn="ctr"/>
                      <a:r>
                        <a:rPr lang="en-US" dirty="0" smtClean="0"/>
                        <a:t>5.8 / 3.6</a:t>
                      </a:r>
                      <a:endParaRPr lang="en-US" b="0" dirty="0">
                        <a:solidFill>
                          <a:srgbClr val="404040"/>
                        </a:solidFill>
                        <a:latin typeface="+mj-lt"/>
                        <a:cs typeface="Century Gothic"/>
                      </a:endParaRPr>
                    </a:p>
                  </a:txBody>
                  <a:tcPr anchor="ctr">
                    <a:solidFill>
                      <a:schemeClr val="accent6">
                        <a:lumMod val="20000"/>
                        <a:lumOff val="80000"/>
                      </a:schemeClr>
                    </a:solidFill>
                  </a:tcPr>
                </a:tc>
              </a:tr>
            </a:tbl>
          </a:graphicData>
        </a:graphic>
      </p:graphicFrame>
      <p:sp>
        <p:nvSpPr>
          <p:cNvPr id="2" name="TextBox 1"/>
          <p:cNvSpPr txBox="1"/>
          <p:nvPr/>
        </p:nvSpPr>
        <p:spPr>
          <a:xfrm>
            <a:off x="789140" y="3551083"/>
            <a:ext cx="7540668" cy="523220"/>
          </a:xfrm>
          <a:prstGeom prst="rect">
            <a:avLst/>
          </a:prstGeom>
          <a:noFill/>
        </p:spPr>
        <p:txBody>
          <a:bodyPr wrap="square" rtlCol="0">
            <a:spAutoFit/>
          </a:bodyPr>
          <a:lstStyle/>
          <a:p>
            <a:r>
              <a:rPr lang="en-US" sz="1400" dirty="0" smtClean="0">
                <a:solidFill>
                  <a:schemeClr val="bg2">
                    <a:lumMod val="10000"/>
                  </a:schemeClr>
                </a:solidFill>
              </a:rPr>
              <a:t>* Includes interconnect, space, and tie-ins for future islanding and storage capability</a:t>
            </a:r>
          </a:p>
          <a:p>
            <a:endParaRPr lang="en-US" sz="1400" dirty="0">
              <a:solidFill>
                <a:schemeClr val="bg2">
                  <a:lumMod val="1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1583848948"/>
              </p:ext>
            </p:extLst>
          </p:nvPr>
        </p:nvGraphicFramePr>
        <p:xfrm>
          <a:off x="676405" y="3968418"/>
          <a:ext cx="7791189" cy="1931342"/>
        </p:xfrm>
        <a:graphic>
          <a:graphicData uri="http://schemas.openxmlformats.org/drawingml/2006/table">
            <a:tbl>
              <a:tblPr firstRow="1">
                <a:tableStyleId>{1E171933-4619-4E11-9A3F-F7608DF75F80}</a:tableStyleId>
              </a:tblPr>
              <a:tblGrid>
                <a:gridCol w="3945699"/>
                <a:gridCol w="1202498"/>
                <a:gridCol w="1335283"/>
                <a:gridCol w="1307709"/>
              </a:tblGrid>
              <a:tr h="468302">
                <a:tc>
                  <a:txBody>
                    <a:bodyPr/>
                    <a:lstStyle/>
                    <a:p>
                      <a:r>
                        <a:rPr lang="en-US" b="1" dirty="0" smtClean="0">
                          <a:solidFill>
                            <a:schemeClr val="lt1"/>
                          </a:solidFill>
                          <a:latin typeface="+mn-lt"/>
                          <a:cs typeface="+mn-cs"/>
                        </a:rPr>
                        <a:t>Other Performance</a:t>
                      </a:r>
                      <a:endParaRPr lang="en-US" b="0" dirty="0">
                        <a:solidFill>
                          <a:srgbClr val="404040"/>
                        </a:solidFill>
                        <a:latin typeface="+mj-lt"/>
                        <a:cs typeface="Century Gothic"/>
                      </a:endParaRPr>
                    </a:p>
                  </a:txBody>
                  <a:tcPr anchor="ctr"/>
                </a:tc>
                <a:tc>
                  <a:txBody>
                    <a:bodyPr/>
                    <a:lstStyle/>
                    <a:p>
                      <a:pPr algn="ctr"/>
                      <a:r>
                        <a:rPr lang="en-US" dirty="0" smtClean="0"/>
                        <a:t>NYC</a:t>
                      </a:r>
                      <a:endParaRPr lang="en-US" b="0" dirty="0">
                        <a:solidFill>
                          <a:srgbClr val="404040"/>
                        </a:solidFill>
                        <a:latin typeface="+mj-lt"/>
                        <a:cs typeface="Century Gothic"/>
                      </a:endParaRPr>
                    </a:p>
                  </a:txBody>
                  <a:tcPr anchor="ctr"/>
                </a:tc>
                <a:tc>
                  <a:txBody>
                    <a:bodyPr/>
                    <a:lstStyle/>
                    <a:p>
                      <a:pPr algn="ctr"/>
                      <a:r>
                        <a:rPr lang="en-US" dirty="0" smtClean="0"/>
                        <a:t>Boston</a:t>
                      </a:r>
                      <a:endParaRPr lang="en-US" b="0" dirty="0">
                        <a:solidFill>
                          <a:schemeClr val="bg1"/>
                        </a:solidFill>
                        <a:latin typeface="+mj-lt"/>
                        <a:cs typeface="Century Gothic"/>
                      </a:endParaRPr>
                    </a:p>
                  </a:txBody>
                  <a:tcPr anchor="ctr"/>
                </a:tc>
                <a:tc>
                  <a:txBody>
                    <a:bodyPr/>
                    <a:lstStyle/>
                    <a:p>
                      <a:pPr algn="ctr"/>
                      <a:r>
                        <a:rPr lang="en-US" dirty="0" smtClean="0"/>
                        <a:t>MD</a:t>
                      </a:r>
                      <a:endParaRPr lang="en-US" b="0" dirty="0">
                        <a:solidFill>
                          <a:schemeClr val="bg1"/>
                        </a:solidFill>
                        <a:latin typeface="+mj-lt"/>
                        <a:cs typeface="Century Gothic"/>
                      </a:endParaRPr>
                    </a:p>
                  </a:txBody>
                  <a:tcPr anchor="ctr"/>
                </a:tc>
              </a:tr>
              <a:tr h="317023">
                <a:tc>
                  <a:txBody>
                    <a:bodyPr/>
                    <a:lstStyle/>
                    <a:p>
                      <a:r>
                        <a:rPr lang="en-US" dirty="0" smtClean="0"/>
                        <a:t>State Average CO2e, lb./MWh</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600</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980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1,300</a:t>
                      </a:r>
                    </a:p>
                  </a:txBody>
                  <a:tcPr anchor="ctr"/>
                </a:tc>
              </a:tr>
              <a:tr h="3395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CHP CO2e, lb./MWh / offset/REC</a:t>
                      </a:r>
                      <a:endParaRPr lang="en-US" b="0" dirty="0" smtClean="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660</a:t>
                      </a:r>
                      <a:r>
                        <a:rPr lang="en-US" sz="1800" b="0" kern="1200" baseline="0" dirty="0" smtClean="0">
                          <a:solidFill>
                            <a:srgbClr val="404040"/>
                          </a:solidFill>
                          <a:latin typeface="+mn-lt"/>
                          <a:ea typeface="+mn-ea"/>
                          <a:cs typeface="Century Gothic"/>
                        </a:rPr>
                        <a:t> / 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660 / 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 660 / 0</a:t>
                      </a:r>
                    </a:p>
                  </a:txBody>
                  <a:tcPr anchor="ctr"/>
                </a:tc>
              </a:tr>
              <a:tr h="2869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State Efficiency,</a:t>
                      </a:r>
                      <a:r>
                        <a:rPr lang="en-US" b="0" baseline="0" dirty="0" smtClean="0">
                          <a:solidFill>
                            <a:srgbClr val="404040"/>
                          </a:solidFill>
                          <a:latin typeface="+mj-lt"/>
                          <a:cs typeface="Century Gothic"/>
                        </a:rPr>
                        <a:t> MMBtu/MWh</a:t>
                      </a:r>
                      <a:endParaRPr lang="en-US" b="0" dirty="0" smtClean="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7</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8</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10.5</a:t>
                      </a:r>
                    </a:p>
                  </a:txBody>
                  <a:tcPr anchor="ctr"/>
                </a:tc>
              </a:tr>
              <a:tr h="2468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CHP/CCCT Efficiency,</a:t>
                      </a:r>
                      <a:r>
                        <a:rPr lang="en-US" sz="1800" b="0" kern="1200" baseline="0" dirty="0" smtClean="0">
                          <a:solidFill>
                            <a:srgbClr val="404040"/>
                          </a:solidFill>
                          <a:latin typeface="+mn-lt"/>
                          <a:ea typeface="+mn-ea"/>
                          <a:cs typeface="Century Gothic"/>
                        </a:rPr>
                        <a:t> MMBtu/MWh</a:t>
                      </a:r>
                      <a:endParaRPr lang="en-US" sz="1800" b="0" kern="1200" dirty="0" smtClean="0">
                        <a:solidFill>
                          <a:srgbClr val="404040"/>
                        </a:solidFill>
                        <a:latin typeface="+mn-lt"/>
                        <a:ea typeface="+mn-ea"/>
                        <a:cs typeface="Century Gothic"/>
                      </a:endParaRPr>
                    </a:p>
                  </a:txBody>
                  <a:tcPr anchor="ctr">
                    <a:solidFill>
                      <a:schemeClr val="bg1"/>
                    </a:solidFill>
                  </a:tcPr>
                </a:tc>
                <a:tc>
                  <a:txBody>
                    <a:bodyPr/>
                    <a:lstStyle/>
                    <a:p>
                      <a:pPr algn="ctr"/>
                      <a:r>
                        <a:rPr lang="en-US" sz="1800" b="0" kern="1200" dirty="0" smtClean="0">
                          <a:solidFill>
                            <a:srgbClr val="404040"/>
                          </a:solidFill>
                          <a:latin typeface="+mn-lt"/>
                          <a:ea typeface="+mn-ea"/>
                          <a:cs typeface="Century Gothic"/>
                        </a:rPr>
                        <a:t>6.4 / 5</a:t>
                      </a:r>
                      <a:endParaRPr lang="en-US" sz="1800" b="0" kern="1200" dirty="0">
                        <a:solidFill>
                          <a:srgbClr val="404040"/>
                        </a:solidFill>
                        <a:latin typeface="+mn-lt"/>
                        <a:ea typeface="+mn-ea"/>
                        <a:cs typeface="Century Gothic"/>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6.4 / 5</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6.4 / 5</a:t>
                      </a:r>
                    </a:p>
                  </a:txBody>
                  <a:tcPr anchor="ctr">
                    <a:solidFill>
                      <a:schemeClr val="bg1"/>
                    </a:solidFill>
                  </a:tcPr>
                </a:tc>
              </a:tr>
            </a:tbl>
          </a:graphicData>
        </a:graphic>
      </p:graphicFrame>
    </p:spTree>
    <p:extLst>
      <p:ext uri="{BB962C8B-B14F-4D97-AF65-F5344CB8AC3E}">
        <p14:creationId xmlns:p14="http://schemas.microsoft.com/office/powerpoint/2010/main" xmlns="" val="1411797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xmlns="" val="1278518176"/>
              </p:ext>
            </p:extLst>
          </p:nvPr>
        </p:nvGraphicFramePr>
        <p:xfrm>
          <a:off x="333260" y="1444776"/>
          <a:ext cx="8686800" cy="513085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457200" y="0"/>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endParaRPr lang="en-US" sz="2400" dirty="0"/>
          </a:p>
        </p:txBody>
      </p:sp>
      <p:grpSp>
        <p:nvGrpSpPr>
          <p:cNvPr id="10" name="Group 9"/>
          <p:cNvGrpSpPr/>
          <p:nvPr/>
        </p:nvGrpSpPr>
        <p:grpSpPr>
          <a:xfrm>
            <a:off x="2163290" y="4233409"/>
            <a:ext cx="3996730" cy="936358"/>
            <a:chOff x="2910956" y="4307684"/>
            <a:chExt cx="3996730" cy="936358"/>
          </a:xfrm>
        </p:grpSpPr>
        <p:sp>
          <p:nvSpPr>
            <p:cNvPr id="11" name="TextBox 10"/>
            <p:cNvSpPr txBox="1"/>
            <p:nvPr/>
          </p:nvSpPr>
          <p:spPr>
            <a:xfrm>
              <a:off x="5424326" y="4307684"/>
              <a:ext cx="1483360" cy="584775"/>
            </a:xfrm>
            <a:prstGeom prst="rect">
              <a:avLst/>
            </a:prstGeom>
            <a:noFill/>
          </p:spPr>
          <p:txBody>
            <a:bodyPr wrap="square" rtlCol="0">
              <a:spAutoFit/>
            </a:bodyPr>
            <a:lstStyle/>
            <a:p>
              <a:pPr algn="ctr"/>
              <a:r>
                <a:rPr lang="en-US" sz="1600" dirty="0" smtClean="0">
                  <a:solidFill>
                    <a:schemeClr val="bg1"/>
                  </a:solidFill>
                </a:rPr>
                <a:t>Gen RT</a:t>
              </a:r>
            </a:p>
            <a:p>
              <a:pPr algn="ctr"/>
              <a:r>
                <a:rPr lang="en-US" sz="1600" dirty="0" smtClean="0">
                  <a:solidFill>
                    <a:schemeClr val="bg1"/>
                  </a:solidFill>
                </a:rPr>
                <a:t>&gt; $50</a:t>
              </a:r>
            </a:p>
          </p:txBody>
        </p:sp>
        <p:sp>
          <p:nvSpPr>
            <p:cNvPr id="12" name="TextBox 11"/>
            <p:cNvSpPr txBox="1"/>
            <p:nvPr/>
          </p:nvSpPr>
          <p:spPr>
            <a:xfrm>
              <a:off x="2910956" y="4905488"/>
              <a:ext cx="3376970" cy="338554"/>
            </a:xfrm>
            <a:prstGeom prst="rect">
              <a:avLst/>
            </a:prstGeom>
            <a:noFill/>
          </p:spPr>
          <p:txBody>
            <a:bodyPr wrap="square" rtlCol="0">
              <a:spAutoFit/>
            </a:bodyPr>
            <a:lstStyle/>
            <a:p>
              <a:r>
                <a:rPr lang="en-US" sz="1600" dirty="0" smtClean="0">
                  <a:solidFill>
                    <a:schemeClr val="bg1"/>
                  </a:solidFill>
                </a:rPr>
                <a:t>Purchase at RT &lt; $50</a:t>
              </a:r>
            </a:p>
          </p:txBody>
        </p:sp>
      </p:grpSp>
      <p:sp>
        <p:nvSpPr>
          <p:cNvPr id="13" name="TextBox 12"/>
          <p:cNvSpPr txBox="1"/>
          <p:nvPr/>
        </p:nvSpPr>
        <p:spPr>
          <a:xfrm>
            <a:off x="2413001" y="1828231"/>
            <a:ext cx="3382682" cy="1583412"/>
          </a:xfrm>
          <a:prstGeom prst="roundRect">
            <a:avLst/>
          </a:prstGeom>
          <a:solidFill>
            <a:schemeClr val="accent3"/>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600"/>
              </a:spcAft>
            </a:pPr>
            <a:r>
              <a:rPr lang="en-US" dirty="0" smtClean="0">
                <a:solidFill>
                  <a:schemeClr val="bg1"/>
                </a:solidFill>
              </a:rPr>
              <a:t>Real time savings = </a:t>
            </a:r>
          </a:p>
          <a:p>
            <a:pPr>
              <a:spcAft>
                <a:spcPts val="600"/>
              </a:spcAft>
            </a:pPr>
            <a:r>
              <a:rPr lang="en-US" dirty="0" smtClean="0">
                <a:solidFill>
                  <a:schemeClr val="bg1"/>
                </a:solidFill>
              </a:rPr>
              <a:t>NY: $9,900,000 or $40/MWh</a:t>
            </a:r>
          </a:p>
          <a:p>
            <a:pPr>
              <a:spcAft>
                <a:spcPts val="600"/>
              </a:spcAft>
            </a:pPr>
            <a:r>
              <a:rPr lang="en-US" dirty="0" smtClean="0">
                <a:solidFill>
                  <a:schemeClr val="bg1"/>
                </a:solidFill>
              </a:rPr>
              <a:t>DC: $7,800,000 or $31/MWh</a:t>
            </a:r>
          </a:p>
          <a:p>
            <a:pPr>
              <a:spcAft>
                <a:spcPts val="600"/>
              </a:spcAft>
            </a:pPr>
            <a:r>
              <a:rPr lang="en-US" dirty="0" smtClean="0">
                <a:solidFill>
                  <a:schemeClr val="bg1"/>
                </a:solidFill>
              </a:rPr>
              <a:t>MA: $9,700,000 or $39/MWh</a:t>
            </a:r>
            <a:endParaRPr lang="en-US" dirty="0">
              <a:solidFill>
                <a:schemeClr val="bg1"/>
              </a:solidFill>
            </a:endParaRPr>
          </a:p>
        </p:txBody>
      </p:sp>
      <p:sp>
        <p:nvSpPr>
          <p:cNvPr id="9" name="Title 1"/>
          <p:cNvSpPr txBox="1">
            <a:spLocks/>
          </p:cNvSpPr>
          <p:nvPr/>
        </p:nvSpPr>
        <p:spPr>
          <a:xfrm>
            <a:off x="457200" y="27463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a:t>Case 2: RTP and Thermal Load Follow</a:t>
            </a:r>
          </a:p>
          <a:p>
            <a:r>
              <a:rPr lang="en-US" sz="2000" dirty="0" smtClean="0"/>
              <a:t>Real-Time Procurement 2013</a:t>
            </a:r>
            <a:endParaRPr lang="en-US" sz="2000" dirty="0"/>
          </a:p>
        </p:txBody>
      </p:sp>
      <p:graphicFrame>
        <p:nvGraphicFramePr>
          <p:cNvPr id="14" name="Table 13"/>
          <p:cNvGraphicFramePr>
            <a:graphicFrameLocks noGrp="1"/>
          </p:cNvGraphicFramePr>
          <p:nvPr>
            <p:extLst>
              <p:ext uri="{D42A27DB-BD31-4B8C-83A1-F6EECF244321}">
                <p14:modId xmlns:p14="http://schemas.microsoft.com/office/powerpoint/2010/main" xmlns="" val="2886080174"/>
              </p:ext>
            </p:extLst>
          </p:nvPr>
        </p:nvGraphicFramePr>
        <p:xfrm>
          <a:off x="6768474" y="3137323"/>
          <a:ext cx="2032626" cy="634577"/>
        </p:xfrm>
        <a:graphic>
          <a:graphicData uri="http://schemas.openxmlformats.org/drawingml/2006/table">
            <a:tbl>
              <a:tblPr firstCol="1" bandRow="1">
                <a:tableStyleId>{5C22544A-7EE6-4342-B048-85BDC9FD1C3A}</a:tableStyleId>
              </a:tblPr>
              <a:tblGrid>
                <a:gridCol w="1235487"/>
                <a:gridCol w="797139"/>
              </a:tblGrid>
              <a:tr h="634577">
                <a:tc>
                  <a:txBody>
                    <a:bodyPr/>
                    <a:lstStyle/>
                    <a:p>
                      <a:pPr algn="ctr" rtl="0" fontAlgn="ctr"/>
                      <a:r>
                        <a:rPr lang="en-US" sz="1800" u="none" strike="noStrike" dirty="0" smtClean="0">
                          <a:effectLst/>
                        </a:rPr>
                        <a:t>Grid Supplied</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70%</a:t>
                      </a:r>
                      <a:endParaRPr lang="en-US" sz="1800" b="0" i="0" u="none" strike="noStrike" dirty="0">
                        <a:solidFill>
                          <a:srgbClr val="5A5A59"/>
                        </a:solidFill>
                        <a:effectLst/>
                        <a:latin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xmlns="" val="20928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txBox="1">
            <a:spLocks/>
          </p:cNvSpPr>
          <p:nvPr/>
        </p:nvSpPr>
        <p:spPr>
          <a:xfrm>
            <a:off x="457200" y="274638"/>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Case 2: RTP and Thermal Load Follow</a:t>
            </a:r>
          </a:p>
          <a:p>
            <a:r>
              <a:rPr lang="en-US" sz="2000" dirty="0" smtClean="0"/>
              <a:t>Annual Thermal Load Duration Curve</a:t>
            </a:r>
            <a:endParaRPr lang="en-US" sz="2000" dirty="0"/>
          </a:p>
        </p:txBody>
      </p:sp>
      <p:pic>
        <p:nvPicPr>
          <p:cNvPr id="2" name="Picture 1"/>
          <p:cNvPicPr>
            <a:picLocks noChangeAspect="1"/>
          </p:cNvPicPr>
          <p:nvPr/>
        </p:nvPicPr>
        <p:blipFill>
          <a:blip r:embed="rId2"/>
          <a:stretch>
            <a:fillRect/>
          </a:stretch>
        </p:blipFill>
        <p:spPr>
          <a:xfrm>
            <a:off x="338556" y="1827107"/>
            <a:ext cx="6999148" cy="4390813"/>
          </a:xfrm>
          <a:prstGeom prst="rect">
            <a:avLst/>
          </a:prstGeom>
        </p:spPr>
      </p:pic>
      <p:sp>
        <p:nvSpPr>
          <p:cNvPr id="11" name="Rectangle 10"/>
          <p:cNvSpPr/>
          <p:nvPr/>
        </p:nvSpPr>
        <p:spPr>
          <a:xfrm>
            <a:off x="1293610" y="5035464"/>
            <a:ext cx="5610109" cy="575802"/>
          </a:xfrm>
          <a:prstGeom prst="rect">
            <a:avLst/>
          </a:prstGeom>
          <a:solidFill>
            <a:schemeClr val="accent1">
              <a:alpha val="47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10 </a:t>
            </a:r>
            <a:r>
              <a:rPr lang="en-US" b="1" dirty="0"/>
              <a:t>MW Turbine as a Boiler</a:t>
            </a:r>
          </a:p>
        </p:txBody>
      </p:sp>
      <p:sp>
        <p:nvSpPr>
          <p:cNvPr id="12" name="Rectangle 11"/>
          <p:cNvSpPr/>
          <p:nvPr/>
        </p:nvSpPr>
        <p:spPr>
          <a:xfrm>
            <a:off x="1293611" y="4432990"/>
            <a:ext cx="1650005" cy="602474"/>
          </a:xfrm>
          <a:prstGeom prst="rect">
            <a:avLst/>
          </a:prstGeom>
          <a:solidFill>
            <a:schemeClr val="accent1">
              <a:alpha val="47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bg1"/>
                </a:solidFill>
              </a:rPr>
              <a:t>20 </a:t>
            </a:r>
            <a:r>
              <a:rPr lang="en-US" b="1" dirty="0">
                <a:solidFill>
                  <a:schemeClr val="bg1"/>
                </a:solidFill>
              </a:rPr>
              <a:t>MW Engine CHP</a:t>
            </a:r>
          </a:p>
        </p:txBody>
      </p:sp>
      <p:sp>
        <p:nvSpPr>
          <p:cNvPr id="14" name="TextBox 13"/>
          <p:cNvSpPr txBox="1"/>
          <p:nvPr/>
        </p:nvSpPr>
        <p:spPr>
          <a:xfrm>
            <a:off x="5656021" y="2360064"/>
            <a:ext cx="2771829" cy="369332"/>
          </a:xfrm>
          <a:prstGeom prst="rect">
            <a:avLst/>
          </a:prstGeom>
          <a:solidFill>
            <a:schemeClr val="bg1"/>
          </a:solidFill>
        </p:spPr>
        <p:txBody>
          <a:bodyPr wrap="square" rtlCol="0">
            <a:spAutoFit/>
          </a:bodyPr>
          <a:lstStyle/>
          <a:p>
            <a:pPr algn="ctr"/>
            <a:r>
              <a:rPr lang="en-US" b="1" dirty="0" smtClean="0"/>
              <a:t>Med Thermal Case</a:t>
            </a:r>
            <a:endParaRPr lang="en-US" b="1" dirty="0"/>
          </a:p>
        </p:txBody>
      </p:sp>
      <p:graphicFrame>
        <p:nvGraphicFramePr>
          <p:cNvPr id="15" name="Table 14"/>
          <p:cNvGraphicFramePr>
            <a:graphicFrameLocks noGrp="1"/>
          </p:cNvGraphicFramePr>
          <p:nvPr>
            <p:extLst>
              <p:ext uri="{D42A27DB-BD31-4B8C-83A1-F6EECF244321}">
                <p14:modId xmlns:p14="http://schemas.microsoft.com/office/powerpoint/2010/main" xmlns="" val="3872510697"/>
              </p:ext>
            </p:extLst>
          </p:nvPr>
        </p:nvGraphicFramePr>
        <p:xfrm>
          <a:off x="5052978" y="2784132"/>
          <a:ext cx="2571931" cy="1795365"/>
        </p:xfrm>
        <a:graphic>
          <a:graphicData uri="http://schemas.openxmlformats.org/drawingml/2006/table">
            <a:tbl>
              <a:tblPr firstCol="1" bandRow="1">
                <a:tableStyleId>{5C22544A-7EE6-4342-B048-85BDC9FD1C3A}</a:tableStyleId>
              </a:tblPr>
              <a:tblGrid>
                <a:gridCol w="1235487"/>
                <a:gridCol w="1336444"/>
              </a:tblGrid>
              <a:tr h="359073">
                <a:tc>
                  <a:txBody>
                    <a:bodyPr/>
                    <a:lstStyle/>
                    <a:p>
                      <a:pPr algn="ctr" rtl="0" fontAlgn="ctr"/>
                      <a:r>
                        <a:rPr lang="en-US" sz="1800" u="none" strike="noStrike" dirty="0">
                          <a:effectLst/>
                        </a:rPr>
                        <a:t>MW CHP</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20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a:effectLst/>
                        </a:rPr>
                        <a:t>Utilization</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35%</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a:effectLst/>
                        </a:rPr>
                        <a:t>MMBtu</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60,000</a:t>
                      </a:r>
                      <a:endParaRPr lang="en-US" sz="1800" b="0" i="0" u="none" strike="noStrike" dirty="0">
                        <a:solidFill>
                          <a:srgbClr val="5A5A59"/>
                        </a:solidFill>
                        <a:effectLst/>
                        <a:latin typeface="Arial" panose="020B0604020202020204" pitchFamily="34" charset="0"/>
                      </a:endParaRPr>
                    </a:p>
                  </a:txBody>
                  <a:tcPr marL="0" marR="0" marT="0" marB="0" anchor="ctr"/>
                </a:tc>
              </a:tr>
              <a:tr h="359073">
                <a:tc rowSpan="2">
                  <a:txBody>
                    <a:bodyPr/>
                    <a:lstStyle/>
                    <a:p>
                      <a:pPr algn="ctr" rtl="0" fontAlgn="ctr"/>
                      <a:r>
                        <a:rPr lang="en-US" sz="1800" u="none" strike="noStrike" dirty="0">
                          <a:effectLst/>
                        </a:rPr>
                        <a:t>Savings</a:t>
                      </a:r>
                      <a:endParaRPr lang="en-US" sz="18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800" u="none" strike="noStrike" dirty="0" smtClean="0">
                          <a:effectLst/>
                        </a:rPr>
                        <a:t>$300K</a:t>
                      </a:r>
                      <a:endParaRPr lang="en-US" sz="1800" b="0" i="0" u="none" strike="noStrike" dirty="0">
                        <a:solidFill>
                          <a:srgbClr val="5A5A59"/>
                        </a:solidFill>
                        <a:effectLst/>
                        <a:latin typeface="Arial" panose="020B0604020202020204" pitchFamily="34" charset="0"/>
                      </a:endParaRPr>
                    </a:p>
                  </a:txBody>
                  <a:tcPr marL="0" marR="0" marT="0" marB="0" anchor="ctr"/>
                </a:tc>
              </a:tr>
              <a:tr h="359073">
                <a:tc vMerge="1">
                  <a:txBody>
                    <a:bodyPr/>
                    <a:lstStyle/>
                    <a:p>
                      <a:endParaRPr lang="en-US"/>
                    </a:p>
                  </a:txBody>
                  <a:tcPr/>
                </a:tc>
                <a:tc>
                  <a:txBody>
                    <a:bodyPr/>
                    <a:lstStyle/>
                    <a:p>
                      <a:pPr algn="ctr" rtl="0" fontAlgn="ctr"/>
                      <a:r>
                        <a:rPr lang="en-US" sz="1800" u="none" strike="noStrike" dirty="0" smtClean="0">
                          <a:effectLst/>
                        </a:rPr>
                        <a:t>$1 / MWh</a:t>
                      </a:r>
                      <a:endParaRPr lang="en-US" sz="1800" b="0" i="0" u="none" strike="noStrike" dirty="0">
                        <a:solidFill>
                          <a:srgbClr val="5A5A59"/>
                        </a:solidFill>
                        <a:effectLst/>
                        <a:latin typeface="Arial" panose="020B0604020202020204" pitchFamily="34" charset="0"/>
                      </a:endParaRPr>
                    </a:p>
                  </a:txBody>
                  <a:tcPr marL="0" marR="0" marT="0" marB="0" anchor="ct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xmlns="" val="3080922160"/>
              </p:ext>
            </p:extLst>
          </p:nvPr>
        </p:nvGraphicFramePr>
        <p:xfrm>
          <a:off x="7624909" y="2779571"/>
          <a:ext cx="1294260" cy="1795365"/>
        </p:xfrm>
        <a:graphic>
          <a:graphicData uri="http://schemas.openxmlformats.org/drawingml/2006/table">
            <a:tbl>
              <a:tblPr bandRow="1">
                <a:tableStyleId>{5C22544A-7EE6-4342-B048-85BDC9FD1C3A}</a:tableStyleId>
              </a:tblPr>
              <a:tblGrid>
                <a:gridCol w="1294260"/>
              </a:tblGrid>
              <a:tr h="359073">
                <a:tc>
                  <a:txBody>
                    <a:bodyPr/>
                    <a:lstStyle/>
                    <a:p>
                      <a:pPr algn="ctr" rtl="0" fontAlgn="ctr"/>
                      <a:r>
                        <a:rPr lang="en-US" sz="1800" u="none" strike="noStrike" dirty="0" smtClean="0">
                          <a:effectLst/>
                        </a:rPr>
                        <a:t>10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80%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b="0" i="0" u="none" strike="noStrike" dirty="0" smtClean="0">
                          <a:solidFill>
                            <a:srgbClr val="5A5A59"/>
                          </a:solidFill>
                          <a:effectLst/>
                          <a:latin typeface="Arial" panose="020B0604020202020204" pitchFamily="34" charset="0"/>
                        </a:rPr>
                        <a:t>300,000</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$1,700K</a:t>
                      </a:r>
                      <a:endParaRPr lang="en-US" sz="18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800" u="none" strike="noStrike" dirty="0" smtClean="0">
                          <a:effectLst/>
                        </a:rPr>
                        <a:t>$7 / MWh</a:t>
                      </a:r>
                      <a:endParaRPr lang="en-US" sz="1800" b="0" i="0" u="none" strike="noStrike" dirty="0">
                        <a:solidFill>
                          <a:srgbClr val="5A5A59"/>
                        </a:solidFill>
                        <a:effectLst/>
                        <a:latin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xmlns="" val="4056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Case 2: RTP and Thermal Load Follow</a:t>
            </a:r>
            <a:endParaRPr lang="en-US" sz="2800" dirty="0"/>
          </a:p>
        </p:txBody>
      </p:sp>
      <p:pic>
        <p:nvPicPr>
          <p:cNvPr id="3" name="Picture 2"/>
          <p:cNvPicPr>
            <a:picLocks noChangeAspect="1"/>
          </p:cNvPicPr>
          <p:nvPr/>
        </p:nvPicPr>
        <p:blipFill>
          <a:blip r:embed="rId3"/>
          <a:stretch>
            <a:fillRect/>
          </a:stretch>
        </p:blipFill>
        <p:spPr>
          <a:xfrm>
            <a:off x="268982" y="1816456"/>
            <a:ext cx="6955016" cy="4435754"/>
          </a:xfrm>
          <a:prstGeom prst="rect">
            <a:avLst/>
          </a:prstGeom>
        </p:spPr>
      </p:pic>
      <p:sp>
        <p:nvSpPr>
          <p:cNvPr id="13" name="TextBox 12"/>
          <p:cNvSpPr txBox="1"/>
          <p:nvPr/>
        </p:nvSpPr>
        <p:spPr>
          <a:xfrm>
            <a:off x="5523978" y="1823977"/>
            <a:ext cx="3522232" cy="1583412"/>
          </a:xfrm>
          <a:prstGeom prst="roundRect">
            <a:avLst/>
          </a:prstGeom>
          <a:solidFill>
            <a:schemeClr val="accent3"/>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600"/>
              </a:spcAft>
            </a:pPr>
            <a:r>
              <a:rPr lang="en-US" dirty="0" smtClean="0">
                <a:solidFill>
                  <a:schemeClr val="bg1"/>
                </a:solidFill>
              </a:rPr>
              <a:t>Thermal savings = </a:t>
            </a:r>
          </a:p>
          <a:p>
            <a:pPr>
              <a:spcAft>
                <a:spcPts val="600"/>
              </a:spcAft>
            </a:pPr>
            <a:r>
              <a:rPr lang="en-US" dirty="0">
                <a:solidFill>
                  <a:schemeClr val="bg1"/>
                </a:solidFill>
              </a:rPr>
              <a:t>Low: </a:t>
            </a:r>
            <a:r>
              <a:rPr lang="en-US" dirty="0" smtClean="0">
                <a:solidFill>
                  <a:schemeClr val="bg1"/>
                </a:solidFill>
              </a:rPr>
              <a:t>$1,200,000 </a:t>
            </a:r>
            <a:r>
              <a:rPr lang="en-US" dirty="0">
                <a:solidFill>
                  <a:schemeClr val="bg1"/>
                </a:solidFill>
              </a:rPr>
              <a:t>or </a:t>
            </a:r>
            <a:r>
              <a:rPr lang="en-US" dirty="0" smtClean="0">
                <a:solidFill>
                  <a:schemeClr val="bg1"/>
                </a:solidFill>
              </a:rPr>
              <a:t>$5 / MWh</a:t>
            </a:r>
          </a:p>
          <a:p>
            <a:pPr>
              <a:spcAft>
                <a:spcPts val="600"/>
              </a:spcAft>
            </a:pPr>
            <a:r>
              <a:rPr lang="en-US" dirty="0" smtClean="0">
                <a:solidFill>
                  <a:schemeClr val="bg1"/>
                </a:solidFill>
              </a:rPr>
              <a:t>Med: </a:t>
            </a:r>
            <a:r>
              <a:rPr lang="en-US" dirty="0">
                <a:solidFill>
                  <a:schemeClr val="bg1"/>
                </a:solidFill>
              </a:rPr>
              <a:t>$2,000,000 or </a:t>
            </a:r>
            <a:r>
              <a:rPr lang="en-US" dirty="0" smtClean="0">
                <a:solidFill>
                  <a:schemeClr val="bg1"/>
                </a:solidFill>
              </a:rPr>
              <a:t>$8 / MWh</a:t>
            </a:r>
          </a:p>
          <a:p>
            <a:pPr>
              <a:spcAft>
                <a:spcPts val="600"/>
              </a:spcAft>
            </a:pPr>
            <a:r>
              <a:rPr lang="en-US" dirty="0" smtClean="0">
                <a:solidFill>
                  <a:schemeClr val="bg1"/>
                </a:solidFill>
              </a:rPr>
              <a:t>Max: $3,400,000 or $14 / MWh</a:t>
            </a:r>
            <a:endParaRPr lang="en-US" dirty="0">
              <a:solidFill>
                <a:schemeClr val="bg1"/>
              </a:solidFill>
            </a:endParaRPr>
          </a:p>
        </p:txBody>
      </p:sp>
      <p:sp>
        <p:nvSpPr>
          <p:cNvPr id="2" name="TextBox 1"/>
          <p:cNvSpPr txBox="1"/>
          <p:nvPr/>
        </p:nvSpPr>
        <p:spPr>
          <a:xfrm>
            <a:off x="3569918" y="3569918"/>
            <a:ext cx="551145" cy="307777"/>
          </a:xfrm>
          <a:prstGeom prst="rect">
            <a:avLst/>
          </a:prstGeom>
          <a:solidFill>
            <a:schemeClr val="bg1"/>
          </a:solidFill>
        </p:spPr>
        <p:txBody>
          <a:bodyPr wrap="square" rtlCol="0">
            <a:spAutoFit/>
          </a:bodyPr>
          <a:lstStyle/>
          <a:p>
            <a:r>
              <a:rPr lang="en-US" sz="1400" dirty="0" smtClean="0"/>
              <a:t>Med</a:t>
            </a:r>
            <a:endParaRPr lang="en-US" sz="1400" dirty="0"/>
          </a:p>
        </p:txBody>
      </p:sp>
      <p:sp>
        <p:nvSpPr>
          <p:cNvPr id="6" name="TextBox 12"/>
          <p:cNvSpPr txBox="1"/>
          <p:nvPr/>
        </p:nvSpPr>
        <p:spPr>
          <a:xfrm>
            <a:off x="6277709" y="4924950"/>
            <a:ext cx="2768502" cy="1447205"/>
          </a:xfrm>
          <a:prstGeom prst="roundRect">
            <a:avLst/>
          </a:prstGeom>
          <a:solidFill>
            <a:schemeClr val="accent3"/>
          </a:solidFill>
          <a:ln>
            <a:solidFill>
              <a:schemeClr val="accent3"/>
            </a:solidFill>
          </a:ln>
        </p:spPr>
        <p:style>
          <a:lnRef idx="2">
            <a:schemeClr val="accent2"/>
          </a:lnRef>
          <a:fillRef idx="1">
            <a:schemeClr val="lt1"/>
          </a:fillRef>
          <a:effectRef idx="0">
            <a:schemeClr val="accent2"/>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Aft>
                <a:spcPts val="600"/>
              </a:spcAft>
            </a:pPr>
            <a:r>
              <a:rPr lang="en-US" sz="1600" dirty="0" smtClean="0">
                <a:solidFill>
                  <a:schemeClr val="bg1"/>
                </a:solidFill>
              </a:rPr>
              <a:t>RTP  Impact Med Thermal</a:t>
            </a:r>
          </a:p>
          <a:p>
            <a:pPr>
              <a:spcAft>
                <a:spcPts val="600"/>
              </a:spcAft>
            </a:pPr>
            <a:r>
              <a:rPr lang="en-US" sz="1600" dirty="0" smtClean="0">
                <a:solidFill>
                  <a:schemeClr val="bg1"/>
                </a:solidFill>
              </a:rPr>
              <a:t>NY: - $8 / MWh</a:t>
            </a:r>
          </a:p>
          <a:p>
            <a:pPr>
              <a:spcAft>
                <a:spcPts val="600"/>
              </a:spcAft>
            </a:pPr>
            <a:r>
              <a:rPr lang="en-US" sz="1600" dirty="0" smtClean="0">
                <a:solidFill>
                  <a:schemeClr val="bg1"/>
                </a:solidFill>
              </a:rPr>
              <a:t>DC: - $11/ MWh</a:t>
            </a:r>
          </a:p>
          <a:p>
            <a:pPr>
              <a:spcAft>
                <a:spcPts val="600"/>
              </a:spcAft>
            </a:pPr>
            <a:r>
              <a:rPr lang="en-US" sz="1600" dirty="0" smtClean="0">
                <a:solidFill>
                  <a:schemeClr val="bg1"/>
                </a:solidFill>
              </a:rPr>
              <a:t>MA: - $14 / MWh</a:t>
            </a:r>
            <a:endParaRPr lang="en-US" sz="1600" dirty="0">
              <a:solidFill>
                <a:schemeClr val="bg1"/>
              </a:solidFill>
            </a:endParaRPr>
          </a:p>
        </p:txBody>
      </p:sp>
    </p:spTree>
    <p:extLst>
      <p:ext uri="{BB962C8B-B14F-4D97-AF65-F5344CB8AC3E}">
        <p14:creationId xmlns:p14="http://schemas.microsoft.com/office/powerpoint/2010/main" xmlns="" val="3952035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39970"/>
          </a:xfrm>
          <a:prstGeom prst="rect">
            <a:avLst/>
          </a:prstGeom>
        </p:spPr>
        <p:txBody>
          <a:bodyPr anchor="ctr">
            <a:normAutofit fontScale="92500"/>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3000" dirty="0" smtClean="0"/>
              <a:t>Case 2: Third Party Microgrid Savings, $/MWh</a:t>
            </a:r>
          </a:p>
        </p:txBody>
      </p:sp>
      <p:graphicFrame>
        <p:nvGraphicFramePr>
          <p:cNvPr id="5" name="Table 4"/>
          <p:cNvGraphicFramePr>
            <a:graphicFrameLocks noGrp="1"/>
          </p:cNvGraphicFramePr>
          <p:nvPr>
            <p:extLst>
              <p:ext uri="{D42A27DB-BD31-4B8C-83A1-F6EECF244321}">
                <p14:modId xmlns:p14="http://schemas.microsoft.com/office/powerpoint/2010/main" xmlns="" val="3719382796"/>
              </p:ext>
            </p:extLst>
          </p:nvPr>
        </p:nvGraphicFramePr>
        <p:xfrm>
          <a:off x="1371600" y="1029569"/>
          <a:ext cx="5945737" cy="5151322"/>
        </p:xfrm>
        <a:graphic>
          <a:graphicData uri="http://schemas.openxmlformats.org/drawingml/2006/table">
            <a:tbl>
              <a:tblPr firstRow="1">
                <a:tableStyleId>{1E171933-4619-4E11-9A3F-F7608DF75F80}</a:tableStyleId>
              </a:tblPr>
              <a:tblGrid>
                <a:gridCol w="2501222"/>
                <a:gridCol w="1237019"/>
                <a:gridCol w="1047352"/>
                <a:gridCol w="1160144"/>
              </a:tblGrid>
              <a:tr h="468302">
                <a:tc>
                  <a:txBody>
                    <a:bodyPr/>
                    <a:lstStyle/>
                    <a:p>
                      <a:r>
                        <a:rPr lang="en-US" dirty="0" smtClean="0"/>
                        <a:t>Description</a:t>
                      </a:r>
                      <a:endParaRPr lang="en-US" b="0" dirty="0">
                        <a:solidFill>
                          <a:srgbClr val="404040"/>
                        </a:solidFill>
                        <a:latin typeface="+mj-lt"/>
                        <a:cs typeface="Century Gothic"/>
                      </a:endParaRPr>
                    </a:p>
                  </a:txBody>
                  <a:tcPr anchor="ctr"/>
                </a:tc>
                <a:tc>
                  <a:txBody>
                    <a:bodyPr/>
                    <a:lstStyle/>
                    <a:p>
                      <a:pPr algn="ctr"/>
                      <a:r>
                        <a:rPr lang="en-US" dirty="0" smtClean="0"/>
                        <a:t>NY</a:t>
                      </a:r>
                      <a:endParaRPr lang="en-US" b="0" dirty="0">
                        <a:solidFill>
                          <a:srgbClr val="404040"/>
                        </a:solidFill>
                        <a:latin typeface="+mj-lt"/>
                        <a:cs typeface="Century Gothic"/>
                      </a:endParaRPr>
                    </a:p>
                  </a:txBody>
                  <a:tcPr anchor="ctr"/>
                </a:tc>
                <a:tc>
                  <a:txBody>
                    <a:bodyPr/>
                    <a:lstStyle/>
                    <a:p>
                      <a:pPr algn="ctr"/>
                      <a:r>
                        <a:rPr lang="en-US" dirty="0" smtClean="0"/>
                        <a:t>MA</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468302">
                <a:tc>
                  <a:txBody>
                    <a:bodyPr/>
                    <a:lstStyle/>
                    <a:p>
                      <a:r>
                        <a:rPr lang="en-US" dirty="0" smtClean="0"/>
                        <a:t>Thermal Energy</a:t>
                      </a:r>
                      <a:endParaRPr lang="en-US" b="0" dirty="0">
                        <a:solidFill>
                          <a:srgbClr val="404040"/>
                        </a:solidFill>
                        <a:latin typeface="+mj-lt"/>
                        <a:cs typeface="Century Gothic"/>
                      </a:endParaRPr>
                    </a:p>
                  </a:txBody>
                  <a:tcPr anchor="ctr"/>
                </a:tc>
                <a:tc>
                  <a:txBody>
                    <a:bodyPr/>
                    <a:lstStyle/>
                    <a:p>
                      <a:pPr algn="ctr"/>
                      <a:r>
                        <a:rPr lang="en-US" dirty="0" smtClean="0"/>
                        <a:t>8</a:t>
                      </a:r>
                      <a:endParaRPr lang="en-US" b="0" dirty="0">
                        <a:solidFill>
                          <a:srgbClr val="404040"/>
                        </a:solidFill>
                        <a:latin typeface="+mj-lt"/>
                        <a:cs typeface="Century Gothic"/>
                      </a:endParaRPr>
                    </a:p>
                  </a:txBody>
                  <a:tcPr anchor="ctr"/>
                </a:tc>
                <a:tc>
                  <a:txBody>
                    <a:bodyPr/>
                    <a:lstStyle/>
                    <a:p>
                      <a:pPr algn="ctr"/>
                      <a:r>
                        <a:rPr lang="en-US" dirty="0" smtClean="0"/>
                        <a:t>8</a:t>
                      </a:r>
                      <a:endParaRPr lang="en-US" b="0" dirty="0">
                        <a:solidFill>
                          <a:srgbClr val="404040"/>
                        </a:solidFill>
                        <a:latin typeface="+mj-lt"/>
                        <a:cs typeface="Century Gothic"/>
                      </a:endParaRPr>
                    </a:p>
                  </a:txBody>
                  <a:tcPr anchor="ctr"/>
                </a:tc>
                <a:tc>
                  <a:txBody>
                    <a:bodyPr/>
                    <a:lstStyle/>
                    <a:p>
                      <a:pPr algn="ctr"/>
                      <a:r>
                        <a:rPr lang="en-US" b="0" dirty="0" smtClean="0">
                          <a:solidFill>
                            <a:schemeClr val="dk1"/>
                          </a:solidFill>
                          <a:latin typeface="+mn-lt"/>
                          <a:cs typeface="+mn-cs"/>
                        </a:rPr>
                        <a:t>8</a:t>
                      </a:r>
                      <a:endParaRPr lang="en-US" b="0" dirty="0">
                        <a:solidFill>
                          <a:srgbClr val="404040"/>
                        </a:solidFill>
                        <a:latin typeface="+mj-lt"/>
                        <a:cs typeface="Century Gothic"/>
                      </a:endParaRPr>
                    </a:p>
                  </a:txBody>
                  <a:tcPr anchor="ctr"/>
                </a:tc>
              </a:tr>
              <a:tr h="468302">
                <a:tc>
                  <a:txBody>
                    <a:bodyPr/>
                    <a:lstStyle/>
                    <a:p>
                      <a:r>
                        <a:rPr lang="en-US" dirty="0" smtClean="0"/>
                        <a:t>Supply with O&amp;M</a:t>
                      </a:r>
                      <a:endParaRPr lang="en-US" b="0" dirty="0">
                        <a:solidFill>
                          <a:srgbClr val="404040"/>
                        </a:solidFill>
                        <a:latin typeface="+mj-lt"/>
                        <a:cs typeface="Century Gothic"/>
                      </a:endParaRPr>
                    </a:p>
                  </a:txBody>
                  <a:tcPr anchor="ctr"/>
                </a:tc>
                <a:tc>
                  <a:txBody>
                    <a:bodyPr/>
                    <a:lstStyle/>
                    <a:p>
                      <a:pPr algn="ctr"/>
                      <a:r>
                        <a:rPr lang="en-US" dirty="0" smtClean="0"/>
                        <a:t>32</a:t>
                      </a:r>
                      <a:endParaRPr lang="en-US" b="0" dirty="0">
                        <a:solidFill>
                          <a:srgbClr val="404040"/>
                        </a:solidFill>
                        <a:latin typeface="+mj-lt"/>
                        <a:cs typeface="Century Gothic"/>
                      </a:endParaRPr>
                    </a:p>
                  </a:txBody>
                  <a:tcPr anchor="ctr"/>
                </a:tc>
                <a:tc>
                  <a:txBody>
                    <a:bodyPr/>
                    <a:lstStyle/>
                    <a:p>
                      <a:pPr algn="ctr"/>
                      <a:r>
                        <a:rPr lang="en-US" dirty="0" smtClean="0"/>
                        <a:t>25</a:t>
                      </a:r>
                      <a:endParaRPr lang="en-US" b="0" dirty="0">
                        <a:solidFill>
                          <a:srgbClr val="404040"/>
                        </a:solidFill>
                        <a:latin typeface="+mj-lt"/>
                        <a:cs typeface="Century Gothic"/>
                      </a:endParaRPr>
                    </a:p>
                  </a:txBody>
                  <a:tcPr anchor="ctr"/>
                </a:tc>
                <a:tc>
                  <a:txBody>
                    <a:bodyPr/>
                    <a:lstStyle/>
                    <a:p>
                      <a:pPr algn="ctr"/>
                      <a:r>
                        <a:rPr lang="en-US" dirty="0" smtClean="0"/>
                        <a:t>20</a:t>
                      </a:r>
                      <a:endParaRPr lang="en-US" b="0" dirty="0">
                        <a:solidFill>
                          <a:srgbClr val="404040"/>
                        </a:solidFill>
                        <a:latin typeface="+mj-lt"/>
                        <a:cs typeface="Century Gothic"/>
                      </a:endParaRPr>
                    </a:p>
                  </a:txBody>
                  <a:tcPr anchor="ctr"/>
                </a:tc>
              </a:tr>
              <a:tr h="468302">
                <a:tc>
                  <a:txBody>
                    <a:bodyPr/>
                    <a:lstStyle/>
                    <a:p>
                      <a:r>
                        <a:rPr lang="en-US" dirty="0" smtClean="0"/>
                        <a:t>Demand - Standby</a:t>
                      </a:r>
                      <a:endParaRPr lang="en-US" b="0" dirty="0">
                        <a:solidFill>
                          <a:srgbClr val="404040"/>
                        </a:solidFill>
                        <a:latin typeface="+mj-lt"/>
                        <a:cs typeface="Century Gothic"/>
                      </a:endParaRPr>
                    </a:p>
                  </a:txBody>
                  <a:tcPr anchor="ctr"/>
                </a:tc>
                <a:tc>
                  <a:txBody>
                    <a:bodyPr/>
                    <a:lstStyle/>
                    <a:p>
                      <a:pPr algn="ctr"/>
                      <a:r>
                        <a:rPr lang="en-US" dirty="0" smtClean="0"/>
                        <a:t>0</a:t>
                      </a:r>
                      <a:endParaRPr lang="en-US" b="0" dirty="0">
                        <a:solidFill>
                          <a:srgbClr val="404040"/>
                        </a:solidFill>
                        <a:latin typeface="+mj-lt"/>
                        <a:cs typeface="Century Gothic"/>
                      </a:endParaRPr>
                    </a:p>
                  </a:txBody>
                  <a:tcPr anchor="ctr"/>
                </a:tc>
                <a:tc>
                  <a:txBody>
                    <a:bodyPr/>
                    <a:lstStyle/>
                    <a:p>
                      <a:pPr algn="ctr"/>
                      <a:r>
                        <a:rPr lang="en-US" dirty="0" smtClean="0"/>
                        <a:t>0</a:t>
                      </a:r>
                      <a:endParaRPr lang="en-US" b="0" dirty="0">
                        <a:solidFill>
                          <a:srgbClr val="404040"/>
                        </a:solidFill>
                        <a:latin typeface="+mj-lt"/>
                        <a:cs typeface="Century Gothic"/>
                      </a:endParaRPr>
                    </a:p>
                  </a:txBody>
                  <a:tcPr anchor="ctr"/>
                </a:tc>
                <a:tc>
                  <a:txBody>
                    <a:bodyPr/>
                    <a:lstStyle/>
                    <a:p>
                      <a:pPr algn="ctr"/>
                      <a:r>
                        <a:rPr lang="en-US" dirty="0" smtClean="0"/>
                        <a:t>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Capacity</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NA</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NA</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13</a:t>
                      </a:r>
                      <a:endParaRPr lang="en-US" b="0" dirty="0">
                        <a:solidFill>
                          <a:srgbClr val="404040"/>
                        </a:solidFill>
                        <a:latin typeface="+mj-lt"/>
                        <a:cs typeface="Century Gothic"/>
                      </a:endParaRPr>
                    </a:p>
                  </a:txBody>
                  <a:tcPr anchor="ctr"/>
                </a:tc>
              </a:tr>
              <a:tr h="468302">
                <a:tc>
                  <a:txBody>
                    <a:bodyPr/>
                    <a:lstStyle/>
                    <a:p>
                      <a:r>
                        <a:rPr lang="en-US" dirty="0" smtClean="0"/>
                        <a:t>Distribution</a:t>
                      </a:r>
                      <a:endParaRPr lang="en-US" b="0" dirty="0">
                        <a:solidFill>
                          <a:srgbClr val="404040"/>
                        </a:solidFill>
                        <a:latin typeface="+mj-lt"/>
                        <a:cs typeface="Century Gothic"/>
                      </a:endParaRPr>
                    </a:p>
                  </a:txBody>
                  <a:tcPr anchor="ctr"/>
                </a:tc>
                <a:tc>
                  <a:txBody>
                    <a:bodyPr/>
                    <a:lstStyle/>
                    <a:p>
                      <a:pPr algn="ctr"/>
                      <a:r>
                        <a:rPr lang="en-US" dirty="0" smtClean="0"/>
                        <a:t>12</a:t>
                      </a:r>
                      <a:endParaRPr lang="en-US" b="0" dirty="0">
                        <a:solidFill>
                          <a:srgbClr val="404040"/>
                        </a:solidFill>
                        <a:latin typeface="+mj-lt"/>
                        <a:cs typeface="Century Gothic"/>
                      </a:endParaRPr>
                    </a:p>
                  </a:txBody>
                  <a:tcPr anchor="ctr"/>
                </a:tc>
                <a:tc>
                  <a:txBody>
                    <a:bodyPr/>
                    <a:lstStyle/>
                    <a:p>
                      <a:pPr algn="ctr"/>
                      <a:r>
                        <a:rPr lang="en-US" dirty="0" smtClean="0"/>
                        <a:t>0</a:t>
                      </a:r>
                      <a:endParaRPr lang="en-US" b="0" dirty="0">
                        <a:solidFill>
                          <a:srgbClr val="404040"/>
                        </a:solidFill>
                        <a:latin typeface="+mj-lt"/>
                        <a:cs typeface="Century Gothic"/>
                      </a:endParaRPr>
                    </a:p>
                  </a:txBody>
                  <a:tcPr anchor="ctr"/>
                </a:tc>
                <a:tc>
                  <a:txBody>
                    <a:bodyPr/>
                    <a:lstStyle/>
                    <a:p>
                      <a:pPr algn="ctr"/>
                      <a:r>
                        <a:rPr lang="en-US" dirty="0" smtClean="0"/>
                        <a:t>9</a:t>
                      </a:r>
                      <a:endParaRPr lang="en-US" b="0" dirty="0">
                        <a:solidFill>
                          <a:srgbClr val="404040"/>
                        </a:solidFill>
                        <a:latin typeface="+mj-lt"/>
                        <a:cs typeface="Century Gothic"/>
                      </a:endParaRPr>
                    </a:p>
                  </a:txBody>
                  <a:tcPr anchor="ctr"/>
                </a:tc>
              </a:tr>
              <a:tr h="468302">
                <a:tc>
                  <a:txBody>
                    <a:bodyPr/>
                    <a:lstStyle/>
                    <a:p>
                      <a:r>
                        <a:rPr lang="en-US" dirty="0" smtClean="0"/>
                        <a:t>Ancillary Service/PQ</a:t>
                      </a:r>
                      <a:endParaRPr lang="en-US" b="0" dirty="0">
                        <a:solidFill>
                          <a:srgbClr val="404040"/>
                        </a:solidFill>
                        <a:latin typeface="+mj-lt"/>
                        <a:cs typeface="Century Gothic"/>
                      </a:endParaRPr>
                    </a:p>
                  </a:txBody>
                  <a:tcPr anchor="ctr"/>
                </a:tc>
                <a:tc>
                  <a:txBody>
                    <a:bodyPr/>
                    <a:lstStyle/>
                    <a:p>
                      <a:pPr algn="ctr"/>
                      <a:r>
                        <a:rPr lang="en-US" dirty="0" smtClean="0"/>
                        <a:t>4</a:t>
                      </a:r>
                      <a:endParaRPr lang="en-US" b="0" dirty="0">
                        <a:solidFill>
                          <a:srgbClr val="404040"/>
                        </a:solidFill>
                        <a:latin typeface="+mj-lt"/>
                        <a:cs typeface="Century Gothic"/>
                      </a:endParaRPr>
                    </a:p>
                  </a:txBody>
                  <a:tcPr anchor="ctr"/>
                </a:tc>
                <a:tc>
                  <a:txBody>
                    <a:bodyPr/>
                    <a:lstStyle/>
                    <a:p>
                      <a:pPr algn="ctr"/>
                      <a:r>
                        <a:rPr lang="en-US" dirty="0" smtClean="0"/>
                        <a:t>4</a:t>
                      </a:r>
                      <a:endParaRPr lang="en-US" b="0" dirty="0">
                        <a:solidFill>
                          <a:srgbClr val="404040"/>
                        </a:solidFill>
                        <a:latin typeface="+mj-lt"/>
                        <a:cs typeface="Century Gothic"/>
                      </a:endParaRPr>
                    </a:p>
                  </a:txBody>
                  <a:tcPr anchor="ctr"/>
                </a:tc>
                <a:tc>
                  <a:txBody>
                    <a:bodyPr/>
                    <a:lstStyle/>
                    <a:p>
                      <a:pPr algn="ctr"/>
                      <a:r>
                        <a:rPr lang="en-US" dirty="0" smtClean="0"/>
                        <a:t>6</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LR/Solar/Storage</a:t>
                      </a:r>
                      <a:endParaRPr lang="en-US" b="0" dirty="0" smtClean="0">
                        <a:solidFill>
                          <a:srgbClr val="404040"/>
                        </a:solidFill>
                        <a:latin typeface="+mj-lt"/>
                        <a:cs typeface="Century Gothic"/>
                      </a:endParaRPr>
                    </a:p>
                  </a:txBody>
                  <a:tcPr anchor="ctr"/>
                </a:tc>
                <a:tc>
                  <a:txBody>
                    <a:bodyPr/>
                    <a:lstStyle/>
                    <a:p>
                      <a:pPr algn="ctr"/>
                      <a:r>
                        <a:rPr lang="en-US" dirty="0" smtClean="0"/>
                        <a:t>6</a:t>
                      </a:r>
                      <a:endParaRPr lang="en-US" b="0" dirty="0">
                        <a:solidFill>
                          <a:srgbClr val="404040"/>
                        </a:solidFill>
                        <a:latin typeface="+mj-lt"/>
                        <a:cs typeface="Century Gothic"/>
                      </a:endParaRPr>
                    </a:p>
                  </a:txBody>
                  <a:tcPr anchor="ctr"/>
                </a:tc>
                <a:tc>
                  <a:txBody>
                    <a:bodyPr/>
                    <a:lstStyle/>
                    <a:p>
                      <a:pPr algn="ctr"/>
                      <a:r>
                        <a:rPr lang="en-US" dirty="0" smtClean="0"/>
                        <a:t>10</a:t>
                      </a:r>
                      <a:endParaRPr lang="en-US" b="0" dirty="0">
                        <a:solidFill>
                          <a:srgbClr val="404040"/>
                        </a:solidFill>
                        <a:latin typeface="+mj-lt"/>
                        <a:cs typeface="Century Gothic"/>
                      </a:endParaRPr>
                    </a:p>
                  </a:txBody>
                  <a:tcPr anchor="ctr"/>
                </a:tc>
                <a:tc>
                  <a:txBody>
                    <a:bodyPr/>
                    <a:lstStyle/>
                    <a:p>
                      <a:pPr algn="ctr"/>
                      <a:r>
                        <a:rPr lang="en-US" dirty="0" smtClean="0"/>
                        <a:t>5</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Carbon Offset</a:t>
                      </a:r>
                      <a:r>
                        <a:rPr lang="en-US" b="0" baseline="0" dirty="0" smtClean="0">
                          <a:solidFill>
                            <a:srgbClr val="404040"/>
                          </a:solidFill>
                          <a:latin typeface="+mj-lt"/>
                          <a:cs typeface="Century Gothic"/>
                        </a:rPr>
                        <a:t> or REC</a:t>
                      </a:r>
                      <a:endParaRPr lang="en-US" b="0" dirty="0" smtClean="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a:t>
                      </a:r>
                      <a:endParaRPr lang="en-US" b="0" dirty="0">
                        <a:solidFill>
                          <a:srgbClr val="404040"/>
                        </a:solidFill>
                        <a:latin typeface="+mj-lt"/>
                        <a:cs typeface="Century Gothic"/>
                      </a:endParaRPr>
                    </a:p>
                  </a:txBody>
                  <a:tcPr anchor="ctr"/>
                </a:tc>
                <a:tc>
                  <a:txBody>
                    <a:bodyPr/>
                    <a:lstStyle/>
                    <a:p>
                      <a:pPr algn="ctr"/>
                      <a:r>
                        <a:rPr lang="en-US" sz="1800" b="0" kern="1200" dirty="0" smtClean="0">
                          <a:solidFill>
                            <a:srgbClr val="404040"/>
                          </a:solidFill>
                          <a:latin typeface="+mn-lt"/>
                          <a:ea typeface="+mn-ea"/>
                          <a:cs typeface="Century Gothic"/>
                        </a:rPr>
                        <a:t>(2)</a:t>
                      </a:r>
                      <a:endParaRPr lang="en-US" sz="1800" b="0" kern="1200" dirty="0">
                        <a:solidFill>
                          <a:srgbClr val="404040"/>
                        </a:solidFill>
                        <a:latin typeface="+mn-lt"/>
                        <a:ea typeface="+mn-ea"/>
                        <a:cs typeface="Century Gothic"/>
                      </a:endParaRPr>
                    </a:p>
                  </a:txBody>
                  <a:tcPr anchor="ctr"/>
                </a:tc>
                <a:tc>
                  <a:txBody>
                    <a:bodyPr/>
                    <a:lstStyle/>
                    <a:p>
                      <a:pPr algn="ctr"/>
                      <a:r>
                        <a:rPr lang="en-US" sz="1800" b="0" kern="1200" dirty="0" smtClean="0">
                          <a:solidFill>
                            <a:srgbClr val="404040"/>
                          </a:solidFill>
                          <a:latin typeface="+mn-lt"/>
                          <a:ea typeface="+mn-ea"/>
                          <a:cs typeface="Century Gothic"/>
                        </a:rPr>
                        <a:t>(2)</a:t>
                      </a:r>
                      <a:endParaRPr lang="en-US" sz="1800" b="0" kern="1200" dirty="0">
                        <a:solidFill>
                          <a:srgbClr val="404040"/>
                        </a:solidFill>
                        <a:latin typeface="+mn-lt"/>
                        <a:ea typeface="+mn-ea"/>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Total, $/MWh</a:t>
                      </a:r>
                      <a:endParaRPr lang="en-US" b="0" dirty="0" smtClean="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77</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52</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71</a:t>
                      </a:r>
                      <a:endParaRPr lang="en-US" b="0" dirty="0">
                        <a:solidFill>
                          <a:srgbClr val="404040"/>
                        </a:solidFill>
                        <a:latin typeface="+mj-lt"/>
                        <a:cs typeface="Century Gothic"/>
                      </a:endParaRPr>
                    </a:p>
                  </a:txBody>
                  <a:tcPr anchor="ctr"/>
                </a:tc>
              </a:tr>
              <a:tr h="468302">
                <a:tc>
                  <a:txBody>
                    <a:bodyPr/>
                    <a:lstStyle/>
                    <a:p>
                      <a:r>
                        <a:rPr lang="en-US" dirty="0" smtClean="0"/>
                        <a:t>% Reduction Cost</a:t>
                      </a:r>
                      <a:endParaRPr lang="en-US" b="0" dirty="0">
                        <a:solidFill>
                          <a:srgbClr val="404040"/>
                        </a:solidFill>
                        <a:latin typeface="+mj-lt"/>
                        <a:cs typeface="Century Gothic"/>
                      </a:endParaRPr>
                    </a:p>
                  </a:txBody>
                  <a:tcPr anchor="ctr"/>
                </a:tc>
                <a:tc>
                  <a:txBody>
                    <a:bodyPr/>
                    <a:lstStyle/>
                    <a:p>
                      <a:pPr algn="ctr"/>
                      <a:r>
                        <a:rPr lang="en-US" dirty="0" smtClean="0"/>
                        <a:t>46%</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36%</a:t>
                      </a:r>
                      <a:endParaRPr lang="en-US" b="0" dirty="0">
                        <a:solidFill>
                          <a:srgbClr val="404040"/>
                        </a:solidFill>
                        <a:latin typeface="+mj-lt"/>
                        <a:cs typeface="Century Gothic"/>
                      </a:endParaRPr>
                    </a:p>
                  </a:txBody>
                  <a:tcPr anchor="ctr"/>
                </a:tc>
                <a:tc>
                  <a:txBody>
                    <a:bodyPr/>
                    <a:lstStyle/>
                    <a:p>
                      <a:pPr algn="ctr"/>
                      <a:r>
                        <a:rPr lang="en-US" dirty="0" smtClean="0"/>
                        <a:t>63%</a:t>
                      </a:r>
                      <a:endParaRPr lang="en-US" b="0" dirty="0">
                        <a:solidFill>
                          <a:srgbClr val="404040"/>
                        </a:solidFill>
                        <a:latin typeface="+mj-lt"/>
                        <a:cs typeface="Century Gothic"/>
                      </a:endParaRPr>
                    </a:p>
                  </a:txBody>
                  <a:tcPr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xmlns="" val="291624281"/>
              </p:ext>
            </p:extLst>
          </p:nvPr>
        </p:nvGraphicFramePr>
        <p:xfrm>
          <a:off x="4618754" y="1810337"/>
          <a:ext cx="3942786" cy="370840"/>
        </p:xfrm>
        <a:graphic>
          <a:graphicData uri="http://schemas.openxmlformats.org/drawingml/2006/table">
            <a:tbl>
              <a:tblPr firstRow="1" bandRow="1">
                <a:tableStyleId>{5C22544A-7EE6-4342-B048-85BDC9FD1C3A}</a:tableStyleId>
              </a:tblPr>
              <a:tblGrid>
                <a:gridCol w="1070279"/>
                <a:gridCol w="1070279"/>
                <a:gridCol w="1802228"/>
              </a:tblGrid>
              <a:tr h="370840">
                <a:tc>
                  <a:txBody>
                    <a:bodyPr/>
                    <a:lstStyle/>
                    <a:p>
                      <a:r>
                        <a:rPr lang="en-US" dirty="0" smtClean="0">
                          <a:solidFill>
                            <a:schemeClr val="tx1"/>
                          </a:solidFill>
                        </a:rPr>
                        <a:t>40</a:t>
                      </a:r>
                      <a:endParaRPr lang="en-US" dirty="0">
                        <a:solidFill>
                          <a:schemeClr val="tx1"/>
                        </a:solidFill>
                      </a:endParaRPr>
                    </a:p>
                  </a:txBody>
                  <a:tcPr>
                    <a:solidFill>
                      <a:schemeClr val="accent6">
                        <a:lumMod val="20000"/>
                        <a:lumOff val="80000"/>
                        <a:alpha val="44000"/>
                      </a:schemeClr>
                    </a:solidFill>
                  </a:tcPr>
                </a:tc>
                <a:tc>
                  <a:txBody>
                    <a:bodyPr/>
                    <a:lstStyle/>
                    <a:p>
                      <a:r>
                        <a:rPr lang="en-US" dirty="0" smtClean="0">
                          <a:solidFill>
                            <a:schemeClr val="tx1"/>
                          </a:solidFill>
                        </a:rPr>
                        <a:t>39</a:t>
                      </a:r>
                      <a:endParaRPr lang="en-US" dirty="0">
                        <a:solidFill>
                          <a:schemeClr val="tx1"/>
                        </a:solidFill>
                      </a:endParaRPr>
                    </a:p>
                  </a:txBody>
                  <a:tcPr>
                    <a:solidFill>
                      <a:schemeClr val="accent6">
                        <a:lumMod val="20000"/>
                        <a:lumOff val="80000"/>
                        <a:alpha val="44000"/>
                      </a:schemeClr>
                    </a:solidFill>
                  </a:tcPr>
                </a:tc>
                <a:tc>
                  <a:txBody>
                    <a:bodyPr/>
                    <a:lstStyle/>
                    <a:p>
                      <a:r>
                        <a:rPr lang="en-US" dirty="0" smtClean="0">
                          <a:solidFill>
                            <a:schemeClr val="tx1"/>
                          </a:solidFill>
                        </a:rPr>
                        <a:t>31    RTP Only</a:t>
                      </a:r>
                      <a:endParaRPr lang="en-US" dirty="0">
                        <a:solidFill>
                          <a:schemeClr val="tx1"/>
                        </a:solidFill>
                      </a:endParaRPr>
                    </a:p>
                  </a:txBody>
                  <a:tcPr>
                    <a:solidFill>
                      <a:schemeClr val="accent6">
                        <a:lumMod val="20000"/>
                        <a:lumOff val="80000"/>
                        <a:alpha val="44000"/>
                      </a:schemeClr>
                    </a:solidFill>
                  </a:tcPr>
                </a:tc>
              </a:tr>
            </a:tbl>
          </a:graphicData>
        </a:graphic>
      </p:graphicFrame>
    </p:spTree>
    <p:extLst>
      <p:ext uri="{BB962C8B-B14F-4D97-AF65-F5344CB8AC3E}">
        <p14:creationId xmlns:p14="http://schemas.microsoft.com/office/powerpoint/2010/main" xmlns="" val="42029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622123869"/>
              </p:ext>
            </p:extLst>
          </p:nvPr>
        </p:nvGraphicFramePr>
        <p:xfrm>
          <a:off x="247054" y="1104604"/>
          <a:ext cx="8287346" cy="4683760"/>
        </p:xfrm>
        <a:graphic>
          <a:graphicData uri="http://schemas.openxmlformats.org/drawingml/2006/table">
            <a:tbl>
              <a:tblPr firstRow="1" bandRow="1">
                <a:tableStyleId>{17292A2E-F333-43FB-9621-5CBBE7FDCDCB}</a:tableStyleId>
              </a:tblPr>
              <a:tblGrid>
                <a:gridCol w="2047911"/>
                <a:gridCol w="1182526"/>
                <a:gridCol w="1022791"/>
                <a:gridCol w="1165412"/>
                <a:gridCol w="358588"/>
                <a:gridCol w="2510118"/>
              </a:tblGrid>
              <a:tr h="370840">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endParaRPr lang="en-US" dirty="0">
                        <a:solidFill>
                          <a:schemeClr val="bg1"/>
                        </a:solidFill>
                        <a:latin typeface="+mj-lt"/>
                      </a:endParaRPr>
                    </a:p>
                  </a:txBody>
                  <a:tcPr/>
                </a:tc>
                <a:tc gridSpan="3">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dirty="0" smtClean="0">
                          <a:solidFill>
                            <a:schemeClr val="bg1"/>
                          </a:solidFill>
                          <a:latin typeface="+mj-lt"/>
                        </a:rPr>
                        <a:t>Before/After Microgrid</a:t>
                      </a:r>
                      <a:endParaRPr lang="en-US" dirty="0">
                        <a:solidFill>
                          <a:schemeClr val="bg1"/>
                        </a:solidFill>
                        <a:latin typeface="+mj-lt"/>
                      </a:endParaRPr>
                    </a:p>
                  </a:txBody>
                  <a:tcPr anchor="ctr"/>
                </a:tc>
                <a:tc hMerge="1">
                  <a:txBody>
                    <a:bodyPr/>
                    <a:lstStyle/>
                    <a:p>
                      <a:endParaRPr lang="en-US"/>
                    </a:p>
                  </a:txBody>
                  <a:tcPr/>
                </a:tc>
                <a:tc hMerge="1">
                  <a:txBody>
                    <a:bodyPr/>
                    <a:lstStyle/>
                    <a:p>
                      <a:endParaRPr lang="en-US"/>
                    </a:p>
                  </a:txBody>
                  <a:tcPr/>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chemeClr val="bg1"/>
                        </a:solidFill>
                        <a:effectLst/>
                        <a:uLnTx/>
                        <a:uFillTx/>
                        <a:latin typeface="+mj-lt"/>
                        <a:ea typeface="+mn-ea"/>
                        <a:cs typeface="+mn-cs"/>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solidFill>
                            <a:schemeClr val="bg1"/>
                          </a:solidFill>
                          <a:effectLst/>
                          <a:uLnTx/>
                          <a:uFillTx/>
                          <a:latin typeface="+mj-lt"/>
                        </a:rPr>
                        <a:t>INVESTMENT</a:t>
                      </a:r>
                      <a:endParaRPr kumimoji="0" lang="en-US" sz="1800" b="1" i="0" u="none" strike="noStrike" kern="1200" cap="none" spc="0" normalizeH="0" baseline="0" noProof="0" dirty="0" smtClean="0">
                        <a:ln>
                          <a:noFill/>
                        </a:ln>
                        <a:solidFill>
                          <a:schemeClr val="bg1"/>
                        </a:solidFill>
                        <a:effectLst/>
                        <a:uLnTx/>
                        <a:uFillTx/>
                        <a:latin typeface="+mj-lt"/>
                        <a:ea typeface="+mn-ea"/>
                        <a:cs typeface="+mn-cs"/>
                      </a:endParaRPr>
                    </a:p>
                  </a:txBody>
                  <a:tcPr anchor="ctr">
                    <a:lnL>
                      <a:noFill/>
                    </a:lnL>
                  </a:tcPr>
                </a:tc>
              </a:tr>
              <a:tr h="370840">
                <a:tc>
                  <a:txBody>
                    <a:bodyPr/>
                    <a:lstStyle/>
                    <a:p>
                      <a:endParaRPr lang="en-US" b="1" dirty="0">
                        <a:latin typeface="+mj-lt"/>
                      </a:endParaRPr>
                    </a:p>
                  </a:txBody>
                  <a:tcPr anchor="ctr"/>
                </a:tc>
                <a:tc>
                  <a:txBody>
                    <a:bodyPr/>
                    <a:lstStyle/>
                    <a:p>
                      <a:pPr algn="ctr" rtl="0" fontAlgn="ctr"/>
                      <a:r>
                        <a:rPr lang="en-US" sz="1800" b="1" i="0" u="none" strike="noStrike" dirty="0" smtClean="0">
                          <a:solidFill>
                            <a:schemeClr val="tx1"/>
                          </a:solidFill>
                          <a:effectLst/>
                          <a:latin typeface="Arial" panose="020B0604020202020204" pitchFamily="34" charset="0"/>
                        </a:rPr>
                        <a:t>NY</a:t>
                      </a:r>
                      <a:endParaRPr lang="en-US" sz="1800" b="1" i="0" u="none" strike="noStrike" dirty="0">
                        <a:solidFill>
                          <a:schemeClr val="tx1"/>
                        </a:solidFill>
                        <a:effectLst/>
                        <a:latin typeface="Arial" panose="020B0604020202020204" pitchFamily="34" charset="0"/>
                      </a:endParaRPr>
                    </a:p>
                  </a:txBody>
                  <a:tcPr marL="7620" marR="7620" marT="7620" marB="0" anchor="ctr"/>
                </a:tc>
                <a:tc>
                  <a:txBody>
                    <a:bodyPr/>
                    <a:lstStyle/>
                    <a:p>
                      <a:pPr algn="ctr"/>
                      <a:r>
                        <a:rPr lang="en-US" sz="1800" b="1" dirty="0" smtClean="0">
                          <a:latin typeface="+mj-lt"/>
                        </a:rPr>
                        <a:t>Boston</a:t>
                      </a:r>
                      <a:endParaRPr lang="en-US" sz="1800" b="1" dirty="0">
                        <a:latin typeface="+mj-lt"/>
                      </a:endParaRPr>
                    </a:p>
                  </a:txBody>
                  <a:tcPr anchor="ctr"/>
                </a:tc>
                <a:tc>
                  <a:txBody>
                    <a:bodyPr/>
                    <a:lstStyle/>
                    <a:p>
                      <a:pPr algn="ctr"/>
                      <a:r>
                        <a:rPr lang="en-US" sz="1800" b="1" dirty="0" smtClean="0">
                          <a:latin typeface="+mj-lt"/>
                        </a:rPr>
                        <a:t>DC</a:t>
                      </a:r>
                      <a:endParaRPr lang="en-US" sz="1800" b="1" dirty="0">
                        <a:latin typeface="+mj-lt"/>
                      </a:endParaRPr>
                    </a:p>
                  </a:txBody>
                  <a:tcPr anchor="ctr"/>
                </a:tc>
                <a:tc>
                  <a:txBody>
                    <a:bodyPr/>
                    <a:lstStyle/>
                    <a:p>
                      <a:pPr lvl="0"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lvl="0" algn="l"/>
                      <a:endParaRPr lang="en-US" sz="1800" b="0" dirty="0">
                        <a:latin typeface="+mj-lt"/>
                      </a:endParaRPr>
                    </a:p>
                  </a:txBody>
                  <a:tcPr anchor="ctr">
                    <a:lnL>
                      <a:noFill/>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Utility Revenue, $M</a:t>
                      </a:r>
                      <a:endParaRPr lang="en-US" b="1" dirty="0">
                        <a:latin typeface="+mj-lt"/>
                      </a:endParaRPr>
                    </a:p>
                  </a:txBody>
                  <a:tcPr anchor="ctr"/>
                </a:tc>
                <a:tc>
                  <a:txBody>
                    <a:bodyPr/>
                    <a:lstStyle/>
                    <a:p>
                      <a:pPr algn="ctr" rtl="0" fontAlgn="ctr"/>
                      <a:r>
                        <a:rPr lang="en-US" sz="1800" b="1" i="0" u="none" strike="noStrike" dirty="0">
                          <a:solidFill>
                            <a:srgbClr val="5A5A59"/>
                          </a:solidFill>
                          <a:effectLst/>
                          <a:latin typeface="Arial" panose="020B0604020202020204" pitchFamily="34" charset="0"/>
                        </a:rPr>
                        <a:t>22 / </a:t>
                      </a:r>
                      <a:r>
                        <a:rPr lang="en-US" sz="1800" b="1" i="0" u="none" strike="noStrike" dirty="0" smtClean="0">
                          <a:solidFill>
                            <a:srgbClr val="5A5A59"/>
                          </a:solidFill>
                          <a:effectLst/>
                          <a:latin typeface="Arial" panose="020B0604020202020204" pitchFamily="34" charset="0"/>
                        </a:rPr>
                        <a:t>19</a:t>
                      </a:r>
                      <a:endParaRPr lang="en-US" sz="1800" b="1" i="0" u="none" strike="noStrike" dirty="0">
                        <a:solidFill>
                          <a:srgbClr val="5A5A59"/>
                        </a:solidFill>
                        <a:effectLst/>
                        <a:latin typeface="Arial" panose="020B0604020202020204" pitchFamily="34" charset="0"/>
                      </a:endParaRPr>
                    </a:p>
                  </a:txBody>
                  <a:tcPr marL="7620" marR="7620" marT="7620" marB="0" anchor="ctr"/>
                </a:tc>
                <a:tc>
                  <a:txBody>
                    <a:bodyPr/>
                    <a:lstStyle/>
                    <a:p>
                      <a:pPr algn="ctr"/>
                      <a:r>
                        <a:rPr lang="en-US" sz="1800" b="1" dirty="0" smtClean="0">
                          <a:latin typeface="+mj-lt"/>
                        </a:rPr>
                        <a:t>16 / 16</a:t>
                      </a:r>
                      <a:endParaRPr lang="en-US" sz="1800" b="1"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800" b="1" dirty="0" smtClean="0">
                          <a:latin typeface="+mj-lt"/>
                        </a:rPr>
                        <a:t>7.4 / 5.2</a:t>
                      </a:r>
                      <a:endParaRPr lang="en-US" sz="1800" b="1"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lvl="0"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lvl="0" algn="l"/>
                      <a:r>
                        <a:rPr lang="en-US" sz="1800" dirty="0" smtClean="0">
                          <a:latin typeface="+mj-lt"/>
                        </a:rPr>
                        <a:t>SCADA + Software</a:t>
                      </a:r>
                      <a:endParaRPr lang="en-US" sz="1800" b="0" dirty="0">
                        <a:latin typeface="+mj-lt"/>
                      </a:endParaRPr>
                    </a:p>
                  </a:txBody>
                  <a:tcPr anchor="ctr">
                    <a:lnL>
                      <a:noFill/>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On-peak Demand Served,</a:t>
                      </a:r>
                      <a:r>
                        <a:rPr lang="en-US" baseline="0" dirty="0" smtClean="0">
                          <a:latin typeface="+mj-lt"/>
                        </a:rPr>
                        <a:t> MW</a:t>
                      </a:r>
                      <a:endParaRPr lang="en-US" dirty="0">
                        <a:latin typeface="+mj-lt"/>
                      </a:endParaRPr>
                    </a:p>
                  </a:txBody>
                  <a:tcPr anchor="ctr"/>
                </a:tc>
                <a:tc>
                  <a:txBody>
                    <a:bodyPr/>
                    <a:lstStyle/>
                    <a:p>
                      <a:pPr algn="ctr" rtl="0" fontAlgn="ctr"/>
                      <a:r>
                        <a:rPr lang="en-US" sz="1800" b="0" i="0" u="none" strike="noStrike">
                          <a:solidFill>
                            <a:srgbClr val="5A5A59"/>
                          </a:solidFill>
                          <a:effectLst/>
                          <a:latin typeface="Arial" panose="020B0604020202020204" pitchFamily="34" charset="0"/>
                        </a:rPr>
                        <a:t>58 / 53</a:t>
                      </a:r>
                    </a:p>
                  </a:txBody>
                  <a:tcPr marL="7620" marR="7620" marT="7620" marB="0" anchor="ctr"/>
                </a:tc>
                <a:tc>
                  <a:txBody>
                    <a:bodyPr/>
                    <a:lstStyle/>
                    <a:p>
                      <a:pPr marL="9144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58 / 40</a:t>
                      </a: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r>
                        <a:rPr lang="en-US" sz="1800" dirty="0" smtClean="0">
                          <a:latin typeface="+mj-lt"/>
                        </a:rPr>
                        <a:t>58 / 40</a:t>
                      </a:r>
                      <a:endParaRPr lang="en-US" sz="18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800" dirty="0" smtClean="0">
                          <a:latin typeface="+mj-lt"/>
                        </a:rPr>
                        <a:t>Communications</a:t>
                      </a:r>
                      <a:endParaRPr lang="en-US" sz="1800" b="0" dirty="0">
                        <a:latin typeface="+mj-lt"/>
                      </a:endParaRPr>
                    </a:p>
                  </a:txBody>
                  <a:tcPr anchor="ctr">
                    <a:lnL>
                      <a:noFill/>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Distribution</a:t>
                      </a:r>
                      <a:endParaRPr lang="en-US" dirty="0">
                        <a:latin typeface="+mj-lt"/>
                      </a:endParaRPr>
                    </a:p>
                  </a:txBody>
                  <a:tcPr anchor="ctr"/>
                </a:tc>
                <a:tc>
                  <a:txBody>
                    <a:bodyPr/>
                    <a:lstStyle/>
                    <a:p>
                      <a:pPr algn="ctr" rtl="0" fontAlgn="ctr"/>
                      <a:r>
                        <a:rPr lang="en-US" sz="1800" b="0" i="0" u="none" strike="noStrike" dirty="0" smtClean="0">
                          <a:solidFill>
                            <a:srgbClr val="5A5A59"/>
                          </a:solidFill>
                          <a:effectLst/>
                          <a:latin typeface="Arial" panose="020B0604020202020204" pitchFamily="34" charset="0"/>
                        </a:rPr>
                        <a:t>4.4 / 1.4</a:t>
                      </a:r>
                      <a:endParaRPr lang="en-US" sz="1800" b="0" i="0" u="none" strike="noStrike" dirty="0">
                        <a:solidFill>
                          <a:srgbClr val="5A5A59"/>
                        </a:solidFill>
                        <a:effectLst/>
                        <a:latin typeface="Arial" panose="020B0604020202020204" pitchFamily="34" charset="0"/>
                      </a:endParaRPr>
                    </a:p>
                  </a:txBody>
                  <a:tcPr marL="7620" marR="7620" marT="7620" marB="0" anchor="ctr"/>
                </a:tc>
                <a:tc>
                  <a:txBody>
                    <a:bodyPr/>
                    <a:lstStyle/>
                    <a:p>
                      <a:pPr marL="91440" algn="ctr"/>
                      <a:r>
                        <a:rPr lang="en-US" sz="1800" dirty="0" smtClean="0">
                          <a:latin typeface="+mj-lt"/>
                        </a:rPr>
                        <a:t>5 /</a:t>
                      </a:r>
                      <a:r>
                        <a:rPr lang="en-US" sz="1800" baseline="0" dirty="0" smtClean="0">
                          <a:latin typeface="+mj-lt"/>
                        </a:rPr>
                        <a:t> </a:t>
                      </a:r>
                      <a:r>
                        <a:rPr lang="en-US" sz="1800" dirty="0" smtClean="0">
                          <a:latin typeface="+mj-lt"/>
                        </a:rPr>
                        <a:t>5</a:t>
                      </a:r>
                      <a:endParaRPr lang="en-US" sz="18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r>
                        <a:rPr lang="en-US" sz="1800" dirty="0" smtClean="0">
                          <a:latin typeface="+mj-lt"/>
                        </a:rPr>
                        <a:t>4.2 /2.0</a:t>
                      </a:r>
                      <a:endParaRPr lang="en-US" sz="18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endParaRPr lang="en-US"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800" dirty="0" smtClean="0">
                          <a:latin typeface="+mj-lt"/>
                        </a:rPr>
                        <a:t>Feeders / Smart Switches</a:t>
                      </a:r>
                      <a:endParaRPr lang="en-US" sz="1800" b="0" dirty="0">
                        <a:latin typeface="+mj-lt"/>
                      </a:endParaRPr>
                    </a:p>
                  </a:txBody>
                  <a:tcPr anchor="ctr">
                    <a:lnL>
                      <a:noFill/>
                    </a:lnL>
                  </a:tcPr>
                </a:tc>
              </a:tr>
              <a:tr h="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Demand Charges</a:t>
                      </a:r>
                      <a:endParaRPr lang="en-US" dirty="0">
                        <a:latin typeface="+mj-lt"/>
                      </a:endParaRPr>
                    </a:p>
                  </a:txBody>
                  <a:tcPr anchor="ctr"/>
                </a:tc>
                <a:tc>
                  <a:txBody>
                    <a:bodyPr/>
                    <a:lstStyle/>
                    <a:p>
                      <a:pPr algn="ctr" rtl="0" fontAlgn="ctr"/>
                      <a:r>
                        <a:rPr lang="en-US" sz="1800" b="0" i="0" u="none" strike="noStrike" dirty="0">
                          <a:solidFill>
                            <a:srgbClr val="5A5A59"/>
                          </a:solidFill>
                          <a:effectLst/>
                          <a:latin typeface="Arial" panose="020B0604020202020204" pitchFamily="34" charset="0"/>
                        </a:rPr>
                        <a:t>18 / 18</a:t>
                      </a:r>
                    </a:p>
                  </a:txBody>
                  <a:tcPr marL="7620" marR="7620" marT="7620" marB="0" anchor="ctr"/>
                </a:tc>
                <a:tc>
                  <a:txBody>
                    <a:bodyPr/>
                    <a:lstStyle/>
                    <a:p>
                      <a:pPr marL="91440" algn="ctr"/>
                      <a:r>
                        <a:rPr lang="en-US" sz="1800" dirty="0" smtClean="0">
                          <a:latin typeface="+mj-lt"/>
                        </a:rPr>
                        <a:t>11 /</a:t>
                      </a:r>
                      <a:r>
                        <a:rPr lang="en-US" sz="1800" baseline="0" dirty="0" smtClean="0">
                          <a:latin typeface="+mj-lt"/>
                        </a:rPr>
                        <a:t> 11</a:t>
                      </a:r>
                      <a:endParaRPr lang="en-US" sz="18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r>
                        <a:rPr lang="en-US" sz="1800" dirty="0" smtClean="0">
                          <a:latin typeface="+mj-lt"/>
                        </a:rPr>
                        <a:t>3.2 / 3.2</a:t>
                      </a:r>
                      <a:endParaRPr lang="en-US" sz="18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endParaRPr lang="en-US"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algn="l"/>
                      <a:endParaRPr lang="en-US" sz="1800" b="0" dirty="0"/>
                    </a:p>
                  </a:txBody>
                  <a:tcPr>
                    <a:lnL w="6350" cap="flat" cmpd="sng" algn="ctr">
                      <a:noFill/>
                      <a:prstDash val="solid"/>
                      <a:round/>
                      <a:headEnd type="none" w="med" len="med"/>
                      <a:tailEnd type="none" w="med" len="med"/>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Operating Costs</a:t>
                      </a:r>
                      <a:endParaRPr lang="en-US"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endParaRPr lang="en-US" sz="1400" dirty="0">
                        <a:latin typeface="+mj-lt"/>
                      </a:endParaRPr>
                    </a:p>
                  </a:txBody>
                  <a:tcPr anchor="ctr"/>
                </a:tc>
                <a:tc>
                  <a:txBody>
                    <a:bodyPr/>
                    <a:lstStyle/>
                    <a:p>
                      <a:pPr marL="91440" algn="ctr"/>
                      <a:endParaRPr lang="en-US" sz="1400" dirty="0">
                        <a:latin typeface="+mj-lt"/>
                      </a:endParaRPr>
                    </a:p>
                  </a:txBody>
                  <a:tcPr anchor="ctr"/>
                </a:tc>
                <a:tc>
                  <a:txBody>
                    <a:bodyPr/>
                    <a:lstStyle/>
                    <a:p>
                      <a:pPr marL="91440" algn="ctr"/>
                      <a:endParaRPr lang="en-US" sz="14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800" dirty="0" smtClean="0">
                          <a:latin typeface="+mj-lt"/>
                        </a:rPr>
                        <a:t>Advanced Meters</a:t>
                      </a:r>
                      <a:endParaRPr lang="en-US" sz="1800" b="0" dirty="0">
                        <a:latin typeface="+mj-lt"/>
                      </a:endParaRPr>
                    </a:p>
                  </a:txBody>
                  <a:tcPr anchor="ctr">
                    <a:lnL>
                      <a:noFill/>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Ancillary Service Benefits</a:t>
                      </a:r>
                      <a:endParaRPr lang="en-US"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endParaRPr lang="en-US" sz="1400" dirty="0">
                        <a:latin typeface="+mj-lt"/>
                      </a:endParaRPr>
                    </a:p>
                  </a:txBody>
                  <a:tcPr anchor="ctr"/>
                </a:tc>
                <a:tc>
                  <a:txBody>
                    <a:bodyPr/>
                    <a:lstStyle/>
                    <a:p>
                      <a:pPr marL="91440" algn="ctr"/>
                      <a:endParaRPr lang="en-US" sz="1400" dirty="0">
                        <a:latin typeface="+mj-lt"/>
                      </a:endParaRPr>
                    </a:p>
                  </a:txBody>
                  <a:tcPr anchor="ctr"/>
                </a:tc>
                <a:tc>
                  <a:txBody>
                    <a:bodyPr/>
                    <a:lstStyle/>
                    <a:p>
                      <a:pPr marL="91440" algn="ctr"/>
                      <a:endParaRPr lang="en-US" sz="1400"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800" dirty="0" smtClean="0">
                          <a:latin typeface="+mj-lt"/>
                        </a:rPr>
                        <a:t>System Expansion</a:t>
                      </a:r>
                      <a:endParaRPr lang="en-US" sz="1800" b="0" dirty="0">
                        <a:latin typeface="+mj-lt"/>
                      </a:endParaRPr>
                    </a:p>
                  </a:txBody>
                  <a:tcPr anchor="ctr">
                    <a:lnL>
                      <a:noFill/>
                    </a:lnL>
                  </a:tcPr>
                </a:tc>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dirty="0" smtClean="0">
                          <a:latin typeface="+mj-lt"/>
                        </a:rPr>
                        <a:t>Demand Reduction</a:t>
                      </a:r>
                      <a:r>
                        <a:rPr lang="en-US" baseline="0" dirty="0" smtClean="0">
                          <a:latin typeface="+mj-lt"/>
                        </a:rPr>
                        <a:t> Potential</a:t>
                      </a:r>
                      <a:endParaRPr lang="en-US"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a:r>
                        <a:rPr lang="en-US" dirty="0" smtClean="0">
                          <a:latin typeface="+mj-lt"/>
                        </a:rPr>
                        <a:t>58MW</a:t>
                      </a:r>
                      <a:endParaRPr lang="en-US" dirty="0">
                        <a:latin typeface="+mj-lt"/>
                      </a:endParaRPr>
                    </a:p>
                  </a:txBody>
                  <a:tcPr anchor="ctr"/>
                </a:tc>
                <a:tc>
                  <a:txBody>
                    <a:bodyPr/>
                    <a:lstStyle/>
                    <a:p>
                      <a:pPr marL="91440" algn="ctr"/>
                      <a:r>
                        <a:rPr lang="en-US" dirty="0" smtClean="0">
                          <a:latin typeface="+mj-lt"/>
                        </a:rPr>
                        <a:t>58MW</a:t>
                      </a:r>
                      <a:endParaRPr lang="en-US" dirty="0">
                        <a:latin typeface="+mj-lt"/>
                      </a:endParaRPr>
                    </a:p>
                  </a:txBody>
                  <a:tcPr anchor="ctr"/>
                </a:tc>
                <a:tc>
                  <a:txBody>
                    <a:bodyPr/>
                    <a:lstStyle/>
                    <a:p>
                      <a:pPr marL="91440" algn="ctr"/>
                      <a:r>
                        <a:rPr lang="en-US" dirty="0" smtClean="0">
                          <a:latin typeface="+mj-lt"/>
                        </a:rPr>
                        <a:t>58MW</a:t>
                      </a:r>
                      <a:endParaRPr lang="en-US" dirty="0">
                        <a:latin typeface="+mj-lt"/>
                      </a:endParaRPr>
                    </a:p>
                  </a:txBody>
                  <a:tcPr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800" b="0" dirty="0">
                        <a:latin typeface="+mj-lt"/>
                      </a:endParaRPr>
                    </a:p>
                  </a:txBody>
                  <a:tcPr anchor="ctr">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800" dirty="0" smtClean="0">
                          <a:latin typeface="+mj-lt"/>
                        </a:rPr>
                        <a:t>Other</a:t>
                      </a:r>
                      <a:endParaRPr lang="en-US" sz="1800" b="0" dirty="0">
                        <a:latin typeface="+mj-lt"/>
                      </a:endParaRPr>
                    </a:p>
                  </a:txBody>
                  <a:tcPr anchor="ctr">
                    <a:lnL>
                      <a:noFill/>
                    </a:lnL>
                  </a:tcPr>
                </a:tc>
              </a:tr>
            </a:tbl>
          </a:graphicData>
        </a:graphic>
      </p:graphicFrame>
      <p:sp>
        <p:nvSpPr>
          <p:cNvPr id="4" name="TextBox 3"/>
          <p:cNvSpPr txBox="1"/>
          <p:nvPr/>
        </p:nvSpPr>
        <p:spPr>
          <a:xfrm>
            <a:off x="409893" y="6205409"/>
            <a:ext cx="8305481" cy="325730"/>
          </a:xfrm>
          <a:prstGeom prst="rect">
            <a:avLst/>
          </a:prstGeom>
          <a:noFill/>
        </p:spPr>
        <p:txBody>
          <a:bodyPr wrap="square">
            <a:spAutoFit/>
          </a:bodyPr>
          <a:lstStyle/>
          <a:p>
            <a:pPr>
              <a:lnSpc>
                <a:spcPct val="110000"/>
              </a:lnSpc>
              <a:buClr>
                <a:srgbClr val="666666"/>
              </a:buClr>
              <a:defRPr/>
            </a:pPr>
            <a:r>
              <a:rPr lang="en-US" sz="1400" i="1" dirty="0" smtClean="0">
                <a:solidFill>
                  <a:srgbClr val="7F7E7E"/>
                </a:solidFill>
                <a:latin typeface="Century Gothic"/>
                <a:cs typeface="Century Gothic"/>
              </a:rPr>
              <a:t>Assumes demand charge is based on aggregate microgrid load, not building meters</a:t>
            </a:r>
          </a:p>
        </p:txBody>
      </p:sp>
      <p:sp>
        <p:nvSpPr>
          <p:cNvPr id="5" name="Chevron 4"/>
          <p:cNvSpPr/>
          <p:nvPr/>
        </p:nvSpPr>
        <p:spPr>
          <a:xfrm>
            <a:off x="5642759" y="2277106"/>
            <a:ext cx="324555" cy="2554850"/>
          </a:xfrm>
          <a:prstGeom prst="chevron">
            <a:avLst/>
          </a:prstGeom>
          <a:solidFill>
            <a:srgbClr val="6FBFBB"/>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 name="Title 4"/>
          <p:cNvSpPr txBox="1">
            <a:spLocks/>
          </p:cNvSpPr>
          <p:nvPr/>
        </p:nvSpPr>
        <p:spPr>
          <a:xfrm>
            <a:off x="457200" y="274638"/>
            <a:ext cx="8229600" cy="81002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Case 2: Utility Impact</a:t>
            </a:r>
          </a:p>
        </p:txBody>
      </p:sp>
      <p:graphicFrame>
        <p:nvGraphicFramePr>
          <p:cNvPr id="7" name="Table 6"/>
          <p:cNvGraphicFramePr>
            <a:graphicFrameLocks noGrp="1"/>
          </p:cNvGraphicFramePr>
          <p:nvPr>
            <p:extLst>
              <p:ext uri="{D42A27DB-BD31-4B8C-83A1-F6EECF244321}">
                <p14:modId xmlns:p14="http://schemas.microsoft.com/office/powerpoint/2010/main" xmlns="" val="4008422162"/>
              </p:ext>
            </p:extLst>
          </p:nvPr>
        </p:nvGraphicFramePr>
        <p:xfrm>
          <a:off x="2903126" y="2622058"/>
          <a:ext cx="2795053" cy="370840"/>
        </p:xfrm>
        <a:graphic>
          <a:graphicData uri="http://schemas.openxmlformats.org/drawingml/2006/table">
            <a:tbl>
              <a:tblPr firstRow="1" bandRow="1">
                <a:tableStyleId>{5C22544A-7EE6-4342-B048-85BDC9FD1C3A}</a:tableStyleId>
              </a:tblPr>
              <a:tblGrid>
                <a:gridCol w="1115747"/>
                <a:gridCol w="1115747"/>
                <a:gridCol w="563559"/>
              </a:tblGrid>
              <a:tr h="370840">
                <a:tc>
                  <a:txBody>
                    <a:bodyPr/>
                    <a:lstStyle/>
                    <a:p>
                      <a:r>
                        <a:rPr lang="en-US" dirty="0" smtClean="0">
                          <a:solidFill>
                            <a:schemeClr val="tx1"/>
                          </a:solidFill>
                        </a:rPr>
                        <a:t>53</a:t>
                      </a:r>
                      <a:endParaRPr lang="en-US" dirty="0">
                        <a:solidFill>
                          <a:schemeClr val="tx1"/>
                        </a:solidFill>
                      </a:endParaRPr>
                    </a:p>
                  </a:txBody>
                  <a:tcPr>
                    <a:solidFill>
                      <a:schemeClr val="accent6">
                        <a:lumMod val="20000"/>
                        <a:lumOff val="80000"/>
                        <a:alpha val="44000"/>
                      </a:schemeClr>
                    </a:solidFill>
                  </a:tcPr>
                </a:tc>
                <a:tc>
                  <a:txBody>
                    <a:bodyPr/>
                    <a:lstStyle/>
                    <a:p>
                      <a:r>
                        <a:rPr lang="en-US" dirty="0" smtClean="0">
                          <a:solidFill>
                            <a:schemeClr val="tx1"/>
                          </a:solidFill>
                        </a:rPr>
                        <a:t>40</a:t>
                      </a:r>
                      <a:endParaRPr lang="en-US" dirty="0">
                        <a:solidFill>
                          <a:schemeClr val="tx1"/>
                        </a:solidFill>
                      </a:endParaRPr>
                    </a:p>
                  </a:txBody>
                  <a:tcPr>
                    <a:solidFill>
                      <a:schemeClr val="accent6">
                        <a:lumMod val="20000"/>
                        <a:lumOff val="80000"/>
                        <a:alpha val="44000"/>
                      </a:schemeClr>
                    </a:solidFill>
                  </a:tcPr>
                </a:tc>
                <a:tc>
                  <a:txBody>
                    <a:bodyPr/>
                    <a:lstStyle/>
                    <a:p>
                      <a:r>
                        <a:rPr lang="en-US" dirty="0" smtClean="0">
                          <a:solidFill>
                            <a:schemeClr val="tx1"/>
                          </a:solidFill>
                        </a:rPr>
                        <a:t>40</a:t>
                      </a:r>
                      <a:endParaRPr lang="en-US" dirty="0">
                        <a:solidFill>
                          <a:schemeClr val="tx1"/>
                        </a:solidFill>
                      </a:endParaRPr>
                    </a:p>
                  </a:txBody>
                  <a:tcPr>
                    <a:solidFill>
                      <a:schemeClr val="accent6">
                        <a:lumMod val="20000"/>
                        <a:lumOff val="80000"/>
                        <a:alpha val="44000"/>
                      </a:schemeClr>
                    </a:solidFill>
                  </a:tcPr>
                </a:tc>
              </a:tr>
            </a:tbl>
          </a:graphicData>
        </a:graphic>
      </p:graphicFrame>
    </p:spTree>
    <p:extLst>
      <p:ext uri="{BB962C8B-B14F-4D97-AF65-F5344CB8AC3E}">
        <p14:creationId xmlns:p14="http://schemas.microsoft.com/office/powerpoint/2010/main" xmlns="" val="39529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39970"/>
          </a:xfrm>
          <a:prstGeom prst="rect">
            <a:avLst/>
          </a:prstGeom>
        </p:spPr>
        <p:txBody>
          <a:bodyPr anchor="ctr">
            <a:normAutofit fontScale="85000" lnSpcReduction="20000"/>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3000" dirty="0" smtClean="0"/>
              <a:t>Case 2: Third Party Microgrid Investment</a:t>
            </a:r>
          </a:p>
          <a:p>
            <a:r>
              <a:rPr lang="en-US" sz="3000" dirty="0" smtClean="0"/>
              <a:t>($000)</a:t>
            </a:r>
          </a:p>
        </p:txBody>
      </p:sp>
      <p:graphicFrame>
        <p:nvGraphicFramePr>
          <p:cNvPr id="5" name="Table 4"/>
          <p:cNvGraphicFramePr>
            <a:graphicFrameLocks noGrp="1"/>
          </p:cNvGraphicFramePr>
          <p:nvPr>
            <p:extLst>
              <p:ext uri="{D42A27DB-BD31-4B8C-83A1-F6EECF244321}">
                <p14:modId xmlns:p14="http://schemas.microsoft.com/office/powerpoint/2010/main" xmlns="" val="1619580530"/>
              </p:ext>
            </p:extLst>
          </p:nvPr>
        </p:nvGraphicFramePr>
        <p:xfrm>
          <a:off x="713985" y="1255038"/>
          <a:ext cx="7189938" cy="3746416"/>
        </p:xfrm>
        <a:graphic>
          <a:graphicData uri="http://schemas.openxmlformats.org/drawingml/2006/table">
            <a:tbl>
              <a:tblPr firstRow="1">
                <a:tableStyleId>{1E171933-4619-4E11-9A3F-F7608DF75F80}</a:tableStyleId>
              </a:tblPr>
              <a:tblGrid>
                <a:gridCol w="3216551"/>
                <a:gridCol w="1303952"/>
                <a:gridCol w="1266520"/>
                <a:gridCol w="1402915"/>
              </a:tblGrid>
              <a:tr h="468302">
                <a:tc>
                  <a:txBody>
                    <a:bodyPr/>
                    <a:lstStyle/>
                    <a:p>
                      <a:r>
                        <a:rPr lang="en-US" dirty="0" smtClean="0"/>
                        <a:t>Investment Components</a:t>
                      </a:r>
                      <a:endParaRPr lang="en-US" b="0" dirty="0">
                        <a:solidFill>
                          <a:srgbClr val="404040"/>
                        </a:solidFill>
                        <a:latin typeface="+mj-lt"/>
                        <a:cs typeface="Century Gothic"/>
                      </a:endParaRPr>
                    </a:p>
                  </a:txBody>
                  <a:tcPr anchor="ctr"/>
                </a:tc>
                <a:tc>
                  <a:txBody>
                    <a:bodyPr/>
                    <a:lstStyle/>
                    <a:p>
                      <a:pPr algn="ctr"/>
                      <a:r>
                        <a:rPr lang="en-US" dirty="0" smtClean="0"/>
                        <a:t>NY</a:t>
                      </a:r>
                      <a:endParaRPr lang="en-US" b="0" dirty="0">
                        <a:solidFill>
                          <a:srgbClr val="404040"/>
                        </a:solidFill>
                        <a:latin typeface="+mj-lt"/>
                        <a:cs typeface="Century Gothic"/>
                      </a:endParaRPr>
                    </a:p>
                  </a:txBody>
                  <a:tcPr anchor="ctr"/>
                </a:tc>
                <a:tc>
                  <a:txBody>
                    <a:bodyPr/>
                    <a:lstStyle/>
                    <a:p>
                      <a:pPr algn="ctr"/>
                      <a:r>
                        <a:rPr lang="en-US" dirty="0" smtClean="0"/>
                        <a:t>MA</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468302">
                <a:tc>
                  <a:txBody>
                    <a:bodyPr/>
                    <a:lstStyle/>
                    <a:p>
                      <a:r>
                        <a:rPr lang="en-US" dirty="0" smtClean="0"/>
                        <a:t>Generation (42 MW)</a:t>
                      </a:r>
                      <a:endParaRPr lang="en-US" b="0" dirty="0">
                        <a:solidFill>
                          <a:srgbClr val="404040"/>
                        </a:solidFill>
                        <a:latin typeface="+mj-lt"/>
                        <a:cs typeface="Century Gothic"/>
                      </a:endParaRPr>
                    </a:p>
                  </a:txBody>
                  <a:tcPr anchor="ctr"/>
                </a:tc>
                <a:tc>
                  <a:txBody>
                    <a:bodyPr/>
                    <a:lstStyle/>
                    <a:p>
                      <a:pPr algn="ctr"/>
                      <a:r>
                        <a:rPr lang="en-US" dirty="0" smtClean="0"/>
                        <a:t>80,000</a:t>
                      </a:r>
                      <a:endParaRPr lang="en-US" b="0" dirty="0">
                        <a:solidFill>
                          <a:srgbClr val="404040"/>
                        </a:solidFill>
                        <a:latin typeface="+mj-lt"/>
                        <a:cs typeface="Century Gothic"/>
                      </a:endParaRPr>
                    </a:p>
                  </a:txBody>
                  <a:tcPr anchor="ctr"/>
                </a:tc>
                <a:tc>
                  <a:txBody>
                    <a:bodyPr/>
                    <a:lstStyle/>
                    <a:p>
                      <a:pPr algn="ctr"/>
                      <a:r>
                        <a:rPr lang="en-US" dirty="0" smtClean="0"/>
                        <a:t>80,000</a:t>
                      </a:r>
                      <a:endParaRPr lang="en-US" b="0" dirty="0">
                        <a:solidFill>
                          <a:srgbClr val="404040"/>
                        </a:solidFill>
                        <a:latin typeface="+mj-lt"/>
                        <a:cs typeface="Century Gothic"/>
                      </a:endParaRPr>
                    </a:p>
                  </a:txBody>
                  <a:tcPr anchor="ctr"/>
                </a:tc>
                <a:tc>
                  <a:txBody>
                    <a:bodyPr/>
                    <a:lstStyle/>
                    <a:p>
                      <a:pPr algn="ctr"/>
                      <a:r>
                        <a:rPr lang="en-US" b="0" dirty="0" smtClean="0">
                          <a:solidFill>
                            <a:schemeClr val="dk1"/>
                          </a:solidFill>
                          <a:latin typeface="+mn-lt"/>
                          <a:cs typeface="+mn-cs"/>
                        </a:rPr>
                        <a:t>69,000</a:t>
                      </a:r>
                      <a:endParaRPr lang="en-US" b="0" dirty="0">
                        <a:solidFill>
                          <a:srgbClr val="404040"/>
                        </a:solidFill>
                        <a:latin typeface="+mj-lt"/>
                        <a:cs typeface="Century Gothic"/>
                      </a:endParaRPr>
                    </a:p>
                  </a:txBody>
                  <a:tcPr anchor="ctr"/>
                </a:tc>
              </a:tr>
              <a:tr h="468302">
                <a:tc>
                  <a:txBody>
                    <a:bodyPr/>
                    <a:lstStyle/>
                    <a:p>
                      <a:r>
                        <a:rPr lang="en-US" dirty="0" smtClean="0"/>
                        <a:t>Storage</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6</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6</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r>
              <a:tr h="468302">
                <a:tc>
                  <a:txBody>
                    <a:bodyPr/>
                    <a:lstStyle/>
                    <a:p>
                      <a:r>
                        <a:rPr lang="en-US" b="0" dirty="0" smtClean="0">
                          <a:solidFill>
                            <a:srgbClr val="404040"/>
                          </a:solidFill>
                          <a:latin typeface="+mj-lt"/>
                          <a:cs typeface="Century Gothic"/>
                        </a:rPr>
                        <a:t>Solar</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8.000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8.000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7.000</a:t>
                      </a:r>
                    </a:p>
                  </a:txBody>
                  <a:tcPr anchor="ctr"/>
                </a:tc>
              </a:tr>
              <a:tr h="468302">
                <a:tc>
                  <a:txBody>
                    <a:bodyPr/>
                    <a:lstStyle/>
                    <a:p>
                      <a:r>
                        <a:rPr lang="en-US" b="0" dirty="0" smtClean="0">
                          <a:solidFill>
                            <a:srgbClr val="404040"/>
                          </a:solidFill>
                          <a:latin typeface="+mj-lt"/>
                          <a:cs typeface="Century Gothic"/>
                        </a:rPr>
                        <a:t>Thermal Distribution</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r>
              <a:tr h="468302">
                <a:tc>
                  <a:txBody>
                    <a:bodyPr/>
                    <a:lstStyle/>
                    <a:p>
                      <a:r>
                        <a:rPr lang="en-US" b="0" dirty="0" smtClean="0">
                          <a:solidFill>
                            <a:srgbClr val="404040"/>
                          </a:solidFill>
                          <a:latin typeface="+mj-lt"/>
                          <a:cs typeface="Century Gothic"/>
                        </a:rPr>
                        <a:t>Metering</a:t>
                      </a:r>
                      <a:r>
                        <a:rPr lang="en-US" b="0" baseline="0" dirty="0" smtClean="0">
                          <a:solidFill>
                            <a:srgbClr val="404040"/>
                          </a:solidFill>
                          <a:latin typeface="+mj-lt"/>
                          <a:cs typeface="Century Gothic"/>
                        </a:rPr>
                        <a:t> / SCADA</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5</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5</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4</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r>
              <a:tr h="468302">
                <a:tc>
                  <a:txBody>
                    <a:bodyPr/>
                    <a:lstStyle/>
                    <a:p>
                      <a:r>
                        <a:rPr lang="en-US" b="0" dirty="0" smtClean="0">
                          <a:solidFill>
                            <a:srgbClr val="404040"/>
                          </a:solidFill>
                          <a:latin typeface="+mj-lt"/>
                          <a:cs typeface="Century Gothic"/>
                        </a:rPr>
                        <a:t>Controller/Automation/LR</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9</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r>
              <a:tr h="468302">
                <a:tc>
                  <a:txBody>
                    <a:bodyPr/>
                    <a:lstStyle/>
                    <a:p>
                      <a:r>
                        <a:rPr lang="en-US" dirty="0" smtClean="0"/>
                        <a:t>Total $ (000,000)</a:t>
                      </a:r>
                      <a:endParaRPr lang="en-US" b="0" dirty="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~$114</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~$114</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~$98</a:t>
                      </a:r>
                      <a:r>
                        <a:rPr lang="en-US" b="0" dirty="0" smtClean="0">
                          <a:solidFill>
                            <a:schemeClr val="dk1"/>
                          </a:solidFill>
                          <a:latin typeface="+mn-lt"/>
                          <a:cs typeface="+mn-cs"/>
                        </a:rPr>
                        <a:t>,000</a:t>
                      </a:r>
                      <a:endParaRPr lang="en-US" sz="1800" b="0" kern="1200" dirty="0" smtClean="0">
                        <a:solidFill>
                          <a:srgbClr val="404040"/>
                        </a:solidFill>
                        <a:latin typeface="+mn-lt"/>
                        <a:ea typeface="+mn-ea"/>
                        <a:cs typeface="Century Gothic"/>
                      </a:endParaRPr>
                    </a:p>
                  </a:txBody>
                  <a:tcPr anchor="ctr"/>
                </a:tc>
              </a:tr>
            </a:tbl>
          </a:graphicData>
        </a:graphic>
      </p:graphicFrame>
      <p:sp>
        <p:nvSpPr>
          <p:cNvPr id="6" name="TextBox 5"/>
          <p:cNvSpPr txBox="1"/>
          <p:nvPr/>
        </p:nvSpPr>
        <p:spPr>
          <a:xfrm>
            <a:off x="713984" y="5824603"/>
            <a:ext cx="8217073" cy="523220"/>
          </a:xfrm>
          <a:prstGeom prst="rect">
            <a:avLst/>
          </a:prstGeom>
          <a:noFill/>
        </p:spPr>
        <p:txBody>
          <a:bodyPr wrap="square" rtlCol="0">
            <a:spAutoFit/>
          </a:bodyPr>
          <a:lstStyle/>
          <a:p>
            <a:r>
              <a:rPr lang="en-US" sz="1400" dirty="0" smtClean="0"/>
              <a:t>*Construction costs in DC are about 14% lower, </a:t>
            </a:r>
            <a:r>
              <a:rPr lang="en-US" sz="1400" dirty="0"/>
              <a:t>http://</a:t>
            </a:r>
            <a:r>
              <a:rPr lang="en-US" sz="1400" dirty="0" smtClean="0"/>
              <a:t>laborpress.org/sectors/building-trades/127-new-york-city-construction-costs-continue-to-rise </a:t>
            </a:r>
            <a:endParaRPr lang="en-US" sz="1400" dirty="0"/>
          </a:p>
        </p:txBody>
      </p:sp>
    </p:spTree>
    <p:extLst>
      <p:ext uri="{BB962C8B-B14F-4D97-AF65-F5344CB8AC3E}">
        <p14:creationId xmlns:p14="http://schemas.microsoft.com/office/powerpoint/2010/main" xmlns="" val="3651160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250680" y="1650042"/>
            <a:ext cx="2927047" cy="3277215"/>
          </a:xfrm>
          <a:prstGeom prst="roundRect">
            <a:avLst>
              <a:gd name="adj" fmla="val 10231"/>
            </a:avLst>
          </a:prstGeom>
          <a:solidFill>
            <a:schemeClr val="accent2">
              <a:lumMod val="20000"/>
              <a:lumOff val="80000"/>
            </a:schemeClr>
          </a:solidFill>
          <a:ln w="127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260081" y="1041399"/>
            <a:ext cx="3726010" cy="4953000"/>
          </a:xfrm>
          <a:prstGeom prst="roundRect">
            <a:avLst>
              <a:gd name="adj" fmla="val 5213"/>
            </a:avLst>
          </a:prstGeom>
          <a:solidFill>
            <a:schemeClr val="accent2">
              <a:lumMod val="20000"/>
              <a:lumOff val="80000"/>
            </a:schemeClr>
          </a:solidFill>
          <a:ln w="3175"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3295392" y="1668544"/>
            <a:ext cx="1836514" cy="3268138"/>
          </a:xfrm>
          <a:prstGeom prst="roundRect">
            <a:avLst>
              <a:gd name="adj" fmla="val 9594"/>
            </a:avLst>
          </a:prstGeom>
          <a:solidFill>
            <a:schemeClr val="accent2">
              <a:lumMod val="60000"/>
              <a:lumOff val="40000"/>
              <a:alpha val="35000"/>
            </a:schemeClr>
          </a:solidFill>
          <a:ln w="127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967374" y="4159236"/>
            <a:ext cx="1562851" cy="1747358"/>
          </a:xfrm>
          <a:prstGeom prst="roundRect">
            <a:avLst>
              <a:gd name="adj" fmla="val 18880"/>
            </a:avLst>
          </a:prstGeom>
          <a:solidFill>
            <a:schemeClr val="bg1"/>
          </a:solidFill>
          <a:ln w="3175"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776404" y="5531357"/>
            <a:ext cx="1944790" cy="329321"/>
          </a:xfrm>
          <a:prstGeom prst="rect">
            <a:avLst/>
          </a:prstGeom>
          <a:noFill/>
        </p:spPr>
        <p:txBody>
          <a:bodyPr wrap="square" rtlCol="0">
            <a:spAutoFit/>
          </a:bodyPr>
          <a:lstStyle/>
          <a:p>
            <a:pPr algn="ctr">
              <a:lnSpc>
                <a:spcPct val="110000"/>
              </a:lnSpc>
              <a:buClr>
                <a:srgbClr val="666666"/>
              </a:buClr>
              <a:defRPr/>
            </a:pPr>
            <a:r>
              <a:rPr lang="en-US" sz="1400" dirty="0" smtClean="0">
                <a:latin typeface="+mj-lt"/>
                <a:cs typeface="Century Gothic"/>
              </a:rPr>
              <a:t>Resilient Facility</a:t>
            </a:r>
          </a:p>
        </p:txBody>
      </p:sp>
      <p:cxnSp>
        <p:nvCxnSpPr>
          <p:cNvPr id="3" name="Straight Connector 2"/>
          <p:cNvCxnSpPr/>
          <p:nvPr/>
        </p:nvCxnSpPr>
        <p:spPr>
          <a:xfrm>
            <a:off x="1397000" y="3751968"/>
            <a:ext cx="6922392" cy="0"/>
          </a:xfrm>
          <a:prstGeom prst="line">
            <a:avLst/>
          </a:prstGeom>
          <a:ln w="57150" cmpd="sng">
            <a:solidFill>
              <a:srgbClr val="274364"/>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319392" y="2778394"/>
            <a:ext cx="0" cy="993623"/>
          </a:xfrm>
          <a:prstGeom prst="line">
            <a:avLst/>
          </a:prstGeom>
          <a:ln w="57150" cmpd="sng">
            <a:solidFill>
              <a:srgbClr val="274364"/>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207537" y="3009900"/>
            <a:ext cx="0" cy="757443"/>
          </a:xfrm>
          <a:prstGeom prst="line">
            <a:avLst/>
          </a:prstGeom>
          <a:ln w="57150" cmpd="sng">
            <a:solidFill>
              <a:srgbClr val="274364"/>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788259" y="3778385"/>
            <a:ext cx="0" cy="721606"/>
          </a:xfrm>
          <a:prstGeom prst="line">
            <a:avLst/>
          </a:prstGeom>
          <a:ln w="57150" cmpd="sng">
            <a:solidFill>
              <a:srgbClr val="274364"/>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stretch>
            <a:fillRect/>
          </a:stretch>
        </p:blipFill>
        <p:spPr>
          <a:xfrm>
            <a:off x="7622430" y="3920842"/>
            <a:ext cx="312354" cy="327972"/>
          </a:xfrm>
          <a:prstGeom prst="rect">
            <a:avLst/>
          </a:prstGeom>
        </p:spPr>
      </p:pic>
      <p:sp>
        <p:nvSpPr>
          <p:cNvPr id="26" name="TextBox 25"/>
          <p:cNvSpPr txBox="1"/>
          <p:nvPr/>
        </p:nvSpPr>
        <p:spPr>
          <a:xfrm>
            <a:off x="5200160" y="1204905"/>
            <a:ext cx="3717677" cy="634020"/>
          </a:xfrm>
          <a:prstGeom prst="rect">
            <a:avLst/>
          </a:prstGeom>
          <a:noFill/>
        </p:spPr>
        <p:txBody>
          <a:bodyPr wrap="square" rtlCol="0">
            <a:spAutoFit/>
          </a:bodyPr>
          <a:lstStyle/>
          <a:p>
            <a:pPr algn="ctr">
              <a:lnSpc>
                <a:spcPct val="110000"/>
              </a:lnSpc>
              <a:buClr>
                <a:srgbClr val="666666"/>
              </a:buClr>
              <a:defRPr/>
            </a:pPr>
            <a:r>
              <a:rPr lang="en-US" sz="1600" b="1" dirty="0" smtClean="0">
                <a:latin typeface="+mj-lt"/>
                <a:cs typeface="Century Gothic"/>
              </a:rPr>
              <a:t>LOCAL MICROGRID</a:t>
            </a:r>
          </a:p>
          <a:p>
            <a:pPr algn="ctr">
              <a:lnSpc>
                <a:spcPct val="110000"/>
              </a:lnSpc>
              <a:buClr>
                <a:srgbClr val="666666"/>
              </a:buClr>
              <a:defRPr/>
            </a:pPr>
            <a:r>
              <a:rPr lang="en-US" sz="1600" dirty="0" smtClean="0">
                <a:latin typeface="+mj-lt"/>
                <a:cs typeface="Century Gothic"/>
              </a:rPr>
              <a:t>Utility or Third Party</a:t>
            </a:r>
          </a:p>
        </p:txBody>
      </p:sp>
      <p:sp>
        <p:nvSpPr>
          <p:cNvPr id="32" name="TextBox 31"/>
          <p:cNvSpPr txBox="1"/>
          <p:nvPr/>
        </p:nvSpPr>
        <p:spPr>
          <a:xfrm>
            <a:off x="250680" y="1747330"/>
            <a:ext cx="2878883" cy="600164"/>
          </a:xfrm>
          <a:prstGeom prst="rect">
            <a:avLst/>
          </a:prstGeom>
          <a:noFill/>
        </p:spPr>
        <p:txBody>
          <a:bodyPr wrap="square" rtlCol="0">
            <a:spAutoFit/>
          </a:bodyPr>
          <a:lstStyle/>
          <a:p>
            <a:pPr algn="ctr">
              <a:lnSpc>
                <a:spcPct val="110000"/>
              </a:lnSpc>
              <a:buClr>
                <a:srgbClr val="666666"/>
              </a:buClr>
              <a:defRPr/>
            </a:pPr>
            <a:r>
              <a:rPr lang="en-US" sz="1600" b="1" dirty="0" smtClean="0">
                <a:latin typeface="+mj-lt"/>
                <a:cs typeface="Century Gothic"/>
              </a:rPr>
              <a:t>NATIONAL</a:t>
            </a:r>
          </a:p>
          <a:p>
            <a:pPr algn="ctr">
              <a:lnSpc>
                <a:spcPct val="110000"/>
              </a:lnSpc>
              <a:buClr>
                <a:srgbClr val="666666"/>
              </a:buClr>
              <a:defRPr/>
            </a:pPr>
            <a:r>
              <a:rPr lang="en-US" sz="1400" dirty="0" smtClean="0">
                <a:latin typeface="+mj-lt"/>
                <a:cs typeface="Century Gothic"/>
              </a:rPr>
              <a:t>FERC, ISOs, IPPs, Utilities</a:t>
            </a:r>
          </a:p>
        </p:txBody>
      </p:sp>
      <p:pic>
        <p:nvPicPr>
          <p:cNvPr id="43" name="Picture 42"/>
          <p:cNvPicPr>
            <a:picLocks noChangeAspect="1"/>
          </p:cNvPicPr>
          <p:nvPr/>
        </p:nvPicPr>
        <p:blipFill>
          <a:blip r:embed="rId4"/>
          <a:stretch>
            <a:fillRect/>
          </a:stretch>
        </p:blipFill>
        <p:spPr>
          <a:xfrm>
            <a:off x="468671" y="2326855"/>
            <a:ext cx="1073501" cy="1639662"/>
          </a:xfrm>
          <a:prstGeom prst="rect">
            <a:avLst/>
          </a:prstGeom>
        </p:spPr>
      </p:pic>
      <p:pic>
        <p:nvPicPr>
          <p:cNvPr id="44" name="Picture 43"/>
          <p:cNvPicPr>
            <a:picLocks noChangeAspect="1"/>
          </p:cNvPicPr>
          <p:nvPr/>
        </p:nvPicPr>
        <p:blipFill>
          <a:blip r:embed="rId5"/>
          <a:stretch>
            <a:fillRect/>
          </a:stretch>
        </p:blipFill>
        <p:spPr>
          <a:xfrm>
            <a:off x="1868644" y="2511343"/>
            <a:ext cx="1133856" cy="1410051"/>
          </a:xfrm>
          <a:prstGeom prst="rect">
            <a:avLst/>
          </a:prstGeom>
        </p:spPr>
      </p:pic>
      <p:pic>
        <p:nvPicPr>
          <p:cNvPr id="45" name="Picture 44"/>
          <p:cNvPicPr>
            <a:picLocks noChangeAspect="1"/>
          </p:cNvPicPr>
          <p:nvPr/>
        </p:nvPicPr>
        <p:blipFill>
          <a:blip r:embed="rId6"/>
          <a:stretch>
            <a:fillRect/>
          </a:stretch>
        </p:blipFill>
        <p:spPr>
          <a:xfrm>
            <a:off x="7164404" y="4367444"/>
            <a:ext cx="1127960" cy="1143000"/>
          </a:xfrm>
          <a:prstGeom prst="rect">
            <a:avLst/>
          </a:prstGeom>
        </p:spPr>
      </p:pic>
      <p:pic>
        <p:nvPicPr>
          <p:cNvPr id="46" name="Picture 45"/>
          <p:cNvPicPr>
            <a:picLocks noChangeAspect="1"/>
          </p:cNvPicPr>
          <p:nvPr/>
        </p:nvPicPr>
        <p:blipFill>
          <a:blip r:embed="rId6"/>
          <a:stretch>
            <a:fillRect/>
          </a:stretch>
        </p:blipFill>
        <p:spPr>
          <a:xfrm>
            <a:off x="7846656" y="2423591"/>
            <a:ext cx="992605" cy="1005840"/>
          </a:xfrm>
          <a:prstGeom prst="rect">
            <a:avLst/>
          </a:prstGeom>
        </p:spPr>
      </p:pic>
      <p:pic>
        <p:nvPicPr>
          <p:cNvPr id="47" name="Picture 46"/>
          <p:cNvPicPr>
            <a:picLocks noChangeAspect="1"/>
          </p:cNvPicPr>
          <p:nvPr/>
        </p:nvPicPr>
        <p:blipFill>
          <a:blip r:embed="rId6"/>
          <a:stretch>
            <a:fillRect/>
          </a:stretch>
        </p:blipFill>
        <p:spPr>
          <a:xfrm>
            <a:off x="6735779" y="2083687"/>
            <a:ext cx="992605" cy="1005840"/>
          </a:xfrm>
          <a:prstGeom prst="rect">
            <a:avLst/>
          </a:prstGeom>
        </p:spPr>
      </p:pic>
      <p:pic>
        <p:nvPicPr>
          <p:cNvPr id="55" name="Picture 54"/>
          <p:cNvPicPr>
            <a:picLocks noChangeAspect="1"/>
          </p:cNvPicPr>
          <p:nvPr/>
        </p:nvPicPr>
        <p:blipFill>
          <a:blip r:embed="rId7"/>
          <a:stretch>
            <a:fillRect/>
          </a:stretch>
        </p:blipFill>
        <p:spPr>
          <a:xfrm>
            <a:off x="3661391" y="2817121"/>
            <a:ext cx="1130877" cy="1143000"/>
          </a:xfrm>
          <a:prstGeom prst="rect">
            <a:avLst/>
          </a:prstGeom>
        </p:spPr>
      </p:pic>
      <p:sp>
        <p:nvSpPr>
          <p:cNvPr id="57" name="TextBox 56"/>
          <p:cNvSpPr txBox="1"/>
          <p:nvPr/>
        </p:nvSpPr>
        <p:spPr>
          <a:xfrm>
            <a:off x="3276772" y="1757703"/>
            <a:ext cx="1885923" cy="600164"/>
          </a:xfrm>
          <a:prstGeom prst="rect">
            <a:avLst/>
          </a:prstGeom>
          <a:noFill/>
        </p:spPr>
        <p:txBody>
          <a:bodyPr wrap="square" rtlCol="0">
            <a:spAutoFit/>
          </a:bodyPr>
          <a:lstStyle/>
          <a:p>
            <a:pPr algn="ctr">
              <a:lnSpc>
                <a:spcPct val="110000"/>
              </a:lnSpc>
              <a:buClr>
                <a:srgbClr val="666666"/>
              </a:buClr>
              <a:defRPr/>
            </a:pPr>
            <a:r>
              <a:rPr lang="en-US" sz="1600" b="1" dirty="0" smtClean="0">
                <a:latin typeface="+mj-lt"/>
                <a:cs typeface="Century Gothic"/>
              </a:rPr>
              <a:t>STATE</a:t>
            </a:r>
            <a:endParaRPr lang="en-US" sz="1400" b="1" dirty="0">
              <a:latin typeface="+mj-lt"/>
              <a:cs typeface="Century Gothic"/>
            </a:endParaRPr>
          </a:p>
          <a:p>
            <a:pPr algn="ctr">
              <a:lnSpc>
                <a:spcPct val="110000"/>
              </a:lnSpc>
              <a:buClr>
                <a:srgbClr val="666666"/>
              </a:buClr>
              <a:defRPr/>
            </a:pPr>
            <a:r>
              <a:rPr lang="en-US" sz="1400" dirty="0" smtClean="0">
                <a:latin typeface="+mj-lt"/>
                <a:cs typeface="Century Gothic"/>
              </a:rPr>
              <a:t>PSCs, Utilities, LDCs</a:t>
            </a:r>
            <a:endParaRPr lang="en-US" sz="1600" dirty="0" smtClean="0">
              <a:latin typeface="+mj-lt"/>
              <a:cs typeface="Century Gothic"/>
            </a:endParaRPr>
          </a:p>
        </p:txBody>
      </p:sp>
      <p:pic>
        <p:nvPicPr>
          <p:cNvPr id="62" name="Picture 61"/>
          <p:cNvPicPr>
            <a:picLocks noChangeAspect="1"/>
          </p:cNvPicPr>
          <p:nvPr/>
        </p:nvPicPr>
        <p:blipFill>
          <a:blip r:embed="rId7"/>
          <a:stretch>
            <a:fillRect/>
          </a:stretch>
        </p:blipFill>
        <p:spPr>
          <a:xfrm>
            <a:off x="5443515" y="2778394"/>
            <a:ext cx="1130877" cy="1143000"/>
          </a:xfrm>
          <a:prstGeom prst="rect">
            <a:avLst/>
          </a:prstGeom>
        </p:spPr>
      </p:pic>
      <p:sp>
        <p:nvSpPr>
          <p:cNvPr id="65" name="TextBox 64"/>
          <p:cNvSpPr txBox="1"/>
          <p:nvPr/>
        </p:nvSpPr>
        <p:spPr>
          <a:xfrm>
            <a:off x="3281894" y="4004272"/>
            <a:ext cx="1885923" cy="295466"/>
          </a:xfrm>
          <a:prstGeom prst="rect">
            <a:avLst/>
          </a:prstGeom>
          <a:noFill/>
        </p:spPr>
        <p:txBody>
          <a:bodyPr wrap="square" rtlCol="0">
            <a:spAutoFit/>
          </a:bodyPr>
          <a:lstStyle/>
          <a:p>
            <a:pPr algn="ctr">
              <a:lnSpc>
                <a:spcPct val="110000"/>
              </a:lnSpc>
              <a:buClr>
                <a:srgbClr val="666666"/>
              </a:buClr>
              <a:defRPr/>
            </a:pPr>
            <a:r>
              <a:rPr lang="en-US" sz="1200" dirty="0" smtClean="0">
                <a:latin typeface="+mj-lt"/>
                <a:cs typeface="Century Gothic"/>
              </a:rPr>
              <a:t>Utility area substations</a:t>
            </a:r>
            <a:endParaRPr lang="en-US" sz="1400" dirty="0" smtClean="0">
              <a:latin typeface="+mj-lt"/>
              <a:cs typeface="Century Gothic"/>
            </a:endParaRPr>
          </a:p>
        </p:txBody>
      </p:sp>
      <p:sp>
        <p:nvSpPr>
          <p:cNvPr id="66" name="TextBox 65"/>
          <p:cNvSpPr txBox="1"/>
          <p:nvPr/>
        </p:nvSpPr>
        <p:spPr>
          <a:xfrm>
            <a:off x="5364796" y="4004272"/>
            <a:ext cx="1437162" cy="279757"/>
          </a:xfrm>
          <a:prstGeom prst="rect">
            <a:avLst/>
          </a:prstGeom>
          <a:noFill/>
        </p:spPr>
        <p:txBody>
          <a:bodyPr wrap="square" rtlCol="0">
            <a:spAutoFit/>
          </a:bodyPr>
          <a:lstStyle/>
          <a:p>
            <a:pPr algn="ctr">
              <a:lnSpc>
                <a:spcPct val="110000"/>
              </a:lnSpc>
              <a:buClr>
                <a:srgbClr val="666666"/>
              </a:buClr>
              <a:defRPr/>
            </a:pPr>
            <a:r>
              <a:rPr lang="en-US" sz="1200" dirty="0" smtClean="0">
                <a:latin typeface="+mj-lt"/>
                <a:cs typeface="Century Gothic"/>
              </a:rPr>
              <a:t>Local substations</a:t>
            </a:r>
            <a:endParaRPr lang="en-US" sz="1400" dirty="0" smtClean="0">
              <a:latin typeface="+mj-lt"/>
              <a:cs typeface="Century Gothic"/>
            </a:endParaRPr>
          </a:p>
        </p:txBody>
      </p:sp>
      <p:sp>
        <p:nvSpPr>
          <p:cNvPr id="25" name="Title 1"/>
          <p:cNvSpPr txBox="1">
            <a:spLocks/>
          </p:cNvSpPr>
          <p:nvPr/>
        </p:nvSpPr>
        <p:spPr>
          <a:xfrm>
            <a:off x="457200" y="27463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Microgrid Architecture</a:t>
            </a:r>
            <a:endParaRPr lang="en-US" sz="2800" dirty="0"/>
          </a:p>
        </p:txBody>
      </p:sp>
    </p:spTree>
    <p:extLst>
      <p:ext uri="{BB962C8B-B14F-4D97-AF65-F5344CB8AC3E}">
        <p14:creationId xmlns:p14="http://schemas.microsoft.com/office/powerpoint/2010/main" xmlns="" val="243236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 grpId="0" animBg="1"/>
      <p:bldP spid="50" grpId="0" animBg="1"/>
      <p:bldP spid="16" grpId="0" animBg="1"/>
      <p:bldP spid="17" grpId="0"/>
      <p:bldP spid="26" grpId="0"/>
      <p:bldP spid="32"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39970"/>
          </a:xfrm>
          <a:prstGeom prst="rect">
            <a:avLst/>
          </a:prstGeom>
        </p:spPr>
        <p:txBody>
          <a:bodyPr anchor="ctr">
            <a:normAutofit fontScale="85000" lnSpcReduction="10000"/>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3000" dirty="0" smtClean="0"/>
              <a:t>Case 2: Third Party Microgrid Savings &amp; Payback</a:t>
            </a:r>
          </a:p>
        </p:txBody>
      </p:sp>
      <p:graphicFrame>
        <p:nvGraphicFramePr>
          <p:cNvPr id="5" name="Table 4"/>
          <p:cNvGraphicFramePr>
            <a:graphicFrameLocks noGrp="1"/>
          </p:cNvGraphicFramePr>
          <p:nvPr>
            <p:extLst>
              <p:ext uri="{D42A27DB-BD31-4B8C-83A1-F6EECF244321}">
                <p14:modId xmlns:p14="http://schemas.microsoft.com/office/powerpoint/2010/main" xmlns="" val="945013416"/>
              </p:ext>
            </p:extLst>
          </p:nvPr>
        </p:nvGraphicFramePr>
        <p:xfrm>
          <a:off x="889348" y="1014608"/>
          <a:ext cx="7365304" cy="5619624"/>
        </p:xfrm>
        <a:graphic>
          <a:graphicData uri="http://schemas.openxmlformats.org/drawingml/2006/table">
            <a:tbl>
              <a:tblPr firstRow="1">
                <a:tableStyleId>{1E171933-4619-4E11-9A3F-F7608DF75F80}</a:tableStyleId>
              </a:tblPr>
              <a:tblGrid>
                <a:gridCol w="3295004"/>
                <a:gridCol w="1335755"/>
                <a:gridCol w="1297412"/>
                <a:gridCol w="1437133"/>
              </a:tblGrid>
              <a:tr h="468302">
                <a:tc>
                  <a:txBody>
                    <a:bodyPr/>
                    <a:lstStyle/>
                    <a:p>
                      <a:r>
                        <a:rPr lang="en-US" dirty="0" smtClean="0"/>
                        <a:t>Savings ($000)</a:t>
                      </a:r>
                      <a:endParaRPr lang="en-US" b="0" dirty="0">
                        <a:solidFill>
                          <a:srgbClr val="404040"/>
                        </a:solidFill>
                        <a:latin typeface="+mj-lt"/>
                        <a:cs typeface="Century Gothic"/>
                      </a:endParaRPr>
                    </a:p>
                  </a:txBody>
                  <a:tcPr anchor="ctr"/>
                </a:tc>
                <a:tc>
                  <a:txBody>
                    <a:bodyPr/>
                    <a:lstStyle/>
                    <a:p>
                      <a:pPr algn="ctr"/>
                      <a:r>
                        <a:rPr lang="en-US" dirty="0" smtClean="0"/>
                        <a:t>NY</a:t>
                      </a:r>
                      <a:endParaRPr lang="en-US" b="0" dirty="0">
                        <a:solidFill>
                          <a:srgbClr val="404040"/>
                        </a:solidFill>
                        <a:latin typeface="+mj-lt"/>
                        <a:cs typeface="Century Gothic"/>
                      </a:endParaRPr>
                    </a:p>
                  </a:txBody>
                  <a:tcPr anchor="ctr"/>
                </a:tc>
                <a:tc>
                  <a:txBody>
                    <a:bodyPr/>
                    <a:lstStyle/>
                    <a:p>
                      <a:pPr algn="ctr"/>
                      <a:r>
                        <a:rPr lang="en-US" dirty="0" smtClean="0"/>
                        <a:t>MA</a:t>
                      </a:r>
                      <a:endParaRPr lang="en-US" b="0" dirty="0">
                        <a:solidFill>
                          <a:schemeClr val="bg1"/>
                        </a:solidFill>
                        <a:latin typeface="+mj-lt"/>
                        <a:cs typeface="Century Gothic"/>
                      </a:endParaRPr>
                    </a:p>
                  </a:txBody>
                  <a:tcPr anchor="ctr"/>
                </a:tc>
                <a:tc>
                  <a:txBody>
                    <a:bodyPr/>
                    <a:lstStyle/>
                    <a:p>
                      <a:pPr algn="ctr"/>
                      <a:r>
                        <a:rPr lang="en-US" dirty="0" smtClean="0"/>
                        <a:t>DC</a:t>
                      </a:r>
                      <a:endParaRPr lang="en-US" b="0" dirty="0">
                        <a:solidFill>
                          <a:schemeClr val="bg1"/>
                        </a:solidFill>
                        <a:latin typeface="+mj-lt"/>
                        <a:cs typeface="Century Gothic"/>
                      </a:endParaRPr>
                    </a:p>
                  </a:txBody>
                  <a:tcPr anchor="ctr"/>
                </a:tc>
              </a:tr>
              <a:tr h="468302">
                <a:tc>
                  <a:txBody>
                    <a:bodyPr/>
                    <a:lstStyle/>
                    <a:p>
                      <a:r>
                        <a:rPr lang="en-US" dirty="0" smtClean="0"/>
                        <a:t>Supply  with O&amp;M</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8,000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6,100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5,000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Capacity Charge</a:t>
                      </a:r>
                      <a:endParaRPr lang="en-US" b="0" dirty="0">
                        <a:solidFill>
                          <a:srgbClr val="404040"/>
                        </a:solidFill>
                        <a:latin typeface="+mj-lt"/>
                        <a:cs typeface="Century Gothic"/>
                      </a:endParaRPr>
                    </a:p>
                  </a:txBody>
                  <a:tcPr anchor="ctr"/>
                </a:tc>
                <a:tc>
                  <a:txBody>
                    <a:bodyPr/>
                    <a:lstStyle/>
                    <a:p>
                      <a:pPr algn="ctr"/>
                      <a:endParaRPr lang="en-US" b="0" dirty="0">
                        <a:solidFill>
                          <a:srgbClr val="404040"/>
                        </a:solidFill>
                        <a:latin typeface="+mj-lt"/>
                        <a:cs typeface="Century Gothic"/>
                      </a:endParaRPr>
                    </a:p>
                  </a:txBody>
                  <a:tcPr anchor="ctr"/>
                </a:tc>
                <a:tc>
                  <a:txBody>
                    <a:bodyPr/>
                    <a:lstStyle/>
                    <a:p>
                      <a:pPr algn="ct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3,200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Distribution Charge</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3,000</a:t>
                      </a:r>
                      <a:endParaRPr lang="en-US" b="0" dirty="0">
                        <a:solidFill>
                          <a:srgbClr val="404040"/>
                        </a:solidFill>
                        <a:latin typeface="+mj-lt"/>
                        <a:cs typeface="Century Gothic"/>
                      </a:endParaRPr>
                    </a:p>
                  </a:txBody>
                  <a:tcPr anchor="ctr"/>
                </a:tc>
                <a:tc>
                  <a:txBody>
                    <a:bodyPr/>
                    <a:lstStyle/>
                    <a:p>
                      <a:pPr algn="ctr"/>
                      <a:r>
                        <a:rPr lang="en-US" sz="1200" b="0" dirty="0" smtClean="0">
                          <a:solidFill>
                            <a:srgbClr val="404040"/>
                          </a:solidFill>
                          <a:latin typeface="+mj-lt"/>
                          <a:cs typeface="Century Gothic"/>
                        </a:rPr>
                        <a:t>Utility Distribution</a:t>
                      </a:r>
                      <a:endParaRPr lang="en-US" sz="1200"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2,200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Thermal Storage</a:t>
                      </a:r>
                      <a:r>
                        <a:rPr lang="en-US" b="0" baseline="0" dirty="0" smtClean="0">
                          <a:solidFill>
                            <a:srgbClr val="404040"/>
                          </a:solidFill>
                          <a:latin typeface="+mj-lt"/>
                          <a:cs typeface="Century Gothic"/>
                        </a:rPr>
                        <a:t> / Solar</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450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600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450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Thermal Recovery</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2,000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Ancillary Services / PQ</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1,500</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Load Response</a:t>
                      </a:r>
                      <a:r>
                        <a:rPr lang="en-US" b="0" baseline="0" dirty="0" smtClean="0">
                          <a:solidFill>
                            <a:srgbClr val="404040"/>
                          </a:solidFill>
                          <a:latin typeface="+mj-lt"/>
                          <a:cs typeface="Century Gothic"/>
                        </a:rPr>
                        <a:t> Conservation</a:t>
                      </a:r>
                      <a:endParaRPr lang="en-US" b="0" dirty="0" smtClean="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1,900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800</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Added Rental</a:t>
                      </a:r>
                      <a:r>
                        <a:rPr lang="en-US" b="0" baseline="0" dirty="0" smtClean="0">
                          <a:solidFill>
                            <a:srgbClr val="404040"/>
                          </a:solidFill>
                          <a:latin typeface="+mj-lt"/>
                          <a:cs typeface="Century Gothic"/>
                        </a:rPr>
                        <a:t> Space</a:t>
                      </a:r>
                      <a:endParaRPr lang="en-US" b="0" dirty="0" smtClean="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4,200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2,000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3,200</a:t>
                      </a:r>
                      <a:endParaRPr lang="en-US" b="0" dirty="0">
                        <a:solidFill>
                          <a:srgbClr val="404040"/>
                        </a:solidFill>
                        <a:latin typeface="+mj-lt"/>
                        <a:cs typeface="Century Gothic"/>
                      </a:endParaRPr>
                    </a:p>
                  </a:txBody>
                  <a:tcPr anchor="ctr"/>
                </a:tc>
              </a:tr>
              <a:tr h="46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Carbon</a:t>
                      </a:r>
                      <a:r>
                        <a:rPr lang="en-US" b="0" baseline="0" dirty="0" smtClean="0">
                          <a:solidFill>
                            <a:srgbClr val="404040"/>
                          </a:solidFill>
                          <a:latin typeface="+mj-lt"/>
                          <a:cs typeface="Century Gothic"/>
                        </a:rPr>
                        <a:t> Offsets or REC’s</a:t>
                      </a:r>
                      <a:endParaRPr lang="en-US" b="0" dirty="0" smtClean="0">
                        <a:solidFill>
                          <a:srgbClr val="404040"/>
                        </a:solidFill>
                        <a:latin typeface="+mj-lt"/>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smtClean="0">
                          <a:solidFill>
                            <a:srgbClr val="404040"/>
                          </a:solidFill>
                          <a:latin typeface="+mj-lt"/>
                          <a:cs typeface="Century Gothic"/>
                        </a:rPr>
                        <a:t>(500)</a:t>
                      </a:r>
                      <a:endParaRPr lang="en-US" sz="1800" b="0" kern="1200" dirty="0" smtClean="0">
                        <a:solidFill>
                          <a:srgbClr val="404040"/>
                        </a:solidFill>
                        <a:latin typeface="+mn-lt"/>
                        <a:ea typeface="+mn-ea"/>
                        <a:cs typeface="Century Gothic"/>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(500)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kern="1200" dirty="0" smtClean="0">
                          <a:solidFill>
                            <a:srgbClr val="404040"/>
                          </a:solidFill>
                          <a:latin typeface="+mn-lt"/>
                          <a:ea typeface="+mn-ea"/>
                          <a:cs typeface="Century Gothic"/>
                        </a:rPr>
                        <a:t>(500)</a:t>
                      </a:r>
                    </a:p>
                  </a:txBody>
                  <a:tcPr anchor="ctr"/>
                </a:tc>
              </a:tr>
              <a:tr h="468302">
                <a:tc>
                  <a:txBody>
                    <a:bodyPr/>
                    <a:lstStyle/>
                    <a:p>
                      <a:r>
                        <a:rPr lang="en-US" dirty="0" smtClean="0"/>
                        <a:t>Total $ (000,000)</a:t>
                      </a:r>
                      <a:endParaRPr lang="en-US" b="0" dirty="0">
                        <a:solidFill>
                          <a:srgbClr val="404040"/>
                        </a:solidFill>
                        <a:latin typeface="+mj-lt"/>
                        <a:cs typeface="Century Gothic"/>
                      </a:endParaRPr>
                    </a:p>
                  </a:txBody>
                  <a:tcPr anchor="ctr"/>
                </a:tc>
                <a:tc>
                  <a:txBody>
                    <a:bodyPr/>
                    <a:lstStyle/>
                    <a:p>
                      <a:pPr algn="ctr"/>
                      <a:r>
                        <a:rPr lang="en-US" dirty="0" smtClean="0"/>
                        <a:t>~$19,150</a:t>
                      </a:r>
                      <a:endParaRPr lang="en-US" b="0" dirty="0">
                        <a:solidFill>
                          <a:srgbClr val="404040"/>
                        </a:solidFill>
                        <a:latin typeface="+mj-lt"/>
                        <a:cs typeface="Century Gothic"/>
                      </a:endParaRPr>
                    </a:p>
                  </a:txBody>
                  <a:tcPr anchor="ctr"/>
                </a:tc>
                <a:tc>
                  <a:txBody>
                    <a:bodyPr/>
                    <a:lstStyle/>
                    <a:p>
                      <a:pPr algn="ctr"/>
                      <a:r>
                        <a:rPr lang="en-US" dirty="0" smtClean="0"/>
                        <a:t>~$13,100</a:t>
                      </a:r>
                      <a:endParaRPr lang="en-US" b="0" dirty="0">
                        <a:solidFill>
                          <a:srgbClr val="404040"/>
                        </a:solidFill>
                        <a:latin typeface="+mj-lt"/>
                        <a:cs typeface="Century Gothic"/>
                      </a:endParaRPr>
                    </a:p>
                  </a:txBody>
                  <a:tcPr anchor="ctr"/>
                </a:tc>
                <a:tc>
                  <a:txBody>
                    <a:bodyPr/>
                    <a:lstStyle/>
                    <a:p>
                      <a:pPr algn="ctr"/>
                      <a:r>
                        <a:rPr lang="en-US" dirty="0" smtClean="0"/>
                        <a:t>~$17,850</a:t>
                      </a:r>
                      <a:endParaRPr lang="en-US" b="0" dirty="0">
                        <a:solidFill>
                          <a:srgbClr val="404040"/>
                        </a:solidFill>
                        <a:latin typeface="+mj-lt"/>
                        <a:cs typeface="Century Gothic"/>
                      </a:endParaRPr>
                    </a:p>
                  </a:txBody>
                  <a:tcPr anchor="ctr"/>
                </a:tc>
              </a:tr>
              <a:tr h="468302">
                <a:tc>
                  <a:txBody>
                    <a:bodyPr/>
                    <a:lstStyle/>
                    <a:p>
                      <a:r>
                        <a:rPr lang="en-US" b="0" dirty="0" smtClean="0">
                          <a:solidFill>
                            <a:srgbClr val="404040"/>
                          </a:solidFill>
                          <a:latin typeface="+mj-lt"/>
                          <a:cs typeface="Century Gothic"/>
                        </a:rPr>
                        <a:t>Simple Payback</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6.0</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8.7</a:t>
                      </a:r>
                      <a:endParaRPr lang="en-US" b="0" dirty="0">
                        <a:solidFill>
                          <a:srgbClr val="404040"/>
                        </a:solidFill>
                        <a:latin typeface="+mj-lt"/>
                        <a:cs typeface="Century Gothic"/>
                      </a:endParaRPr>
                    </a:p>
                  </a:txBody>
                  <a:tcPr anchor="ctr"/>
                </a:tc>
                <a:tc>
                  <a:txBody>
                    <a:bodyPr/>
                    <a:lstStyle/>
                    <a:p>
                      <a:pPr algn="ctr"/>
                      <a:r>
                        <a:rPr lang="en-US" b="0" dirty="0" smtClean="0">
                          <a:solidFill>
                            <a:srgbClr val="404040"/>
                          </a:solidFill>
                          <a:latin typeface="+mj-lt"/>
                          <a:cs typeface="Century Gothic"/>
                        </a:rPr>
                        <a:t>5.5</a:t>
                      </a:r>
                      <a:endParaRPr lang="en-US" b="0" dirty="0">
                        <a:solidFill>
                          <a:srgbClr val="404040"/>
                        </a:solidFill>
                        <a:latin typeface="+mj-lt"/>
                        <a:cs typeface="Century Gothic"/>
                      </a:endParaRPr>
                    </a:p>
                  </a:txBody>
                  <a:tcPr anchor="ctr"/>
                </a:tc>
              </a:tr>
            </a:tbl>
          </a:graphicData>
        </a:graphic>
      </p:graphicFrame>
    </p:spTree>
    <p:extLst>
      <p:ext uri="{BB962C8B-B14F-4D97-AF65-F5344CB8AC3E}">
        <p14:creationId xmlns:p14="http://schemas.microsoft.com/office/powerpoint/2010/main" xmlns="" val="703006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xmlns="" val="870546801"/>
              </p:ext>
            </p:extLst>
          </p:nvPr>
        </p:nvGraphicFramePr>
        <p:xfrm>
          <a:off x="95682" y="1268963"/>
          <a:ext cx="5950556" cy="5402425"/>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p:cNvSpPr/>
          <p:nvPr/>
        </p:nvSpPr>
        <p:spPr>
          <a:xfrm>
            <a:off x="858416" y="4572000"/>
            <a:ext cx="4861249" cy="1337737"/>
          </a:xfrm>
          <a:prstGeom prst="rect">
            <a:avLst/>
          </a:prstGeom>
          <a:solidFill>
            <a:schemeClr val="accent3">
              <a:lumMod val="20000"/>
              <a:lumOff val="80000"/>
              <a:alpha val="91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1"/>
                </a:solidFill>
              </a:rPr>
              <a:t>15 MW Turbine as a Boiler</a:t>
            </a:r>
          </a:p>
        </p:txBody>
      </p:sp>
      <p:sp>
        <p:nvSpPr>
          <p:cNvPr id="21" name="Rectangle 20"/>
          <p:cNvSpPr/>
          <p:nvPr/>
        </p:nvSpPr>
        <p:spPr>
          <a:xfrm>
            <a:off x="858416" y="3937519"/>
            <a:ext cx="2509935" cy="634482"/>
          </a:xfrm>
          <a:prstGeom prst="rect">
            <a:avLst/>
          </a:prstGeom>
          <a:solidFill>
            <a:schemeClr val="accent3">
              <a:lumMod val="20000"/>
              <a:lumOff val="80000"/>
              <a:alpha val="91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1"/>
                </a:solidFill>
              </a:rPr>
              <a:t>15 MW Engine CHP</a:t>
            </a:r>
          </a:p>
        </p:txBody>
      </p:sp>
      <p:sp>
        <p:nvSpPr>
          <p:cNvPr id="22" name="TextBox 21"/>
          <p:cNvSpPr txBox="1"/>
          <p:nvPr/>
        </p:nvSpPr>
        <p:spPr>
          <a:xfrm>
            <a:off x="6213551" y="1660719"/>
            <a:ext cx="2771829" cy="369332"/>
          </a:xfrm>
          <a:prstGeom prst="rect">
            <a:avLst/>
          </a:prstGeom>
          <a:noFill/>
        </p:spPr>
        <p:txBody>
          <a:bodyPr wrap="square" rtlCol="0">
            <a:spAutoFit/>
          </a:bodyPr>
          <a:lstStyle/>
          <a:p>
            <a:pPr algn="ctr"/>
            <a:r>
              <a:rPr lang="en-US" b="1" dirty="0" smtClean="0"/>
              <a:t>High Thermal Case</a:t>
            </a:r>
            <a:endParaRPr lang="en-US" b="1" dirty="0"/>
          </a:p>
        </p:txBody>
      </p:sp>
      <p:sp>
        <p:nvSpPr>
          <p:cNvPr id="13" name="Title 4"/>
          <p:cNvSpPr txBox="1">
            <a:spLocks/>
          </p:cNvSpPr>
          <p:nvPr/>
        </p:nvSpPr>
        <p:spPr>
          <a:xfrm>
            <a:off x="457200" y="274638"/>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Case 3: High Thermal Case</a:t>
            </a:r>
          </a:p>
          <a:p>
            <a:r>
              <a:rPr lang="en-US" sz="2000" dirty="0" smtClean="0">
                <a:solidFill>
                  <a:schemeClr val="tx1">
                    <a:lumMod val="60000"/>
                    <a:lumOff val="40000"/>
                  </a:schemeClr>
                </a:solidFill>
              </a:rPr>
              <a:t>Annual Thermal Load Duration Curve</a:t>
            </a:r>
            <a:endParaRPr lang="en-US" sz="2000" dirty="0">
              <a:solidFill>
                <a:schemeClr val="tx1">
                  <a:lumMod val="60000"/>
                  <a:lumOff val="4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3924285557"/>
              </p:ext>
            </p:extLst>
          </p:nvPr>
        </p:nvGraphicFramePr>
        <p:xfrm>
          <a:off x="6213552" y="2132202"/>
          <a:ext cx="1885419" cy="1795365"/>
        </p:xfrm>
        <a:graphic>
          <a:graphicData uri="http://schemas.openxmlformats.org/drawingml/2006/table">
            <a:tbl>
              <a:tblPr firstCol="1" bandRow="1">
                <a:tableStyleId>{5C22544A-7EE6-4342-B048-85BDC9FD1C3A}</a:tableStyleId>
              </a:tblPr>
              <a:tblGrid>
                <a:gridCol w="905705"/>
                <a:gridCol w="979714"/>
              </a:tblGrid>
              <a:tr h="359073">
                <a:tc>
                  <a:txBody>
                    <a:bodyPr/>
                    <a:lstStyle/>
                    <a:p>
                      <a:pPr algn="ctr" rtl="0" fontAlgn="ctr"/>
                      <a:r>
                        <a:rPr lang="en-US" sz="1400" u="none" strike="noStrike" dirty="0">
                          <a:effectLst/>
                        </a:rPr>
                        <a:t>MW CHP</a:t>
                      </a:r>
                      <a:endParaRPr lang="en-US" sz="14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600" u="none" strike="noStrike" dirty="0">
                          <a:effectLst/>
                        </a:rPr>
                        <a:t>15</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400" u="none" strike="noStrike" dirty="0">
                          <a:effectLst/>
                        </a:rPr>
                        <a:t>Utilization</a:t>
                      </a:r>
                      <a:endParaRPr lang="en-US" sz="14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600" u="none" strike="noStrike" dirty="0">
                          <a:effectLst/>
                        </a:rPr>
                        <a:t>43%</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400" u="none" strike="noStrike" dirty="0">
                          <a:effectLst/>
                        </a:rPr>
                        <a:t>MMBtu</a:t>
                      </a:r>
                      <a:endParaRPr lang="en-US" sz="14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600" u="none" strike="noStrike" dirty="0" smtClean="0">
                          <a:effectLst/>
                        </a:rPr>
                        <a:t>80,000</a:t>
                      </a:r>
                      <a:endParaRPr lang="en-US" sz="1600" b="0" i="0" u="none" strike="noStrike" dirty="0">
                        <a:solidFill>
                          <a:srgbClr val="5A5A59"/>
                        </a:solidFill>
                        <a:effectLst/>
                        <a:latin typeface="Arial" panose="020B0604020202020204" pitchFamily="34" charset="0"/>
                      </a:endParaRPr>
                    </a:p>
                  </a:txBody>
                  <a:tcPr marL="0" marR="0" marT="0" marB="0" anchor="ctr"/>
                </a:tc>
              </a:tr>
              <a:tr h="359073">
                <a:tc rowSpan="2">
                  <a:txBody>
                    <a:bodyPr/>
                    <a:lstStyle/>
                    <a:p>
                      <a:pPr algn="ctr" rtl="0" fontAlgn="ctr"/>
                      <a:r>
                        <a:rPr lang="en-US" sz="1400" u="none" strike="noStrike" dirty="0" smtClean="0">
                          <a:effectLst/>
                        </a:rPr>
                        <a:t>Thermal Savings</a:t>
                      </a:r>
                      <a:endParaRPr lang="en-US" sz="1400" b="0" i="0" u="none" strike="noStrike" dirty="0">
                        <a:solidFill>
                          <a:srgbClr val="FFFFFF"/>
                        </a:solidFill>
                        <a:effectLst/>
                        <a:latin typeface="Arial" panose="020B0604020202020204" pitchFamily="34" charset="0"/>
                      </a:endParaRPr>
                    </a:p>
                  </a:txBody>
                  <a:tcPr marL="0" marR="0" marT="0" marB="0" anchor="ctr"/>
                </a:tc>
                <a:tc>
                  <a:txBody>
                    <a:bodyPr/>
                    <a:lstStyle/>
                    <a:p>
                      <a:pPr algn="ctr" rtl="0" fontAlgn="ctr"/>
                      <a:r>
                        <a:rPr lang="en-US" sz="1600" u="none" strike="noStrike" dirty="0">
                          <a:effectLst/>
                        </a:rPr>
                        <a:t>$400K</a:t>
                      </a:r>
                      <a:endParaRPr lang="en-US" sz="1600" b="0" i="0" u="none" strike="noStrike" dirty="0">
                        <a:solidFill>
                          <a:srgbClr val="5A5A59"/>
                        </a:solidFill>
                        <a:effectLst/>
                        <a:latin typeface="Arial" panose="020B0604020202020204" pitchFamily="34" charset="0"/>
                      </a:endParaRPr>
                    </a:p>
                  </a:txBody>
                  <a:tcPr marL="0" marR="0" marT="0" marB="0" anchor="ctr"/>
                </a:tc>
              </a:tr>
              <a:tr h="359073">
                <a:tc vMerge="1">
                  <a:txBody>
                    <a:bodyPr/>
                    <a:lstStyle/>
                    <a:p>
                      <a:endParaRPr lang="en-US"/>
                    </a:p>
                  </a:txBody>
                  <a:tcPr/>
                </a:tc>
                <a:tc>
                  <a:txBody>
                    <a:bodyPr/>
                    <a:lstStyle/>
                    <a:p>
                      <a:pPr algn="ctr" rtl="0" fontAlgn="ctr"/>
                      <a:r>
                        <a:rPr lang="en-US" sz="1400" u="none" strike="noStrike" dirty="0">
                          <a:effectLst/>
                        </a:rPr>
                        <a:t>$1.4/MWh</a:t>
                      </a:r>
                      <a:endParaRPr lang="en-US" sz="1400" b="0" i="0" u="none" strike="noStrike" dirty="0">
                        <a:solidFill>
                          <a:srgbClr val="5A5A59"/>
                        </a:solidFill>
                        <a:effectLst/>
                        <a:latin typeface="Arial" panose="020B0604020202020204" pitchFamily="34" charset="0"/>
                      </a:endParaRPr>
                    </a:p>
                  </a:txBody>
                  <a:tcPr marL="0" marR="0" marT="0" marB="0" anchor="ctr"/>
                </a:tc>
              </a:tr>
            </a:tbl>
          </a:graphicData>
        </a:graphic>
      </p:graphicFrame>
      <p:sp>
        <p:nvSpPr>
          <p:cNvPr id="15" name="Rounded Rectangle 14"/>
          <p:cNvSpPr/>
          <p:nvPr/>
        </p:nvSpPr>
        <p:spPr>
          <a:xfrm>
            <a:off x="5448823" y="4359059"/>
            <a:ext cx="3514034" cy="1870762"/>
          </a:xfrm>
          <a:prstGeom prst="round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tIns="0"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white"/>
                </a:solidFill>
                <a:effectLst/>
                <a:uLnTx/>
                <a:uFillTx/>
                <a:ea typeface="+mn-ea"/>
                <a:cs typeface="+mn-cs"/>
              </a:rPr>
              <a:t>Thermal Savings increases to $3.4 million or $13/MWh</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white"/>
                </a:solidFill>
                <a:effectLst/>
                <a:uLnTx/>
                <a:uFillTx/>
                <a:ea typeface="+mn-ea"/>
                <a:cs typeface="+mn-cs"/>
              </a:rPr>
              <a:t>Simple Payback Unchanged</a:t>
            </a:r>
          </a:p>
          <a:p>
            <a:pPr marL="0" marR="0" lvl="0" indent="0" algn="ctr" defTabSz="914400" eaLnBrk="1" fontAlgn="auto" latinLnBrk="0" hangingPunct="1">
              <a:lnSpc>
                <a:spcPct val="120000"/>
              </a:lnSpc>
              <a:spcBef>
                <a:spcPts val="0"/>
              </a:spcBef>
              <a:spcAft>
                <a:spcPts val="0"/>
              </a:spcAft>
              <a:buClrTx/>
              <a:buSzTx/>
              <a:buFontTx/>
              <a:buNone/>
              <a:tabLst/>
              <a:defRPr/>
            </a:pPr>
            <a:r>
              <a:rPr lang="en-US" kern="0" dirty="0" smtClean="0">
                <a:solidFill>
                  <a:prstClr val="white"/>
                </a:solidFill>
              </a:rPr>
              <a:t>Increased thermal savings offset by reduced RTP savings</a:t>
            </a:r>
            <a:endParaRPr kumimoji="0" lang="is-IS" b="0" i="0" u="none" strike="noStrike" kern="0" cap="none" spc="0" normalizeH="0" baseline="0" noProof="0" dirty="0" smtClean="0">
              <a:ln>
                <a:noFill/>
              </a:ln>
              <a:solidFill>
                <a:prstClr val="white"/>
              </a:solidFill>
              <a:effectLst/>
              <a:uLnTx/>
              <a:uFillTx/>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681325934"/>
              </p:ext>
            </p:extLst>
          </p:nvPr>
        </p:nvGraphicFramePr>
        <p:xfrm>
          <a:off x="8098970" y="2142154"/>
          <a:ext cx="886410" cy="1795365"/>
        </p:xfrm>
        <a:graphic>
          <a:graphicData uri="http://schemas.openxmlformats.org/drawingml/2006/table">
            <a:tbl>
              <a:tblPr bandRow="1">
                <a:tableStyleId>{5C22544A-7EE6-4342-B048-85BDC9FD1C3A}</a:tableStyleId>
              </a:tblPr>
              <a:tblGrid>
                <a:gridCol w="886410"/>
              </a:tblGrid>
              <a:tr h="359073">
                <a:tc>
                  <a:txBody>
                    <a:bodyPr/>
                    <a:lstStyle/>
                    <a:p>
                      <a:pPr algn="ctr" rtl="0" fontAlgn="ctr"/>
                      <a:r>
                        <a:rPr lang="en-US" sz="1600" u="none" strike="noStrike" dirty="0">
                          <a:effectLst/>
                        </a:rPr>
                        <a:t>15</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600" u="none" strike="noStrike" dirty="0">
                          <a:effectLst/>
                        </a:rPr>
                        <a:t>99%</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600" b="0" i="0" u="none" strike="noStrike" dirty="0" smtClean="0">
                          <a:solidFill>
                            <a:srgbClr val="5A5A59"/>
                          </a:solidFill>
                          <a:effectLst/>
                          <a:latin typeface="Arial" panose="020B0604020202020204" pitchFamily="34" charset="0"/>
                        </a:rPr>
                        <a:t>600,000</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600" u="none" strike="noStrike" dirty="0">
                          <a:effectLst/>
                        </a:rPr>
                        <a:t>$3,000K</a:t>
                      </a:r>
                      <a:endParaRPr lang="en-US" sz="1600" b="0" i="0" u="none" strike="noStrike" dirty="0">
                        <a:solidFill>
                          <a:srgbClr val="5A5A59"/>
                        </a:solidFill>
                        <a:effectLst/>
                        <a:latin typeface="Arial" panose="020B0604020202020204" pitchFamily="34" charset="0"/>
                      </a:endParaRPr>
                    </a:p>
                  </a:txBody>
                  <a:tcPr marL="0" marR="0" marT="0" marB="0" anchor="ctr"/>
                </a:tc>
              </a:tr>
              <a:tr h="359073">
                <a:tc>
                  <a:txBody>
                    <a:bodyPr/>
                    <a:lstStyle/>
                    <a:p>
                      <a:pPr algn="ctr" rtl="0" fontAlgn="ctr"/>
                      <a:r>
                        <a:rPr lang="en-US" sz="1400" u="none" strike="noStrike" dirty="0">
                          <a:effectLst/>
                        </a:rPr>
                        <a:t>$12/MWh</a:t>
                      </a:r>
                      <a:endParaRPr lang="en-US" sz="1400" b="0" i="0" u="none" strike="noStrike" dirty="0">
                        <a:solidFill>
                          <a:srgbClr val="5A5A59"/>
                        </a:solidFill>
                        <a:effectLst/>
                        <a:latin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xmlns="" val="39942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a:t>Microgrid Operating Strategies</a:t>
            </a:r>
          </a:p>
          <a:p>
            <a:r>
              <a:rPr lang="en-US" sz="2000" dirty="0" smtClean="0"/>
              <a:t>Demand Charge Reduction</a:t>
            </a:r>
            <a:endParaRPr lang="en-US" sz="2000" dirty="0"/>
          </a:p>
        </p:txBody>
      </p:sp>
      <p:graphicFrame>
        <p:nvGraphicFramePr>
          <p:cNvPr id="5" name="Chart 4"/>
          <p:cNvGraphicFramePr>
            <a:graphicFrameLocks/>
          </p:cNvGraphicFramePr>
          <p:nvPr>
            <p:extLst/>
          </p:nvPr>
        </p:nvGraphicFramePr>
        <p:xfrm>
          <a:off x="213360" y="1493520"/>
          <a:ext cx="8930640" cy="52324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2311236" y="5046369"/>
            <a:ext cx="1233343" cy="861647"/>
            <a:chOff x="4068818" y="2941519"/>
            <a:chExt cx="1233343" cy="1028331"/>
          </a:xfrm>
          <a:effectLst/>
        </p:grpSpPr>
        <p:cxnSp>
          <p:nvCxnSpPr>
            <p:cNvPr id="7" name="Straight Connector 6"/>
            <p:cNvCxnSpPr/>
            <p:nvPr/>
          </p:nvCxnSpPr>
          <p:spPr>
            <a:xfrm flipV="1">
              <a:off x="5294846" y="2941519"/>
              <a:ext cx="0" cy="102572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4482046" y="3398719"/>
              <a:ext cx="812800" cy="0"/>
            </a:xfrm>
            <a:prstGeom prst="straightConnector1">
              <a:avLst/>
            </a:prstGeom>
            <a:ln w="50800">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68818" y="3529072"/>
              <a:ext cx="1233343" cy="440778"/>
            </a:xfrm>
            <a:prstGeom prst="rect">
              <a:avLst/>
            </a:prstGeom>
            <a:noFill/>
          </p:spPr>
          <p:txBody>
            <a:bodyPr wrap="square" rtlCol="0">
              <a:spAutoFit/>
            </a:bodyPr>
            <a:lstStyle/>
            <a:p>
              <a:r>
                <a:rPr lang="en-US" b="1" dirty="0" smtClean="0">
                  <a:solidFill>
                    <a:schemeClr val="accent1"/>
                  </a:solidFill>
                </a:rPr>
                <a:t>Off-peak </a:t>
              </a:r>
            </a:p>
          </p:txBody>
        </p:sp>
      </p:grpSp>
      <p:sp>
        <p:nvSpPr>
          <p:cNvPr id="11" name="TextBox 13"/>
          <p:cNvSpPr txBox="1"/>
          <p:nvPr/>
        </p:nvSpPr>
        <p:spPr>
          <a:xfrm>
            <a:off x="3537264" y="2344523"/>
            <a:ext cx="4797844" cy="1414991"/>
          </a:xfrm>
          <a:prstGeom prst="round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2400"/>
              </a:lnSpc>
            </a:pPr>
            <a:r>
              <a:rPr lang="en-US" sz="1800" dirty="0" smtClean="0">
                <a:solidFill>
                  <a:schemeClr val="bg1"/>
                </a:solidFill>
              </a:rPr>
              <a:t>Demand charge savings </a:t>
            </a:r>
          </a:p>
          <a:p>
            <a:pPr>
              <a:lnSpc>
                <a:spcPts val="2400"/>
              </a:lnSpc>
            </a:pPr>
            <a:r>
              <a:rPr lang="en-US" sz="1800" dirty="0" smtClean="0">
                <a:solidFill>
                  <a:schemeClr val="bg1"/>
                </a:solidFill>
              </a:rPr>
              <a:t>NY:  ~$9,000,000  Payback  6.0 to 4.0</a:t>
            </a:r>
          </a:p>
          <a:p>
            <a:pPr>
              <a:lnSpc>
                <a:spcPts val="2400"/>
              </a:lnSpc>
            </a:pPr>
            <a:r>
              <a:rPr lang="en-US" sz="1800" dirty="0" smtClean="0">
                <a:solidFill>
                  <a:schemeClr val="bg1"/>
                </a:solidFill>
              </a:rPr>
              <a:t>MA:  ~$6,00,000   Payback  8.7 to 6.0</a:t>
            </a:r>
          </a:p>
          <a:p>
            <a:pPr>
              <a:lnSpc>
                <a:spcPts val="2400"/>
              </a:lnSpc>
            </a:pPr>
            <a:r>
              <a:rPr lang="en-US" sz="1800" dirty="0" smtClean="0">
                <a:solidFill>
                  <a:schemeClr val="bg1"/>
                </a:solidFill>
              </a:rPr>
              <a:t>DC:  ~$2, 00,000  Payback  5.5 to 4.9</a:t>
            </a:r>
            <a:endParaRPr lang="en-US" sz="1800" dirty="0">
              <a:solidFill>
                <a:schemeClr val="bg1"/>
              </a:solidFill>
            </a:endParaRPr>
          </a:p>
        </p:txBody>
      </p:sp>
    </p:spTree>
    <p:extLst>
      <p:ext uri="{BB962C8B-B14F-4D97-AF65-F5344CB8AC3E}">
        <p14:creationId xmlns:p14="http://schemas.microsoft.com/office/powerpoint/2010/main" xmlns="" val="34299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j-lt"/>
              </a:rPr>
              <a:t>USDN Microgrid Conclusion</a:t>
            </a:r>
            <a:endParaRPr lang="en-US" dirty="0">
              <a:latin typeface="+mj-lt"/>
            </a:endParaRPr>
          </a:p>
        </p:txBody>
      </p:sp>
      <p:sp>
        <p:nvSpPr>
          <p:cNvPr id="2" name="Content Placeholder 1"/>
          <p:cNvSpPr>
            <a:spLocks noGrp="1"/>
          </p:cNvSpPr>
          <p:nvPr>
            <p:ph sz="half" idx="2"/>
          </p:nvPr>
        </p:nvSpPr>
        <p:spPr>
          <a:xfrm>
            <a:off x="457200" y="1692276"/>
            <a:ext cx="8229600" cy="4887427"/>
          </a:xfrm>
        </p:spPr>
        <p:txBody>
          <a:bodyPr>
            <a:normAutofit fontScale="92500" lnSpcReduction="20000"/>
          </a:bodyPr>
          <a:lstStyle/>
          <a:p>
            <a:pPr marL="800100" lvl="1" indent="-342900">
              <a:buFont typeface="Arial" panose="020B0604020202020204" pitchFamily="34" charset="0"/>
              <a:buChar char="•"/>
            </a:pPr>
            <a:r>
              <a:rPr lang="en-US" b="1" dirty="0" smtClean="0">
                <a:solidFill>
                  <a:schemeClr val="accent1"/>
                </a:solidFill>
                <a:latin typeface="+mj-lt"/>
              </a:rPr>
              <a:t>Microgrid architecture – local representation</a:t>
            </a:r>
          </a:p>
          <a:p>
            <a:pPr marL="1257300" lvl="2" indent="-342900">
              <a:buFont typeface="Arial" panose="020B0604020202020204" pitchFamily="34" charset="0"/>
              <a:buChar char="•"/>
            </a:pPr>
            <a:r>
              <a:rPr lang="en-US" dirty="0" smtClean="0"/>
              <a:t>Utility microgrids – one city at a time</a:t>
            </a:r>
            <a:endParaRPr lang="en-US" dirty="0"/>
          </a:p>
          <a:p>
            <a:pPr marL="1257300" lvl="2" indent="-342900">
              <a:buFont typeface="Arial" panose="020B0604020202020204" pitchFamily="34" charset="0"/>
              <a:buChar char="•"/>
            </a:pPr>
            <a:r>
              <a:rPr lang="en-US" dirty="0" smtClean="0"/>
              <a:t>Third party microgrids</a:t>
            </a:r>
            <a:endParaRPr lang="en-US" dirty="0"/>
          </a:p>
          <a:p>
            <a:pPr marL="800100" lvl="1" indent="-342900">
              <a:buFont typeface="Arial" panose="020B0604020202020204" pitchFamily="34" charset="0"/>
              <a:buChar char="•"/>
            </a:pPr>
            <a:endParaRPr lang="en-US" b="1" dirty="0" smtClean="0">
              <a:solidFill>
                <a:schemeClr val="accent1"/>
              </a:solidFill>
              <a:latin typeface="+mj-lt"/>
            </a:endParaRPr>
          </a:p>
          <a:p>
            <a:pPr marL="800100" lvl="1" indent="-342900">
              <a:buFont typeface="Arial" panose="020B0604020202020204" pitchFamily="34" charset="0"/>
              <a:buChar char="•"/>
            </a:pPr>
            <a:r>
              <a:rPr lang="en-US" b="1" dirty="0" smtClean="0">
                <a:solidFill>
                  <a:schemeClr val="accent1"/>
                </a:solidFill>
                <a:latin typeface="+mj-lt"/>
              </a:rPr>
              <a:t>CASE 1: District Energy/CHP – </a:t>
            </a:r>
          </a:p>
          <a:p>
            <a:pPr marL="803275" lvl="1" indent="0">
              <a:buNone/>
            </a:pPr>
            <a:r>
              <a:rPr lang="en-US" b="1" dirty="0" smtClean="0">
                <a:solidFill>
                  <a:schemeClr val="accent1"/>
                </a:solidFill>
                <a:latin typeface="+mj-lt"/>
              </a:rPr>
              <a:t>Foundation for Sustainable Energy</a:t>
            </a:r>
          </a:p>
          <a:p>
            <a:pPr marL="1257300" lvl="2" indent="-342900">
              <a:buFont typeface="Arial" panose="020B0604020202020204" pitchFamily="34" charset="0"/>
              <a:buChar char="•"/>
            </a:pPr>
            <a:r>
              <a:rPr lang="en-US" dirty="0" smtClean="0"/>
              <a:t>Efficiency</a:t>
            </a:r>
          </a:p>
          <a:p>
            <a:pPr marL="1257300" lvl="2" indent="-342900">
              <a:buFont typeface="Arial" panose="020B0604020202020204" pitchFamily="34" charset="0"/>
              <a:buChar char="•"/>
            </a:pPr>
            <a:r>
              <a:rPr lang="en-US" dirty="0" smtClean="0"/>
              <a:t>Emissions</a:t>
            </a:r>
          </a:p>
          <a:p>
            <a:pPr marL="1257300" lvl="2" indent="-342900">
              <a:buFont typeface="Arial" panose="020B0604020202020204" pitchFamily="34" charset="0"/>
              <a:buChar char="•"/>
            </a:pPr>
            <a:r>
              <a:rPr lang="en-US" dirty="0" smtClean="0"/>
              <a:t>Water</a:t>
            </a:r>
          </a:p>
          <a:p>
            <a:pPr marL="1257300" lvl="2" indent="-342900">
              <a:buFont typeface="Arial" panose="020B0604020202020204" pitchFamily="34" charset="0"/>
              <a:buChar char="•"/>
            </a:pPr>
            <a:r>
              <a:rPr lang="en-US" dirty="0" smtClean="0"/>
              <a:t>Resiliency</a:t>
            </a:r>
            <a:endParaRPr lang="en-US" b="1" dirty="0" smtClean="0">
              <a:solidFill>
                <a:schemeClr val="accent1"/>
              </a:solidFill>
              <a:latin typeface="+mj-lt"/>
            </a:endParaRPr>
          </a:p>
          <a:p>
            <a:pPr marL="800100" lvl="1" indent="-342900">
              <a:buFont typeface="Arial" panose="020B0604020202020204" pitchFamily="34" charset="0"/>
              <a:buChar char="•"/>
            </a:pPr>
            <a:endParaRPr lang="en-US" b="1" dirty="0" smtClean="0">
              <a:solidFill>
                <a:schemeClr val="accent1"/>
              </a:solidFill>
              <a:latin typeface="+mj-lt"/>
            </a:endParaRPr>
          </a:p>
          <a:p>
            <a:pPr marL="800100" lvl="1" indent="-342900">
              <a:buFont typeface="Arial" panose="020B0604020202020204" pitchFamily="34" charset="0"/>
              <a:buChar char="•"/>
            </a:pPr>
            <a:r>
              <a:rPr lang="en-US" b="1" dirty="0" smtClean="0">
                <a:solidFill>
                  <a:schemeClr val="accent1"/>
                </a:solidFill>
              </a:rPr>
              <a:t>CASE 2 &amp; 3: Islanding for Resiliency +</a:t>
            </a:r>
          </a:p>
          <a:p>
            <a:pPr marL="1257300" lvl="2" indent="-342900">
              <a:buFont typeface="Arial" panose="020B0604020202020204" pitchFamily="34" charset="0"/>
              <a:buChar char="•"/>
            </a:pPr>
            <a:r>
              <a:rPr lang="en-US" dirty="0" smtClean="0"/>
              <a:t>Price response</a:t>
            </a:r>
            <a:endParaRPr lang="en-US" dirty="0"/>
          </a:p>
          <a:p>
            <a:pPr marL="1257300" lvl="2" indent="-342900">
              <a:buFont typeface="Arial" panose="020B0604020202020204" pitchFamily="34" charset="0"/>
              <a:buChar char="•"/>
            </a:pPr>
            <a:r>
              <a:rPr lang="en-US" dirty="0" smtClean="0"/>
              <a:t>Demand response</a:t>
            </a:r>
          </a:p>
          <a:p>
            <a:pPr marL="1257300" lvl="2" indent="-342900">
              <a:buFont typeface="Arial" panose="020B0604020202020204" pitchFamily="34" charset="0"/>
              <a:buChar char="•"/>
            </a:pPr>
            <a:r>
              <a:rPr lang="en-US" dirty="0" smtClean="0"/>
              <a:t>Load conservation</a:t>
            </a:r>
          </a:p>
          <a:p>
            <a:pPr marL="1257300" lvl="2" indent="-342900">
              <a:buFont typeface="Arial" panose="020B0604020202020204" pitchFamily="34" charset="0"/>
              <a:buChar char="•"/>
            </a:pPr>
            <a:r>
              <a:rPr lang="en-US" dirty="0" smtClean="0"/>
              <a:t>Power quality</a:t>
            </a:r>
          </a:p>
          <a:p>
            <a:pPr marL="1257300" lvl="2" indent="-342900">
              <a:buFont typeface="Arial" panose="020B0604020202020204" pitchFamily="34" charset="0"/>
              <a:buChar char="•"/>
            </a:pPr>
            <a:r>
              <a:rPr lang="en-US" dirty="0" smtClean="0"/>
              <a:t>Grid service</a:t>
            </a:r>
            <a:endParaRPr lang="en-US" dirty="0"/>
          </a:p>
          <a:p>
            <a:pPr marL="1257300" lvl="2" indent="-342900">
              <a:buFont typeface="Arial" panose="020B0604020202020204" pitchFamily="34" charset="0"/>
              <a:buChar char="•"/>
            </a:pPr>
            <a:endParaRPr lang="en-US" b="1" dirty="0">
              <a:solidFill>
                <a:schemeClr val="accent1"/>
              </a:solidFill>
            </a:endParaRPr>
          </a:p>
        </p:txBody>
      </p:sp>
      <p:sp>
        <p:nvSpPr>
          <p:cNvPr id="3" name="Title 1"/>
          <p:cNvSpPr txBox="1">
            <a:spLocks/>
          </p:cNvSpPr>
          <p:nvPr/>
        </p:nvSpPr>
        <p:spPr>
          <a:xfrm>
            <a:off x="457200" y="0"/>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endParaRPr lang="en-US" dirty="0">
              <a:latin typeface="+mj-lt"/>
            </a:endParaRPr>
          </a:p>
        </p:txBody>
      </p:sp>
      <p:sp>
        <p:nvSpPr>
          <p:cNvPr id="6" name="TextBox 5"/>
          <p:cNvSpPr txBox="1"/>
          <p:nvPr/>
        </p:nvSpPr>
        <p:spPr>
          <a:xfrm>
            <a:off x="5195455" y="5221241"/>
            <a:ext cx="3806569" cy="1021556"/>
          </a:xfrm>
          <a:prstGeom prst="roundRect">
            <a:avLst/>
          </a:prstGeom>
          <a:solidFill>
            <a:schemeClr val="accent1"/>
          </a:solidFill>
        </p:spPr>
        <p:txBody>
          <a:bodyPr wrap="square" rtlCol="0">
            <a:spAutoFit/>
          </a:bodyPr>
          <a:lstStyle/>
          <a:p>
            <a:pPr defTabSz="457200"/>
            <a:r>
              <a:rPr lang="en-US" dirty="0" smtClean="0">
                <a:solidFill>
                  <a:schemeClr val="bg1"/>
                </a:solidFill>
                <a:latin typeface="+mj-lt"/>
              </a:rPr>
              <a:t>Imagine $4 billion in investment in 2,000 MW of local load response capability for NY, MA, &amp; DC area</a:t>
            </a:r>
            <a:endParaRPr lang="en-US" dirty="0">
              <a:solidFill>
                <a:schemeClr val="bg1"/>
              </a:solidFill>
              <a:latin typeface="+mj-lt"/>
            </a:endParaRPr>
          </a:p>
        </p:txBody>
      </p:sp>
    </p:spTree>
    <p:extLst>
      <p:ext uri="{BB962C8B-B14F-4D97-AF65-F5344CB8AC3E}">
        <p14:creationId xmlns:p14="http://schemas.microsoft.com/office/powerpoint/2010/main" xmlns="" val="39993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05979"/>
            <a:ext cx="8229600" cy="857250"/>
          </a:xfrm>
          <a:prstGeom prst="rect">
            <a:avLst/>
          </a:prstGeom>
        </p:spPr>
        <p:txBody>
          <a:bodyP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sz="4950" dirty="0" smtClean="0"/>
              <a:t>QUESTIONS!</a:t>
            </a:r>
            <a:endParaRPr lang="en-US" sz="4950" dirty="0"/>
          </a:p>
        </p:txBody>
      </p:sp>
      <p:sp>
        <p:nvSpPr>
          <p:cNvPr id="4" name="Rectangle 3"/>
          <p:cNvSpPr/>
          <p:nvPr/>
        </p:nvSpPr>
        <p:spPr>
          <a:xfrm>
            <a:off x="1445078" y="3167743"/>
            <a:ext cx="3289552" cy="795471"/>
          </a:xfrm>
          <a:prstGeom prst="rect">
            <a:avLst/>
          </a:prstGeom>
          <a:solidFill>
            <a:srgbClr val="86D2DA"/>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2700" b="1" dirty="0">
                <a:solidFill>
                  <a:schemeClr val="tx1"/>
                </a:solidFill>
                <a:latin typeface="Arial"/>
                <a:ea typeface="MS Mincho" panose="02020609040205080304" pitchFamily="49" charset="-128"/>
                <a:cs typeface="Arial"/>
              </a:rPr>
              <a:t>CERTIFICATION</a:t>
            </a:r>
          </a:p>
        </p:txBody>
      </p:sp>
      <p:sp>
        <p:nvSpPr>
          <p:cNvPr id="6" name="Rectangle 5"/>
          <p:cNvSpPr/>
          <p:nvPr/>
        </p:nvSpPr>
        <p:spPr>
          <a:xfrm>
            <a:off x="1061357" y="4155301"/>
            <a:ext cx="3142594" cy="795471"/>
          </a:xfrm>
          <a:prstGeom prst="rect">
            <a:avLst/>
          </a:prstGeom>
          <a:solidFill>
            <a:schemeClr val="accent3">
              <a:lumMod val="60000"/>
              <a:lumOff val="4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2700" b="1" dirty="0">
                <a:solidFill>
                  <a:schemeClr val="bg1"/>
                </a:solidFill>
                <a:latin typeface="Arial"/>
                <a:ea typeface="MS Mincho" panose="02020609040205080304" pitchFamily="49" charset="-128"/>
                <a:cs typeface="Arial"/>
              </a:rPr>
              <a:t>SPONSORSHIP</a:t>
            </a:r>
          </a:p>
        </p:txBody>
      </p:sp>
      <p:sp>
        <p:nvSpPr>
          <p:cNvPr id="7" name="Rectangle 6"/>
          <p:cNvSpPr/>
          <p:nvPr/>
        </p:nvSpPr>
        <p:spPr>
          <a:xfrm>
            <a:off x="1061357" y="2196193"/>
            <a:ext cx="3142594" cy="779463"/>
          </a:xfrm>
          <a:prstGeom prst="rect">
            <a:avLst/>
          </a:prstGeom>
          <a:solidFill>
            <a:schemeClr val="accent6"/>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2700" b="1" dirty="0">
                <a:solidFill>
                  <a:schemeClr val="bg1"/>
                </a:solidFill>
                <a:latin typeface="Arial"/>
                <a:ea typeface="MS Mincho" panose="02020609040205080304" pitchFamily="49" charset="-128"/>
                <a:cs typeface="Arial"/>
              </a:rPr>
              <a:t>EDUCATION</a:t>
            </a:r>
          </a:p>
        </p:txBody>
      </p:sp>
      <p:sp>
        <p:nvSpPr>
          <p:cNvPr id="8" name="Title 1"/>
          <p:cNvSpPr txBox="1">
            <a:spLocks/>
          </p:cNvSpPr>
          <p:nvPr/>
        </p:nvSpPr>
        <p:spPr>
          <a:xfrm>
            <a:off x="619830" y="5375314"/>
            <a:ext cx="8229600" cy="857250"/>
          </a:xfrm>
          <a:prstGeom prst="rect">
            <a:avLst/>
          </a:prstGeom>
        </p:spPr>
        <p:txBody>
          <a:bodyP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sz="2000" dirty="0" smtClean="0"/>
              <a:t>peer.usgbc.org</a:t>
            </a:r>
            <a:endParaRPr lang="en-US" sz="2000" dirty="0"/>
          </a:p>
        </p:txBody>
      </p:sp>
    </p:spTree>
    <p:extLst>
      <p:ext uri="{BB962C8B-B14F-4D97-AF65-F5344CB8AC3E}">
        <p14:creationId xmlns:p14="http://schemas.microsoft.com/office/powerpoint/2010/main" xmlns="" val="14603489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0662" y="1740404"/>
            <a:ext cx="8238120" cy="4773479"/>
            <a:chOff x="460662" y="1388720"/>
            <a:chExt cx="8238120" cy="4773479"/>
          </a:xfrm>
        </p:grpSpPr>
        <p:pic>
          <p:nvPicPr>
            <p:cNvPr id="10" name="Picture 9"/>
            <p:cNvPicPr>
              <a:picLocks noChangeAspect="1"/>
            </p:cNvPicPr>
            <p:nvPr/>
          </p:nvPicPr>
          <p:blipFill>
            <a:blip r:embed="rId3"/>
            <a:stretch>
              <a:fillRect/>
            </a:stretch>
          </p:blipFill>
          <p:spPr>
            <a:xfrm>
              <a:off x="2804462" y="2145880"/>
              <a:ext cx="5894320" cy="4016319"/>
            </a:xfrm>
            <a:prstGeom prst="rect">
              <a:avLst/>
            </a:prstGeom>
          </p:spPr>
        </p:pic>
        <p:grpSp>
          <p:nvGrpSpPr>
            <p:cNvPr id="11" name="Group 10"/>
            <p:cNvGrpSpPr/>
            <p:nvPr/>
          </p:nvGrpSpPr>
          <p:grpSpPr>
            <a:xfrm>
              <a:off x="460662" y="1388720"/>
              <a:ext cx="2478557" cy="1576643"/>
              <a:chOff x="474459" y="3902613"/>
              <a:chExt cx="2478557" cy="1576643"/>
            </a:xfrm>
          </p:grpSpPr>
          <p:sp>
            <p:nvSpPr>
              <p:cNvPr id="12" name="TextBox 11"/>
              <p:cNvSpPr txBox="1"/>
              <p:nvPr/>
            </p:nvSpPr>
            <p:spPr>
              <a:xfrm>
                <a:off x="474459" y="3902613"/>
                <a:ext cx="2478557" cy="461665"/>
              </a:xfrm>
              <a:prstGeom prst="rect">
                <a:avLst/>
              </a:prstGeom>
              <a:noFill/>
            </p:spPr>
            <p:txBody>
              <a:bodyPr wrap="square" lIns="91440" rIns="91440" rtlCol="0">
                <a:spAutoFit/>
              </a:bodyPr>
              <a:lstStyle/>
              <a:p>
                <a:r>
                  <a:rPr lang="en-US" sz="1200" b="1" dirty="0" smtClean="0">
                    <a:latin typeface="+mj-lt"/>
                    <a:cs typeface="Gotham Bold" pitchFamily="50" charset="0"/>
                  </a:rPr>
                  <a:t>POWER SUPPLY PERFORMANCE INDEX</a:t>
                </a:r>
                <a:endParaRPr lang="en-US" sz="1200" b="1" dirty="0">
                  <a:latin typeface="+mj-lt"/>
                  <a:cs typeface="Gotham Bold" pitchFamily="50" charset="0"/>
                </a:endParaRPr>
              </a:p>
            </p:txBody>
          </p:sp>
          <p:grpSp>
            <p:nvGrpSpPr>
              <p:cNvPr id="13" name="Group 12"/>
              <p:cNvGrpSpPr/>
              <p:nvPr/>
            </p:nvGrpSpPr>
            <p:grpSpPr>
              <a:xfrm>
                <a:off x="548089" y="4382879"/>
                <a:ext cx="2063414" cy="1096377"/>
                <a:chOff x="548089" y="4382879"/>
                <a:chExt cx="2063414" cy="1096377"/>
              </a:xfrm>
            </p:grpSpPr>
            <p:grpSp>
              <p:nvGrpSpPr>
                <p:cNvPr id="14" name="Group 13"/>
                <p:cNvGrpSpPr/>
                <p:nvPr/>
              </p:nvGrpSpPr>
              <p:grpSpPr>
                <a:xfrm>
                  <a:off x="548089" y="4393375"/>
                  <a:ext cx="1105724" cy="1085881"/>
                  <a:chOff x="548089" y="4393375"/>
                  <a:chExt cx="1105724" cy="1085881"/>
                </a:xfrm>
              </p:grpSpPr>
              <p:grpSp>
                <p:nvGrpSpPr>
                  <p:cNvPr id="17" name="Group 16"/>
                  <p:cNvGrpSpPr/>
                  <p:nvPr/>
                </p:nvGrpSpPr>
                <p:grpSpPr>
                  <a:xfrm>
                    <a:off x="548089" y="4393375"/>
                    <a:ext cx="1105724" cy="335169"/>
                    <a:chOff x="552575" y="1783173"/>
                    <a:chExt cx="913822" cy="276999"/>
                  </a:xfrm>
                </p:grpSpPr>
                <p:sp>
                  <p:nvSpPr>
                    <p:cNvPr id="24" name="TextBox 23"/>
                    <p:cNvSpPr txBox="1"/>
                    <p:nvPr/>
                  </p:nvSpPr>
                  <p:spPr>
                    <a:xfrm>
                      <a:off x="651490" y="1783173"/>
                      <a:ext cx="814907" cy="276999"/>
                    </a:xfrm>
                    <a:prstGeom prst="rect">
                      <a:avLst/>
                    </a:prstGeom>
                    <a:noFill/>
                  </p:spPr>
                  <p:txBody>
                    <a:bodyPr wrap="square" lIns="91440" rIns="91440" rtlCol="0">
                      <a:spAutoFit/>
                    </a:bodyPr>
                    <a:lstStyle/>
                    <a:p>
                      <a:r>
                        <a:rPr lang="en-US" sz="1200" b="1" dirty="0" smtClean="0"/>
                        <a:t>71-100</a:t>
                      </a:r>
                      <a:endParaRPr lang="en-US" sz="1200" b="1" dirty="0"/>
                    </a:p>
                  </p:txBody>
                </p:sp>
                <p:sp>
                  <p:nvSpPr>
                    <p:cNvPr id="25" name="Rectangle 24"/>
                    <p:cNvSpPr/>
                    <p:nvPr/>
                  </p:nvSpPr>
                  <p:spPr>
                    <a:xfrm>
                      <a:off x="552575" y="1857424"/>
                      <a:ext cx="136186" cy="134455"/>
                    </a:xfrm>
                    <a:prstGeom prst="rect">
                      <a:avLst/>
                    </a:prstGeom>
                    <a:solidFill>
                      <a:srgbClr val="0762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548089" y="4768731"/>
                    <a:ext cx="1105724" cy="335169"/>
                    <a:chOff x="552575" y="1724863"/>
                    <a:chExt cx="913822" cy="276999"/>
                  </a:xfrm>
                </p:grpSpPr>
                <p:sp>
                  <p:nvSpPr>
                    <p:cNvPr id="22" name="TextBox 21"/>
                    <p:cNvSpPr txBox="1"/>
                    <p:nvPr/>
                  </p:nvSpPr>
                  <p:spPr>
                    <a:xfrm>
                      <a:off x="651490" y="1724863"/>
                      <a:ext cx="814907" cy="276999"/>
                    </a:xfrm>
                    <a:prstGeom prst="rect">
                      <a:avLst/>
                    </a:prstGeom>
                    <a:noFill/>
                  </p:spPr>
                  <p:txBody>
                    <a:bodyPr wrap="square" lIns="91440" rIns="91440" rtlCol="0">
                      <a:spAutoFit/>
                    </a:bodyPr>
                    <a:lstStyle/>
                    <a:p>
                      <a:r>
                        <a:rPr lang="en-US" sz="1200" b="1" dirty="0" smtClean="0"/>
                        <a:t>41-70</a:t>
                      </a:r>
                      <a:endParaRPr lang="en-US" sz="1200" b="1" dirty="0"/>
                    </a:p>
                  </p:txBody>
                </p:sp>
                <p:sp>
                  <p:nvSpPr>
                    <p:cNvPr id="23" name="Rectangle 22"/>
                    <p:cNvSpPr/>
                    <p:nvPr/>
                  </p:nvSpPr>
                  <p:spPr>
                    <a:xfrm>
                      <a:off x="552575" y="1799114"/>
                      <a:ext cx="136186" cy="134455"/>
                    </a:xfrm>
                    <a:prstGeom prst="rect">
                      <a:avLst/>
                    </a:prstGeom>
                    <a:solidFill>
                      <a:srgbClr val="F5BA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548089" y="5144087"/>
                    <a:ext cx="1105724" cy="335169"/>
                    <a:chOff x="552575" y="1666553"/>
                    <a:chExt cx="913822" cy="276999"/>
                  </a:xfrm>
                </p:grpSpPr>
                <p:sp>
                  <p:nvSpPr>
                    <p:cNvPr id="20" name="TextBox 19"/>
                    <p:cNvSpPr txBox="1"/>
                    <p:nvPr/>
                  </p:nvSpPr>
                  <p:spPr>
                    <a:xfrm>
                      <a:off x="651490" y="1666553"/>
                      <a:ext cx="814907" cy="276999"/>
                    </a:xfrm>
                    <a:prstGeom prst="rect">
                      <a:avLst/>
                    </a:prstGeom>
                    <a:noFill/>
                  </p:spPr>
                  <p:txBody>
                    <a:bodyPr wrap="square" lIns="91440" rIns="91440" rtlCol="0">
                      <a:spAutoFit/>
                    </a:bodyPr>
                    <a:lstStyle/>
                    <a:p>
                      <a:r>
                        <a:rPr lang="en-US" sz="1200" b="1" dirty="0"/>
                        <a:t>2</a:t>
                      </a:r>
                      <a:r>
                        <a:rPr lang="en-US" sz="1200" b="1" dirty="0" smtClean="0"/>
                        <a:t>1-40</a:t>
                      </a:r>
                      <a:endParaRPr lang="en-US" sz="1200" b="1" dirty="0"/>
                    </a:p>
                  </p:txBody>
                </p:sp>
                <p:sp>
                  <p:nvSpPr>
                    <p:cNvPr id="21" name="Rectangle 20"/>
                    <p:cNvSpPr/>
                    <p:nvPr/>
                  </p:nvSpPr>
                  <p:spPr>
                    <a:xfrm>
                      <a:off x="552575" y="1740804"/>
                      <a:ext cx="136186" cy="134455"/>
                    </a:xfrm>
                    <a:prstGeom prst="rect">
                      <a:avLst/>
                    </a:prstGeom>
                    <a:solidFill>
                      <a:srgbClr val="A82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5" name="TextBox 14"/>
                <p:cNvSpPr txBox="1"/>
                <p:nvPr/>
              </p:nvSpPr>
              <p:spPr>
                <a:xfrm>
                  <a:off x="1280503" y="4382879"/>
                  <a:ext cx="1331000" cy="430887"/>
                </a:xfrm>
                <a:prstGeom prst="rect">
                  <a:avLst/>
                </a:prstGeom>
                <a:noFill/>
              </p:spPr>
              <p:txBody>
                <a:bodyPr wrap="square" lIns="91440" rIns="91440" rtlCol="0">
                  <a:spAutoFit/>
                </a:bodyPr>
                <a:lstStyle/>
                <a:p>
                  <a:r>
                    <a:rPr lang="en-US" sz="1100" i="1" dirty="0" smtClean="0"/>
                    <a:t>HIGH PERFORMANCE</a:t>
                  </a:r>
                  <a:endParaRPr lang="en-US" sz="1100" i="1" dirty="0"/>
                </a:p>
              </p:txBody>
            </p:sp>
            <p:sp>
              <p:nvSpPr>
                <p:cNvPr id="16" name="TextBox 15"/>
                <p:cNvSpPr txBox="1"/>
                <p:nvPr/>
              </p:nvSpPr>
              <p:spPr>
                <a:xfrm>
                  <a:off x="1280503" y="5044701"/>
                  <a:ext cx="1331000" cy="430887"/>
                </a:xfrm>
                <a:prstGeom prst="rect">
                  <a:avLst/>
                </a:prstGeom>
                <a:noFill/>
              </p:spPr>
              <p:txBody>
                <a:bodyPr wrap="square" lIns="91440" rIns="91440" rtlCol="0">
                  <a:spAutoFit/>
                </a:bodyPr>
                <a:lstStyle/>
                <a:p>
                  <a:r>
                    <a:rPr lang="en-US" sz="1100" i="1" dirty="0" smtClean="0"/>
                    <a:t>LOW PERFORMANCE</a:t>
                  </a:r>
                  <a:endParaRPr lang="en-US" sz="1100" i="1" dirty="0"/>
                </a:p>
              </p:txBody>
            </p:sp>
          </p:grpSp>
        </p:grpSp>
      </p:grpSp>
      <p:grpSp>
        <p:nvGrpSpPr>
          <p:cNvPr id="7" name="Group 6"/>
          <p:cNvGrpSpPr/>
          <p:nvPr/>
        </p:nvGrpSpPr>
        <p:grpSpPr>
          <a:xfrm>
            <a:off x="7001677" y="1095811"/>
            <a:ext cx="2163783" cy="2460189"/>
            <a:chOff x="7001677" y="1095811"/>
            <a:chExt cx="2163783" cy="2460189"/>
          </a:xfrm>
        </p:grpSpPr>
        <p:cxnSp>
          <p:nvCxnSpPr>
            <p:cNvPr id="31" name="Straight Arrow Connector 30"/>
            <p:cNvCxnSpPr/>
            <p:nvPr/>
          </p:nvCxnSpPr>
          <p:spPr>
            <a:xfrm>
              <a:off x="7881257" y="2231166"/>
              <a:ext cx="391886" cy="13248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001677" y="1095811"/>
              <a:ext cx="2163783" cy="838691"/>
            </a:xfrm>
            <a:prstGeom prst="rect">
              <a:avLst/>
            </a:prstGeom>
            <a:solidFill>
              <a:schemeClr val="bg1"/>
            </a:solidFill>
          </p:spPr>
          <p:txBody>
            <a:bodyPr wrap="square" rtlCol="0">
              <a:spAutoFit/>
            </a:bodyPr>
            <a:lstStyle/>
            <a:p>
              <a:r>
                <a:rPr lang="en-US" b="1" dirty="0" smtClean="0">
                  <a:latin typeface="+mj-lt"/>
                  <a:cs typeface="Gotham Bold" pitchFamily="50" charset="0"/>
                </a:rPr>
                <a:t>Massachusetts</a:t>
              </a:r>
            </a:p>
            <a:p>
              <a:pPr>
                <a:spcAft>
                  <a:spcPts val="300"/>
                </a:spcAft>
              </a:pPr>
              <a:r>
                <a:rPr lang="en-US" sz="1400" b="1" u="sng" dirty="0">
                  <a:latin typeface="+mj-lt"/>
                </a:rPr>
                <a:t>8</a:t>
              </a:r>
              <a:r>
                <a:rPr lang="en-US" sz="1400" b="1" dirty="0" smtClean="0">
                  <a:latin typeface="+mj-lt"/>
                </a:rPr>
                <a:t>% </a:t>
              </a:r>
              <a:r>
                <a:rPr lang="en-US" sz="1400" dirty="0" smtClean="0">
                  <a:latin typeface="+mj-lt"/>
                </a:rPr>
                <a:t>RENEWABLE</a:t>
              </a:r>
            </a:p>
            <a:p>
              <a:pPr>
                <a:spcAft>
                  <a:spcPts val="300"/>
                </a:spcAft>
              </a:pPr>
              <a:r>
                <a:rPr lang="en-US" sz="1400" dirty="0" smtClean="0"/>
                <a:t>CO2e = 980 </a:t>
              </a:r>
              <a:r>
                <a:rPr lang="en-US" sz="1400" dirty="0"/>
                <a:t>lb./</a:t>
              </a:r>
              <a:r>
                <a:rPr lang="en-US" sz="1400" dirty="0" smtClean="0"/>
                <a:t>MWh</a:t>
              </a:r>
            </a:p>
          </p:txBody>
        </p:sp>
      </p:grpSp>
      <p:sp>
        <p:nvSpPr>
          <p:cNvPr id="27" name="Title 1"/>
          <p:cNvSpPr txBox="1">
            <a:spLocks/>
          </p:cNvSpPr>
          <p:nvPr/>
        </p:nvSpPr>
        <p:spPr>
          <a:xfrm>
            <a:off x="460662" y="54254"/>
            <a:ext cx="8469086"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U.S. State Electricity Supply Performance (2012)</a:t>
            </a:r>
          </a:p>
        </p:txBody>
      </p:sp>
      <p:grpSp>
        <p:nvGrpSpPr>
          <p:cNvPr id="5" name="Group 4"/>
          <p:cNvGrpSpPr/>
          <p:nvPr/>
        </p:nvGrpSpPr>
        <p:grpSpPr>
          <a:xfrm>
            <a:off x="2891716" y="1114281"/>
            <a:ext cx="3145793" cy="2598572"/>
            <a:chOff x="2891716" y="1114281"/>
            <a:chExt cx="3145793" cy="2598572"/>
          </a:xfrm>
        </p:grpSpPr>
        <p:cxnSp>
          <p:nvCxnSpPr>
            <p:cNvPr id="30" name="Straight Arrow Connector 29"/>
            <p:cNvCxnSpPr/>
            <p:nvPr/>
          </p:nvCxnSpPr>
          <p:spPr>
            <a:xfrm>
              <a:off x="4015472" y="2353004"/>
              <a:ext cx="2022037" cy="13598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91716" y="1114281"/>
              <a:ext cx="2033035" cy="584775"/>
            </a:xfrm>
            <a:prstGeom prst="rect">
              <a:avLst/>
            </a:prstGeom>
            <a:solidFill>
              <a:schemeClr val="bg1"/>
            </a:solidFill>
          </p:spPr>
          <p:txBody>
            <a:bodyPr wrap="square" rtlCol="0">
              <a:spAutoFit/>
            </a:bodyPr>
            <a:lstStyle/>
            <a:p>
              <a:r>
                <a:rPr lang="en-US" b="1" dirty="0" smtClean="0">
                  <a:latin typeface="+mj-lt"/>
                  <a:cs typeface="Gotham Bold" pitchFamily="50" charset="0"/>
                </a:rPr>
                <a:t>Iowa</a:t>
              </a:r>
            </a:p>
            <a:p>
              <a:pPr>
                <a:spcAft>
                  <a:spcPts val="300"/>
                </a:spcAft>
              </a:pPr>
              <a:r>
                <a:rPr lang="en-US" sz="1400" b="1" dirty="0" smtClean="0">
                  <a:latin typeface="+mj-lt"/>
                </a:rPr>
                <a:t>26% </a:t>
              </a:r>
              <a:r>
                <a:rPr lang="en-US" sz="1400" dirty="0" smtClean="0">
                  <a:latin typeface="+mj-lt"/>
                </a:rPr>
                <a:t>RENEWABLE</a:t>
              </a:r>
            </a:p>
          </p:txBody>
        </p:sp>
      </p:grpSp>
      <p:sp>
        <p:nvSpPr>
          <p:cNvPr id="26" name="TextBox 25"/>
          <p:cNvSpPr txBox="1"/>
          <p:nvPr/>
        </p:nvSpPr>
        <p:spPr>
          <a:xfrm>
            <a:off x="3551946" y="2195634"/>
            <a:ext cx="479497" cy="369332"/>
          </a:xfrm>
          <a:prstGeom prst="rect">
            <a:avLst/>
          </a:prstGeom>
          <a:solidFill>
            <a:srgbClr val="FFD42F"/>
          </a:solidFill>
        </p:spPr>
        <p:txBody>
          <a:bodyPr wrap="square" rtlCol="0">
            <a:spAutoFit/>
          </a:bodyPr>
          <a:lstStyle/>
          <a:p>
            <a:r>
              <a:rPr lang="en-US" b="1" dirty="0" smtClean="0">
                <a:latin typeface="+mj-lt"/>
                <a:cs typeface="Gotham Bold" pitchFamily="50" charset="0"/>
              </a:rPr>
              <a:t>45 </a:t>
            </a:r>
          </a:p>
        </p:txBody>
      </p:sp>
      <p:grpSp>
        <p:nvGrpSpPr>
          <p:cNvPr id="6" name="Group 5"/>
          <p:cNvGrpSpPr/>
          <p:nvPr/>
        </p:nvGrpSpPr>
        <p:grpSpPr>
          <a:xfrm>
            <a:off x="5016330" y="1119785"/>
            <a:ext cx="2791421" cy="2235408"/>
            <a:chOff x="5016330" y="1119785"/>
            <a:chExt cx="2791421" cy="2235408"/>
          </a:xfrm>
        </p:grpSpPr>
        <p:sp>
          <p:nvSpPr>
            <p:cNvPr id="35" name="TextBox 34"/>
            <p:cNvSpPr txBox="1"/>
            <p:nvPr/>
          </p:nvSpPr>
          <p:spPr>
            <a:xfrm>
              <a:off x="5016330" y="1119785"/>
              <a:ext cx="2033035" cy="838691"/>
            </a:xfrm>
            <a:prstGeom prst="rect">
              <a:avLst/>
            </a:prstGeom>
            <a:solidFill>
              <a:schemeClr val="bg1"/>
            </a:solidFill>
          </p:spPr>
          <p:txBody>
            <a:bodyPr wrap="square" rtlCol="0">
              <a:spAutoFit/>
            </a:bodyPr>
            <a:lstStyle/>
            <a:p>
              <a:r>
                <a:rPr lang="en-US" b="1" dirty="0" smtClean="0">
                  <a:latin typeface="+mj-lt"/>
                  <a:cs typeface="Gotham Bold" pitchFamily="50" charset="0"/>
                </a:rPr>
                <a:t>New York</a:t>
              </a:r>
            </a:p>
            <a:p>
              <a:pPr>
                <a:spcAft>
                  <a:spcPts val="300"/>
                </a:spcAft>
              </a:pPr>
              <a:r>
                <a:rPr lang="en-US" sz="1400" b="1" dirty="0" smtClean="0">
                  <a:latin typeface="+mj-lt"/>
                </a:rPr>
                <a:t>27% </a:t>
              </a:r>
              <a:r>
                <a:rPr lang="en-US" sz="1400" dirty="0" smtClean="0">
                  <a:latin typeface="+mj-lt"/>
                </a:rPr>
                <a:t>RENEWABLE</a:t>
              </a:r>
            </a:p>
            <a:p>
              <a:pPr>
                <a:spcAft>
                  <a:spcPts val="300"/>
                </a:spcAft>
              </a:pPr>
              <a:r>
                <a:rPr lang="en-US" sz="1400" dirty="0" smtClean="0">
                  <a:latin typeface="+mj-lt"/>
                </a:rPr>
                <a:t>CO2e = 600 lb./MWh</a:t>
              </a:r>
            </a:p>
          </p:txBody>
        </p:sp>
        <p:cxnSp>
          <p:nvCxnSpPr>
            <p:cNvPr id="29" name="Straight Arrow Connector 28"/>
            <p:cNvCxnSpPr/>
            <p:nvPr/>
          </p:nvCxnSpPr>
          <p:spPr>
            <a:xfrm>
              <a:off x="6032847" y="2436113"/>
              <a:ext cx="1774904" cy="919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685084" y="2205159"/>
            <a:ext cx="482995" cy="369332"/>
          </a:xfrm>
          <a:prstGeom prst="rect">
            <a:avLst/>
          </a:prstGeom>
          <a:solidFill>
            <a:srgbClr val="006600"/>
          </a:solidFill>
        </p:spPr>
        <p:txBody>
          <a:bodyPr wrap="square" rtlCol="0">
            <a:spAutoFit/>
          </a:bodyPr>
          <a:lstStyle/>
          <a:p>
            <a:pPr algn="ctr"/>
            <a:r>
              <a:rPr lang="en-US" b="1" dirty="0" smtClean="0">
                <a:solidFill>
                  <a:schemeClr val="bg1"/>
                </a:solidFill>
                <a:latin typeface="+mj-lt"/>
                <a:cs typeface="Gotham Bold" pitchFamily="50" charset="0"/>
              </a:rPr>
              <a:t>77</a:t>
            </a:r>
          </a:p>
        </p:txBody>
      </p:sp>
      <p:sp>
        <p:nvSpPr>
          <p:cNvPr id="34" name="TextBox 33"/>
          <p:cNvSpPr txBox="1"/>
          <p:nvPr/>
        </p:nvSpPr>
        <p:spPr>
          <a:xfrm>
            <a:off x="7691150" y="2190853"/>
            <a:ext cx="486551" cy="369332"/>
          </a:xfrm>
          <a:prstGeom prst="rect">
            <a:avLst/>
          </a:prstGeom>
          <a:solidFill>
            <a:srgbClr val="FFD42F"/>
          </a:solidFill>
        </p:spPr>
        <p:txBody>
          <a:bodyPr wrap="square" rtlCol="0">
            <a:spAutoFit/>
          </a:bodyPr>
          <a:lstStyle/>
          <a:p>
            <a:pPr algn="ctr"/>
            <a:r>
              <a:rPr lang="en-US" b="1" dirty="0" smtClean="0">
                <a:latin typeface="+mj-lt"/>
                <a:cs typeface="Gotham Bold" pitchFamily="50" charset="0"/>
              </a:rPr>
              <a:t>66</a:t>
            </a:r>
          </a:p>
        </p:txBody>
      </p:sp>
      <p:sp>
        <p:nvSpPr>
          <p:cNvPr id="37" name="TextBox 36"/>
          <p:cNvSpPr txBox="1"/>
          <p:nvPr/>
        </p:nvSpPr>
        <p:spPr>
          <a:xfrm>
            <a:off x="2888419" y="1641682"/>
            <a:ext cx="2033035" cy="307777"/>
          </a:xfrm>
          <a:prstGeom prst="rect">
            <a:avLst/>
          </a:prstGeom>
          <a:solidFill>
            <a:schemeClr val="bg1"/>
          </a:solidFill>
        </p:spPr>
        <p:txBody>
          <a:bodyPr wrap="square" rtlCol="0">
            <a:spAutoFit/>
          </a:bodyPr>
          <a:lstStyle/>
          <a:p>
            <a:pPr>
              <a:spcAft>
                <a:spcPts val="300"/>
              </a:spcAft>
            </a:pPr>
            <a:r>
              <a:rPr lang="en-US" sz="1400" dirty="0" smtClean="0">
                <a:latin typeface="+mj-lt"/>
              </a:rPr>
              <a:t>CO2e 1,770 lb./MWh</a:t>
            </a:r>
          </a:p>
        </p:txBody>
      </p:sp>
      <p:sp>
        <p:nvSpPr>
          <p:cNvPr id="38" name="TextBox 37"/>
          <p:cNvSpPr txBox="1"/>
          <p:nvPr/>
        </p:nvSpPr>
        <p:spPr>
          <a:xfrm>
            <a:off x="2903285" y="1893259"/>
            <a:ext cx="2033035" cy="307777"/>
          </a:xfrm>
          <a:prstGeom prst="rect">
            <a:avLst/>
          </a:prstGeom>
          <a:solidFill>
            <a:schemeClr val="bg1"/>
          </a:solidFill>
        </p:spPr>
        <p:txBody>
          <a:bodyPr wrap="square" rtlCol="0">
            <a:spAutoFit/>
          </a:bodyPr>
          <a:lstStyle/>
          <a:p>
            <a:pPr>
              <a:spcAft>
                <a:spcPts val="300"/>
              </a:spcAft>
            </a:pPr>
            <a:r>
              <a:rPr lang="en-US" sz="1400" dirty="0" smtClean="0"/>
              <a:t>SEI </a:t>
            </a:r>
            <a:r>
              <a:rPr lang="en-US" sz="1400" dirty="0"/>
              <a:t>= </a:t>
            </a:r>
            <a:r>
              <a:rPr lang="en-US" sz="1400" dirty="0" smtClean="0"/>
              <a:t>8.2 MMBtu/MWh</a:t>
            </a:r>
            <a:endParaRPr lang="en-US" sz="1400" dirty="0"/>
          </a:p>
        </p:txBody>
      </p:sp>
      <p:sp>
        <p:nvSpPr>
          <p:cNvPr id="39" name="TextBox 38"/>
          <p:cNvSpPr txBox="1"/>
          <p:nvPr/>
        </p:nvSpPr>
        <p:spPr>
          <a:xfrm>
            <a:off x="5016329" y="1891666"/>
            <a:ext cx="2033035" cy="307777"/>
          </a:xfrm>
          <a:prstGeom prst="rect">
            <a:avLst/>
          </a:prstGeom>
          <a:solidFill>
            <a:schemeClr val="bg1"/>
          </a:solidFill>
        </p:spPr>
        <p:txBody>
          <a:bodyPr wrap="square" rtlCol="0">
            <a:spAutoFit/>
          </a:bodyPr>
          <a:lstStyle/>
          <a:p>
            <a:pPr>
              <a:spcAft>
                <a:spcPts val="300"/>
              </a:spcAft>
            </a:pPr>
            <a:r>
              <a:rPr lang="en-US" sz="1400" dirty="0" smtClean="0"/>
              <a:t>SEI </a:t>
            </a:r>
            <a:r>
              <a:rPr lang="en-US" sz="1400" dirty="0"/>
              <a:t>= </a:t>
            </a:r>
            <a:r>
              <a:rPr lang="en-US" sz="1400" dirty="0" smtClean="0"/>
              <a:t>7.0 MMBtu/MWh</a:t>
            </a:r>
            <a:endParaRPr lang="en-US" sz="1400" dirty="0"/>
          </a:p>
        </p:txBody>
      </p:sp>
      <p:sp>
        <p:nvSpPr>
          <p:cNvPr id="41" name="TextBox 40"/>
          <p:cNvSpPr txBox="1"/>
          <p:nvPr/>
        </p:nvSpPr>
        <p:spPr>
          <a:xfrm>
            <a:off x="6991799" y="1895301"/>
            <a:ext cx="2163783" cy="307777"/>
          </a:xfrm>
          <a:prstGeom prst="rect">
            <a:avLst/>
          </a:prstGeom>
          <a:solidFill>
            <a:schemeClr val="bg1"/>
          </a:solidFill>
        </p:spPr>
        <p:txBody>
          <a:bodyPr wrap="square" rtlCol="0">
            <a:spAutoFit/>
          </a:bodyPr>
          <a:lstStyle/>
          <a:p>
            <a:pPr>
              <a:spcAft>
                <a:spcPts val="300"/>
              </a:spcAft>
            </a:pPr>
            <a:r>
              <a:rPr lang="en-US" sz="1400" dirty="0" smtClean="0"/>
              <a:t>SEI = 8 MMBtu/MWh</a:t>
            </a:r>
            <a:endParaRPr lang="en-US" sz="1400" dirty="0"/>
          </a:p>
        </p:txBody>
      </p:sp>
      <p:graphicFrame>
        <p:nvGraphicFramePr>
          <p:cNvPr id="40" name="Table 39"/>
          <p:cNvGraphicFramePr>
            <a:graphicFrameLocks noGrp="1"/>
          </p:cNvGraphicFramePr>
          <p:nvPr>
            <p:extLst/>
          </p:nvPr>
        </p:nvGraphicFramePr>
        <p:xfrm>
          <a:off x="204303" y="4289734"/>
          <a:ext cx="2751942" cy="1737360"/>
        </p:xfrm>
        <a:graphic>
          <a:graphicData uri="http://schemas.openxmlformats.org/drawingml/2006/table">
            <a:tbl>
              <a:tblPr firstRow="1" bandRow="1">
                <a:tableStyleId>{5C22544A-7EE6-4342-B048-85BDC9FD1C3A}</a:tableStyleId>
              </a:tblPr>
              <a:tblGrid>
                <a:gridCol w="829000"/>
                <a:gridCol w="961471"/>
                <a:gridCol w="961471"/>
              </a:tblGrid>
              <a:tr h="414437">
                <a:tc>
                  <a:txBody>
                    <a:bodyPr/>
                    <a:lstStyle/>
                    <a:p>
                      <a:pPr algn="ctr"/>
                      <a:r>
                        <a:rPr lang="en-US" sz="2000" dirty="0" smtClean="0"/>
                        <a:t>State</a:t>
                      </a:r>
                      <a:endParaRPr lang="en-US" sz="2000" dirty="0"/>
                    </a:p>
                  </a:txBody>
                  <a:tcPr marL="45720" marR="45720" anchor="ctr"/>
                </a:tc>
                <a:tc>
                  <a:txBody>
                    <a:bodyPr/>
                    <a:lstStyle/>
                    <a:p>
                      <a:pPr algn="ctr"/>
                      <a:r>
                        <a:rPr lang="en-US" sz="2000" dirty="0" smtClean="0"/>
                        <a:t>SO2</a:t>
                      </a:r>
                    </a:p>
                    <a:p>
                      <a:pPr algn="ctr"/>
                      <a:r>
                        <a:rPr lang="en-US" sz="1400" dirty="0" smtClean="0"/>
                        <a:t>(lb./MWh)</a:t>
                      </a:r>
                      <a:endParaRPr lang="en-US" sz="1400" dirty="0"/>
                    </a:p>
                  </a:txBody>
                  <a:tcPr marL="45720" marR="45720" anchor="ctr"/>
                </a:tc>
                <a:tc>
                  <a:txBody>
                    <a:bodyPr/>
                    <a:lstStyle/>
                    <a:p>
                      <a:pPr algn="ctr"/>
                      <a:r>
                        <a:rPr lang="en-US" sz="2000" dirty="0" smtClean="0"/>
                        <a:t>SO2</a:t>
                      </a:r>
                    </a:p>
                    <a:p>
                      <a:pPr algn="ctr"/>
                      <a:r>
                        <a:rPr lang="en-US" sz="1600" dirty="0" smtClean="0"/>
                        <a:t>(Tons)</a:t>
                      </a:r>
                    </a:p>
                  </a:txBody>
                  <a:tcPr marL="45720" marR="45720" anchor="ctr"/>
                </a:tc>
              </a:tr>
              <a:tr h="352581">
                <a:tc>
                  <a:txBody>
                    <a:bodyPr/>
                    <a:lstStyle/>
                    <a:p>
                      <a:pPr algn="ctr"/>
                      <a:r>
                        <a:rPr lang="en-US" sz="1800" dirty="0" smtClean="0"/>
                        <a:t>IA</a:t>
                      </a:r>
                      <a:endParaRPr lang="en-US" sz="1800" dirty="0"/>
                    </a:p>
                  </a:txBody>
                  <a:tcPr marL="45720" marR="45720"/>
                </a:tc>
                <a:tc>
                  <a:txBody>
                    <a:bodyPr/>
                    <a:lstStyle/>
                    <a:p>
                      <a:pPr algn="ctr"/>
                      <a:r>
                        <a:rPr lang="en-US" sz="1800" dirty="0" smtClean="0"/>
                        <a:t>4.0</a:t>
                      </a:r>
                      <a:endParaRPr lang="en-US" sz="1800" dirty="0"/>
                    </a:p>
                  </a:txBody>
                  <a:tcPr marL="45720" marR="45720"/>
                </a:tc>
                <a:tc>
                  <a:txBody>
                    <a:bodyPr/>
                    <a:lstStyle/>
                    <a:p>
                      <a:pPr algn="r"/>
                      <a:r>
                        <a:rPr lang="en-US" sz="1800" dirty="0" smtClean="0"/>
                        <a:t>110,000</a:t>
                      </a:r>
                      <a:endParaRPr lang="en-US" sz="1800" dirty="0"/>
                    </a:p>
                  </a:txBody>
                  <a:tcPr marL="45720" marR="45720"/>
                </a:tc>
              </a:tr>
              <a:tr h="352581">
                <a:tc>
                  <a:txBody>
                    <a:bodyPr/>
                    <a:lstStyle/>
                    <a:p>
                      <a:pPr algn="ctr"/>
                      <a:r>
                        <a:rPr lang="en-US" sz="1800" dirty="0" smtClean="0"/>
                        <a:t>NY</a:t>
                      </a:r>
                      <a:endParaRPr lang="en-US" sz="1800" dirty="0"/>
                    </a:p>
                  </a:txBody>
                  <a:tcPr marL="45720" marR="45720"/>
                </a:tc>
                <a:tc>
                  <a:txBody>
                    <a:bodyPr/>
                    <a:lstStyle/>
                    <a:p>
                      <a:pPr algn="ctr"/>
                      <a:r>
                        <a:rPr lang="en-US" sz="1800" dirty="0" smtClean="0"/>
                        <a:t>0.5</a:t>
                      </a:r>
                      <a:endParaRPr lang="en-US" sz="1800" dirty="0"/>
                    </a:p>
                  </a:txBody>
                  <a:tcPr marL="45720" marR="45720"/>
                </a:tc>
                <a:tc>
                  <a:txBody>
                    <a:bodyPr/>
                    <a:lstStyle/>
                    <a:p>
                      <a:pPr algn="r"/>
                      <a:r>
                        <a:rPr lang="en-US" sz="1800" dirty="0" smtClean="0"/>
                        <a:t>34,000</a:t>
                      </a:r>
                      <a:endParaRPr lang="en-US" sz="1800" dirty="0"/>
                    </a:p>
                  </a:txBody>
                  <a:tcPr marL="45720" marR="45720"/>
                </a:tc>
              </a:tr>
              <a:tr h="352581">
                <a:tc>
                  <a:txBody>
                    <a:bodyPr/>
                    <a:lstStyle/>
                    <a:p>
                      <a:pPr algn="ctr"/>
                      <a:r>
                        <a:rPr lang="en-US" sz="1800" dirty="0" smtClean="0"/>
                        <a:t>CT</a:t>
                      </a:r>
                      <a:endParaRPr lang="en-US" sz="1800" dirty="0"/>
                    </a:p>
                  </a:txBody>
                  <a:tcPr marL="45720" marR="45720"/>
                </a:tc>
                <a:tc>
                  <a:txBody>
                    <a:bodyPr/>
                    <a:lstStyle/>
                    <a:p>
                      <a:pPr algn="ctr"/>
                      <a:r>
                        <a:rPr lang="en-US" sz="1800" dirty="0" smtClean="0"/>
                        <a:t>0.5</a:t>
                      </a:r>
                      <a:endParaRPr lang="en-US" sz="1800" dirty="0"/>
                    </a:p>
                  </a:txBody>
                  <a:tcPr marL="45720" marR="45720"/>
                </a:tc>
                <a:tc>
                  <a:txBody>
                    <a:bodyPr/>
                    <a:lstStyle/>
                    <a:p>
                      <a:pPr algn="r"/>
                      <a:r>
                        <a:rPr lang="en-US" sz="1800" dirty="0" smtClean="0"/>
                        <a:t>9,000</a:t>
                      </a:r>
                      <a:endParaRPr lang="en-US" sz="1800" dirty="0"/>
                    </a:p>
                  </a:txBody>
                  <a:tcPr marL="45720" marR="45720"/>
                </a:tc>
              </a:tr>
            </a:tbl>
          </a:graphicData>
        </a:graphic>
      </p:graphicFrame>
    </p:spTree>
    <p:extLst>
      <p:ext uri="{BB962C8B-B14F-4D97-AF65-F5344CB8AC3E}">
        <p14:creationId xmlns:p14="http://schemas.microsoft.com/office/powerpoint/2010/main" xmlns="" val="6428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4" grpId="0" animBg="1"/>
      <p:bldP spid="37" grpId="0" animBg="1"/>
      <p:bldP spid="38" grpId="0" animBg="1"/>
      <p:bldP spid="39"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1377" y="1701104"/>
            <a:ext cx="919315" cy="914400"/>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5" name="Rectangle 4"/>
          <p:cNvSpPr/>
          <p:nvPr/>
        </p:nvSpPr>
        <p:spPr>
          <a:xfrm>
            <a:off x="7251377" y="1772577"/>
            <a:ext cx="914400" cy="837917"/>
          </a:xfrm>
          <a:prstGeom prst="rect">
            <a:avLst/>
          </a:prstGeom>
          <a:solidFill>
            <a:srgbClr val="C0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7" name="Rectangle 6"/>
          <p:cNvSpPr/>
          <p:nvPr/>
        </p:nvSpPr>
        <p:spPr>
          <a:xfrm>
            <a:off x="3346214" y="2134333"/>
            <a:ext cx="914400" cy="2712777"/>
          </a:xfrm>
          <a:prstGeom prst="rect">
            <a:avLst/>
          </a:prstGeom>
          <a:no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effectLst/>
              <a:uLnTx/>
              <a:uFillTx/>
              <a:latin typeface="+mj-lt"/>
              <a:ea typeface="+mn-ea"/>
              <a:cs typeface="+mn-cs"/>
            </a:endParaRPr>
          </a:p>
        </p:txBody>
      </p:sp>
      <p:sp>
        <p:nvSpPr>
          <p:cNvPr id="8" name="Rectangle 7"/>
          <p:cNvSpPr/>
          <p:nvPr/>
        </p:nvSpPr>
        <p:spPr>
          <a:xfrm>
            <a:off x="3346214" y="3067499"/>
            <a:ext cx="914400" cy="1779611"/>
          </a:xfrm>
          <a:prstGeom prst="rect">
            <a:avLst/>
          </a:prstGeom>
          <a:solidFill>
            <a:schemeClr val="tx1"/>
          </a:solidFill>
          <a:ln w="25400" cap="flat" cmpd="sng" algn="ctr">
            <a:noFill/>
            <a:prstDash val="solid"/>
          </a:ln>
          <a:effectLst/>
        </p:spPr>
        <p:txBody>
          <a:bodyPr rtlCol="0" anchor="ctr"/>
          <a:lstStyle/>
          <a:p>
            <a:pPr algn="ctr"/>
            <a:r>
              <a:rPr lang="en-US" b="1" dirty="0">
                <a:solidFill>
                  <a:prstClr val="white"/>
                </a:solidFill>
              </a:rPr>
              <a:t>70%</a:t>
            </a:r>
          </a:p>
        </p:txBody>
      </p:sp>
      <p:sp>
        <p:nvSpPr>
          <p:cNvPr id="10" name="Rectangle 9"/>
          <p:cNvSpPr/>
          <p:nvPr/>
        </p:nvSpPr>
        <p:spPr>
          <a:xfrm>
            <a:off x="5866651" y="2787385"/>
            <a:ext cx="914400" cy="2059725"/>
          </a:xfrm>
          <a:prstGeom prst="rect">
            <a:avLst/>
          </a:prstGeom>
          <a:no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13" name="Rectangle 12"/>
          <p:cNvSpPr/>
          <p:nvPr/>
        </p:nvSpPr>
        <p:spPr>
          <a:xfrm>
            <a:off x="7223345" y="3649136"/>
            <a:ext cx="930858" cy="1192856"/>
          </a:xfrm>
          <a:prstGeom prst="rect">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15" name="TextBox 14"/>
          <p:cNvSpPr txBox="1"/>
          <p:nvPr/>
        </p:nvSpPr>
        <p:spPr>
          <a:xfrm>
            <a:off x="5999154" y="3548681"/>
            <a:ext cx="685800" cy="338554"/>
          </a:xfrm>
          <a:prstGeom prst="rect">
            <a:avLst/>
          </a:prstGeom>
          <a:noFill/>
        </p:spPr>
        <p:txBody>
          <a:bodyPr wrap="square" rtlCol="0">
            <a:spAutoFit/>
          </a:bodyPr>
          <a:lstStyle/>
          <a:p>
            <a:pPr algn="ctr"/>
            <a:r>
              <a:rPr lang="en-US" sz="1600" dirty="0" smtClean="0">
                <a:latin typeface="+mj-lt"/>
              </a:rPr>
              <a:t>Idle</a:t>
            </a:r>
            <a:endParaRPr lang="en-US" sz="1600" dirty="0">
              <a:latin typeface="+mj-lt"/>
            </a:endParaRPr>
          </a:p>
        </p:txBody>
      </p:sp>
      <p:sp>
        <p:nvSpPr>
          <p:cNvPr id="16" name="TextBox 15"/>
          <p:cNvSpPr txBox="1"/>
          <p:nvPr/>
        </p:nvSpPr>
        <p:spPr>
          <a:xfrm>
            <a:off x="3460514" y="2501686"/>
            <a:ext cx="685800" cy="338554"/>
          </a:xfrm>
          <a:prstGeom prst="rect">
            <a:avLst/>
          </a:prstGeom>
          <a:noFill/>
        </p:spPr>
        <p:txBody>
          <a:bodyPr wrap="square" rtlCol="0">
            <a:spAutoFit/>
          </a:bodyPr>
          <a:lstStyle/>
          <a:p>
            <a:pPr algn="ctr"/>
            <a:r>
              <a:rPr lang="en-US" sz="1600" dirty="0" smtClean="0">
                <a:latin typeface="+mj-lt"/>
              </a:rPr>
              <a:t>Idle</a:t>
            </a:r>
            <a:endParaRPr lang="en-US" sz="1600" dirty="0">
              <a:latin typeface="+mj-lt"/>
            </a:endParaRPr>
          </a:p>
        </p:txBody>
      </p:sp>
      <p:sp>
        <p:nvSpPr>
          <p:cNvPr id="17" name="TextBox 16"/>
          <p:cNvSpPr txBox="1"/>
          <p:nvPr/>
        </p:nvSpPr>
        <p:spPr>
          <a:xfrm>
            <a:off x="6941259" y="1127536"/>
            <a:ext cx="1511487" cy="369332"/>
          </a:xfrm>
          <a:prstGeom prst="rect">
            <a:avLst/>
          </a:prstGeom>
          <a:noFill/>
        </p:spPr>
        <p:txBody>
          <a:bodyPr wrap="square" rtlCol="0">
            <a:spAutoFit/>
          </a:bodyPr>
          <a:lstStyle/>
          <a:p>
            <a:pPr algn="ctr"/>
            <a:r>
              <a:rPr lang="en-US" b="1" dirty="0" smtClean="0">
                <a:latin typeface="+mj-lt"/>
              </a:rPr>
              <a:t>Nuclear</a:t>
            </a:r>
            <a:endParaRPr lang="en-US" b="1" dirty="0">
              <a:latin typeface="+mj-lt"/>
            </a:endParaRPr>
          </a:p>
        </p:txBody>
      </p:sp>
      <p:sp>
        <p:nvSpPr>
          <p:cNvPr id="18" name="TextBox 17"/>
          <p:cNvSpPr txBox="1"/>
          <p:nvPr/>
        </p:nvSpPr>
        <p:spPr>
          <a:xfrm>
            <a:off x="3149498" y="1127536"/>
            <a:ext cx="1270379" cy="369332"/>
          </a:xfrm>
          <a:prstGeom prst="rect">
            <a:avLst/>
          </a:prstGeom>
          <a:noFill/>
        </p:spPr>
        <p:txBody>
          <a:bodyPr wrap="square" rtlCol="0">
            <a:spAutoFit/>
          </a:bodyPr>
          <a:lstStyle/>
          <a:p>
            <a:pPr algn="ctr"/>
            <a:r>
              <a:rPr lang="en-US" b="1" dirty="0" smtClean="0">
                <a:latin typeface="+mj-lt"/>
              </a:rPr>
              <a:t>Coal</a:t>
            </a:r>
            <a:endParaRPr lang="en-US" b="1" dirty="0">
              <a:latin typeface="+mj-lt"/>
            </a:endParaRPr>
          </a:p>
        </p:txBody>
      </p:sp>
      <p:sp>
        <p:nvSpPr>
          <p:cNvPr id="19" name="TextBox 18"/>
          <p:cNvSpPr txBox="1"/>
          <p:nvPr/>
        </p:nvSpPr>
        <p:spPr>
          <a:xfrm>
            <a:off x="6782928" y="2967042"/>
            <a:ext cx="1946990" cy="369332"/>
          </a:xfrm>
          <a:prstGeom prst="rect">
            <a:avLst/>
          </a:prstGeom>
          <a:noFill/>
        </p:spPr>
        <p:txBody>
          <a:bodyPr wrap="square" rtlCol="0">
            <a:spAutoFit/>
          </a:bodyPr>
          <a:lstStyle/>
          <a:p>
            <a:pPr algn="ctr"/>
            <a:r>
              <a:rPr lang="en-US" b="1" dirty="0" smtClean="0">
                <a:latin typeface="+mj-lt"/>
              </a:rPr>
              <a:t>Renewable</a:t>
            </a:r>
            <a:endParaRPr lang="en-US" b="1" dirty="0">
              <a:latin typeface="+mj-lt"/>
            </a:endParaRPr>
          </a:p>
        </p:txBody>
      </p:sp>
      <p:cxnSp>
        <p:nvCxnSpPr>
          <p:cNvPr id="21" name="Straight Connector 20"/>
          <p:cNvCxnSpPr/>
          <p:nvPr/>
        </p:nvCxnSpPr>
        <p:spPr>
          <a:xfrm flipH="1">
            <a:off x="8628196" y="2088117"/>
            <a:ext cx="7925" cy="2755479"/>
          </a:xfrm>
          <a:prstGeom prst="line">
            <a:avLst/>
          </a:prstGeom>
          <a:noFill/>
          <a:ln w="44450" cap="flat" cmpd="sng" algn="ctr">
            <a:solidFill>
              <a:schemeClr val="tx1"/>
            </a:solidFill>
            <a:prstDash val="solid"/>
          </a:ln>
          <a:effectLst/>
        </p:spPr>
      </p:cxnSp>
      <p:cxnSp>
        <p:nvCxnSpPr>
          <p:cNvPr id="23" name="Straight Connector 22"/>
          <p:cNvCxnSpPr/>
          <p:nvPr/>
        </p:nvCxnSpPr>
        <p:spPr>
          <a:xfrm>
            <a:off x="3803414" y="4836878"/>
            <a:ext cx="0" cy="296699"/>
          </a:xfrm>
          <a:prstGeom prst="line">
            <a:avLst/>
          </a:prstGeom>
          <a:noFill/>
          <a:ln w="44450" cap="flat" cmpd="sng" algn="ctr">
            <a:solidFill>
              <a:schemeClr val="tx1"/>
            </a:solidFill>
            <a:prstDash val="solid"/>
          </a:ln>
          <a:effectLst/>
        </p:spPr>
      </p:cxnSp>
      <p:cxnSp>
        <p:nvCxnSpPr>
          <p:cNvPr id="24" name="Straight Connector 23"/>
          <p:cNvCxnSpPr/>
          <p:nvPr/>
        </p:nvCxnSpPr>
        <p:spPr>
          <a:xfrm flipH="1">
            <a:off x="3794083" y="5168441"/>
            <a:ext cx="228600" cy="296699"/>
          </a:xfrm>
          <a:prstGeom prst="line">
            <a:avLst/>
          </a:prstGeom>
          <a:noFill/>
          <a:ln w="44450" cap="flat" cmpd="sng" algn="ctr">
            <a:solidFill>
              <a:schemeClr val="tx1"/>
            </a:solidFill>
            <a:prstDash val="solid"/>
          </a:ln>
          <a:effectLst/>
        </p:spPr>
      </p:cxnSp>
      <p:cxnSp>
        <p:nvCxnSpPr>
          <p:cNvPr id="25" name="Straight Connector 24"/>
          <p:cNvCxnSpPr/>
          <p:nvPr/>
        </p:nvCxnSpPr>
        <p:spPr>
          <a:xfrm>
            <a:off x="6260161" y="4840928"/>
            <a:ext cx="0" cy="296699"/>
          </a:xfrm>
          <a:prstGeom prst="line">
            <a:avLst/>
          </a:prstGeom>
          <a:noFill/>
          <a:ln w="44450" cap="flat" cmpd="sng" algn="ctr">
            <a:solidFill>
              <a:schemeClr val="tx1"/>
            </a:solidFill>
            <a:prstDash val="solid"/>
          </a:ln>
          <a:effectLst/>
        </p:spPr>
      </p:cxnSp>
      <p:cxnSp>
        <p:nvCxnSpPr>
          <p:cNvPr id="26" name="Straight Connector 25"/>
          <p:cNvCxnSpPr/>
          <p:nvPr/>
        </p:nvCxnSpPr>
        <p:spPr>
          <a:xfrm flipH="1">
            <a:off x="6250830" y="5172491"/>
            <a:ext cx="228600" cy="296699"/>
          </a:xfrm>
          <a:prstGeom prst="line">
            <a:avLst/>
          </a:prstGeom>
          <a:noFill/>
          <a:ln w="44450" cap="flat" cmpd="sng" algn="ctr">
            <a:solidFill>
              <a:schemeClr val="tx1"/>
            </a:solidFill>
            <a:prstDash val="solid"/>
          </a:ln>
          <a:effectLst/>
        </p:spPr>
      </p:cxnSp>
      <p:cxnSp>
        <p:nvCxnSpPr>
          <p:cNvPr id="27" name="Straight Connector 26"/>
          <p:cNvCxnSpPr/>
          <p:nvPr/>
        </p:nvCxnSpPr>
        <p:spPr>
          <a:xfrm flipH="1">
            <a:off x="2948473" y="5865189"/>
            <a:ext cx="5720183" cy="0"/>
          </a:xfrm>
          <a:prstGeom prst="line">
            <a:avLst/>
          </a:prstGeom>
          <a:noFill/>
          <a:ln w="44450" cap="flat" cmpd="sng" algn="ctr">
            <a:solidFill>
              <a:schemeClr val="tx1"/>
            </a:solidFill>
            <a:prstDash val="solid"/>
            <a:tailEnd type="triangle" w="lg" len="lg"/>
          </a:ln>
          <a:effectLst/>
        </p:spPr>
      </p:cxnSp>
      <p:sp>
        <p:nvSpPr>
          <p:cNvPr id="29" name="TextBox 28"/>
          <p:cNvSpPr txBox="1"/>
          <p:nvPr/>
        </p:nvSpPr>
        <p:spPr>
          <a:xfrm>
            <a:off x="457200" y="2841592"/>
            <a:ext cx="2351395" cy="919401"/>
          </a:xfrm>
          <a:prstGeom prst="roundRect">
            <a:avLst/>
          </a:prstGeom>
          <a:solidFill>
            <a:schemeClr val="accent1"/>
          </a:solidFill>
        </p:spPr>
        <p:txBody>
          <a:bodyPr wrap="square" rtlCol="0" anchor="ctr">
            <a:spAutoFit/>
          </a:bodyPr>
          <a:lstStyle/>
          <a:p>
            <a:r>
              <a:rPr lang="en-US" sz="1600" dirty="0" smtClean="0">
                <a:solidFill>
                  <a:schemeClr val="bg1"/>
                </a:solidFill>
                <a:latin typeface="+mj-lt"/>
              </a:rPr>
              <a:t>Sufficient idle gas and coal to supply twice the current usage</a:t>
            </a:r>
            <a:endParaRPr lang="en-US" sz="1600" dirty="0">
              <a:solidFill>
                <a:schemeClr val="bg1"/>
              </a:solidFill>
              <a:latin typeface="+mj-lt"/>
            </a:endParaRPr>
          </a:p>
        </p:txBody>
      </p:sp>
      <p:sp>
        <p:nvSpPr>
          <p:cNvPr id="33" name="TextBox 32"/>
          <p:cNvSpPr txBox="1"/>
          <p:nvPr/>
        </p:nvSpPr>
        <p:spPr>
          <a:xfrm>
            <a:off x="7037363" y="1376888"/>
            <a:ext cx="1375009" cy="369332"/>
          </a:xfrm>
          <a:prstGeom prst="rect">
            <a:avLst/>
          </a:prstGeom>
          <a:noFill/>
        </p:spPr>
        <p:txBody>
          <a:bodyPr wrap="square" rtlCol="0">
            <a:spAutoFit/>
          </a:bodyPr>
          <a:lstStyle/>
          <a:p>
            <a:pPr algn="ctr"/>
            <a:r>
              <a:rPr lang="en-US" dirty="0" smtClean="0">
                <a:latin typeface="+mj-lt"/>
              </a:rPr>
              <a:t>100 GW</a:t>
            </a:r>
            <a:endParaRPr lang="en-US" dirty="0">
              <a:latin typeface="+mj-lt"/>
            </a:endParaRPr>
          </a:p>
        </p:txBody>
      </p:sp>
      <p:sp>
        <p:nvSpPr>
          <p:cNvPr id="34" name="TextBox 33"/>
          <p:cNvSpPr txBox="1"/>
          <p:nvPr/>
        </p:nvSpPr>
        <p:spPr>
          <a:xfrm>
            <a:off x="3120317" y="1804098"/>
            <a:ext cx="1366194" cy="338554"/>
          </a:xfrm>
          <a:prstGeom prst="rect">
            <a:avLst/>
          </a:prstGeom>
          <a:noFill/>
        </p:spPr>
        <p:txBody>
          <a:bodyPr wrap="square" rtlCol="0">
            <a:spAutoFit/>
          </a:bodyPr>
          <a:lstStyle/>
          <a:p>
            <a:pPr algn="ctr"/>
            <a:r>
              <a:rPr lang="en-US" sz="1600" dirty="0">
                <a:latin typeface="+mj-lt"/>
              </a:rPr>
              <a:t>3</a:t>
            </a:r>
            <a:r>
              <a:rPr lang="en-US" sz="1600" dirty="0" smtClean="0">
                <a:latin typeface="+mj-lt"/>
              </a:rPr>
              <a:t>00 GW</a:t>
            </a:r>
            <a:endParaRPr lang="en-US" sz="1600" dirty="0">
              <a:latin typeface="+mj-lt"/>
            </a:endParaRPr>
          </a:p>
        </p:txBody>
      </p:sp>
      <p:sp>
        <p:nvSpPr>
          <p:cNvPr id="35" name="TextBox 34"/>
          <p:cNvSpPr txBox="1"/>
          <p:nvPr/>
        </p:nvSpPr>
        <p:spPr>
          <a:xfrm>
            <a:off x="5635068" y="2447551"/>
            <a:ext cx="1366194" cy="338554"/>
          </a:xfrm>
          <a:prstGeom prst="rect">
            <a:avLst/>
          </a:prstGeom>
          <a:noFill/>
        </p:spPr>
        <p:txBody>
          <a:bodyPr wrap="square" rtlCol="0">
            <a:spAutoFit/>
          </a:bodyPr>
          <a:lstStyle/>
          <a:p>
            <a:pPr algn="ctr"/>
            <a:r>
              <a:rPr lang="en-US" sz="1600" dirty="0" smtClean="0">
                <a:latin typeface="+mj-lt"/>
              </a:rPr>
              <a:t>240 GW</a:t>
            </a:r>
            <a:endParaRPr lang="en-US" sz="1600" dirty="0">
              <a:latin typeface="+mj-lt"/>
            </a:endParaRPr>
          </a:p>
        </p:txBody>
      </p:sp>
      <p:sp>
        <p:nvSpPr>
          <p:cNvPr id="36" name="TextBox 35"/>
          <p:cNvSpPr txBox="1"/>
          <p:nvPr/>
        </p:nvSpPr>
        <p:spPr>
          <a:xfrm>
            <a:off x="7149464" y="3239154"/>
            <a:ext cx="1090111" cy="338554"/>
          </a:xfrm>
          <a:prstGeom prst="rect">
            <a:avLst/>
          </a:prstGeom>
          <a:noFill/>
        </p:spPr>
        <p:txBody>
          <a:bodyPr wrap="square" rtlCol="0">
            <a:spAutoFit/>
          </a:bodyPr>
          <a:lstStyle/>
          <a:p>
            <a:pPr algn="ctr"/>
            <a:r>
              <a:rPr lang="en-US" sz="1600" dirty="0" smtClean="0">
                <a:latin typeface="+mj-lt"/>
              </a:rPr>
              <a:t>150 GW</a:t>
            </a:r>
            <a:endParaRPr lang="en-US" sz="1600" dirty="0">
              <a:latin typeface="+mj-lt"/>
            </a:endParaRPr>
          </a:p>
        </p:txBody>
      </p:sp>
      <p:sp>
        <p:nvSpPr>
          <p:cNvPr id="37" name="TextBox 36"/>
          <p:cNvSpPr txBox="1"/>
          <p:nvPr/>
        </p:nvSpPr>
        <p:spPr>
          <a:xfrm>
            <a:off x="5423516" y="6395134"/>
            <a:ext cx="3549081" cy="230832"/>
          </a:xfrm>
          <a:prstGeom prst="rect">
            <a:avLst/>
          </a:prstGeom>
          <a:noFill/>
        </p:spPr>
        <p:txBody>
          <a:bodyPr wrap="square" rtlCol="0">
            <a:spAutoFit/>
          </a:bodyPr>
          <a:lstStyle/>
          <a:p>
            <a:pPr algn="r"/>
            <a:r>
              <a:rPr lang="en-US" sz="900" dirty="0" smtClean="0">
                <a:solidFill>
                  <a:schemeClr val="bg1">
                    <a:lumMod val="65000"/>
                  </a:schemeClr>
                </a:solidFill>
                <a:latin typeface="+mj-lt"/>
              </a:rPr>
              <a:t>Source: DOE EIA Annual Energy Outlook</a:t>
            </a:r>
            <a:endParaRPr lang="en-US" sz="900" dirty="0">
              <a:solidFill>
                <a:schemeClr val="bg1">
                  <a:lumMod val="65000"/>
                </a:schemeClr>
              </a:solidFill>
              <a:latin typeface="+mj-lt"/>
            </a:endParaRPr>
          </a:p>
        </p:txBody>
      </p:sp>
      <p:sp>
        <p:nvSpPr>
          <p:cNvPr id="39" name="TextBox 38"/>
          <p:cNvSpPr txBox="1"/>
          <p:nvPr/>
        </p:nvSpPr>
        <p:spPr>
          <a:xfrm>
            <a:off x="6020226" y="4584360"/>
            <a:ext cx="685800" cy="307777"/>
          </a:xfrm>
          <a:prstGeom prst="rect">
            <a:avLst/>
          </a:prstGeom>
          <a:noFill/>
        </p:spPr>
        <p:txBody>
          <a:bodyPr wrap="square" rtlCol="0">
            <a:spAutoFit/>
          </a:bodyPr>
          <a:lstStyle/>
          <a:p>
            <a:pPr algn="ctr"/>
            <a:r>
              <a:rPr lang="en-US" sz="1400" b="1" dirty="0" smtClean="0">
                <a:solidFill>
                  <a:prstClr val="white"/>
                </a:solidFill>
                <a:latin typeface="+mj-lt"/>
              </a:rPr>
              <a:t>14%</a:t>
            </a:r>
            <a:endParaRPr lang="en-US" sz="1400" b="1" dirty="0">
              <a:solidFill>
                <a:prstClr val="white"/>
              </a:solidFill>
              <a:latin typeface="+mj-lt"/>
            </a:endParaRPr>
          </a:p>
        </p:txBody>
      </p:sp>
      <p:cxnSp>
        <p:nvCxnSpPr>
          <p:cNvPr id="40" name="Straight Connector 39"/>
          <p:cNvCxnSpPr/>
          <p:nvPr/>
        </p:nvCxnSpPr>
        <p:spPr>
          <a:xfrm flipV="1">
            <a:off x="8176479" y="2088117"/>
            <a:ext cx="486080" cy="1"/>
          </a:xfrm>
          <a:prstGeom prst="line">
            <a:avLst/>
          </a:prstGeom>
          <a:noFill/>
          <a:ln w="44450" cap="flat" cmpd="sng" algn="ctr">
            <a:solidFill>
              <a:schemeClr val="tx1"/>
            </a:solidFill>
            <a:prstDash val="solid"/>
            <a:tailEnd type="none" w="lg" len="lg"/>
          </a:ln>
          <a:effectLst/>
        </p:spPr>
      </p:cxnSp>
      <p:cxnSp>
        <p:nvCxnSpPr>
          <p:cNvPr id="41" name="Straight Connector 40"/>
          <p:cNvCxnSpPr/>
          <p:nvPr/>
        </p:nvCxnSpPr>
        <p:spPr>
          <a:xfrm>
            <a:off x="6260161" y="5446479"/>
            <a:ext cx="0" cy="381111"/>
          </a:xfrm>
          <a:prstGeom prst="line">
            <a:avLst/>
          </a:prstGeom>
          <a:noFill/>
          <a:ln w="44450" cap="flat" cmpd="sng" algn="ctr">
            <a:solidFill>
              <a:schemeClr val="tx1"/>
            </a:solidFill>
            <a:prstDash val="solid"/>
            <a:tailEnd type="triangle" w="lg" len="lg"/>
          </a:ln>
          <a:effectLst/>
        </p:spPr>
      </p:cxnSp>
      <p:cxnSp>
        <p:nvCxnSpPr>
          <p:cNvPr id="42" name="Straight Connector 41"/>
          <p:cNvCxnSpPr/>
          <p:nvPr/>
        </p:nvCxnSpPr>
        <p:spPr>
          <a:xfrm>
            <a:off x="3803414" y="5450528"/>
            <a:ext cx="0" cy="381111"/>
          </a:xfrm>
          <a:prstGeom prst="line">
            <a:avLst/>
          </a:prstGeom>
          <a:noFill/>
          <a:ln w="44450" cap="flat" cmpd="sng" algn="ctr">
            <a:solidFill>
              <a:schemeClr val="tx1"/>
            </a:solidFill>
            <a:prstDash val="solid"/>
            <a:tailEnd type="triangle" w="lg" len="lg"/>
          </a:ln>
          <a:effectLst/>
        </p:spPr>
      </p:cxnSp>
      <p:sp>
        <p:nvSpPr>
          <p:cNvPr id="44" name="TextBox 43"/>
          <p:cNvSpPr txBox="1"/>
          <p:nvPr/>
        </p:nvSpPr>
        <p:spPr>
          <a:xfrm>
            <a:off x="977251" y="5632394"/>
            <a:ext cx="1971222" cy="461665"/>
          </a:xfrm>
          <a:prstGeom prst="rect">
            <a:avLst/>
          </a:prstGeom>
          <a:noFill/>
        </p:spPr>
        <p:txBody>
          <a:bodyPr wrap="square" rtlCol="0">
            <a:spAutoFit/>
          </a:bodyPr>
          <a:lstStyle/>
          <a:p>
            <a:pPr algn="ctr"/>
            <a:r>
              <a:rPr lang="en-US" sz="2400" b="1" dirty="0" smtClean="0">
                <a:solidFill>
                  <a:prstClr val="black"/>
                </a:solidFill>
                <a:latin typeface="+mj-lt"/>
              </a:rPr>
              <a:t>Customers</a:t>
            </a:r>
          </a:p>
        </p:txBody>
      </p:sp>
      <p:sp>
        <p:nvSpPr>
          <p:cNvPr id="45" name="Rectangle 44"/>
          <p:cNvSpPr/>
          <p:nvPr/>
        </p:nvSpPr>
        <p:spPr>
          <a:xfrm>
            <a:off x="4606482" y="3257943"/>
            <a:ext cx="914400" cy="1591835"/>
          </a:xfrm>
          <a:prstGeom prst="rect">
            <a:avLst/>
          </a:prstGeom>
          <a:no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48" name="TextBox 47"/>
          <p:cNvSpPr txBox="1"/>
          <p:nvPr/>
        </p:nvSpPr>
        <p:spPr>
          <a:xfrm>
            <a:off x="4715096" y="3548681"/>
            <a:ext cx="685800" cy="338554"/>
          </a:xfrm>
          <a:prstGeom prst="rect">
            <a:avLst/>
          </a:prstGeom>
          <a:noFill/>
        </p:spPr>
        <p:txBody>
          <a:bodyPr wrap="square" rtlCol="0">
            <a:spAutoFit/>
          </a:bodyPr>
          <a:lstStyle/>
          <a:p>
            <a:pPr algn="ctr"/>
            <a:r>
              <a:rPr lang="en-US" sz="1600" dirty="0" smtClean="0">
                <a:latin typeface="+mj-lt"/>
              </a:rPr>
              <a:t>Idle</a:t>
            </a:r>
            <a:endParaRPr lang="en-US" sz="1600" dirty="0">
              <a:latin typeface="+mj-lt"/>
            </a:endParaRPr>
          </a:p>
        </p:txBody>
      </p:sp>
      <p:sp>
        <p:nvSpPr>
          <p:cNvPr id="49" name="TextBox 48"/>
          <p:cNvSpPr txBox="1"/>
          <p:nvPr/>
        </p:nvSpPr>
        <p:spPr>
          <a:xfrm>
            <a:off x="4362244" y="1138049"/>
            <a:ext cx="1391504" cy="646331"/>
          </a:xfrm>
          <a:prstGeom prst="rect">
            <a:avLst/>
          </a:prstGeom>
          <a:noFill/>
        </p:spPr>
        <p:txBody>
          <a:bodyPr wrap="square" rtlCol="0">
            <a:spAutoFit/>
          </a:bodyPr>
          <a:lstStyle/>
          <a:p>
            <a:pPr algn="ctr"/>
            <a:r>
              <a:rPr lang="en-US" b="1" dirty="0" smtClean="0">
                <a:latin typeface="+mj-lt"/>
              </a:rPr>
              <a:t>High Eff.</a:t>
            </a:r>
          </a:p>
          <a:p>
            <a:pPr algn="ctr"/>
            <a:r>
              <a:rPr lang="en-US" b="1" dirty="0" smtClean="0">
                <a:latin typeface="+mj-lt"/>
              </a:rPr>
              <a:t>Gas</a:t>
            </a:r>
            <a:endParaRPr lang="en-US" b="1" dirty="0">
              <a:latin typeface="+mj-lt"/>
            </a:endParaRPr>
          </a:p>
        </p:txBody>
      </p:sp>
      <p:cxnSp>
        <p:nvCxnSpPr>
          <p:cNvPr id="50" name="Straight Connector 49"/>
          <p:cNvCxnSpPr/>
          <p:nvPr/>
        </p:nvCxnSpPr>
        <p:spPr>
          <a:xfrm>
            <a:off x="4999992" y="4843596"/>
            <a:ext cx="0" cy="296699"/>
          </a:xfrm>
          <a:prstGeom prst="line">
            <a:avLst/>
          </a:prstGeom>
          <a:noFill/>
          <a:ln w="44450" cap="flat" cmpd="sng" algn="ctr">
            <a:solidFill>
              <a:schemeClr val="tx1"/>
            </a:solidFill>
            <a:prstDash val="solid"/>
          </a:ln>
          <a:effectLst/>
        </p:spPr>
      </p:cxnSp>
      <p:cxnSp>
        <p:nvCxnSpPr>
          <p:cNvPr id="51" name="Straight Connector 50"/>
          <p:cNvCxnSpPr/>
          <p:nvPr/>
        </p:nvCxnSpPr>
        <p:spPr>
          <a:xfrm flipH="1">
            <a:off x="4999992" y="5175159"/>
            <a:ext cx="228600" cy="296699"/>
          </a:xfrm>
          <a:prstGeom prst="line">
            <a:avLst/>
          </a:prstGeom>
          <a:noFill/>
          <a:ln w="44450" cap="flat" cmpd="sng" algn="ctr">
            <a:solidFill>
              <a:schemeClr val="tx1"/>
            </a:solidFill>
            <a:prstDash val="solid"/>
          </a:ln>
          <a:effectLst/>
        </p:spPr>
      </p:cxnSp>
      <p:sp>
        <p:nvSpPr>
          <p:cNvPr id="52" name="TextBox 51"/>
          <p:cNvSpPr txBox="1"/>
          <p:nvPr/>
        </p:nvSpPr>
        <p:spPr>
          <a:xfrm>
            <a:off x="4415540" y="2912748"/>
            <a:ext cx="1366194" cy="338554"/>
          </a:xfrm>
          <a:prstGeom prst="rect">
            <a:avLst/>
          </a:prstGeom>
          <a:noFill/>
        </p:spPr>
        <p:txBody>
          <a:bodyPr wrap="square" rtlCol="0">
            <a:spAutoFit/>
          </a:bodyPr>
          <a:lstStyle/>
          <a:p>
            <a:pPr algn="ctr"/>
            <a:r>
              <a:rPr lang="en-US" sz="1600" dirty="0" smtClean="0">
                <a:latin typeface="+mj-lt"/>
              </a:rPr>
              <a:t>200 GW</a:t>
            </a:r>
            <a:endParaRPr lang="en-US" sz="1600" dirty="0">
              <a:latin typeface="+mj-lt"/>
            </a:endParaRPr>
          </a:p>
        </p:txBody>
      </p:sp>
      <p:cxnSp>
        <p:nvCxnSpPr>
          <p:cNvPr id="54" name="Straight Connector 53"/>
          <p:cNvCxnSpPr/>
          <p:nvPr/>
        </p:nvCxnSpPr>
        <p:spPr>
          <a:xfrm>
            <a:off x="4999992" y="5449147"/>
            <a:ext cx="0" cy="381111"/>
          </a:xfrm>
          <a:prstGeom prst="line">
            <a:avLst/>
          </a:prstGeom>
          <a:noFill/>
          <a:ln w="44450" cap="flat" cmpd="sng" algn="ctr">
            <a:solidFill>
              <a:schemeClr val="tx1"/>
            </a:solidFill>
            <a:prstDash val="solid"/>
            <a:tailEnd type="triangle" w="lg" len="lg"/>
          </a:ln>
          <a:effectLst/>
        </p:spPr>
      </p:cxnSp>
      <p:sp>
        <p:nvSpPr>
          <p:cNvPr id="55" name="TextBox 54"/>
          <p:cNvSpPr txBox="1"/>
          <p:nvPr/>
        </p:nvSpPr>
        <p:spPr>
          <a:xfrm>
            <a:off x="5688661" y="1142405"/>
            <a:ext cx="1270379" cy="646331"/>
          </a:xfrm>
          <a:prstGeom prst="rect">
            <a:avLst/>
          </a:prstGeom>
          <a:noFill/>
        </p:spPr>
        <p:txBody>
          <a:bodyPr wrap="square" rtlCol="0">
            <a:spAutoFit/>
          </a:bodyPr>
          <a:lstStyle/>
          <a:p>
            <a:pPr algn="ctr"/>
            <a:r>
              <a:rPr lang="en-US" b="1" dirty="0" smtClean="0">
                <a:latin typeface="+mj-lt"/>
              </a:rPr>
              <a:t>Simple</a:t>
            </a:r>
          </a:p>
          <a:p>
            <a:pPr algn="ctr"/>
            <a:r>
              <a:rPr lang="en-US" b="1" dirty="0" smtClean="0">
                <a:latin typeface="+mj-lt"/>
              </a:rPr>
              <a:t>Gas</a:t>
            </a:r>
            <a:endParaRPr lang="en-US" b="1" dirty="0">
              <a:latin typeface="+mj-lt"/>
            </a:endParaRPr>
          </a:p>
        </p:txBody>
      </p:sp>
      <p:sp>
        <p:nvSpPr>
          <p:cNvPr id="56" name="Rectangle 55"/>
          <p:cNvSpPr/>
          <p:nvPr/>
        </p:nvSpPr>
        <p:spPr>
          <a:xfrm>
            <a:off x="7214781" y="3548682"/>
            <a:ext cx="939422" cy="1293310"/>
          </a:xfrm>
          <a:prstGeom prst="rect">
            <a:avLst/>
          </a:prstGeom>
          <a:no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60" name="Title 1"/>
          <p:cNvSpPr txBox="1">
            <a:spLocks/>
          </p:cNvSpPr>
          <p:nvPr/>
        </p:nvSpPr>
        <p:spPr>
          <a:xfrm>
            <a:off x="457200" y="274638"/>
            <a:ext cx="8229600" cy="1143000"/>
          </a:xfrm>
          <a:prstGeom prst="rect">
            <a:avLst/>
          </a:prstGeom>
          <a:ln>
            <a:noFill/>
          </a:ln>
        </p:spPr>
        <p:txBody>
          <a:bodyP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Your Choice of Power Matters</a:t>
            </a:r>
            <a:endParaRPr lang="en-US" dirty="0"/>
          </a:p>
        </p:txBody>
      </p:sp>
      <p:grpSp>
        <p:nvGrpSpPr>
          <p:cNvPr id="3" name="Group 2"/>
          <p:cNvGrpSpPr/>
          <p:nvPr/>
        </p:nvGrpSpPr>
        <p:grpSpPr>
          <a:xfrm>
            <a:off x="7675158" y="4842057"/>
            <a:ext cx="228600" cy="986662"/>
            <a:chOff x="7675158" y="4880157"/>
            <a:chExt cx="228600" cy="986662"/>
          </a:xfrm>
        </p:grpSpPr>
        <p:cxnSp>
          <p:nvCxnSpPr>
            <p:cNvPr id="47" name="Straight Connector 46"/>
            <p:cNvCxnSpPr/>
            <p:nvPr/>
          </p:nvCxnSpPr>
          <p:spPr>
            <a:xfrm>
              <a:off x="7684489" y="4880157"/>
              <a:ext cx="0" cy="296699"/>
            </a:xfrm>
            <a:prstGeom prst="line">
              <a:avLst/>
            </a:prstGeom>
            <a:noFill/>
            <a:ln w="44450" cap="flat" cmpd="sng" algn="ctr">
              <a:solidFill>
                <a:schemeClr val="tx1"/>
              </a:solidFill>
              <a:prstDash val="solid"/>
            </a:ln>
            <a:effectLst/>
          </p:spPr>
        </p:cxnSp>
        <p:cxnSp>
          <p:nvCxnSpPr>
            <p:cNvPr id="53" name="Straight Connector 52"/>
            <p:cNvCxnSpPr/>
            <p:nvPr/>
          </p:nvCxnSpPr>
          <p:spPr>
            <a:xfrm flipH="1">
              <a:off x="7675158" y="5211720"/>
              <a:ext cx="228600" cy="296699"/>
            </a:xfrm>
            <a:prstGeom prst="line">
              <a:avLst/>
            </a:prstGeom>
            <a:noFill/>
            <a:ln w="44450" cap="flat" cmpd="sng" algn="ctr">
              <a:solidFill>
                <a:schemeClr val="tx1"/>
              </a:solidFill>
              <a:prstDash val="solid"/>
            </a:ln>
            <a:effectLst/>
          </p:spPr>
        </p:cxnSp>
        <p:cxnSp>
          <p:nvCxnSpPr>
            <p:cNvPr id="57" name="Straight Connector 56"/>
            <p:cNvCxnSpPr/>
            <p:nvPr/>
          </p:nvCxnSpPr>
          <p:spPr>
            <a:xfrm>
              <a:off x="7684489" y="5485708"/>
              <a:ext cx="0" cy="381111"/>
            </a:xfrm>
            <a:prstGeom prst="line">
              <a:avLst/>
            </a:prstGeom>
            <a:noFill/>
            <a:ln w="44450" cap="flat" cmpd="sng" algn="ctr">
              <a:solidFill>
                <a:schemeClr val="tx1"/>
              </a:solidFill>
              <a:prstDash val="solid"/>
              <a:tailEnd type="triangle" w="lg" len="lg"/>
            </a:ln>
            <a:effectLst/>
          </p:spPr>
        </p:cxnSp>
      </p:grpSp>
      <p:grpSp>
        <p:nvGrpSpPr>
          <p:cNvPr id="58" name="Group 57"/>
          <p:cNvGrpSpPr/>
          <p:nvPr/>
        </p:nvGrpSpPr>
        <p:grpSpPr>
          <a:xfrm>
            <a:off x="8628196" y="4823007"/>
            <a:ext cx="228600" cy="986662"/>
            <a:chOff x="7675158" y="4880157"/>
            <a:chExt cx="228600" cy="986662"/>
          </a:xfrm>
        </p:grpSpPr>
        <p:cxnSp>
          <p:nvCxnSpPr>
            <p:cNvPr id="59" name="Straight Connector 58"/>
            <p:cNvCxnSpPr/>
            <p:nvPr/>
          </p:nvCxnSpPr>
          <p:spPr>
            <a:xfrm>
              <a:off x="7684489" y="4880157"/>
              <a:ext cx="0" cy="296699"/>
            </a:xfrm>
            <a:prstGeom prst="line">
              <a:avLst/>
            </a:prstGeom>
            <a:noFill/>
            <a:ln w="44450" cap="flat" cmpd="sng" algn="ctr">
              <a:solidFill>
                <a:schemeClr val="tx1"/>
              </a:solidFill>
              <a:prstDash val="solid"/>
            </a:ln>
            <a:effectLst/>
          </p:spPr>
        </p:cxnSp>
        <p:cxnSp>
          <p:nvCxnSpPr>
            <p:cNvPr id="61" name="Straight Connector 60"/>
            <p:cNvCxnSpPr/>
            <p:nvPr/>
          </p:nvCxnSpPr>
          <p:spPr>
            <a:xfrm flipH="1">
              <a:off x="7675158" y="5211720"/>
              <a:ext cx="228600" cy="296699"/>
            </a:xfrm>
            <a:prstGeom prst="line">
              <a:avLst/>
            </a:prstGeom>
            <a:noFill/>
            <a:ln w="44450" cap="flat" cmpd="sng" algn="ctr">
              <a:solidFill>
                <a:schemeClr val="tx1"/>
              </a:solidFill>
              <a:prstDash val="solid"/>
            </a:ln>
            <a:effectLst/>
          </p:spPr>
        </p:cxnSp>
        <p:cxnSp>
          <p:nvCxnSpPr>
            <p:cNvPr id="62" name="Straight Connector 61"/>
            <p:cNvCxnSpPr/>
            <p:nvPr/>
          </p:nvCxnSpPr>
          <p:spPr>
            <a:xfrm>
              <a:off x="7684489" y="5485708"/>
              <a:ext cx="0" cy="381111"/>
            </a:xfrm>
            <a:prstGeom prst="line">
              <a:avLst/>
            </a:prstGeom>
            <a:noFill/>
            <a:ln w="44450" cap="flat" cmpd="sng" algn="ctr">
              <a:solidFill>
                <a:schemeClr val="tx1"/>
              </a:solidFill>
              <a:prstDash val="solid"/>
              <a:tailEnd type="triangle" w="lg" len="lg"/>
            </a:ln>
            <a:effectLst/>
          </p:spPr>
        </p:cxnSp>
      </p:grpSp>
      <p:grpSp>
        <p:nvGrpSpPr>
          <p:cNvPr id="6" name="Group 5"/>
          <p:cNvGrpSpPr/>
          <p:nvPr/>
        </p:nvGrpSpPr>
        <p:grpSpPr>
          <a:xfrm>
            <a:off x="449907" y="1260465"/>
            <a:ext cx="8002839" cy="5099940"/>
            <a:chOff x="449907" y="1260465"/>
            <a:chExt cx="8002839" cy="5099940"/>
          </a:xfrm>
        </p:grpSpPr>
        <p:sp>
          <p:nvSpPr>
            <p:cNvPr id="64" name="Rounded Rectangle 63"/>
            <p:cNvSpPr/>
            <p:nvPr/>
          </p:nvSpPr>
          <p:spPr>
            <a:xfrm>
              <a:off x="449907" y="1260465"/>
              <a:ext cx="2358688" cy="1328023"/>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600"/>
                </a:spcAft>
                <a:buSzPct val="100000"/>
              </a:pPr>
              <a:r>
                <a:rPr lang="en-US" dirty="0">
                  <a:solidFill>
                    <a:schemeClr val="bg1"/>
                  </a:solidFill>
                </a:rPr>
                <a:t>Power </a:t>
              </a:r>
              <a:r>
                <a:rPr lang="en-US" dirty="0" smtClean="0">
                  <a:solidFill>
                    <a:schemeClr val="bg1"/>
                  </a:solidFill>
                </a:rPr>
                <a:t>suppliers must have a contract to put power into the grid</a:t>
              </a:r>
              <a:endParaRPr lang="en-US" dirty="0">
                <a:solidFill>
                  <a:schemeClr val="bg1"/>
                </a:solidFill>
              </a:endParaRPr>
            </a:p>
          </p:txBody>
        </p:sp>
        <p:sp>
          <p:nvSpPr>
            <p:cNvPr id="63" name="TextBox 62"/>
            <p:cNvSpPr txBox="1"/>
            <p:nvPr/>
          </p:nvSpPr>
          <p:spPr>
            <a:xfrm>
              <a:off x="3803414" y="5898740"/>
              <a:ext cx="4649332" cy="461665"/>
            </a:xfrm>
            <a:prstGeom prst="rect">
              <a:avLst/>
            </a:prstGeom>
            <a:noFill/>
          </p:spPr>
          <p:txBody>
            <a:bodyPr wrap="square" rtlCol="0">
              <a:spAutoFit/>
            </a:bodyPr>
            <a:lstStyle/>
            <a:p>
              <a:pPr algn="ctr"/>
              <a:r>
                <a:rPr lang="en-US" sz="2400" b="1" dirty="0" smtClean="0">
                  <a:solidFill>
                    <a:prstClr val="black"/>
                  </a:solidFill>
                  <a:latin typeface="+mj-lt"/>
                </a:rPr>
                <a:t>Independent System Operator</a:t>
              </a:r>
            </a:p>
          </p:txBody>
        </p:sp>
      </p:grpSp>
      <p:sp>
        <p:nvSpPr>
          <p:cNvPr id="65" name="Rectangle 64"/>
          <p:cNvSpPr/>
          <p:nvPr/>
        </p:nvSpPr>
        <p:spPr>
          <a:xfrm>
            <a:off x="4600796" y="4331829"/>
            <a:ext cx="914400" cy="517949"/>
          </a:xfrm>
          <a:prstGeom prst="rect">
            <a:avLst/>
          </a:prstGeom>
          <a:solidFill>
            <a:schemeClr val="accent3"/>
          </a:solidFill>
          <a:ln w="25400" cap="flat" cmpd="sng" algn="ctr">
            <a:noFill/>
            <a:prstDash val="solid"/>
          </a:ln>
          <a:effectLst/>
        </p:spPr>
        <p:txBody>
          <a:bodyPr rtlCol="0" anchor="ctr"/>
          <a:lstStyle/>
          <a:p>
            <a:pPr algn="ctr"/>
            <a:r>
              <a:rPr lang="en-US" b="1" dirty="0">
                <a:solidFill>
                  <a:prstClr val="white"/>
                </a:solidFill>
              </a:rPr>
              <a:t>35%</a:t>
            </a:r>
          </a:p>
        </p:txBody>
      </p:sp>
      <p:sp>
        <p:nvSpPr>
          <p:cNvPr id="66" name="Rounded Rectangle 65"/>
          <p:cNvSpPr/>
          <p:nvPr/>
        </p:nvSpPr>
        <p:spPr>
          <a:xfrm>
            <a:off x="5860965" y="4638856"/>
            <a:ext cx="914400" cy="208254"/>
          </a:xfrm>
          <a:prstGeom prst="roundRect">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67" name="TextBox 66"/>
          <p:cNvSpPr txBox="1"/>
          <p:nvPr/>
        </p:nvSpPr>
        <p:spPr>
          <a:xfrm>
            <a:off x="443926" y="4044499"/>
            <a:ext cx="2351395" cy="1191816"/>
          </a:xfrm>
          <a:prstGeom prst="roundRect">
            <a:avLst/>
          </a:prstGeom>
          <a:solidFill>
            <a:schemeClr val="accent1"/>
          </a:solidFill>
        </p:spPr>
        <p:txBody>
          <a:bodyPr wrap="square" rtlCol="0" anchor="ctr">
            <a:spAutoFit/>
          </a:bodyPr>
          <a:lstStyle/>
          <a:p>
            <a:r>
              <a:rPr lang="en-US" sz="1600" dirty="0" smtClean="0">
                <a:solidFill>
                  <a:schemeClr val="bg1"/>
                </a:solidFill>
                <a:latin typeface="+mj-lt"/>
              </a:rPr>
              <a:t>You can ask supplier to put a specific type of power into the grid to meet your contract</a:t>
            </a:r>
            <a:endParaRPr lang="en-US" sz="1600" dirty="0">
              <a:solidFill>
                <a:schemeClr val="bg1"/>
              </a:solidFill>
              <a:latin typeface="+mj-lt"/>
            </a:endParaRPr>
          </a:p>
        </p:txBody>
      </p:sp>
    </p:spTree>
    <p:extLst>
      <p:ext uri="{BB962C8B-B14F-4D97-AF65-F5344CB8AC3E}">
        <p14:creationId xmlns:p14="http://schemas.microsoft.com/office/powerpoint/2010/main" xmlns="" val="277286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Leveraging the Microgrid Approach</a:t>
            </a:r>
            <a:endParaRPr lang="en-US" dirty="0"/>
          </a:p>
        </p:txBody>
      </p:sp>
      <p:sp>
        <p:nvSpPr>
          <p:cNvPr id="3" name="Content Placeholder 2"/>
          <p:cNvSpPr>
            <a:spLocks noGrp="1"/>
          </p:cNvSpPr>
          <p:nvPr>
            <p:ph sz="half" idx="2"/>
          </p:nvPr>
        </p:nvSpPr>
        <p:spPr>
          <a:xfrm>
            <a:off x="457200" y="1751910"/>
            <a:ext cx="4040188" cy="4788037"/>
          </a:xfrm>
        </p:spPr>
        <p:txBody>
          <a:bodyPr>
            <a:normAutofit fontScale="77500" lnSpcReduction="20000"/>
          </a:bodyPr>
          <a:lstStyle/>
          <a:p>
            <a:pPr marL="0" indent="0">
              <a:buNone/>
            </a:pPr>
            <a:r>
              <a:rPr lang="en-US" b="1" dirty="0" smtClean="0">
                <a:solidFill>
                  <a:schemeClr val="accent1"/>
                </a:solidFill>
              </a:rPr>
              <a:t>Capabilities</a:t>
            </a:r>
            <a:endParaRPr lang="en-US" b="1" dirty="0">
              <a:solidFill>
                <a:schemeClr val="accent1"/>
              </a:solidFill>
            </a:endParaRPr>
          </a:p>
          <a:p>
            <a:r>
              <a:rPr lang="en-US" dirty="0" smtClean="0"/>
              <a:t>Islanding</a:t>
            </a:r>
          </a:p>
          <a:p>
            <a:r>
              <a:rPr lang="en-US" dirty="0" smtClean="0"/>
              <a:t>Protected infrastructure</a:t>
            </a:r>
            <a:endParaRPr lang="en-US" dirty="0"/>
          </a:p>
          <a:p>
            <a:r>
              <a:rPr lang="en-US" dirty="0"/>
              <a:t>Renewable generation</a:t>
            </a:r>
          </a:p>
          <a:p>
            <a:r>
              <a:rPr lang="en-US" dirty="0"/>
              <a:t>Demand reduction</a:t>
            </a:r>
          </a:p>
          <a:p>
            <a:r>
              <a:rPr lang="en-US" dirty="0"/>
              <a:t>District energy</a:t>
            </a:r>
          </a:p>
          <a:p>
            <a:r>
              <a:rPr lang="en-US" dirty="0"/>
              <a:t>Load shifting</a:t>
            </a:r>
          </a:p>
          <a:p>
            <a:r>
              <a:rPr lang="en-US" dirty="0" smtClean="0"/>
              <a:t>Auto-restoration</a:t>
            </a:r>
          </a:p>
          <a:p>
            <a:r>
              <a:rPr lang="en-US" dirty="0" smtClean="0"/>
              <a:t>Grid services</a:t>
            </a:r>
            <a:endParaRPr lang="en-US" dirty="0"/>
          </a:p>
          <a:p>
            <a:endParaRPr lang="en-US" dirty="0"/>
          </a:p>
        </p:txBody>
      </p:sp>
      <p:grpSp>
        <p:nvGrpSpPr>
          <p:cNvPr id="4" name="Group 3"/>
          <p:cNvGrpSpPr/>
          <p:nvPr/>
        </p:nvGrpSpPr>
        <p:grpSpPr>
          <a:xfrm>
            <a:off x="4646612" y="1751911"/>
            <a:ext cx="4040188" cy="4374252"/>
            <a:chOff x="4646612" y="1751911"/>
            <a:chExt cx="4040188" cy="4374252"/>
          </a:xfrm>
        </p:grpSpPr>
        <p:sp>
          <p:nvSpPr>
            <p:cNvPr id="5" name="Content Placeholder 2"/>
            <p:cNvSpPr txBox="1">
              <a:spLocks/>
            </p:cNvSpPr>
            <p:nvPr/>
          </p:nvSpPr>
          <p:spPr>
            <a:xfrm>
              <a:off x="4646612" y="1751911"/>
              <a:ext cx="4040188" cy="4374252"/>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spcAft>
                  <a:spcPts val="1800"/>
                </a:spcAft>
                <a:buFont typeface="Wingdings" charset="2"/>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b="1" dirty="0">
                  <a:solidFill>
                    <a:schemeClr val="accent1"/>
                  </a:solidFill>
                </a:rPr>
                <a:t>Performance </a:t>
              </a:r>
              <a:r>
                <a:rPr lang="en-US" b="1" dirty="0" smtClean="0">
                  <a:solidFill>
                    <a:schemeClr val="accent1"/>
                  </a:solidFill>
                </a:rPr>
                <a:t>Outcomes</a:t>
              </a:r>
              <a:endParaRPr lang="en-US" b="1" dirty="0">
                <a:solidFill>
                  <a:schemeClr val="accent1"/>
                </a:solidFill>
              </a:endParaRPr>
            </a:p>
            <a:p>
              <a:pPr marL="0" indent="0">
                <a:buNone/>
              </a:pPr>
              <a:r>
                <a:rPr lang="en-US" sz="2200" dirty="0" smtClean="0"/>
                <a:t>100%      </a:t>
              </a:r>
              <a:r>
                <a:rPr lang="en-US" sz="2200" dirty="0"/>
                <a:t>Outages</a:t>
              </a:r>
            </a:p>
            <a:p>
              <a:pPr marL="0" indent="0">
                <a:buNone/>
              </a:pPr>
              <a:r>
                <a:rPr lang="en-US" sz="2200" dirty="0"/>
                <a:t>50%      Capital waste</a:t>
              </a:r>
            </a:p>
            <a:p>
              <a:pPr marL="0" indent="0">
                <a:buNone/>
              </a:pPr>
              <a:r>
                <a:rPr lang="en-US" sz="2200" dirty="0"/>
                <a:t>50%      Energy waste</a:t>
              </a:r>
            </a:p>
            <a:p>
              <a:pPr marL="0" indent="0">
                <a:buNone/>
              </a:pPr>
              <a:r>
                <a:rPr lang="en-US" sz="2200" dirty="0"/>
                <a:t>25%      Peak demand</a:t>
              </a:r>
            </a:p>
            <a:p>
              <a:pPr marL="0" indent="0">
                <a:buNone/>
              </a:pPr>
              <a:r>
                <a:rPr lang="en-US" sz="2200" dirty="0"/>
                <a:t>50%      </a:t>
              </a:r>
              <a:r>
                <a:rPr lang="en-US" sz="2200" dirty="0" smtClean="0"/>
                <a:t>Emissions</a:t>
              </a:r>
            </a:p>
            <a:p>
              <a:pPr marL="0" indent="0">
                <a:buNone/>
              </a:pPr>
              <a:r>
                <a:rPr lang="en-US" sz="2200" dirty="0" smtClean="0"/>
                <a:t>100%    Resiliency</a:t>
              </a:r>
              <a:endParaRPr lang="en-US" sz="2200" dirty="0"/>
            </a:p>
          </p:txBody>
        </p:sp>
        <p:sp>
          <p:nvSpPr>
            <p:cNvPr id="7" name="Up Arrow 6"/>
            <p:cNvSpPr/>
            <p:nvPr/>
          </p:nvSpPr>
          <p:spPr>
            <a:xfrm rot="10800000">
              <a:off x="5366846" y="2438400"/>
              <a:ext cx="375920" cy="416560"/>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Up Arrow 7"/>
            <p:cNvSpPr/>
            <p:nvPr/>
          </p:nvSpPr>
          <p:spPr>
            <a:xfrm rot="10800000">
              <a:off x="5354320" y="3092714"/>
              <a:ext cx="375920" cy="416560"/>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Up Arrow 8"/>
            <p:cNvSpPr/>
            <p:nvPr/>
          </p:nvSpPr>
          <p:spPr>
            <a:xfrm rot="10800000">
              <a:off x="5354320" y="3708425"/>
              <a:ext cx="375920" cy="416560"/>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Up Arrow 9"/>
            <p:cNvSpPr/>
            <p:nvPr/>
          </p:nvSpPr>
          <p:spPr>
            <a:xfrm rot="10800000">
              <a:off x="5354320" y="4362739"/>
              <a:ext cx="375920" cy="416560"/>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Up Arrow 10"/>
            <p:cNvSpPr/>
            <p:nvPr/>
          </p:nvSpPr>
          <p:spPr>
            <a:xfrm rot="10800000">
              <a:off x="5354320" y="5017053"/>
              <a:ext cx="375920" cy="416560"/>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 name="Up Arrow 11"/>
          <p:cNvSpPr/>
          <p:nvPr/>
        </p:nvSpPr>
        <p:spPr>
          <a:xfrm>
            <a:off x="5416774" y="5562017"/>
            <a:ext cx="340360" cy="383044"/>
          </a:xfrm>
          <a:prstGeom prst="upArrow">
            <a:avLst/>
          </a:prstGeom>
          <a:solidFill>
            <a:schemeClr val="accent3"/>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7434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1327912"/>
            <a:ext cx="7886700" cy="43513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endParaRPr lang="en-US" sz="2400" dirty="0" smtClean="0"/>
          </a:p>
        </p:txBody>
      </p:sp>
      <p:sp>
        <p:nvSpPr>
          <p:cNvPr id="2" name="Title 1"/>
          <p:cNvSpPr>
            <a:spLocks noGrp="1"/>
          </p:cNvSpPr>
          <p:nvPr>
            <p:ph type="title"/>
          </p:nvPr>
        </p:nvSpPr>
        <p:spPr>
          <a:xfrm>
            <a:off x="332956" y="324463"/>
            <a:ext cx="6761018" cy="1093173"/>
          </a:xfrm>
        </p:spPr>
        <p:txBody>
          <a:bodyPr/>
          <a:lstStyle/>
          <a:p>
            <a:r>
              <a:rPr lang="en-US" dirty="0" smtClean="0"/>
              <a:t>Microgrid Outcomes</a:t>
            </a:r>
            <a:endParaRPr lang="en-US" b="0" dirty="0"/>
          </a:p>
        </p:txBody>
      </p:sp>
      <p:sp>
        <p:nvSpPr>
          <p:cNvPr id="6" name="Content Placeholder 5"/>
          <p:cNvSpPr>
            <a:spLocks noGrp="1"/>
          </p:cNvSpPr>
          <p:nvPr>
            <p:ph sz="half" idx="2"/>
          </p:nvPr>
        </p:nvSpPr>
        <p:spPr>
          <a:xfrm>
            <a:off x="4813810" y="1524886"/>
            <a:ext cx="3997234" cy="2470514"/>
          </a:xfrm>
        </p:spPr>
        <p:txBody>
          <a:bodyPr>
            <a:normAutofit/>
          </a:bodyPr>
          <a:lstStyle/>
          <a:p>
            <a:pPr marL="0" indent="0">
              <a:spcAft>
                <a:spcPts val="1200"/>
              </a:spcAft>
              <a:buNone/>
            </a:pPr>
            <a:r>
              <a:rPr lang="en-US" sz="2600" b="1" dirty="0" smtClean="0">
                <a:solidFill>
                  <a:schemeClr val="accent1"/>
                </a:solidFill>
              </a:rPr>
              <a:t>Private Investment</a:t>
            </a:r>
            <a:endParaRPr lang="en-US" sz="2600" b="1" dirty="0">
              <a:solidFill>
                <a:schemeClr val="bg1"/>
              </a:solidFill>
            </a:endParaRPr>
          </a:p>
          <a:p>
            <a:pPr marL="290513" indent="-290513">
              <a:spcAft>
                <a:spcPts val="1200"/>
              </a:spcAft>
            </a:pPr>
            <a:r>
              <a:rPr lang="en-US" sz="2000" dirty="0" smtClean="0"/>
              <a:t>Innovation</a:t>
            </a:r>
          </a:p>
          <a:p>
            <a:pPr marL="290513" indent="-290513">
              <a:spcAft>
                <a:spcPts val="1200"/>
              </a:spcAft>
            </a:pPr>
            <a:r>
              <a:rPr lang="en-US" sz="2000" dirty="0" smtClean="0"/>
              <a:t>Economic development</a:t>
            </a:r>
          </a:p>
          <a:p>
            <a:pPr marL="290513" indent="-290513">
              <a:spcAft>
                <a:spcPts val="1200"/>
              </a:spcAft>
            </a:pPr>
            <a:r>
              <a:rPr lang="en-US" sz="2000" dirty="0" smtClean="0"/>
              <a:t>Private capital</a:t>
            </a:r>
            <a:endParaRPr lang="en-US" sz="2000" dirty="0"/>
          </a:p>
        </p:txBody>
      </p:sp>
      <p:sp>
        <p:nvSpPr>
          <p:cNvPr id="7" name="Content Placeholder 5"/>
          <p:cNvSpPr txBox="1">
            <a:spLocks/>
          </p:cNvSpPr>
          <p:nvPr/>
        </p:nvSpPr>
        <p:spPr>
          <a:xfrm>
            <a:off x="332956" y="1520670"/>
            <a:ext cx="4621749" cy="2554941"/>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spcAft>
                <a:spcPts val="1800"/>
              </a:spcAft>
              <a:buFont typeface="Wingdings" charset="2"/>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spcAft>
                <a:spcPts val="1200"/>
              </a:spcAft>
              <a:buNone/>
            </a:pPr>
            <a:r>
              <a:rPr lang="en-US" sz="2600" b="1" dirty="0" smtClean="0">
                <a:solidFill>
                  <a:schemeClr val="accent1"/>
                </a:solidFill>
              </a:rPr>
              <a:t>Protect Critical Facilities</a:t>
            </a:r>
            <a:endParaRPr lang="en-US" sz="2600" b="1" dirty="0">
              <a:solidFill>
                <a:schemeClr val="accent1"/>
              </a:solidFill>
            </a:endParaRPr>
          </a:p>
          <a:p>
            <a:pPr marL="290513" indent="-290513">
              <a:spcAft>
                <a:spcPts val="1200"/>
              </a:spcAft>
            </a:pPr>
            <a:r>
              <a:rPr lang="en-US" sz="2000" dirty="0" smtClean="0">
                <a:latin typeface="+mj-lt"/>
              </a:rPr>
              <a:t>Resilient - Islanding, black start, uninterruptable fuel</a:t>
            </a:r>
          </a:p>
          <a:p>
            <a:pPr marL="290513" indent="-290513">
              <a:spcAft>
                <a:spcPts val="1200"/>
              </a:spcAft>
            </a:pPr>
            <a:r>
              <a:rPr lang="en-US" sz="2000" dirty="0" smtClean="0">
                <a:latin typeface="+mj-lt"/>
              </a:rPr>
              <a:t>Power quality</a:t>
            </a:r>
          </a:p>
          <a:p>
            <a:pPr marL="290513" indent="-290513">
              <a:spcAft>
                <a:spcPts val="1200"/>
              </a:spcAft>
            </a:pPr>
            <a:r>
              <a:rPr lang="en-US" sz="2000" dirty="0" smtClean="0">
                <a:latin typeface="+mj-lt"/>
              </a:rPr>
              <a:t>Master </a:t>
            </a:r>
            <a:r>
              <a:rPr lang="en-US" sz="2000" dirty="0">
                <a:latin typeface="+mj-lt"/>
              </a:rPr>
              <a:t>c</a:t>
            </a:r>
            <a:r>
              <a:rPr lang="en-US" sz="2000" dirty="0" smtClean="0">
                <a:latin typeface="+mj-lt"/>
              </a:rPr>
              <a:t>ontroller </a:t>
            </a:r>
          </a:p>
        </p:txBody>
      </p:sp>
      <p:sp>
        <p:nvSpPr>
          <p:cNvPr id="8" name="Content Placeholder 5"/>
          <p:cNvSpPr txBox="1">
            <a:spLocks/>
          </p:cNvSpPr>
          <p:nvPr/>
        </p:nvSpPr>
        <p:spPr>
          <a:xfrm>
            <a:off x="332955" y="4090057"/>
            <a:ext cx="4304359" cy="2592642"/>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spcAft>
                <a:spcPts val="1800"/>
              </a:spcAft>
              <a:buFont typeface="Wingdings" charset="2"/>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spcAft>
                <a:spcPts val="1200"/>
              </a:spcAft>
              <a:buNone/>
            </a:pPr>
            <a:r>
              <a:rPr lang="en-US" sz="2600" b="1" dirty="0" smtClean="0">
                <a:solidFill>
                  <a:schemeClr val="accent1"/>
                </a:solidFill>
              </a:rPr>
              <a:t>Consumer Benefit</a:t>
            </a:r>
            <a:endParaRPr lang="en-US" sz="2600" b="1" dirty="0">
              <a:solidFill>
                <a:schemeClr val="accent1"/>
              </a:solidFill>
            </a:endParaRPr>
          </a:p>
          <a:p>
            <a:pPr marL="290513" indent="-290513">
              <a:spcAft>
                <a:spcPts val="1200"/>
              </a:spcAft>
            </a:pPr>
            <a:r>
              <a:rPr lang="en-US" sz="2000" dirty="0" smtClean="0"/>
              <a:t>Price responsive grid – lower cost</a:t>
            </a:r>
          </a:p>
          <a:p>
            <a:pPr marL="290513" indent="-290513">
              <a:spcAft>
                <a:spcPts val="1200"/>
              </a:spcAft>
            </a:pPr>
            <a:r>
              <a:rPr lang="en-US" sz="2000" dirty="0" smtClean="0"/>
              <a:t>Ancillary service profits</a:t>
            </a:r>
          </a:p>
          <a:p>
            <a:pPr marL="290513" indent="-290513">
              <a:spcAft>
                <a:spcPts val="1200"/>
              </a:spcAft>
            </a:pPr>
            <a:r>
              <a:rPr lang="en-US" sz="2000" dirty="0" smtClean="0"/>
              <a:t>Conservation</a:t>
            </a:r>
          </a:p>
          <a:p>
            <a:pPr marL="290513" indent="-290513">
              <a:spcAft>
                <a:spcPts val="1200"/>
              </a:spcAft>
            </a:pPr>
            <a:r>
              <a:rPr lang="en-US" sz="2000" dirty="0" smtClean="0"/>
              <a:t>Innovation</a:t>
            </a:r>
            <a:endParaRPr lang="en-US" sz="2000" dirty="0"/>
          </a:p>
        </p:txBody>
      </p:sp>
      <p:sp>
        <p:nvSpPr>
          <p:cNvPr id="9" name="Content Placeholder 5"/>
          <p:cNvSpPr txBox="1">
            <a:spLocks/>
          </p:cNvSpPr>
          <p:nvPr/>
        </p:nvSpPr>
        <p:spPr>
          <a:xfrm>
            <a:off x="5004790" y="4066463"/>
            <a:ext cx="3997234" cy="2634343"/>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spcAft>
                <a:spcPts val="1800"/>
              </a:spcAft>
              <a:buFont typeface="Wingdings" charset="2"/>
              <a:buChar char="§"/>
              <a:defRPr sz="2400" b="0" i="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spcAft>
                <a:spcPts val="1200"/>
              </a:spcAft>
              <a:buFont typeface="Wingdings" charset="2"/>
              <a:buNone/>
            </a:pPr>
            <a:r>
              <a:rPr lang="en-US" sz="2600" b="1" dirty="0" smtClean="0">
                <a:solidFill>
                  <a:schemeClr val="accent1"/>
                </a:solidFill>
              </a:rPr>
              <a:t>Utility Benefit</a:t>
            </a:r>
            <a:endParaRPr lang="en-US" sz="2600" b="1" dirty="0" smtClean="0">
              <a:solidFill>
                <a:schemeClr val="bg1"/>
              </a:solidFill>
            </a:endParaRPr>
          </a:p>
          <a:p>
            <a:pPr marL="290513" indent="-290513">
              <a:spcAft>
                <a:spcPts val="1200"/>
              </a:spcAft>
            </a:pPr>
            <a:r>
              <a:rPr lang="en-US" sz="2000" dirty="0" smtClean="0"/>
              <a:t>Lower operating cost</a:t>
            </a:r>
          </a:p>
          <a:p>
            <a:pPr marL="290513" indent="-290513">
              <a:spcAft>
                <a:spcPts val="1200"/>
              </a:spcAft>
            </a:pPr>
            <a:r>
              <a:rPr lang="en-US" sz="2000" dirty="0" smtClean="0"/>
              <a:t>Reduce capital cost</a:t>
            </a:r>
          </a:p>
          <a:p>
            <a:pPr marL="290513" indent="-290513">
              <a:spcAft>
                <a:spcPts val="1200"/>
              </a:spcAft>
            </a:pPr>
            <a:r>
              <a:rPr lang="en-US" sz="2000" dirty="0" smtClean="0"/>
              <a:t>New services</a:t>
            </a:r>
            <a:endParaRPr lang="en-US" sz="2000" dirty="0" smtClean="0">
              <a:latin typeface="+mj-lt"/>
            </a:endParaRPr>
          </a:p>
          <a:p>
            <a:pPr marL="290513" indent="-290513">
              <a:spcAft>
                <a:spcPts val="1200"/>
              </a:spcAft>
            </a:pPr>
            <a:r>
              <a:rPr lang="en-US" sz="2000" dirty="0" smtClean="0">
                <a:latin typeface="+mj-lt"/>
              </a:rPr>
              <a:t>Real time load management</a:t>
            </a:r>
            <a:endParaRPr lang="en-US" sz="1600" dirty="0" smtClean="0"/>
          </a:p>
        </p:txBody>
      </p:sp>
    </p:spTree>
    <p:extLst>
      <p:ext uri="{BB962C8B-B14F-4D97-AF65-F5344CB8AC3E}">
        <p14:creationId xmlns:p14="http://schemas.microsoft.com/office/powerpoint/2010/main" xmlns="" val="5218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Utility </a:t>
            </a:r>
            <a:r>
              <a:rPr lang="en-US" dirty="0" smtClean="0"/>
              <a:t>Microgrid Components</a:t>
            </a:r>
            <a:endParaRPr lang="en-US" dirty="0"/>
          </a:p>
        </p:txBody>
      </p:sp>
      <p:sp>
        <p:nvSpPr>
          <p:cNvPr id="2" name="Content Placeholder 1"/>
          <p:cNvSpPr>
            <a:spLocks noGrp="1"/>
          </p:cNvSpPr>
          <p:nvPr>
            <p:ph sz="half" idx="2"/>
          </p:nvPr>
        </p:nvSpPr>
        <p:spPr>
          <a:xfrm>
            <a:off x="457200" y="1751911"/>
            <a:ext cx="8229600" cy="4374252"/>
          </a:xfrm>
        </p:spPr>
        <p:txBody>
          <a:bodyPr>
            <a:normAutofit/>
          </a:bodyPr>
          <a:lstStyle/>
          <a:p>
            <a:r>
              <a:rPr lang="en-US" dirty="0" smtClean="0"/>
              <a:t>Microgrid mapping</a:t>
            </a:r>
            <a:endParaRPr lang="en-US" dirty="0"/>
          </a:p>
          <a:p>
            <a:r>
              <a:rPr lang="en-US" dirty="0" smtClean="0"/>
              <a:t>Distribution Reliability/Resiliency</a:t>
            </a:r>
          </a:p>
          <a:p>
            <a:r>
              <a:rPr lang="en-US" dirty="0" smtClean="0"/>
              <a:t>Critical/Essential Facility Resiliency</a:t>
            </a:r>
            <a:endParaRPr lang="en-US" dirty="0"/>
          </a:p>
          <a:p>
            <a:pPr>
              <a:spcAft>
                <a:spcPts val="600"/>
              </a:spcAft>
            </a:pPr>
            <a:r>
              <a:rPr lang="en-US" dirty="0" smtClean="0"/>
              <a:t>Planning with local authority (city)</a:t>
            </a:r>
          </a:p>
          <a:p>
            <a:pPr>
              <a:spcAft>
                <a:spcPts val="600"/>
              </a:spcAft>
            </a:pPr>
            <a:r>
              <a:rPr lang="en-US" dirty="0" smtClean="0"/>
              <a:t>Leverage third party / customer grid services</a:t>
            </a:r>
          </a:p>
          <a:p>
            <a:pPr lvl="1">
              <a:spcAft>
                <a:spcPts val="600"/>
              </a:spcAft>
            </a:pPr>
            <a:r>
              <a:rPr lang="en-US" dirty="0" smtClean="0"/>
              <a:t>Resilient buildings</a:t>
            </a:r>
          </a:p>
          <a:p>
            <a:pPr lvl="1">
              <a:spcAft>
                <a:spcPts val="600"/>
              </a:spcAft>
            </a:pPr>
            <a:r>
              <a:rPr lang="en-US" dirty="0" smtClean="0"/>
              <a:t>Third party microgrids</a:t>
            </a:r>
          </a:p>
          <a:p>
            <a:endParaRPr lang="en-US" dirty="0"/>
          </a:p>
        </p:txBody>
      </p:sp>
    </p:spTree>
    <p:extLst>
      <p:ext uri="{BB962C8B-B14F-4D97-AF65-F5344CB8AC3E}">
        <p14:creationId xmlns:p14="http://schemas.microsoft.com/office/powerpoint/2010/main" xmlns="" val="1209319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94760" y="215941"/>
            <a:ext cx="5188814" cy="6424246"/>
            <a:chOff x="3725425" y="215941"/>
            <a:chExt cx="5188814" cy="6424246"/>
          </a:xfrm>
        </p:grpSpPr>
        <p:grpSp>
          <p:nvGrpSpPr>
            <p:cNvPr id="9" name="Group 8"/>
            <p:cNvGrpSpPr/>
            <p:nvPr/>
          </p:nvGrpSpPr>
          <p:grpSpPr>
            <a:xfrm>
              <a:off x="3725425" y="215941"/>
              <a:ext cx="5188814" cy="6424246"/>
              <a:chOff x="1307345" y="92597"/>
              <a:chExt cx="5188814" cy="6424246"/>
            </a:xfrm>
          </p:grpSpPr>
          <p:pic>
            <p:nvPicPr>
              <p:cNvPr id="3" name="Picture 2"/>
              <p:cNvPicPr>
                <a:picLocks noChangeAspect="1"/>
              </p:cNvPicPr>
              <p:nvPr/>
            </p:nvPicPr>
            <p:blipFill rotWithShape="1">
              <a:blip r:embed="rId2"/>
              <a:srcRect l="65727" t="1396" r="11299" b="3789"/>
              <a:stretch/>
            </p:blipFill>
            <p:spPr>
              <a:xfrm>
                <a:off x="1307345" y="92597"/>
                <a:ext cx="5188814" cy="6424246"/>
              </a:xfrm>
              <a:prstGeom prst="rect">
                <a:avLst/>
              </a:prstGeom>
              <a:solidFill>
                <a:srgbClr val="C00000">
                  <a:alpha val="30000"/>
                </a:srgbClr>
              </a:solidFill>
            </p:spPr>
          </p:pic>
          <p:sp>
            <p:nvSpPr>
              <p:cNvPr id="8" name="Freeform 7"/>
              <p:cNvSpPr/>
              <p:nvPr/>
            </p:nvSpPr>
            <p:spPr>
              <a:xfrm>
                <a:off x="1493520" y="312420"/>
                <a:ext cx="4549140" cy="5877560"/>
              </a:xfrm>
              <a:custGeom>
                <a:avLst/>
                <a:gdLst>
                  <a:gd name="connsiteX0" fmla="*/ 0 w 4518660"/>
                  <a:gd name="connsiteY0" fmla="*/ 533400 h 4290060"/>
                  <a:gd name="connsiteX1" fmla="*/ 3962400 w 4518660"/>
                  <a:gd name="connsiteY1" fmla="*/ 0 h 4290060"/>
                  <a:gd name="connsiteX2" fmla="*/ 3909060 w 4518660"/>
                  <a:gd name="connsiteY2" fmla="*/ 853440 h 4290060"/>
                  <a:gd name="connsiteX3" fmla="*/ 4518660 w 4518660"/>
                  <a:gd name="connsiteY3" fmla="*/ 1866900 h 4290060"/>
                  <a:gd name="connsiteX4" fmla="*/ 2301240 w 4518660"/>
                  <a:gd name="connsiteY4" fmla="*/ 3223260 h 4290060"/>
                  <a:gd name="connsiteX5" fmla="*/ 2948940 w 4518660"/>
                  <a:gd name="connsiteY5" fmla="*/ 4290060 h 4290060"/>
                  <a:gd name="connsiteX0" fmla="*/ 0 w 4518660"/>
                  <a:gd name="connsiteY0" fmla="*/ 533400 h 4372060"/>
                  <a:gd name="connsiteX1" fmla="*/ 3962400 w 4518660"/>
                  <a:gd name="connsiteY1" fmla="*/ 0 h 4372060"/>
                  <a:gd name="connsiteX2" fmla="*/ 3909060 w 4518660"/>
                  <a:gd name="connsiteY2" fmla="*/ 853440 h 4372060"/>
                  <a:gd name="connsiteX3" fmla="*/ 4518660 w 4518660"/>
                  <a:gd name="connsiteY3" fmla="*/ 1866900 h 4372060"/>
                  <a:gd name="connsiteX4" fmla="*/ 2301240 w 4518660"/>
                  <a:gd name="connsiteY4" fmla="*/ 3223260 h 4372060"/>
                  <a:gd name="connsiteX5" fmla="*/ 2948940 w 4518660"/>
                  <a:gd name="connsiteY5" fmla="*/ 4290060 h 4372060"/>
                  <a:gd name="connsiteX6" fmla="*/ 2926080 w 4518660"/>
                  <a:gd name="connsiteY6" fmla="*/ 4300220 h 4372060"/>
                  <a:gd name="connsiteX0" fmla="*/ 0 w 4518660"/>
                  <a:gd name="connsiteY0" fmla="*/ 533400 h 5854700"/>
                  <a:gd name="connsiteX1" fmla="*/ 3962400 w 4518660"/>
                  <a:gd name="connsiteY1" fmla="*/ 0 h 5854700"/>
                  <a:gd name="connsiteX2" fmla="*/ 3909060 w 4518660"/>
                  <a:gd name="connsiteY2" fmla="*/ 853440 h 5854700"/>
                  <a:gd name="connsiteX3" fmla="*/ 4518660 w 4518660"/>
                  <a:gd name="connsiteY3" fmla="*/ 1866900 h 5854700"/>
                  <a:gd name="connsiteX4" fmla="*/ 2301240 w 4518660"/>
                  <a:gd name="connsiteY4" fmla="*/ 3223260 h 5854700"/>
                  <a:gd name="connsiteX5" fmla="*/ 2948940 w 4518660"/>
                  <a:gd name="connsiteY5" fmla="*/ 4290060 h 5854700"/>
                  <a:gd name="connsiteX6" fmla="*/ 1757680 w 4518660"/>
                  <a:gd name="connsiteY6" fmla="*/ 5854700 h 5854700"/>
                  <a:gd name="connsiteX0" fmla="*/ 0 w 4518660"/>
                  <a:gd name="connsiteY0" fmla="*/ 533400 h 5854700"/>
                  <a:gd name="connsiteX1" fmla="*/ 81280 w 4518660"/>
                  <a:gd name="connsiteY1" fmla="*/ 530860 h 5854700"/>
                  <a:gd name="connsiteX2" fmla="*/ 3962400 w 4518660"/>
                  <a:gd name="connsiteY2" fmla="*/ 0 h 5854700"/>
                  <a:gd name="connsiteX3" fmla="*/ 3909060 w 4518660"/>
                  <a:gd name="connsiteY3" fmla="*/ 853440 h 5854700"/>
                  <a:gd name="connsiteX4" fmla="*/ 4518660 w 4518660"/>
                  <a:gd name="connsiteY4" fmla="*/ 1866900 h 5854700"/>
                  <a:gd name="connsiteX5" fmla="*/ 2301240 w 4518660"/>
                  <a:gd name="connsiteY5" fmla="*/ 3223260 h 5854700"/>
                  <a:gd name="connsiteX6" fmla="*/ 2948940 w 4518660"/>
                  <a:gd name="connsiteY6" fmla="*/ 4290060 h 5854700"/>
                  <a:gd name="connsiteX7" fmla="*/ 1757680 w 4518660"/>
                  <a:gd name="connsiteY7" fmla="*/ 5854700 h 5854700"/>
                  <a:gd name="connsiteX0" fmla="*/ 0 w 4518660"/>
                  <a:gd name="connsiteY0" fmla="*/ 533400 h 5854700"/>
                  <a:gd name="connsiteX1" fmla="*/ 365760 w 4518660"/>
                  <a:gd name="connsiteY1" fmla="*/ 1008380 h 5854700"/>
                  <a:gd name="connsiteX2" fmla="*/ 3962400 w 4518660"/>
                  <a:gd name="connsiteY2" fmla="*/ 0 h 5854700"/>
                  <a:gd name="connsiteX3" fmla="*/ 3909060 w 4518660"/>
                  <a:gd name="connsiteY3" fmla="*/ 853440 h 5854700"/>
                  <a:gd name="connsiteX4" fmla="*/ 4518660 w 4518660"/>
                  <a:gd name="connsiteY4" fmla="*/ 1866900 h 5854700"/>
                  <a:gd name="connsiteX5" fmla="*/ 2301240 w 4518660"/>
                  <a:gd name="connsiteY5" fmla="*/ 3223260 h 5854700"/>
                  <a:gd name="connsiteX6" fmla="*/ 2948940 w 4518660"/>
                  <a:gd name="connsiteY6" fmla="*/ 4290060 h 5854700"/>
                  <a:gd name="connsiteX7" fmla="*/ 1757680 w 4518660"/>
                  <a:gd name="connsiteY7" fmla="*/ 5854700 h 5854700"/>
                  <a:gd name="connsiteX0" fmla="*/ 0 w 4203700"/>
                  <a:gd name="connsiteY0" fmla="*/ 1203960 h 5854700"/>
                  <a:gd name="connsiteX1" fmla="*/ 50800 w 4203700"/>
                  <a:gd name="connsiteY1" fmla="*/ 1008380 h 5854700"/>
                  <a:gd name="connsiteX2" fmla="*/ 3647440 w 4203700"/>
                  <a:gd name="connsiteY2" fmla="*/ 0 h 5854700"/>
                  <a:gd name="connsiteX3" fmla="*/ 3594100 w 4203700"/>
                  <a:gd name="connsiteY3" fmla="*/ 853440 h 5854700"/>
                  <a:gd name="connsiteX4" fmla="*/ 4203700 w 4203700"/>
                  <a:gd name="connsiteY4" fmla="*/ 1866900 h 5854700"/>
                  <a:gd name="connsiteX5" fmla="*/ 1986280 w 4203700"/>
                  <a:gd name="connsiteY5" fmla="*/ 3223260 h 5854700"/>
                  <a:gd name="connsiteX6" fmla="*/ 2633980 w 4203700"/>
                  <a:gd name="connsiteY6" fmla="*/ 4290060 h 5854700"/>
                  <a:gd name="connsiteX7" fmla="*/ 1442720 w 4203700"/>
                  <a:gd name="connsiteY7" fmla="*/ 5854700 h 5854700"/>
                  <a:gd name="connsiteX0" fmla="*/ 345440 w 4549140"/>
                  <a:gd name="connsiteY0" fmla="*/ 1203960 h 5854700"/>
                  <a:gd name="connsiteX1" fmla="*/ 0 w 4549140"/>
                  <a:gd name="connsiteY1" fmla="*/ 551180 h 5854700"/>
                  <a:gd name="connsiteX2" fmla="*/ 3992880 w 4549140"/>
                  <a:gd name="connsiteY2" fmla="*/ 0 h 5854700"/>
                  <a:gd name="connsiteX3" fmla="*/ 3939540 w 4549140"/>
                  <a:gd name="connsiteY3" fmla="*/ 853440 h 5854700"/>
                  <a:gd name="connsiteX4" fmla="*/ 4549140 w 4549140"/>
                  <a:gd name="connsiteY4" fmla="*/ 1866900 h 5854700"/>
                  <a:gd name="connsiteX5" fmla="*/ 2331720 w 4549140"/>
                  <a:gd name="connsiteY5" fmla="*/ 3223260 h 5854700"/>
                  <a:gd name="connsiteX6" fmla="*/ 2979420 w 4549140"/>
                  <a:gd name="connsiteY6" fmla="*/ 4290060 h 5854700"/>
                  <a:gd name="connsiteX7" fmla="*/ 1788160 w 4549140"/>
                  <a:gd name="connsiteY7" fmla="*/ 5854700 h 5854700"/>
                  <a:gd name="connsiteX0" fmla="*/ 1778000 w 4549140"/>
                  <a:gd name="connsiteY0" fmla="*/ 5877560 h 5877560"/>
                  <a:gd name="connsiteX1" fmla="*/ 0 w 4549140"/>
                  <a:gd name="connsiteY1" fmla="*/ 551180 h 5877560"/>
                  <a:gd name="connsiteX2" fmla="*/ 3992880 w 4549140"/>
                  <a:gd name="connsiteY2" fmla="*/ 0 h 5877560"/>
                  <a:gd name="connsiteX3" fmla="*/ 3939540 w 4549140"/>
                  <a:gd name="connsiteY3" fmla="*/ 853440 h 5877560"/>
                  <a:gd name="connsiteX4" fmla="*/ 4549140 w 4549140"/>
                  <a:gd name="connsiteY4" fmla="*/ 1866900 h 5877560"/>
                  <a:gd name="connsiteX5" fmla="*/ 2331720 w 4549140"/>
                  <a:gd name="connsiteY5" fmla="*/ 3223260 h 5877560"/>
                  <a:gd name="connsiteX6" fmla="*/ 2979420 w 4549140"/>
                  <a:gd name="connsiteY6" fmla="*/ 4290060 h 5877560"/>
                  <a:gd name="connsiteX7" fmla="*/ 1788160 w 4549140"/>
                  <a:gd name="connsiteY7" fmla="*/ 5854700 h 5877560"/>
                  <a:gd name="connsiteX0" fmla="*/ 1778000 w 4549140"/>
                  <a:gd name="connsiteY0" fmla="*/ 5877560 h 5877560"/>
                  <a:gd name="connsiteX1" fmla="*/ 1503680 w 4549140"/>
                  <a:gd name="connsiteY1" fmla="*/ 5092700 h 5877560"/>
                  <a:gd name="connsiteX2" fmla="*/ 0 w 4549140"/>
                  <a:gd name="connsiteY2" fmla="*/ 551180 h 5877560"/>
                  <a:gd name="connsiteX3" fmla="*/ 3992880 w 4549140"/>
                  <a:gd name="connsiteY3" fmla="*/ 0 h 5877560"/>
                  <a:gd name="connsiteX4" fmla="*/ 3939540 w 4549140"/>
                  <a:gd name="connsiteY4" fmla="*/ 853440 h 5877560"/>
                  <a:gd name="connsiteX5" fmla="*/ 4549140 w 4549140"/>
                  <a:gd name="connsiteY5" fmla="*/ 1866900 h 5877560"/>
                  <a:gd name="connsiteX6" fmla="*/ 2331720 w 4549140"/>
                  <a:gd name="connsiteY6" fmla="*/ 3223260 h 5877560"/>
                  <a:gd name="connsiteX7" fmla="*/ 2979420 w 4549140"/>
                  <a:gd name="connsiteY7" fmla="*/ 4290060 h 5877560"/>
                  <a:gd name="connsiteX8" fmla="*/ 1788160 w 4549140"/>
                  <a:gd name="connsiteY8" fmla="*/ 5854700 h 5877560"/>
                  <a:gd name="connsiteX0" fmla="*/ 1778000 w 4549140"/>
                  <a:gd name="connsiteY0" fmla="*/ 5877560 h 5877560"/>
                  <a:gd name="connsiteX1" fmla="*/ 670560 w 4549140"/>
                  <a:gd name="connsiteY1" fmla="*/ 5468620 h 5877560"/>
                  <a:gd name="connsiteX2" fmla="*/ 0 w 4549140"/>
                  <a:gd name="connsiteY2" fmla="*/ 551180 h 5877560"/>
                  <a:gd name="connsiteX3" fmla="*/ 3992880 w 4549140"/>
                  <a:gd name="connsiteY3" fmla="*/ 0 h 5877560"/>
                  <a:gd name="connsiteX4" fmla="*/ 3939540 w 4549140"/>
                  <a:gd name="connsiteY4" fmla="*/ 853440 h 5877560"/>
                  <a:gd name="connsiteX5" fmla="*/ 4549140 w 4549140"/>
                  <a:gd name="connsiteY5" fmla="*/ 1866900 h 5877560"/>
                  <a:gd name="connsiteX6" fmla="*/ 2331720 w 4549140"/>
                  <a:gd name="connsiteY6" fmla="*/ 3223260 h 5877560"/>
                  <a:gd name="connsiteX7" fmla="*/ 2979420 w 4549140"/>
                  <a:gd name="connsiteY7" fmla="*/ 4290060 h 5877560"/>
                  <a:gd name="connsiteX8" fmla="*/ 1788160 w 4549140"/>
                  <a:gd name="connsiteY8" fmla="*/ 5854700 h 5877560"/>
                  <a:gd name="connsiteX0" fmla="*/ 1778000 w 4549140"/>
                  <a:gd name="connsiteY0" fmla="*/ 5877560 h 5877560"/>
                  <a:gd name="connsiteX1" fmla="*/ 670560 w 4549140"/>
                  <a:gd name="connsiteY1" fmla="*/ 5468620 h 5877560"/>
                  <a:gd name="connsiteX2" fmla="*/ 426720 w 4549140"/>
                  <a:gd name="connsiteY2" fmla="*/ 3680460 h 5877560"/>
                  <a:gd name="connsiteX3" fmla="*/ 0 w 4549140"/>
                  <a:gd name="connsiteY3" fmla="*/ 551180 h 5877560"/>
                  <a:gd name="connsiteX4" fmla="*/ 3992880 w 4549140"/>
                  <a:gd name="connsiteY4" fmla="*/ 0 h 5877560"/>
                  <a:gd name="connsiteX5" fmla="*/ 3939540 w 4549140"/>
                  <a:gd name="connsiteY5" fmla="*/ 853440 h 5877560"/>
                  <a:gd name="connsiteX6" fmla="*/ 4549140 w 4549140"/>
                  <a:gd name="connsiteY6" fmla="*/ 1866900 h 5877560"/>
                  <a:gd name="connsiteX7" fmla="*/ 2331720 w 4549140"/>
                  <a:gd name="connsiteY7" fmla="*/ 3223260 h 5877560"/>
                  <a:gd name="connsiteX8" fmla="*/ 2979420 w 4549140"/>
                  <a:gd name="connsiteY8" fmla="*/ 4290060 h 5877560"/>
                  <a:gd name="connsiteX9" fmla="*/ 1788160 w 4549140"/>
                  <a:gd name="connsiteY9"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0 w 4549140"/>
                  <a:gd name="connsiteY3" fmla="*/ 551180 h 5877560"/>
                  <a:gd name="connsiteX4" fmla="*/ 3992880 w 4549140"/>
                  <a:gd name="connsiteY4" fmla="*/ 0 h 5877560"/>
                  <a:gd name="connsiteX5" fmla="*/ 3939540 w 4549140"/>
                  <a:gd name="connsiteY5" fmla="*/ 853440 h 5877560"/>
                  <a:gd name="connsiteX6" fmla="*/ 4549140 w 4549140"/>
                  <a:gd name="connsiteY6" fmla="*/ 1866900 h 5877560"/>
                  <a:gd name="connsiteX7" fmla="*/ 2331720 w 4549140"/>
                  <a:gd name="connsiteY7" fmla="*/ 3223260 h 5877560"/>
                  <a:gd name="connsiteX8" fmla="*/ 2979420 w 4549140"/>
                  <a:gd name="connsiteY8" fmla="*/ 4290060 h 5877560"/>
                  <a:gd name="connsiteX9" fmla="*/ 1788160 w 4549140"/>
                  <a:gd name="connsiteY9"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640080 w 4549140"/>
                  <a:gd name="connsiteY3" fmla="*/ 2430780 h 5877560"/>
                  <a:gd name="connsiteX4" fmla="*/ 0 w 4549140"/>
                  <a:gd name="connsiteY4" fmla="*/ 551180 h 5877560"/>
                  <a:gd name="connsiteX5" fmla="*/ 3992880 w 4549140"/>
                  <a:gd name="connsiteY5" fmla="*/ 0 h 5877560"/>
                  <a:gd name="connsiteX6" fmla="*/ 3939540 w 4549140"/>
                  <a:gd name="connsiteY6" fmla="*/ 853440 h 5877560"/>
                  <a:gd name="connsiteX7" fmla="*/ 4549140 w 4549140"/>
                  <a:gd name="connsiteY7" fmla="*/ 1866900 h 5877560"/>
                  <a:gd name="connsiteX8" fmla="*/ 2331720 w 4549140"/>
                  <a:gd name="connsiteY8" fmla="*/ 3223260 h 5877560"/>
                  <a:gd name="connsiteX9" fmla="*/ 2979420 w 4549140"/>
                  <a:gd name="connsiteY9" fmla="*/ 4290060 h 5877560"/>
                  <a:gd name="connsiteX10" fmla="*/ 1788160 w 4549140"/>
                  <a:gd name="connsiteY10"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0 w 4549140"/>
                  <a:gd name="connsiteY4" fmla="*/ 551180 h 5877560"/>
                  <a:gd name="connsiteX5" fmla="*/ 3992880 w 4549140"/>
                  <a:gd name="connsiteY5" fmla="*/ 0 h 5877560"/>
                  <a:gd name="connsiteX6" fmla="*/ 3939540 w 4549140"/>
                  <a:gd name="connsiteY6" fmla="*/ 853440 h 5877560"/>
                  <a:gd name="connsiteX7" fmla="*/ 4549140 w 4549140"/>
                  <a:gd name="connsiteY7" fmla="*/ 1866900 h 5877560"/>
                  <a:gd name="connsiteX8" fmla="*/ 2331720 w 4549140"/>
                  <a:gd name="connsiteY8" fmla="*/ 3223260 h 5877560"/>
                  <a:gd name="connsiteX9" fmla="*/ 2979420 w 4549140"/>
                  <a:gd name="connsiteY9" fmla="*/ 4290060 h 5877560"/>
                  <a:gd name="connsiteX10" fmla="*/ 1788160 w 4549140"/>
                  <a:gd name="connsiteY10"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833120 w 4549140"/>
                  <a:gd name="connsiteY4" fmla="*/ 2085340 h 5877560"/>
                  <a:gd name="connsiteX5" fmla="*/ 0 w 4549140"/>
                  <a:gd name="connsiteY5" fmla="*/ 551180 h 5877560"/>
                  <a:gd name="connsiteX6" fmla="*/ 3992880 w 4549140"/>
                  <a:gd name="connsiteY6" fmla="*/ 0 h 5877560"/>
                  <a:gd name="connsiteX7" fmla="*/ 3939540 w 4549140"/>
                  <a:gd name="connsiteY7" fmla="*/ 853440 h 5877560"/>
                  <a:gd name="connsiteX8" fmla="*/ 4549140 w 4549140"/>
                  <a:gd name="connsiteY8" fmla="*/ 1866900 h 5877560"/>
                  <a:gd name="connsiteX9" fmla="*/ 2331720 w 4549140"/>
                  <a:gd name="connsiteY9" fmla="*/ 3223260 h 5877560"/>
                  <a:gd name="connsiteX10" fmla="*/ 2979420 w 4549140"/>
                  <a:gd name="connsiteY10" fmla="*/ 4290060 h 5877560"/>
                  <a:gd name="connsiteX11" fmla="*/ 1788160 w 4549140"/>
                  <a:gd name="connsiteY11"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904240 w 4549140"/>
                  <a:gd name="connsiteY4" fmla="*/ 2146300 h 5877560"/>
                  <a:gd name="connsiteX5" fmla="*/ 0 w 4549140"/>
                  <a:gd name="connsiteY5" fmla="*/ 551180 h 5877560"/>
                  <a:gd name="connsiteX6" fmla="*/ 3992880 w 4549140"/>
                  <a:gd name="connsiteY6" fmla="*/ 0 h 5877560"/>
                  <a:gd name="connsiteX7" fmla="*/ 3939540 w 4549140"/>
                  <a:gd name="connsiteY7" fmla="*/ 853440 h 5877560"/>
                  <a:gd name="connsiteX8" fmla="*/ 4549140 w 4549140"/>
                  <a:gd name="connsiteY8" fmla="*/ 1866900 h 5877560"/>
                  <a:gd name="connsiteX9" fmla="*/ 2331720 w 4549140"/>
                  <a:gd name="connsiteY9" fmla="*/ 3223260 h 5877560"/>
                  <a:gd name="connsiteX10" fmla="*/ 2979420 w 4549140"/>
                  <a:gd name="connsiteY10" fmla="*/ 4290060 h 5877560"/>
                  <a:gd name="connsiteX11" fmla="*/ 1788160 w 4549140"/>
                  <a:gd name="connsiteY11"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904240 w 4549140"/>
                  <a:gd name="connsiteY4" fmla="*/ 2146300 h 5877560"/>
                  <a:gd name="connsiteX5" fmla="*/ 477520 w 4549140"/>
                  <a:gd name="connsiteY5" fmla="*/ 1424940 h 5877560"/>
                  <a:gd name="connsiteX6" fmla="*/ 0 w 4549140"/>
                  <a:gd name="connsiteY6" fmla="*/ 551180 h 5877560"/>
                  <a:gd name="connsiteX7" fmla="*/ 3992880 w 4549140"/>
                  <a:gd name="connsiteY7" fmla="*/ 0 h 5877560"/>
                  <a:gd name="connsiteX8" fmla="*/ 3939540 w 4549140"/>
                  <a:gd name="connsiteY8" fmla="*/ 853440 h 5877560"/>
                  <a:gd name="connsiteX9" fmla="*/ 4549140 w 4549140"/>
                  <a:gd name="connsiteY9" fmla="*/ 1866900 h 5877560"/>
                  <a:gd name="connsiteX10" fmla="*/ 2331720 w 4549140"/>
                  <a:gd name="connsiteY10" fmla="*/ 3223260 h 5877560"/>
                  <a:gd name="connsiteX11" fmla="*/ 2979420 w 4549140"/>
                  <a:gd name="connsiteY11" fmla="*/ 4290060 h 5877560"/>
                  <a:gd name="connsiteX12" fmla="*/ 1788160 w 4549140"/>
                  <a:gd name="connsiteY12"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904240 w 4549140"/>
                  <a:gd name="connsiteY4" fmla="*/ 2146300 h 5877560"/>
                  <a:gd name="connsiteX5" fmla="*/ 142240 w 4549140"/>
                  <a:gd name="connsiteY5" fmla="*/ 1353820 h 5877560"/>
                  <a:gd name="connsiteX6" fmla="*/ 0 w 4549140"/>
                  <a:gd name="connsiteY6" fmla="*/ 551180 h 5877560"/>
                  <a:gd name="connsiteX7" fmla="*/ 3992880 w 4549140"/>
                  <a:gd name="connsiteY7" fmla="*/ 0 h 5877560"/>
                  <a:gd name="connsiteX8" fmla="*/ 3939540 w 4549140"/>
                  <a:gd name="connsiteY8" fmla="*/ 853440 h 5877560"/>
                  <a:gd name="connsiteX9" fmla="*/ 4549140 w 4549140"/>
                  <a:gd name="connsiteY9" fmla="*/ 1866900 h 5877560"/>
                  <a:gd name="connsiteX10" fmla="*/ 2331720 w 4549140"/>
                  <a:gd name="connsiteY10" fmla="*/ 3223260 h 5877560"/>
                  <a:gd name="connsiteX11" fmla="*/ 2979420 w 4549140"/>
                  <a:gd name="connsiteY11" fmla="*/ 4290060 h 5877560"/>
                  <a:gd name="connsiteX12" fmla="*/ 1788160 w 4549140"/>
                  <a:gd name="connsiteY12"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843280 w 4549140"/>
                  <a:gd name="connsiteY4" fmla="*/ 2034540 h 5877560"/>
                  <a:gd name="connsiteX5" fmla="*/ 142240 w 4549140"/>
                  <a:gd name="connsiteY5" fmla="*/ 1353820 h 5877560"/>
                  <a:gd name="connsiteX6" fmla="*/ 0 w 4549140"/>
                  <a:gd name="connsiteY6" fmla="*/ 551180 h 5877560"/>
                  <a:gd name="connsiteX7" fmla="*/ 3992880 w 4549140"/>
                  <a:gd name="connsiteY7" fmla="*/ 0 h 5877560"/>
                  <a:gd name="connsiteX8" fmla="*/ 3939540 w 4549140"/>
                  <a:gd name="connsiteY8" fmla="*/ 853440 h 5877560"/>
                  <a:gd name="connsiteX9" fmla="*/ 4549140 w 4549140"/>
                  <a:gd name="connsiteY9" fmla="*/ 1866900 h 5877560"/>
                  <a:gd name="connsiteX10" fmla="*/ 2331720 w 4549140"/>
                  <a:gd name="connsiteY10" fmla="*/ 3223260 h 5877560"/>
                  <a:gd name="connsiteX11" fmla="*/ 2979420 w 4549140"/>
                  <a:gd name="connsiteY11" fmla="*/ 4290060 h 5877560"/>
                  <a:gd name="connsiteX12" fmla="*/ 1788160 w 4549140"/>
                  <a:gd name="connsiteY12"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843280 w 4549140"/>
                  <a:gd name="connsiteY4" fmla="*/ 2034540 h 5877560"/>
                  <a:gd name="connsiteX5" fmla="*/ 142240 w 4549140"/>
                  <a:gd name="connsiteY5" fmla="*/ 1353820 h 5877560"/>
                  <a:gd name="connsiteX6" fmla="*/ 91440 w 4549140"/>
                  <a:gd name="connsiteY6" fmla="*/ 1120140 h 5877560"/>
                  <a:gd name="connsiteX7" fmla="*/ 0 w 4549140"/>
                  <a:gd name="connsiteY7" fmla="*/ 551180 h 5877560"/>
                  <a:gd name="connsiteX8" fmla="*/ 3992880 w 4549140"/>
                  <a:gd name="connsiteY8" fmla="*/ 0 h 5877560"/>
                  <a:gd name="connsiteX9" fmla="*/ 3939540 w 4549140"/>
                  <a:gd name="connsiteY9" fmla="*/ 853440 h 5877560"/>
                  <a:gd name="connsiteX10" fmla="*/ 4549140 w 4549140"/>
                  <a:gd name="connsiteY10" fmla="*/ 1866900 h 5877560"/>
                  <a:gd name="connsiteX11" fmla="*/ 2331720 w 4549140"/>
                  <a:gd name="connsiteY11" fmla="*/ 3223260 h 5877560"/>
                  <a:gd name="connsiteX12" fmla="*/ 2979420 w 4549140"/>
                  <a:gd name="connsiteY12" fmla="*/ 4290060 h 5877560"/>
                  <a:gd name="connsiteX13" fmla="*/ 1788160 w 4549140"/>
                  <a:gd name="connsiteY13"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843280 w 4549140"/>
                  <a:gd name="connsiteY4" fmla="*/ 2034540 h 5877560"/>
                  <a:gd name="connsiteX5" fmla="*/ 142240 w 4549140"/>
                  <a:gd name="connsiteY5" fmla="*/ 1353820 h 5877560"/>
                  <a:gd name="connsiteX6" fmla="*/ 457200 w 4549140"/>
                  <a:gd name="connsiteY6" fmla="*/ 927100 h 5877560"/>
                  <a:gd name="connsiteX7" fmla="*/ 0 w 4549140"/>
                  <a:gd name="connsiteY7" fmla="*/ 551180 h 5877560"/>
                  <a:gd name="connsiteX8" fmla="*/ 3992880 w 4549140"/>
                  <a:gd name="connsiteY8" fmla="*/ 0 h 5877560"/>
                  <a:gd name="connsiteX9" fmla="*/ 3939540 w 4549140"/>
                  <a:gd name="connsiteY9" fmla="*/ 853440 h 5877560"/>
                  <a:gd name="connsiteX10" fmla="*/ 4549140 w 4549140"/>
                  <a:gd name="connsiteY10" fmla="*/ 1866900 h 5877560"/>
                  <a:gd name="connsiteX11" fmla="*/ 2331720 w 4549140"/>
                  <a:gd name="connsiteY11" fmla="*/ 3223260 h 5877560"/>
                  <a:gd name="connsiteX12" fmla="*/ 2979420 w 4549140"/>
                  <a:gd name="connsiteY12" fmla="*/ 4290060 h 5877560"/>
                  <a:gd name="connsiteX13" fmla="*/ 1788160 w 4549140"/>
                  <a:gd name="connsiteY13" fmla="*/ 5854700 h 5877560"/>
                  <a:gd name="connsiteX0" fmla="*/ 1778000 w 4549140"/>
                  <a:gd name="connsiteY0" fmla="*/ 5877560 h 5877560"/>
                  <a:gd name="connsiteX1" fmla="*/ 670560 w 4549140"/>
                  <a:gd name="connsiteY1" fmla="*/ 5468620 h 5877560"/>
                  <a:gd name="connsiteX2" fmla="*/ 1056640 w 4549140"/>
                  <a:gd name="connsiteY2" fmla="*/ 3649980 h 5877560"/>
                  <a:gd name="connsiteX3" fmla="*/ 1056640 w 4549140"/>
                  <a:gd name="connsiteY3" fmla="*/ 2522220 h 5877560"/>
                  <a:gd name="connsiteX4" fmla="*/ 843280 w 4549140"/>
                  <a:gd name="connsiteY4" fmla="*/ 2034540 h 5877560"/>
                  <a:gd name="connsiteX5" fmla="*/ 142240 w 4549140"/>
                  <a:gd name="connsiteY5" fmla="*/ 1353820 h 5877560"/>
                  <a:gd name="connsiteX6" fmla="*/ 457200 w 4549140"/>
                  <a:gd name="connsiteY6" fmla="*/ 927100 h 5877560"/>
                  <a:gd name="connsiteX7" fmla="*/ 0 w 4549140"/>
                  <a:gd name="connsiteY7" fmla="*/ 551180 h 5877560"/>
                  <a:gd name="connsiteX8" fmla="*/ 3992880 w 4549140"/>
                  <a:gd name="connsiteY8" fmla="*/ 0 h 5877560"/>
                  <a:gd name="connsiteX9" fmla="*/ 3939540 w 4549140"/>
                  <a:gd name="connsiteY9" fmla="*/ 853440 h 5877560"/>
                  <a:gd name="connsiteX10" fmla="*/ 4549140 w 4549140"/>
                  <a:gd name="connsiteY10" fmla="*/ 1866900 h 5877560"/>
                  <a:gd name="connsiteX11" fmla="*/ 2331720 w 4549140"/>
                  <a:gd name="connsiteY11" fmla="*/ 3223260 h 5877560"/>
                  <a:gd name="connsiteX12" fmla="*/ 2979420 w 4549140"/>
                  <a:gd name="connsiteY12" fmla="*/ 4290060 h 5877560"/>
                  <a:gd name="connsiteX13" fmla="*/ 1788160 w 4549140"/>
                  <a:gd name="connsiteY13" fmla="*/ 5854700 h 587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9140" h="5877560">
                    <a:moveTo>
                      <a:pt x="1778000" y="5877560"/>
                    </a:moveTo>
                    <a:lnTo>
                      <a:pt x="670560" y="5468620"/>
                    </a:lnTo>
                    <a:lnTo>
                      <a:pt x="1056640" y="3649980"/>
                    </a:lnTo>
                    <a:lnTo>
                      <a:pt x="1056640" y="2522220"/>
                    </a:lnTo>
                    <a:lnTo>
                      <a:pt x="843280" y="2034540"/>
                    </a:lnTo>
                    <a:lnTo>
                      <a:pt x="142240" y="1353820"/>
                    </a:lnTo>
                    <a:lnTo>
                      <a:pt x="457200" y="927100"/>
                    </a:lnTo>
                    <a:cubicBezTo>
                      <a:pt x="223520" y="832273"/>
                      <a:pt x="152400" y="676487"/>
                      <a:pt x="0" y="551180"/>
                    </a:cubicBezTo>
                    <a:lnTo>
                      <a:pt x="3992880" y="0"/>
                    </a:lnTo>
                    <a:lnTo>
                      <a:pt x="3939540" y="853440"/>
                    </a:lnTo>
                    <a:lnTo>
                      <a:pt x="4549140" y="1866900"/>
                    </a:lnTo>
                    <a:lnTo>
                      <a:pt x="2331720" y="3223260"/>
                    </a:lnTo>
                    <a:lnTo>
                      <a:pt x="2979420" y="4290060"/>
                    </a:lnTo>
                    <a:cubicBezTo>
                      <a:pt x="3083560" y="4469553"/>
                      <a:pt x="1792922" y="5852583"/>
                      <a:pt x="1788160" y="5854700"/>
                    </a:cubicBezTo>
                  </a:path>
                </a:pathLst>
              </a:custGeom>
              <a:noFill/>
              <a:ln w="317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Freeform 3"/>
            <p:cNvSpPr/>
            <p:nvPr/>
          </p:nvSpPr>
          <p:spPr>
            <a:xfrm>
              <a:off x="5467350" y="4648200"/>
              <a:ext cx="651510" cy="716280"/>
            </a:xfrm>
            <a:custGeom>
              <a:avLst/>
              <a:gdLst>
                <a:gd name="connsiteX0" fmla="*/ 224790 w 651510"/>
                <a:gd name="connsiteY0" fmla="*/ 0 h 716280"/>
                <a:gd name="connsiteX1" fmla="*/ 651510 w 651510"/>
                <a:gd name="connsiteY1" fmla="*/ 419100 h 716280"/>
                <a:gd name="connsiteX2" fmla="*/ 381000 w 651510"/>
                <a:gd name="connsiteY2" fmla="*/ 716280 h 716280"/>
                <a:gd name="connsiteX3" fmla="*/ 327660 w 651510"/>
                <a:gd name="connsiteY3" fmla="*/ 407670 h 716280"/>
                <a:gd name="connsiteX4" fmla="*/ 300990 w 651510"/>
                <a:gd name="connsiteY4" fmla="*/ 361950 h 716280"/>
                <a:gd name="connsiteX5" fmla="*/ 240030 w 651510"/>
                <a:gd name="connsiteY5" fmla="*/ 361950 h 716280"/>
                <a:gd name="connsiteX6" fmla="*/ 228600 w 651510"/>
                <a:gd name="connsiteY6" fmla="*/ 361950 h 716280"/>
                <a:gd name="connsiteX7" fmla="*/ 194310 w 651510"/>
                <a:gd name="connsiteY7" fmla="*/ 521970 h 716280"/>
                <a:gd name="connsiteX8" fmla="*/ 0 w 651510"/>
                <a:gd name="connsiteY8" fmla="*/ 407670 h 716280"/>
                <a:gd name="connsiteX9" fmla="*/ 224790 w 651510"/>
                <a:gd name="connsiteY9"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510" h="716280">
                  <a:moveTo>
                    <a:pt x="224790" y="0"/>
                  </a:moveTo>
                  <a:lnTo>
                    <a:pt x="651510" y="419100"/>
                  </a:lnTo>
                  <a:lnTo>
                    <a:pt x="381000" y="716280"/>
                  </a:lnTo>
                  <a:lnTo>
                    <a:pt x="327660" y="407670"/>
                  </a:lnTo>
                  <a:lnTo>
                    <a:pt x="300990" y="361950"/>
                  </a:lnTo>
                  <a:lnTo>
                    <a:pt x="240030" y="361950"/>
                  </a:lnTo>
                  <a:lnTo>
                    <a:pt x="228600" y="361950"/>
                  </a:lnTo>
                  <a:lnTo>
                    <a:pt x="194310" y="521970"/>
                  </a:lnTo>
                  <a:lnTo>
                    <a:pt x="0" y="407670"/>
                  </a:lnTo>
                  <a:lnTo>
                    <a:pt x="224790" y="0"/>
                  </a:lnTo>
                  <a:close/>
                </a:path>
              </a:pathLst>
            </a:custGeom>
            <a:solidFill>
              <a:srgbClr val="C00000">
                <a:alpha val="30000"/>
              </a:srgb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5642610" y="3432810"/>
              <a:ext cx="407670" cy="674370"/>
            </a:xfrm>
            <a:custGeom>
              <a:avLst/>
              <a:gdLst>
                <a:gd name="connsiteX0" fmla="*/ 396240 w 407670"/>
                <a:gd name="connsiteY0" fmla="*/ 0 h 674370"/>
                <a:gd name="connsiteX1" fmla="*/ 407670 w 407670"/>
                <a:gd name="connsiteY1" fmla="*/ 53340 h 674370"/>
                <a:gd name="connsiteX2" fmla="*/ 392430 w 407670"/>
                <a:gd name="connsiteY2" fmla="*/ 64770 h 674370"/>
                <a:gd name="connsiteX3" fmla="*/ 358140 w 407670"/>
                <a:gd name="connsiteY3" fmla="*/ 224790 h 674370"/>
                <a:gd name="connsiteX4" fmla="*/ 331470 w 407670"/>
                <a:gd name="connsiteY4" fmla="*/ 240030 h 674370"/>
                <a:gd name="connsiteX5" fmla="*/ 331470 w 407670"/>
                <a:gd name="connsiteY5" fmla="*/ 278130 h 674370"/>
                <a:gd name="connsiteX6" fmla="*/ 274320 w 407670"/>
                <a:gd name="connsiteY6" fmla="*/ 304800 h 674370"/>
                <a:gd name="connsiteX7" fmla="*/ 240030 w 407670"/>
                <a:gd name="connsiteY7" fmla="*/ 373380 h 674370"/>
                <a:gd name="connsiteX8" fmla="*/ 213360 w 407670"/>
                <a:gd name="connsiteY8" fmla="*/ 373380 h 674370"/>
                <a:gd name="connsiteX9" fmla="*/ 198120 w 407670"/>
                <a:gd name="connsiteY9" fmla="*/ 358140 h 674370"/>
                <a:gd name="connsiteX10" fmla="*/ 190500 w 407670"/>
                <a:gd name="connsiteY10" fmla="*/ 422910 h 674370"/>
                <a:gd name="connsiteX11" fmla="*/ 171450 w 407670"/>
                <a:gd name="connsiteY11" fmla="*/ 422910 h 674370"/>
                <a:gd name="connsiteX12" fmla="*/ 179070 w 407670"/>
                <a:gd name="connsiteY12" fmla="*/ 453390 h 674370"/>
                <a:gd name="connsiteX13" fmla="*/ 179070 w 407670"/>
                <a:gd name="connsiteY13" fmla="*/ 453390 h 674370"/>
                <a:gd name="connsiteX14" fmla="*/ 198120 w 407670"/>
                <a:gd name="connsiteY14" fmla="*/ 499110 h 674370"/>
                <a:gd name="connsiteX15" fmla="*/ 201930 w 407670"/>
                <a:gd name="connsiteY15" fmla="*/ 537210 h 674370"/>
                <a:gd name="connsiteX16" fmla="*/ 220980 w 407670"/>
                <a:gd name="connsiteY16" fmla="*/ 567690 h 674370"/>
                <a:gd name="connsiteX17" fmla="*/ 243840 w 407670"/>
                <a:gd name="connsiteY17" fmla="*/ 567690 h 674370"/>
                <a:gd name="connsiteX18" fmla="*/ 156210 w 407670"/>
                <a:gd name="connsiteY18" fmla="*/ 674370 h 674370"/>
                <a:gd name="connsiteX19" fmla="*/ 87630 w 407670"/>
                <a:gd name="connsiteY19" fmla="*/ 609600 h 674370"/>
                <a:gd name="connsiteX20" fmla="*/ 133350 w 407670"/>
                <a:gd name="connsiteY20" fmla="*/ 548640 h 674370"/>
                <a:gd name="connsiteX21" fmla="*/ 133350 w 407670"/>
                <a:gd name="connsiteY21" fmla="*/ 537210 h 674370"/>
                <a:gd name="connsiteX22" fmla="*/ 0 w 407670"/>
                <a:gd name="connsiteY22" fmla="*/ 300990 h 674370"/>
                <a:gd name="connsiteX23" fmla="*/ 259080 w 407670"/>
                <a:gd name="connsiteY23" fmla="*/ 259080 h 674370"/>
                <a:gd name="connsiteX24" fmla="*/ 266700 w 407670"/>
                <a:gd name="connsiteY24" fmla="*/ 26670 h 674370"/>
                <a:gd name="connsiteX25" fmla="*/ 396240 w 407670"/>
                <a:gd name="connsiteY25" fmla="*/ 0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670" h="674370">
                  <a:moveTo>
                    <a:pt x="396240" y="0"/>
                  </a:moveTo>
                  <a:lnTo>
                    <a:pt x="407670" y="53340"/>
                  </a:lnTo>
                  <a:lnTo>
                    <a:pt x="392430" y="64770"/>
                  </a:lnTo>
                  <a:lnTo>
                    <a:pt x="358140" y="224790"/>
                  </a:lnTo>
                  <a:lnTo>
                    <a:pt x="331470" y="240030"/>
                  </a:lnTo>
                  <a:lnTo>
                    <a:pt x="331470" y="278130"/>
                  </a:lnTo>
                  <a:lnTo>
                    <a:pt x="274320" y="304800"/>
                  </a:lnTo>
                  <a:lnTo>
                    <a:pt x="240030" y="373380"/>
                  </a:lnTo>
                  <a:lnTo>
                    <a:pt x="213360" y="373380"/>
                  </a:lnTo>
                  <a:lnTo>
                    <a:pt x="198120" y="358140"/>
                  </a:lnTo>
                  <a:lnTo>
                    <a:pt x="190500" y="422910"/>
                  </a:lnTo>
                  <a:lnTo>
                    <a:pt x="171450" y="422910"/>
                  </a:lnTo>
                  <a:lnTo>
                    <a:pt x="179070" y="453390"/>
                  </a:lnTo>
                  <a:lnTo>
                    <a:pt x="179070" y="453390"/>
                  </a:lnTo>
                  <a:lnTo>
                    <a:pt x="198120" y="499110"/>
                  </a:lnTo>
                  <a:lnTo>
                    <a:pt x="201930" y="537210"/>
                  </a:lnTo>
                  <a:lnTo>
                    <a:pt x="220980" y="567690"/>
                  </a:lnTo>
                  <a:lnTo>
                    <a:pt x="243840" y="567690"/>
                  </a:lnTo>
                  <a:lnTo>
                    <a:pt x="156210" y="674370"/>
                  </a:lnTo>
                  <a:lnTo>
                    <a:pt x="87630" y="609600"/>
                  </a:lnTo>
                  <a:lnTo>
                    <a:pt x="133350" y="548640"/>
                  </a:lnTo>
                  <a:lnTo>
                    <a:pt x="133350" y="537210"/>
                  </a:lnTo>
                  <a:lnTo>
                    <a:pt x="0" y="300990"/>
                  </a:lnTo>
                  <a:lnTo>
                    <a:pt x="259080" y="259080"/>
                  </a:lnTo>
                  <a:lnTo>
                    <a:pt x="266700" y="26670"/>
                  </a:lnTo>
                  <a:lnTo>
                    <a:pt x="396240" y="0"/>
                  </a:lnTo>
                  <a:close/>
                </a:path>
              </a:pathLst>
            </a:custGeom>
            <a:solidFill>
              <a:srgbClr val="C00000">
                <a:alpha val="30000"/>
              </a:srgb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p:nvSpPr>
          <p:spPr>
            <a:xfrm>
              <a:off x="5510784" y="1200912"/>
              <a:ext cx="396240" cy="847344"/>
            </a:xfrm>
            <a:custGeom>
              <a:avLst/>
              <a:gdLst>
                <a:gd name="connsiteX0" fmla="*/ 396240 w 396240"/>
                <a:gd name="connsiteY0" fmla="*/ 743712 h 847344"/>
                <a:gd name="connsiteX1" fmla="*/ 292608 w 396240"/>
                <a:gd name="connsiteY1" fmla="*/ 12192 h 847344"/>
                <a:gd name="connsiteX2" fmla="*/ 201168 w 396240"/>
                <a:gd name="connsiteY2" fmla="*/ 0 h 847344"/>
                <a:gd name="connsiteX3" fmla="*/ 207264 w 396240"/>
                <a:gd name="connsiteY3" fmla="*/ 54864 h 847344"/>
                <a:gd name="connsiteX4" fmla="*/ 60960 w 396240"/>
                <a:gd name="connsiteY4" fmla="*/ 109728 h 847344"/>
                <a:gd name="connsiteX5" fmla="*/ 109728 w 396240"/>
                <a:gd name="connsiteY5" fmla="*/ 237744 h 847344"/>
                <a:gd name="connsiteX6" fmla="*/ 115824 w 396240"/>
                <a:gd name="connsiteY6" fmla="*/ 280416 h 847344"/>
                <a:gd name="connsiteX7" fmla="*/ 195072 w 396240"/>
                <a:gd name="connsiteY7" fmla="*/ 310896 h 847344"/>
                <a:gd name="connsiteX8" fmla="*/ 12192 w 396240"/>
                <a:gd name="connsiteY8" fmla="*/ 390144 h 847344"/>
                <a:gd name="connsiteX9" fmla="*/ 0 w 396240"/>
                <a:gd name="connsiteY9" fmla="*/ 591312 h 847344"/>
                <a:gd name="connsiteX10" fmla="*/ 188976 w 396240"/>
                <a:gd name="connsiteY10" fmla="*/ 432816 h 847344"/>
                <a:gd name="connsiteX11" fmla="*/ 188976 w 396240"/>
                <a:gd name="connsiteY11" fmla="*/ 475488 h 847344"/>
                <a:gd name="connsiteX12" fmla="*/ 164592 w 396240"/>
                <a:gd name="connsiteY12" fmla="*/ 554736 h 847344"/>
                <a:gd name="connsiteX13" fmla="*/ 134112 w 396240"/>
                <a:gd name="connsiteY13" fmla="*/ 579120 h 847344"/>
                <a:gd name="connsiteX14" fmla="*/ 115824 w 396240"/>
                <a:gd name="connsiteY14" fmla="*/ 640080 h 847344"/>
                <a:gd name="connsiteX15" fmla="*/ 134112 w 396240"/>
                <a:gd name="connsiteY15" fmla="*/ 749808 h 847344"/>
                <a:gd name="connsiteX16" fmla="*/ 195072 w 396240"/>
                <a:gd name="connsiteY16" fmla="*/ 749808 h 847344"/>
                <a:gd name="connsiteX17" fmla="*/ 243840 w 396240"/>
                <a:gd name="connsiteY17" fmla="*/ 640080 h 847344"/>
                <a:gd name="connsiteX18" fmla="*/ 274320 w 396240"/>
                <a:gd name="connsiteY18" fmla="*/ 591312 h 847344"/>
                <a:gd name="connsiteX19" fmla="*/ 298704 w 396240"/>
                <a:gd name="connsiteY19" fmla="*/ 627888 h 847344"/>
                <a:gd name="connsiteX20" fmla="*/ 310896 w 396240"/>
                <a:gd name="connsiteY20" fmla="*/ 847344 h 847344"/>
                <a:gd name="connsiteX21" fmla="*/ 396240 w 396240"/>
                <a:gd name="connsiteY21" fmla="*/ 743712 h 8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6240" h="847344">
                  <a:moveTo>
                    <a:pt x="396240" y="743712"/>
                  </a:moveTo>
                  <a:lnTo>
                    <a:pt x="292608" y="12192"/>
                  </a:lnTo>
                  <a:lnTo>
                    <a:pt x="201168" y="0"/>
                  </a:lnTo>
                  <a:lnTo>
                    <a:pt x="207264" y="54864"/>
                  </a:lnTo>
                  <a:lnTo>
                    <a:pt x="60960" y="109728"/>
                  </a:lnTo>
                  <a:lnTo>
                    <a:pt x="109728" y="237744"/>
                  </a:lnTo>
                  <a:lnTo>
                    <a:pt x="115824" y="280416"/>
                  </a:lnTo>
                  <a:lnTo>
                    <a:pt x="195072" y="310896"/>
                  </a:lnTo>
                  <a:lnTo>
                    <a:pt x="12192" y="390144"/>
                  </a:lnTo>
                  <a:lnTo>
                    <a:pt x="0" y="591312"/>
                  </a:lnTo>
                  <a:lnTo>
                    <a:pt x="188976" y="432816"/>
                  </a:lnTo>
                  <a:lnTo>
                    <a:pt x="188976" y="475488"/>
                  </a:lnTo>
                  <a:lnTo>
                    <a:pt x="164592" y="554736"/>
                  </a:lnTo>
                  <a:lnTo>
                    <a:pt x="134112" y="579120"/>
                  </a:lnTo>
                  <a:lnTo>
                    <a:pt x="115824" y="640080"/>
                  </a:lnTo>
                  <a:lnTo>
                    <a:pt x="134112" y="749808"/>
                  </a:lnTo>
                  <a:lnTo>
                    <a:pt x="195072" y="749808"/>
                  </a:lnTo>
                  <a:lnTo>
                    <a:pt x="243840" y="640080"/>
                  </a:lnTo>
                  <a:lnTo>
                    <a:pt x="274320" y="591312"/>
                  </a:lnTo>
                  <a:lnTo>
                    <a:pt x="298704" y="627888"/>
                  </a:lnTo>
                  <a:lnTo>
                    <a:pt x="310896" y="847344"/>
                  </a:lnTo>
                  <a:lnTo>
                    <a:pt x="396240" y="743712"/>
                  </a:lnTo>
                  <a:close/>
                </a:path>
              </a:pathLst>
            </a:custGeom>
            <a:solidFill>
              <a:srgbClr val="C00000">
                <a:alpha val="30000"/>
              </a:srgb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reeform 10"/>
            <p:cNvSpPr/>
            <p:nvPr/>
          </p:nvSpPr>
          <p:spPr>
            <a:xfrm>
              <a:off x="6096000" y="1414272"/>
              <a:ext cx="1365504" cy="1432560"/>
            </a:xfrm>
            <a:custGeom>
              <a:avLst/>
              <a:gdLst>
                <a:gd name="connsiteX0" fmla="*/ 402336 w 1365504"/>
                <a:gd name="connsiteY0" fmla="*/ 225552 h 1432560"/>
                <a:gd name="connsiteX1" fmla="*/ 987552 w 1365504"/>
                <a:gd name="connsiteY1" fmla="*/ 0 h 1432560"/>
                <a:gd name="connsiteX2" fmla="*/ 1365504 w 1365504"/>
                <a:gd name="connsiteY2" fmla="*/ 1103376 h 1432560"/>
                <a:gd name="connsiteX3" fmla="*/ 487680 w 1365504"/>
                <a:gd name="connsiteY3" fmla="*/ 1389888 h 1432560"/>
                <a:gd name="connsiteX4" fmla="*/ 481584 w 1365504"/>
                <a:gd name="connsiteY4" fmla="*/ 1353312 h 1432560"/>
                <a:gd name="connsiteX5" fmla="*/ 445008 w 1365504"/>
                <a:gd name="connsiteY5" fmla="*/ 1347216 h 1432560"/>
                <a:gd name="connsiteX6" fmla="*/ 445008 w 1365504"/>
                <a:gd name="connsiteY6" fmla="*/ 1383792 h 1432560"/>
                <a:gd name="connsiteX7" fmla="*/ 451104 w 1365504"/>
                <a:gd name="connsiteY7" fmla="*/ 1408176 h 1432560"/>
                <a:gd name="connsiteX8" fmla="*/ 353568 w 1365504"/>
                <a:gd name="connsiteY8" fmla="*/ 1432560 h 1432560"/>
                <a:gd name="connsiteX9" fmla="*/ 256032 w 1365504"/>
                <a:gd name="connsiteY9" fmla="*/ 1213104 h 1432560"/>
                <a:gd name="connsiteX10" fmla="*/ 304800 w 1365504"/>
                <a:gd name="connsiteY10" fmla="*/ 1194816 h 1432560"/>
                <a:gd name="connsiteX11" fmla="*/ 268224 w 1365504"/>
                <a:gd name="connsiteY11" fmla="*/ 1060704 h 1432560"/>
                <a:gd name="connsiteX12" fmla="*/ 219456 w 1365504"/>
                <a:gd name="connsiteY12" fmla="*/ 1085088 h 1432560"/>
                <a:gd name="connsiteX13" fmla="*/ 256032 w 1365504"/>
                <a:gd name="connsiteY13" fmla="*/ 810768 h 1432560"/>
                <a:gd name="connsiteX14" fmla="*/ 182880 w 1365504"/>
                <a:gd name="connsiteY14" fmla="*/ 798576 h 1432560"/>
                <a:gd name="connsiteX15" fmla="*/ 103632 w 1365504"/>
                <a:gd name="connsiteY15" fmla="*/ 835152 h 1432560"/>
                <a:gd name="connsiteX16" fmla="*/ 0 w 1365504"/>
                <a:gd name="connsiteY16" fmla="*/ 518160 h 1432560"/>
                <a:gd name="connsiteX17" fmla="*/ 97536 w 1365504"/>
                <a:gd name="connsiteY17" fmla="*/ 481584 h 1432560"/>
                <a:gd name="connsiteX18" fmla="*/ 170688 w 1365504"/>
                <a:gd name="connsiteY18" fmla="*/ 438912 h 1432560"/>
                <a:gd name="connsiteX19" fmla="*/ 207264 w 1365504"/>
                <a:gd name="connsiteY19" fmla="*/ 402336 h 1432560"/>
                <a:gd name="connsiteX20" fmla="*/ 268224 w 1365504"/>
                <a:gd name="connsiteY20" fmla="*/ 347472 h 1432560"/>
                <a:gd name="connsiteX21" fmla="*/ 316992 w 1365504"/>
                <a:gd name="connsiteY21" fmla="*/ 298704 h 1432560"/>
                <a:gd name="connsiteX22" fmla="*/ 347472 w 1365504"/>
                <a:gd name="connsiteY22" fmla="*/ 262128 h 1432560"/>
                <a:gd name="connsiteX23" fmla="*/ 402336 w 1365504"/>
                <a:gd name="connsiteY23" fmla="*/ 225552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5504" h="1432560">
                  <a:moveTo>
                    <a:pt x="402336" y="225552"/>
                  </a:moveTo>
                  <a:lnTo>
                    <a:pt x="987552" y="0"/>
                  </a:lnTo>
                  <a:lnTo>
                    <a:pt x="1365504" y="1103376"/>
                  </a:lnTo>
                  <a:lnTo>
                    <a:pt x="487680" y="1389888"/>
                  </a:lnTo>
                  <a:lnTo>
                    <a:pt x="481584" y="1353312"/>
                  </a:lnTo>
                  <a:lnTo>
                    <a:pt x="445008" y="1347216"/>
                  </a:lnTo>
                  <a:lnTo>
                    <a:pt x="445008" y="1383792"/>
                  </a:lnTo>
                  <a:lnTo>
                    <a:pt x="451104" y="1408176"/>
                  </a:lnTo>
                  <a:lnTo>
                    <a:pt x="353568" y="1432560"/>
                  </a:lnTo>
                  <a:lnTo>
                    <a:pt x="256032" y="1213104"/>
                  </a:lnTo>
                  <a:lnTo>
                    <a:pt x="304800" y="1194816"/>
                  </a:lnTo>
                  <a:lnTo>
                    <a:pt x="268224" y="1060704"/>
                  </a:lnTo>
                  <a:lnTo>
                    <a:pt x="219456" y="1085088"/>
                  </a:lnTo>
                  <a:lnTo>
                    <a:pt x="256032" y="810768"/>
                  </a:lnTo>
                  <a:lnTo>
                    <a:pt x="182880" y="798576"/>
                  </a:lnTo>
                  <a:lnTo>
                    <a:pt x="103632" y="835152"/>
                  </a:lnTo>
                  <a:lnTo>
                    <a:pt x="0" y="518160"/>
                  </a:lnTo>
                  <a:lnTo>
                    <a:pt x="97536" y="481584"/>
                  </a:lnTo>
                  <a:lnTo>
                    <a:pt x="170688" y="438912"/>
                  </a:lnTo>
                  <a:lnTo>
                    <a:pt x="207264" y="402336"/>
                  </a:lnTo>
                  <a:lnTo>
                    <a:pt x="268224" y="347472"/>
                  </a:lnTo>
                  <a:lnTo>
                    <a:pt x="316992" y="298704"/>
                  </a:lnTo>
                  <a:lnTo>
                    <a:pt x="347472" y="262128"/>
                  </a:lnTo>
                  <a:lnTo>
                    <a:pt x="402336" y="225552"/>
                  </a:lnTo>
                  <a:close/>
                </a:path>
              </a:pathLst>
            </a:custGeom>
            <a:solidFill>
              <a:srgbClr val="C00000">
                <a:alpha val="30000"/>
              </a:srgb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itle 9"/>
          <p:cNvSpPr txBox="1">
            <a:spLocks/>
          </p:cNvSpPr>
          <p:nvPr/>
        </p:nvSpPr>
        <p:spPr>
          <a:xfrm>
            <a:off x="522666" y="452908"/>
            <a:ext cx="3267535" cy="19951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Utility Microgrids</a:t>
            </a:r>
          </a:p>
          <a:p>
            <a:r>
              <a:rPr lang="en-US" dirty="0" smtClean="0"/>
              <a:t>For Each City</a:t>
            </a:r>
            <a:endParaRPr lang="en-US" dirty="0"/>
          </a:p>
        </p:txBody>
      </p:sp>
      <p:sp>
        <p:nvSpPr>
          <p:cNvPr id="2" name="TextBox 1"/>
          <p:cNvSpPr txBox="1"/>
          <p:nvPr/>
        </p:nvSpPr>
        <p:spPr>
          <a:xfrm>
            <a:off x="7420736" y="1925247"/>
            <a:ext cx="807913" cy="276999"/>
          </a:xfrm>
          <a:prstGeom prst="rect">
            <a:avLst/>
          </a:prstGeom>
          <a:noFill/>
        </p:spPr>
        <p:txBody>
          <a:bodyPr wrap="none" lIns="0" tIns="0" rIns="0" bIns="0" rtlCol="0">
            <a:spAutoFit/>
          </a:bodyPr>
          <a:lstStyle/>
          <a:p>
            <a:r>
              <a:rPr lang="en-US" dirty="0" smtClean="0"/>
              <a:t>Bedford</a:t>
            </a:r>
            <a:endParaRPr lang="en-US" dirty="0"/>
          </a:p>
        </p:txBody>
      </p:sp>
      <p:sp>
        <p:nvSpPr>
          <p:cNvPr id="12" name="TextBox 11"/>
          <p:cNvSpPr txBox="1"/>
          <p:nvPr/>
        </p:nvSpPr>
        <p:spPr>
          <a:xfrm>
            <a:off x="4668462" y="1144334"/>
            <a:ext cx="940642" cy="553998"/>
          </a:xfrm>
          <a:prstGeom prst="rect">
            <a:avLst/>
          </a:prstGeom>
          <a:solidFill>
            <a:schemeClr val="bg1">
              <a:alpha val="24000"/>
            </a:schemeClr>
          </a:solidFill>
        </p:spPr>
        <p:txBody>
          <a:bodyPr wrap="none" lIns="0" tIns="0" rIns="0" bIns="0" rtlCol="0">
            <a:spAutoFit/>
          </a:bodyPr>
          <a:lstStyle/>
          <a:p>
            <a:pPr algn="r"/>
            <a:r>
              <a:rPr lang="en-US" dirty="0" smtClean="0"/>
              <a:t>Yorktown</a:t>
            </a:r>
          </a:p>
          <a:p>
            <a:pPr algn="r"/>
            <a:r>
              <a:rPr lang="en-US" dirty="0" smtClean="0"/>
              <a:t>Heights</a:t>
            </a:r>
            <a:endParaRPr lang="en-US" dirty="0"/>
          </a:p>
        </p:txBody>
      </p:sp>
      <p:sp>
        <p:nvSpPr>
          <p:cNvPr id="15" name="TextBox 14"/>
          <p:cNvSpPr txBox="1"/>
          <p:nvPr/>
        </p:nvSpPr>
        <p:spPr>
          <a:xfrm>
            <a:off x="5991188" y="3741938"/>
            <a:ext cx="803618" cy="276999"/>
          </a:xfrm>
          <a:prstGeom prst="rect">
            <a:avLst/>
          </a:prstGeom>
          <a:solidFill>
            <a:schemeClr val="bg1">
              <a:alpha val="24000"/>
            </a:schemeClr>
          </a:solidFill>
        </p:spPr>
        <p:txBody>
          <a:bodyPr wrap="none" lIns="0" tIns="0" rIns="0" bIns="0" rtlCol="0">
            <a:spAutoFit/>
          </a:bodyPr>
          <a:lstStyle/>
          <a:p>
            <a:r>
              <a:rPr lang="en-US" dirty="0" smtClean="0"/>
              <a:t>Valhalla</a:t>
            </a:r>
            <a:endParaRPr lang="en-US" dirty="0"/>
          </a:p>
        </p:txBody>
      </p:sp>
      <p:sp>
        <p:nvSpPr>
          <p:cNvPr id="16" name="TextBox 15"/>
          <p:cNvSpPr txBox="1"/>
          <p:nvPr/>
        </p:nvSpPr>
        <p:spPr>
          <a:xfrm>
            <a:off x="4583182" y="4654528"/>
            <a:ext cx="1025922" cy="276999"/>
          </a:xfrm>
          <a:prstGeom prst="rect">
            <a:avLst/>
          </a:prstGeom>
          <a:solidFill>
            <a:schemeClr val="bg1">
              <a:alpha val="24000"/>
            </a:schemeClr>
          </a:solidFill>
        </p:spPr>
        <p:txBody>
          <a:bodyPr wrap="none" lIns="0" tIns="0" rIns="0" bIns="0" rtlCol="0">
            <a:spAutoFit/>
          </a:bodyPr>
          <a:lstStyle/>
          <a:p>
            <a:r>
              <a:rPr lang="en-US" dirty="0" smtClean="0"/>
              <a:t>Scarsdale</a:t>
            </a:r>
            <a:endParaRPr lang="en-US" dirty="0"/>
          </a:p>
        </p:txBody>
      </p:sp>
      <p:sp>
        <p:nvSpPr>
          <p:cNvPr id="5" name="Oval 4"/>
          <p:cNvSpPr/>
          <p:nvPr/>
        </p:nvSpPr>
        <p:spPr>
          <a:xfrm>
            <a:off x="5654114" y="2816159"/>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Chappaqua</a:t>
            </a:r>
            <a:endParaRPr lang="en-US" sz="600" dirty="0">
              <a:solidFill>
                <a:schemeClr val="tx1"/>
              </a:solidFill>
            </a:endParaRPr>
          </a:p>
        </p:txBody>
      </p:sp>
      <p:sp>
        <p:nvSpPr>
          <p:cNvPr id="18" name="Oval 17"/>
          <p:cNvSpPr/>
          <p:nvPr/>
        </p:nvSpPr>
        <p:spPr>
          <a:xfrm>
            <a:off x="5368023" y="2448044"/>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Millwood</a:t>
            </a:r>
            <a:endParaRPr lang="en-US" sz="600" dirty="0">
              <a:solidFill>
                <a:schemeClr val="tx1"/>
              </a:solidFill>
            </a:endParaRPr>
          </a:p>
        </p:txBody>
      </p:sp>
      <p:sp>
        <p:nvSpPr>
          <p:cNvPr id="19" name="Oval 18"/>
          <p:cNvSpPr/>
          <p:nvPr/>
        </p:nvSpPr>
        <p:spPr>
          <a:xfrm>
            <a:off x="5411282" y="3123793"/>
            <a:ext cx="618678"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Pleasantville</a:t>
            </a:r>
            <a:endParaRPr lang="en-US" sz="600" dirty="0">
              <a:solidFill>
                <a:schemeClr val="tx1"/>
              </a:solidFill>
            </a:endParaRPr>
          </a:p>
        </p:txBody>
      </p:sp>
      <p:sp>
        <p:nvSpPr>
          <p:cNvPr id="21" name="Oval 20"/>
          <p:cNvSpPr/>
          <p:nvPr/>
        </p:nvSpPr>
        <p:spPr>
          <a:xfrm>
            <a:off x="5110707" y="5349240"/>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Tuckahoe</a:t>
            </a:r>
            <a:endParaRPr lang="en-US" sz="600" dirty="0">
              <a:solidFill>
                <a:schemeClr val="tx1"/>
              </a:solidFill>
            </a:endParaRPr>
          </a:p>
        </p:txBody>
      </p:sp>
      <p:sp>
        <p:nvSpPr>
          <p:cNvPr id="22" name="Oval 21"/>
          <p:cNvSpPr/>
          <p:nvPr/>
        </p:nvSpPr>
        <p:spPr>
          <a:xfrm>
            <a:off x="6379648" y="4540710"/>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Rye Brook</a:t>
            </a:r>
            <a:endParaRPr lang="en-US" sz="600" dirty="0">
              <a:solidFill>
                <a:schemeClr val="tx1"/>
              </a:solidFill>
            </a:endParaRPr>
          </a:p>
        </p:txBody>
      </p:sp>
      <p:sp>
        <p:nvSpPr>
          <p:cNvPr id="23" name="Oval 22"/>
          <p:cNvSpPr/>
          <p:nvPr/>
        </p:nvSpPr>
        <p:spPr>
          <a:xfrm>
            <a:off x="6140293" y="3174694"/>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Armonk</a:t>
            </a:r>
            <a:endParaRPr lang="en-US" sz="600" dirty="0">
              <a:solidFill>
                <a:schemeClr val="tx1"/>
              </a:solidFill>
            </a:endParaRPr>
          </a:p>
        </p:txBody>
      </p:sp>
      <p:sp>
        <p:nvSpPr>
          <p:cNvPr id="24" name="Oval 23"/>
          <p:cNvSpPr/>
          <p:nvPr/>
        </p:nvSpPr>
        <p:spPr>
          <a:xfrm>
            <a:off x="4701353" y="2448044"/>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Crotonville</a:t>
            </a:r>
            <a:endParaRPr lang="en-US" sz="600" dirty="0">
              <a:solidFill>
                <a:schemeClr val="tx1"/>
              </a:solidFill>
            </a:endParaRPr>
          </a:p>
        </p:txBody>
      </p:sp>
      <p:sp>
        <p:nvSpPr>
          <p:cNvPr id="25" name="Oval 24"/>
          <p:cNvSpPr/>
          <p:nvPr/>
        </p:nvSpPr>
        <p:spPr>
          <a:xfrm>
            <a:off x="4466236" y="1667131"/>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Cortlandt</a:t>
            </a:r>
            <a:endParaRPr lang="en-US" sz="600" dirty="0">
              <a:solidFill>
                <a:schemeClr val="tx1"/>
              </a:solidFill>
            </a:endParaRPr>
          </a:p>
        </p:txBody>
      </p:sp>
      <p:sp>
        <p:nvSpPr>
          <p:cNvPr id="26" name="Oval 25"/>
          <p:cNvSpPr/>
          <p:nvPr/>
        </p:nvSpPr>
        <p:spPr>
          <a:xfrm>
            <a:off x="6672614" y="775846"/>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Purdys</a:t>
            </a:r>
            <a:endParaRPr lang="en-US" sz="600" dirty="0">
              <a:solidFill>
                <a:schemeClr val="tx1"/>
              </a:solidFill>
            </a:endParaRPr>
          </a:p>
        </p:txBody>
      </p:sp>
      <p:sp>
        <p:nvSpPr>
          <p:cNvPr id="27" name="Oval 26"/>
          <p:cNvSpPr/>
          <p:nvPr/>
        </p:nvSpPr>
        <p:spPr>
          <a:xfrm>
            <a:off x="7603517" y="1495526"/>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South Salem</a:t>
            </a:r>
            <a:endParaRPr lang="en-US" sz="600" dirty="0">
              <a:solidFill>
                <a:schemeClr val="tx1"/>
              </a:solidFill>
            </a:endParaRPr>
          </a:p>
        </p:txBody>
      </p:sp>
      <p:sp>
        <p:nvSpPr>
          <p:cNvPr id="28" name="Oval 27"/>
          <p:cNvSpPr/>
          <p:nvPr/>
        </p:nvSpPr>
        <p:spPr>
          <a:xfrm>
            <a:off x="5918569" y="713319"/>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Shenorock</a:t>
            </a:r>
            <a:endParaRPr lang="en-US" sz="600" dirty="0">
              <a:solidFill>
                <a:schemeClr val="tx1"/>
              </a:solidFill>
            </a:endParaRPr>
          </a:p>
        </p:txBody>
      </p:sp>
      <p:sp>
        <p:nvSpPr>
          <p:cNvPr id="29" name="Oval 28"/>
          <p:cNvSpPr/>
          <p:nvPr/>
        </p:nvSpPr>
        <p:spPr>
          <a:xfrm>
            <a:off x="5139763" y="761310"/>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Shrub Oak</a:t>
            </a:r>
            <a:endParaRPr lang="en-US" sz="600" dirty="0">
              <a:solidFill>
                <a:schemeClr val="tx1"/>
              </a:solidFill>
            </a:endParaRPr>
          </a:p>
        </p:txBody>
      </p:sp>
      <p:sp>
        <p:nvSpPr>
          <p:cNvPr id="30" name="Oval 29"/>
          <p:cNvSpPr/>
          <p:nvPr/>
        </p:nvSpPr>
        <p:spPr>
          <a:xfrm>
            <a:off x="6103076" y="5126688"/>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Harrison</a:t>
            </a:r>
            <a:endParaRPr lang="en-US" sz="600" dirty="0">
              <a:solidFill>
                <a:schemeClr val="tx1"/>
              </a:solidFill>
            </a:endParaRPr>
          </a:p>
        </p:txBody>
      </p:sp>
      <p:sp>
        <p:nvSpPr>
          <p:cNvPr id="31" name="Oval 30"/>
          <p:cNvSpPr/>
          <p:nvPr/>
        </p:nvSpPr>
        <p:spPr>
          <a:xfrm>
            <a:off x="5434761" y="5816395"/>
            <a:ext cx="572182" cy="258116"/>
          </a:xfrm>
          <a:prstGeom prst="ellipse">
            <a:avLst/>
          </a:prstGeom>
          <a:solidFill>
            <a:srgbClr val="FBC7B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 dirty="0" smtClean="0">
                <a:solidFill>
                  <a:schemeClr val="tx1"/>
                </a:solidFill>
              </a:rPr>
              <a:t>New Rochelle</a:t>
            </a:r>
            <a:endParaRPr lang="en-US" sz="600" dirty="0">
              <a:solidFill>
                <a:schemeClr val="tx1"/>
              </a:solidFill>
            </a:endParaRPr>
          </a:p>
        </p:txBody>
      </p:sp>
      <p:graphicFrame>
        <p:nvGraphicFramePr>
          <p:cNvPr id="32" name="Content Placeholder 2"/>
          <p:cNvGraphicFramePr>
            <a:graphicFrameLocks noGrp="1"/>
          </p:cNvGraphicFramePr>
          <p:nvPr>
            <p:ph sz="half" idx="4294967295"/>
            <p:extLst>
              <p:ext uri="{D42A27DB-BD31-4B8C-83A1-F6EECF244321}">
                <p14:modId xmlns:p14="http://schemas.microsoft.com/office/powerpoint/2010/main" xmlns="" val="3396029989"/>
              </p:ext>
            </p:extLst>
          </p:nvPr>
        </p:nvGraphicFramePr>
        <p:xfrm>
          <a:off x="62630" y="3159294"/>
          <a:ext cx="3557392" cy="1967392"/>
        </p:xfrm>
        <a:graphic>
          <a:graphicData uri="http://schemas.openxmlformats.org/drawingml/2006/table">
            <a:tbl>
              <a:tblPr firstRow="1" firstCol="1" bandRow="1">
                <a:tableStyleId>{17292A2E-F333-43FB-9621-5CBBE7FDCDCB}</a:tableStyleId>
              </a:tblPr>
              <a:tblGrid>
                <a:gridCol w="1716066"/>
                <a:gridCol w="801666"/>
                <a:gridCol w="1039660"/>
              </a:tblGrid>
              <a:tr h="514724">
                <a:tc rowSpan="2">
                  <a:txBody>
                    <a:bodyPr/>
                    <a:lstStyle/>
                    <a:p>
                      <a:pPr marL="0" marR="0" algn="ctr">
                        <a:spcBef>
                          <a:spcPts val="0"/>
                        </a:spcBef>
                        <a:spcAft>
                          <a:spcPts val="0"/>
                        </a:spcAft>
                      </a:pPr>
                      <a:r>
                        <a:rPr lang="en-US" sz="1600" dirty="0" smtClean="0">
                          <a:effectLst/>
                          <a:latin typeface="+mj-lt"/>
                          <a:ea typeface="MS Mincho" panose="02020609040205080304" pitchFamily="49" charset="-128"/>
                          <a:cs typeface="Times New Roman" panose="02020603050405020304" pitchFamily="18" charset="0"/>
                        </a:rPr>
                        <a:t>Outage Metrics</a:t>
                      </a:r>
                      <a:endParaRPr lang="en-US" sz="1600" b="1" dirty="0">
                        <a:solidFill>
                          <a:schemeClr val="bg1"/>
                        </a:solidFill>
                        <a:effectLst/>
                        <a:latin typeface="+mj-lt"/>
                        <a:ea typeface="MS Mincho" panose="02020609040205080304" pitchFamily="49" charset="-128"/>
                        <a:cs typeface="Times New Roman" panose="02020603050405020304" pitchFamily="18" charset="0"/>
                      </a:endParaRPr>
                    </a:p>
                  </a:txBody>
                  <a:tcPr marL="33668" marR="33668" marT="0" marB="0" anchor="ctr">
                    <a:lnR w="9525" cap="flat" cmpd="sng" algn="ctr">
                      <a:solidFill>
                        <a:schemeClr val="bg1"/>
                      </a:solidFill>
                      <a:prstDash val="solid"/>
                      <a:round/>
                      <a:headEnd type="none" w="med" len="med"/>
                      <a:tailEnd type="none" w="med" len="med"/>
                    </a:lnR>
                  </a:tcPr>
                </a:tc>
                <a:tc gridSpan="2">
                  <a:txBody>
                    <a:bodyPr/>
                    <a:lstStyle/>
                    <a:p>
                      <a:pPr marL="0" marR="0" algn="ctr">
                        <a:spcBef>
                          <a:spcPts val="0"/>
                        </a:spcBef>
                        <a:spcAft>
                          <a:spcPts val="0"/>
                        </a:spcAft>
                      </a:pPr>
                      <a:r>
                        <a:rPr lang="en-US" sz="1600" dirty="0" smtClean="0">
                          <a:effectLst/>
                        </a:rPr>
                        <a:t>Performance</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tcPr>
                </a:tc>
                <a:tc hMerge="1">
                  <a:txBody>
                    <a:bodyPr/>
                    <a:lstStyle/>
                    <a:p>
                      <a:pPr marL="0" marR="0" algn="ctr">
                        <a:spcBef>
                          <a:spcPts val="0"/>
                        </a:spcBef>
                        <a:spcAft>
                          <a:spcPts val="0"/>
                        </a:spcAft>
                      </a:pPr>
                      <a:endParaRPr lang="en-US" sz="1800" b="1" kern="1200" dirty="0" smtClean="0">
                        <a:solidFill>
                          <a:schemeClr val="lt1"/>
                        </a:solidFill>
                        <a:effectLst/>
                        <a:latin typeface="+mj-lt"/>
                        <a:ea typeface="MS Mincho" panose="02020609040205080304" pitchFamily="49" charset="-128"/>
                        <a:cs typeface="Times New Roman" panose="02020603050405020304" pitchFamily="18" charset="0"/>
                      </a:endParaRPr>
                    </a:p>
                  </a:txBody>
                  <a:tcPr marL="33668" marR="33668" marT="0" marB="0" anchor="ctr"/>
                </a:tc>
              </a:tr>
              <a:tr h="514724">
                <a:tc vMerge="1">
                  <a:txBody>
                    <a:bodyPr/>
                    <a:lstStyle/>
                    <a:p>
                      <a:pPr marL="0" marR="0">
                        <a:spcBef>
                          <a:spcPts val="0"/>
                        </a:spcBef>
                        <a:spcAft>
                          <a:spcPts val="0"/>
                        </a:spcAft>
                      </a:pPr>
                      <a:endParaRPr lang="en-US" sz="1800" b="1" dirty="0">
                        <a:solidFill>
                          <a:schemeClr val="bg1"/>
                        </a:solidFill>
                        <a:effectLst/>
                        <a:latin typeface="+mj-lt"/>
                        <a:ea typeface="MS Mincho" panose="02020609040205080304" pitchFamily="49" charset="-128"/>
                        <a:cs typeface="Times New Roman" panose="02020603050405020304" pitchFamily="18" charset="0"/>
                      </a:endParaRPr>
                    </a:p>
                  </a:txBody>
                  <a:tcPr marL="33668" marR="33668" marT="0" marB="0" anchor="ctr">
                    <a:solidFill>
                      <a:schemeClr val="accent4"/>
                    </a:solidFill>
                  </a:tcPr>
                </a:tc>
                <a:tc>
                  <a:txBody>
                    <a:bodyPr/>
                    <a:lstStyle/>
                    <a:p>
                      <a:pPr marL="0" marR="0" algn="ctr">
                        <a:spcBef>
                          <a:spcPts val="0"/>
                        </a:spcBef>
                        <a:spcAft>
                          <a:spcPts val="0"/>
                        </a:spcAft>
                      </a:pPr>
                      <a:r>
                        <a:rPr lang="en-US" sz="1600" b="1" dirty="0" smtClean="0">
                          <a:solidFill>
                            <a:schemeClr val="bg1"/>
                          </a:solidFill>
                          <a:effectLst/>
                        </a:rPr>
                        <a:t>City</a:t>
                      </a:r>
                      <a:endParaRPr lang="en-US" sz="1600" b="1" dirty="0">
                        <a:solidFill>
                          <a:schemeClr val="bg1"/>
                        </a:solidFill>
                        <a:effectLst/>
                        <a:latin typeface="+mj-lt"/>
                        <a:ea typeface="MS Mincho" panose="02020609040205080304" pitchFamily="49" charset="-128"/>
                        <a:cs typeface="Times New Roman" panose="02020603050405020304" pitchFamily="18" charset="0"/>
                      </a:endParaRPr>
                    </a:p>
                  </a:txBody>
                  <a:tcPr marL="33668" marR="33668"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4"/>
                    </a:solidFill>
                  </a:tcPr>
                </a:tc>
                <a:tc>
                  <a:txBody>
                    <a:bodyPr/>
                    <a:lstStyle/>
                    <a:p>
                      <a:pPr marL="0" marR="0" algn="ctr">
                        <a:spcBef>
                          <a:spcPts val="0"/>
                        </a:spcBef>
                        <a:spcAft>
                          <a:spcPts val="0"/>
                        </a:spcAft>
                      </a:pPr>
                      <a:r>
                        <a:rPr lang="en-US" sz="1600" b="1" kern="1200" dirty="0" smtClean="0">
                          <a:solidFill>
                            <a:schemeClr val="bg1"/>
                          </a:solidFill>
                          <a:effectLst/>
                        </a:rPr>
                        <a:t>Utility</a:t>
                      </a:r>
                      <a:endParaRPr lang="en-US" sz="1600" b="1" kern="1200" dirty="0" smtClean="0">
                        <a:solidFill>
                          <a:schemeClr val="bg1"/>
                        </a:solidFill>
                        <a:effectLst/>
                        <a:latin typeface="+mj-lt"/>
                        <a:ea typeface="MS Mincho" panose="02020609040205080304" pitchFamily="49" charset="-128"/>
                        <a:cs typeface="Times New Roman" panose="02020603050405020304" pitchFamily="18" charset="0"/>
                      </a:endParaRPr>
                    </a:p>
                  </a:txBody>
                  <a:tcPr marL="33668" marR="33668"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4"/>
                    </a:solidFill>
                  </a:tcPr>
                </a:tc>
              </a:tr>
              <a:tr h="442427">
                <a:tc>
                  <a:txBody>
                    <a:bodyPr/>
                    <a:lstStyle/>
                    <a:p>
                      <a:pPr marL="0" marR="0" algn="ctr">
                        <a:spcBef>
                          <a:spcPts val="0"/>
                        </a:spcBef>
                        <a:spcAft>
                          <a:spcPts val="0"/>
                        </a:spcAft>
                      </a:pPr>
                      <a:r>
                        <a:rPr lang="en-US" sz="1600" dirty="0" smtClean="0">
                          <a:effectLst/>
                        </a:rPr>
                        <a:t>Frequency</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600" dirty="0" smtClean="0">
                          <a:effectLst/>
                        </a:rPr>
                        <a:t>2.6 </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600" dirty="0" smtClean="0">
                          <a:effectLst/>
                        </a:rPr>
                        <a:t>1.2</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r>
              <a:tr h="495517">
                <a:tc>
                  <a:txBody>
                    <a:bodyPr/>
                    <a:lstStyle/>
                    <a:p>
                      <a:pPr marL="0" marR="0" algn="ctr">
                        <a:spcBef>
                          <a:spcPts val="0"/>
                        </a:spcBef>
                        <a:spcAft>
                          <a:spcPts val="0"/>
                        </a:spcAft>
                      </a:pPr>
                      <a:r>
                        <a:rPr lang="en-US" sz="1600" dirty="0" smtClean="0">
                          <a:effectLst/>
                        </a:rPr>
                        <a:t>Duration, min</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600" dirty="0" smtClean="0">
                          <a:effectLst/>
                        </a:rPr>
                        <a:t>1,700 </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c>
                  <a:txBody>
                    <a:bodyPr/>
                    <a:lstStyle/>
                    <a:p>
                      <a:pPr marL="0" marR="0" algn="ctr">
                        <a:spcBef>
                          <a:spcPts val="0"/>
                        </a:spcBef>
                        <a:spcAft>
                          <a:spcPts val="0"/>
                        </a:spcAft>
                      </a:pPr>
                      <a:r>
                        <a:rPr lang="en-US" sz="1600" dirty="0" smtClean="0">
                          <a:effectLst/>
                        </a:rPr>
                        <a:t>350</a:t>
                      </a:r>
                      <a:endParaRPr lang="en-US" sz="1600" dirty="0">
                        <a:effectLst/>
                        <a:latin typeface="+mj-lt"/>
                        <a:ea typeface="MS Mincho" panose="02020609040205080304" pitchFamily="49" charset="-128"/>
                        <a:cs typeface="Times New Roman" panose="02020603050405020304" pitchFamily="18" charset="0"/>
                      </a:endParaRPr>
                    </a:p>
                  </a:txBody>
                  <a:tcPr marL="33668" marR="33668" marT="0" marB="0" anchor="ctr"/>
                </a:tc>
              </a:tr>
            </a:tbl>
          </a:graphicData>
        </a:graphic>
      </p:graphicFrame>
    </p:spTree>
    <p:extLst>
      <p:ext uri="{BB962C8B-B14F-4D97-AF65-F5344CB8AC3E}">
        <p14:creationId xmlns:p14="http://schemas.microsoft.com/office/powerpoint/2010/main" xmlns="" val="232815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453239" y="4604462"/>
            <a:ext cx="685800" cy="376237"/>
          </a:xfrm>
          <a:prstGeom prst="rect">
            <a:avLst/>
          </a:prstGeom>
          <a:noFill/>
          <a:ln w="9525">
            <a:solidFill>
              <a:srgbClr val="454545"/>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defTabSz="914400" fontAlgn="base">
              <a:lnSpc>
                <a:spcPct val="100000"/>
              </a:lnSpc>
              <a:spcBef>
                <a:spcPct val="0"/>
              </a:spcBef>
              <a:spcAft>
                <a:spcPct val="0"/>
              </a:spcAft>
              <a:buFontTx/>
              <a:buNone/>
              <a:defRPr/>
            </a:pPr>
            <a:r>
              <a:rPr lang="en-US" altLang="en-US" sz="1800" kern="0" dirty="0" smtClean="0">
                <a:solidFill>
                  <a:srgbClr val="454545"/>
                </a:solidFill>
                <a:latin typeface="Arial" panose="020B0604020202020204" pitchFamily="34" charset="0"/>
              </a:rPr>
              <a:t>SUB</a:t>
            </a:r>
          </a:p>
        </p:txBody>
      </p:sp>
      <p:sp>
        <p:nvSpPr>
          <p:cNvPr id="35" name="Title 1"/>
          <p:cNvSpPr txBox="1">
            <a:spLocks/>
          </p:cNvSpPr>
          <p:nvPr/>
        </p:nvSpPr>
        <p:spPr>
          <a:xfrm>
            <a:off x="293687" y="134780"/>
            <a:ext cx="8229600" cy="1143000"/>
          </a:xfrm>
          <a:prstGeom prst="rect">
            <a:avLst/>
          </a:prstGeom>
        </p:spPr>
        <p:txBody>
          <a:bodyPr anchor="ctr"/>
          <a:lstStyle>
            <a:lvl1pPr algn="l" defTabSz="457200" rtl="0" eaLnBrk="1" latinLnBrk="0" hangingPunct="1">
              <a:spcBef>
                <a:spcPct val="0"/>
              </a:spcBef>
              <a:buNone/>
              <a:defRPr sz="3000" b="1" i="0" kern="1200">
                <a:solidFill>
                  <a:schemeClr val="tx1"/>
                </a:solidFill>
                <a:latin typeface="Arial"/>
                <a:ea typeface="+mj-ea"/>
                <a:cs typeface="Arial"/>
              </a:defRPr>
            </a:lvl1pPr>
          </a:lstStyle>
          <a:p>
            <a:r>
              <a:rPr lang="en-US" dirty="0" smtClean="0"/>
              <a:t>Benchmarking</a:t>
            </a:r>
            <a:endParaRPr lang="en-US" dirty="0"/>
          </a:p>
        </p:txBody>
      </p:sp>
      <p:grpSp>
        <p:nvGrpSpPr>
          <p:cNvPr id="41" name="Group 40"/>
          <p:cNvGrpSpPr/>
          <p:nvPr/>
        </p:nvGrpSpPr>
        <p:grpSpPr>
          <a:xfrm>
            <a:off x="77822" y="1769187"/>
            <a:ext cx="9144000" cy="3765609"/>
            <a:chOff x="0" y="1049338"/>
            <a:chExt cx="9144000" cy="3765609"/>
          </a:xfrm>
        </p:grpSpPr>
        <p:sp>
          <p:nvSpPr>
            <p:cNvPr id="4" name="Text Box 3"/>
            <p:cNvSpPr txBox="1">
              <a:spLocks noChangeArrowheads="1"/>
            </p:cNvSpPr>
            <p:nvPr/>
          </p:nvSpPr>
          <p:spPr bwMode="auto">
            <a:xfrm>
              <a:off x="1241425" y="1248817"/>
              <a:ext cx="712788" cy="523220"/>
            </a:xfrm>
            <a:prstGeom prst="rect">
              <a:avLst/>
            </a:prstGeom>
            <a:noFill/>
            <a:ln w="9525">
              <a:solidFill>
                <a:srgbClr val="454545"/>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lnSpc>
                  <a:spcPct val="110000"/>
                </a:lnSpc>
                <a:spcBef>
                  <a:spcPct val="90000"/>
                </a:spcBef>
                <a:buChar char="•"/>
                <a:defRPr sz="1900">
                  <a:solidFill>
                    <a:srgbClr val="000000"/>
                  </a:solidFill>
                  <a:latin typeface="Verdana" panose="020B0604030504040204" pitchFamily="34" charset="0"/>
                </a:defRPr>
              </a:lvl1pPr>
              <a:lvl2pPr marL="742950" indent="-285750">
                <a:lnSpc>
                  <a:spcPct val="105000"/>
                </a:lnSpc>
                <a:spcBef>
                  <a:spcPct val="50000"/>
                </a:spcBef>
                <a:buClr>
                  <a:srgbClr val="689A26"/>
                </a:buClr>
                <a:buSzPct val="85000"/>
                <a:buFont typeface="Wingdings" panose="05000000000000000000" pitchFamily="2" charset="2"/>
                <a:buChar char="n"/>
                <a:defRPr sz="2400">
                  <a:solidFill>
                    <a:srgbClr val="000000"/>
                  </a:solidFill>
                  <a:latin typeface="Verdana" panose="020B0604030504040204" pitchFamily="34" charset="0"/>
                </a:defRPr>
              </a:lvl2pPr>
              <a:lvl3pPr marL="1143000" indent="-228600">
                <a:lnSpc>
                  <a:spcPct val="105000"/>
                </a:lnSpc>
                <a:spcBef>
                  <a:spcPct val="20000"/>
                </a:spcBef>
                <a:buSzPct val="110000"/>
                <a:buFont typeface="Marlett" pitchFamily="2" charset="2"/>
                <a:buChar char="0"/>
                <a:defRPr sz="2000">
                  <a:solidFill>
                    <a:srgbClr val="000000"/>
                  </a:solidFill>
                  <a:latin typeface="Verdana" panose="020B0604030504040204" pitchFamily="34" charset="0"/>
                </a:defRPr>
              </a:lvl3pPr>
              <a:lvl4pPr marL="1600200" indent="-228600">
                <a:lnSpc>
                  <a:spcPct val="105000"/>
                </a:lnSpc>
                <a:spcBef>
                  <a:spcPct val="20000"/>
                </a:spcBef>
                <a:buClr>
                  <a:srgbClr val="89C933"/>
                </a:buClr>
                <a:buChar char="•"/>
                <a:defRPr sz="1600">
                  <a:solidFill>
                    <a:srgbClr val="000000"/>
                  </a:solidFill>
                  <a:latin typeface="Verdana" panose="020B0604030504040204" pitchFamily="34" charset="0"/>
                </a:defRPr>
              </a:lvl4pPr>
              <a:lvl5pPr marL="2057400" indent="-228600">
                <a:lnSpc>
                  <a:spcPct val="95000"/>
                </a:lnSpc>
                <a:spcAft>
                  <a:spcPct val="25000"/>
                </a:spcAft>
                <a:buChar char="•"/>
                <a:defRPr sz="2000">
                  <a:solidFill>
                    <a:srgbClr val="000000"/>
                  </a:solidFill>
                  <a:latin typeface="Verdana" panose="020B0604030504040204" pitchFamily="34" charset="0"/>
                </a:defRPr>
              </a:lvl5pPr>
              <a:lvl6pPr marL="25146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6pPr>
              <a:lvl7pPr marL="29718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7pPr>
              <a:lvl8pPr marL="34290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8pPr>
              <a:lvl9pPr marL="3886200" indent="-228600" eaLnBrk="0" fontAlgn="base" hangingPunct="0">
                <a:lnSpc>
                  <a:spcPct val="95000"/>
                </a:lnSpc>
                <a:spcBef>
                  <a:spcPct val="0"/>
                </a:spcBef>
                <a:spcAft>
                  <a:spcPct val="25000"/>
                </a:spcAft>
                <a:buChar char="•"/>
                <a:defRPr sz="2000">
                  <a:solidFill>
                    <a:srgbClr val="000000"/>
                  </a:solidFill>
                  <a:latin typeface="Verdana" panose="020B0604030504040204" pitchFamily="34" charset="0"/>
                </a:defRPr>
              </a:lvl9pPr>
            </a:lstStyle>
            <a:p>
              <a:pPr algn="ctr" defTabSz="914400" fontAlgn="base">
                <a:lnSpc>
                  <a:spcPct val="100000"/>
                </a:lnSpc>
                <a:spcBef>
                  <a:spcPct val="0"/>
                </a:spcBef>
                <a:spcAft>
                  <a:spcPct val="0"/>
                </a:spcAft>
                <a:buFontTx/>
                <a:buNone/>
                <a:defRPr/>
              </a:pPr>
              <a:r>
                <a:rPr lang="en-US" altLang="en-US" sz="1400" kern="0" dirty="0" smtClean="0">
                  <a:solidFill>
                    <a:srgbClr val="454545"/>
                  </a:solidFill>
                  <a:latin typeface="Arial" panose="020B0604020202020204" pitchFamily="34" charset="0"/>
                </a:rPr>
                <a:t>Area Sub</a:t>
              </a:r>
            </a:p>
          </p:txBody>
        </p:sp>
        <p:grpSp>
          <p:nvGrpSpPr>
            <p:cNvPr id="40" name="Group 39"/>
            <p:cNvGrpSpPr/>
            <p:nvPr/>
          </p:nvGrpSpPr>
          <p:grpSpPr>
            <a:xfrm>
              <a:off x="0" y="1049338"/>
              <a:ext cx="9144000" cy="3765609"/>
              <a:chOff x="0" y="1049338"/>
              <a:chExt cx="9144000" cy="3765609"/>
            </a:xfrm>
          </p:grpSpPr>
          <p:grpSp>
            <p:nvGrpSpPr>
              <p:cNvPr id="6" name="Group 5"/>
              <p:cNvGrpSpPr/>
              <p:nvPr/>
            </p:nvGrpSpPr>
            <p:grpSpPr>
              <a:xfrm>
                <a:off x="0" y="1049338"/>
                <a:ext cx="9144000" cy="2857500"/>
                <a:chOff x="0" y="1049338"/>
                <a:chExt cx="9144000" cy="2857500"/>
              </a:xfrm>
            </p:grpSpPr>
            <p:graphicFrame>
              <p:nvGraphicFramePr>
                <p:cNvPr id="7" name="Object 8"/>
                <p:cNvGraphicFramePr>
                  <a:graphicFrameLocks noChangeAspect="1"/>
                </p:cNvGraphicFramePr>
                <p:nvPr>
                  <p:extLst/>
                </p:nvPr>
              </p:nvGraphicFramePr>
              <p:xfrm>
                <a:off x="0" y="1049338"/>
                <a:ext cx="9144000" cy="2857500"/>
              </p:xfrm>
              <a:graphic>
                <a:graphicData uri="http://schemas.openxmlformats.org/presentationml/2006/ole">
                  <p:oleObj spid="_x0000_s11270" name="Visio" r:id="rId3" imgW="8002085" imgH="2500312" progId="">
                    <p:embed/>
                  </p:oleObj>
                </a:graphicData>
              </a:graphic>
            </p:graphicFrame>
            <p:sp>
              <p:nvSpPr>
                <p:cNvPr id="8" name="Rectangle 7"/>
                <p:cNvSpPr/>
                <p:nvPr/>
              </p:nvSpPr>
              <p:spPr>
                <a:xfrm>
                  <a:off x="1597025" y="2008902"/>
                  <a:ext cx="1146175" cy="1547099"/>
                </a:xfrm>
                <a:prstGeom prst="rect">
                  <a:avLst/>
                </a:prstGeom>
                <a:solidFill>
                  <a:sysClr val="window" lastClr="FFFFFF"/>
                </a:solidFill>
                <a:ln w="9525" cap="flat" cmpd="sng" algn="ctr">
                  <a:noFill/>
                  <a:prstDash val="solid"/>
                </a:ln>
                <a:effectLst>
                  <a:outerShdw dist="23000" sx="1000" sy="1000" rotWithShape="0">
                    <a:sysClr val="window" lastClr="FFFFFF"/>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 name="Straight Connector 8"/>
                <p:cNvCxnSpPr/>
                <p:nvPr/>
              </p:nvCxnSpPr>
              <p:spPr>
                <a:xfrm>
                  <a:off x="1597025" y="2738910"/>
                  <a:ext cx="1146175" cy="0"/>
                </a:xfrm>
                <a:prstGeom prst="line">
                  <a:avLst/>
                </a:prstGeom>
                <a:noFill/>
                <a:ln w="25400" cap="flat" cmpd="sng" algn="ctr">
                  <a:solidFill>
                    <a:srgbClr val="9BBB59">
                      <a:lumMod val="60000"/>
                      <a:lumOff val="40000"/>
                    </a:srgbClr>
                  </a:solidFill>
                  <a:prstDash val="solid"/>
                </a:ln>
                <a:effectLst>
                  <a:outerShdw dist="20000" sx="1000" sy="1000" rotWithShape="0">
                    <a:srgbClr val="000000"/>
                  </a:outerShdw>
                </a:effectLst>
              </p:spPr>
            </p:cxnSp>
            <p:cxnSp>
              <p:nvCxnSpPr>
                <p:cNvPr id="10" name="Straight Connector 9"/>
                <p:cNvCxnSpPr/>
                <p:nvPr/>
              </p:nvCxnSpPr>
              <p:spPr>
                <a:xfrm>
                  <a:off x="4722354" y="2394857"/>
                  <a:ext cx="0" cy="742718"/>
                </a:xfrm>
                <a:prstGeom prst="line">
                  <a:avLst/>
                </a:prstGeom>
                <a:noFill/>
                <a:ln w="25400" cap="flat" cmpd="sng" algn="ctr">
                  <a:solidFill>
                    <a:sysClr val="windowText" lastClr="000000"/>
                  </a:solidFill>
                  <a:prstDash val="solid"/>
                </a:ln>
                <a:effectLst>
                  <a:outerShdw dist="20000" sx="1000" sy="1000" rotWithShape="0">
                    <a:srgbClr val="000000"/>
                  </a:outerShdw>
                </a:effectLst>
              </p:spPr>
            </p:cxnSp>
            <p:cxnSp>
              <p:nvCxnSpPr>
                <p:cNvPr id="11" name="Straight Connector 10"/>
                <p:cNvCxnSpPr/>
                <p:nvPr/>
              </p:nvCxnSpPr>
              <p:spPr>
                <a:xfrm>
                  <a:off x="4744128" y="2402117"/>
                  <a:ext cx="785818" cy="6650"/>
                </a:xfrm>
                <a:prstGeom prst="line">
                  <a:avLst/>
                </a:prstGeom>
                <a:noFill/>
                <a:ln w="25400" cap="flat" cmpd="sng" algn="ctr">
                  <a:solidFill>
                    <a:srgbClr val="F79646">
                      <a:lumMod val="60000"/>
                      <a:lumOff val="40000"/>
                    </a:srgbClr>
                  </a:solidFill>
                  <a:prstDash val="solid"/>
                </a:ln>
                <a:effectLst>
                  <a:outerShdw dist="20000" sx="1000" sy="1000" rotWithShape="0">
                    <a:srgbClr val="000000"/>
                  </a:outerShdw>
                </a:effectLst>
              </p:spPr>
            </p:cxnSp>
            <p:grpSp>
              <p:nvGrpSpPr>
                <p:cNvPr id="12" name="Group 11"/>
                <p:cNvGrpSpPr/>
                <p:nvPr/>
              </p:nvGrpSpPr>
              <p:grpSpPr>
                <a:xfrm>
                  <a:off x="4833816" y="2329827"/>
                  <a:ext cx="326571" cy="195052"/>
                  <a:chOff x="6165562" y="443176"/>
                  <a:chExt cx="326571" cy="195052"/>
                </a:xfrm>
              </p:grpSpPr>
              <p:sp>
                <p:nvSpPr>
                  <p:cNvPr id="19" name="Rectangle 18"/>
                  <p:cNvSpPr/>
                  <p:nvPr/>
                </p:nvSpPr>
                <p:spPr>
                  <a:xfrm>
                    <a:off x="6165562" y="443176"/>
                    <a:ext cx="326571" cy="167695"/>
                  </a:xfrm>
                  <a:prstGeom prst="rect">
                    <a:avLst/>
                  </a:prstGeom>
                  <a:solidFill>
                    <a:sysClr val="window" lastClr="FFFFFF"/>
                  </a:solidFill>
                  <a:ln w="9525" cap="flat" cmpd="sng" algn="ctr">
                    <a:solidFill>
                      <a:srgbClr val="EEECE1">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20" name="Straight Connector 19"/>
                  <p:cNvCxnSpPr/>
                  <p:nvPr/>
                </p:nvCxnSpPr>
                <p:spPr>
                  <a:xfrm flipH="1">
                    <a:off x="6165562" y="456799"/>
                    <a:ext cx="326571" cy="181429"/>
                  </a:xfrm>
                  <a:prstGeom prst="line">
                    <a:avLst/>
                  </a:prstGeom>
                  <a:noFill/>
                  <a:ln w="25400" cap="flat" cmpd="sng" algn="ctr">
                    <a:solidFill>
                      <a:srgbClr val="EEECE1">
                        <a:lumMod val="50000"/>
                      </a:srgbClr>
                    </a:solidFill>
                    <a:prstDash val="solid"/>
                  </a:ln>
                  <a:effectLst>
                    <a:outerShdw dist="20000" sx="1000" sy="1000" rotWithShape="0">
                      <a:srgbClr val="000000"/>
                    </a:outerShdw>
                  </a:effectLst>
                </p:spPr>
              </p:cxnSp>
            </p:grpSp>
            <p:cxnSp>
              <p:nvCxnSpPr>
                <p:cNvPr id="13" name="Straight Connector 12"/>
                <p:cNvCxnSpPr/>
                <p:nvPr/>
              </p:nvCxnSpPr>
              <p:spPr>
                <a:xfrm>
                  <a:off x="4700582" y="3135095"/>
                  <a:ext cx="785818" cy="6650"/>
                </a:xfrm>
                <a:prstGeom prst="line">
                  <a:avLst/>
                </a:prstGeom>
                <a:noFill/>
                <a:ln w="25400" cap="flat" cmpd="sng" algn="ctr">
                  <a:solidFill>
                    <a:srgbClr val="1F497D">
                      <a:lumMod val="60000"/>
                      <a:lumOff val="40000"/>
                    </a:srgbClr>
                  </a:solidFill>
                  <a:prstDash val="solid"/>
                </a:ln>
                <a:effectLst>
                  <a:outerShdw dist="20000" sx="1000" sy="1000" rotWithShape="0">
                    <a:srgbClr val="000000"/>
                  </a:outerShdw>
                </a:effectLst>
              </p:spPr>
            </p:cxnSp>
            <p:grpSp>
              <p:nvGrpSpPr>
                <p:cNvPr id="14" name="Group 13"/>
                <p:cNvGrpSpPr/>
                <p:nvPr/>
              </p:nvGrpSpPr>
              <p:grpSpPr>
                <a:xfrm>
                  <a:off x="4822930" y="3034922"/>
                  <a:ext cx="326571" cy="195052"/>
                  <a:chOff x="6165562" y="443176"/>
                  <a:chExt cx="326571" cy="195052"/>
                </a:xfrm>
              </p:grpSpPr>
              <p:sp>
                <p:nvSpPr>
                  <p:cNvPr id="17" name="Rectangle 16"/>
                  <p:cNvSpPr/>
                  <p:nvPr/>
                </p:nvSpPr>
                <p:spPr>
                  <a:xfrm>
                    <a:off x="6165562" y="443176"/>
                    <a:ext cx="326571" cy="167695"/>
                  </a:xfrm>
                  <a:prstGeom prst="rect">
                    <a:avLst/>
                  </a:prstGeom>
                  <a:solidFill>
                    <a:sysClr val="window" lastClr="FFFFFF"/>
                  </a:solidFill>
                  <a:ln w="9525" cap="flat" cmpd="sng" algn="ctr">
                    <a:solidFill>
                      <a:srgbClr val="EEECE1">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 name="Straight Connector 17"/>
                  <p:cNvCxnSpPr/>
                  <p:nvPr/>
                </p:nvCxnSpPr>
                <p:spPr>
                  <a:xfrm flipH="1">
                    <a:off x="6165562" y="456799"/>
                    <a:ext cx="326571" cy="181429"/>
                  </a:xfrm>
                  <a:prstGeom prst="line">
                    <a:avLst/>
                  </a:prstGeom>
                  <a:noFill/>
                  <a:ln w="25400" cap="flat" cmpd="sng" algn="ctr">
                    <a:solidFill>
                      <a:srgbClr val="EEECE1">
                        <a:lumMod val="50000"/>
                      </a:srgbClr>
                    </a:solidFill>
                    <a:prstDash val="solid"/>
                  </a:ln>
                  <a:effectLst>
                    <a:outerShdw dist="20000" sx="1000" sy="1000" rotWithShape="0">
                      <a:srgbClr val="000000"/>
                    </a:outerShdw>
                  </a:effectLst>
                </p:spPr>
              </p:cxnSp>
            </p:grpSp>
            <p:sp>
              <p:nvSpPr>
                <p:cNvPr id="15" name="Multiply 14"/>
                <p:cNvSpPr/>
                <p:nvPr/>
              </p:nvSpPr>
              <p:spPr>
                <a:xfrm>
                  <a:off x="1451429" y="2207306"/>
                  <a:ext cx="319314" cy="331196"/>
                </a:xfrm>
                <a:prstGeom prst="mathMultiply">
                  <a:avLst/>
                </a:prstGeom>
                <a:solidFill>
                  <a:srgbClr val="C00000"/>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 name="Multiply 15"/>
                <p:cNvSpPr/>
                <p:nvPr/>
              </p:nvSpPr>
              <p:spPr>
                <a:xfrm>
                  <a:off x="7359302" y="2433187"/>
                  <a:ext cx="319314" cy="331196"/>
                </a:xfrm>
                <a:prstGeom prst="mathMultiply">
                  <a:avLst/>
                </a:prstGeom>
                <a:solidFill>
                  <a:srgbClr val="C00000"/>
                </a:solid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37" name="TextBox 36"/>
              <p:cNvSpPr txBox="1"/>
              <p:nvPr/>
            </p:nvSpPr>
            <p:spPr>
              <a:xfrm>
                <a:off x="3152156" y="4406324"/>
                <a:ext cx="2839687" cy="408623"/>
              </a:xfrm>
              <a:prstGeom prst="roundRect">
                <a:avLst/>
              </a:prstGeom>
              <a:solidFill>
                <a:schemeClr val="accent4"/>
              </a:solidFill>
            </p:spPr>
            <p:txBody>
              <a:bodyPr wrap="square" rtlCol="0">
                <a:spAutoFit/>
              </a:bodyPr>
              <a:lstStyle/>
              <a:p>
                <a:pPr algn="ctr"/>
                <a:r>
                  <a:rPr lang="en-US" dirty="0" smtClean="0">
                    <a:solidFill>
                      <a:schemeClr val="bg1"/>
                    </a:solidFill>
                  </a:rPr>
                  <a:t>Sources of Supply: 1</a:t>
                </a:r>
                <a:endParaRPr lang="en-US" dirty="0">
                  <a:solidFill>
                    <a:schemeClr val="bg1"/>
                  </a:solidFill>
                </a:endParaRPr>
              </a:p>
            </p:txBody>
          </p:sp>
        </p:grpSp>
      </p:grpSp>
    </p:spTree>
    <p:extLst>
      <p:ext uri="{BB962C8B-B14F-4D97-AF65-F5344CB8AC3E}">
        <p14:creationId xmlns:p14="http://schemas.microsoft.com/office/powerpoint/2010/main" xmlns="" val="4149604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xmlns="" val="178680431"/>
              </p:ext>
            </p:extLst>
          </p:nvPr>
        </p:nvGraphicFramePr>
        <p:xfrm>
          <a:off x="1339829" y="1523629"/>
          <a:ext cx="4821382" cy="5108575"/>
        </p:xfrm>
        <a:graphic>
          <a:graphicData uri="http://schemas.openxmlformats.org/presentationml/2006/ole">
            <p:oleObj spid="_x0000_s9362" name="Visio" r:id="rId3" imgW="7751322" imgH="7247179" progId="">
              <p:embed/>
            </p:oleObj>
          </a:graphicData>
        </a:graphic>
      </p:graphicFrame>
      <p:sp>
        <p:nvSpPr>
          <p:cNvPr id="2" name="Rectangle 1"/>
          <p:cNvSpPr/>
          <p:nvPr/>
        </p:nvSpPr>
        <p:spPr>
          <a:xfrm>
            <a:off x="2651968" y="1960880"/>
            <a:ext cx="1912222" cy="4003040"/>
          </a:xfrm>
          <a:custGeom>
            <a:avLst/>
            <a:gdLst>
              <a:gd name="connsiteX0" fmla="*/ 0 w 1912222"/>
              <a:gd name="connsiteY0" fmla="*/ 0 h 3975351"/>
              <a:gd name="connsiteX1" fmla="*/ 1912222 w 1912222"/>
              <a:gd name="connsiteY1" fmla="*/ 0 h 3975351"/>
              <a:gd name="connsiteX2" fmla="*/ 1912222 w 1912222"/>
              <a:gd name="connsiteY2" fmla="*/ 3975351 h 3975351"/>
              <a:gd name="connsiteX3" fmla="*/ 0 w 1912222"/>
              <a:gd name="connsiteY3" fmla="*/ 3975351 h 3975351"/>
              <a:gd name="connsiteX4" fmla="*/ 0 w 1912222"/>
              <a:gd name="connsiteY4" fmla="*/ 0 h 3975351"/>
              <a:gd name="connsiteX0" fmla="*/ 0 w 1912222"/>
              <a:gd name="connsiteY0" fmla="*/ 9939 h 3985290"/>
              <a:gd name="connsiteX1" fmla="*/ 1007499 w 1912222"/>
              <a:gd name="connsiteY1" fmla="*/ 0 h 3985290"/>
              <a:gd name="connsiteX2" fmla="*/ 1912222 w 1912222"/>
              <a:gd name="connsiteY2" fmla="*/ 9939 h 3985290"/>
              <a:gd name="connsiteX3" fmla="*/ 1912222 w 1912222"/>
              <a:gd name="connsiteY3" fmla="*/ 3985290 h 3985290"/>
              <a:gd name="connsiteX4" fmla="*/ 0 w 1912222"/>
              <a:gd name="connsiteY4" fmla="*/ 3985290 h 3985290"/>
              <a:gd name="connsiteX5" fmla="*/ 0 w 1912222"/>
              <a:gd name="connsiteY5" fmla="*/ 9939 h 3985290"/>
              <a:gd name="connsiteX0" fmla="*/ 0 w 1912222"/>
              <a:gd name="connsiteY0" fmla="*/ 20099 h 3995450"/>
              <a:gd name="connsiteX1" fmla="*/ 1007499 w 1912222"/>
              <a:gd name="connsiteY1" fmla="*/ 10160 h 3995450"/>
              <a:gd name="connsiteX2" fmla="*/ 12106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20099 h 3995450"/>
              <a:gd name="connsiteX1" fmla="*/ 1007499 w 1912222"/>
              <a:gd name="connsiteY1" fmla="*/ 1016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2009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2009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0 w 1912222"/>
              <a:gd name="connsiteY5" fmla="*/ 3995450 h 3995450"/>
              <a:gd name="connsiteX6" fmla="*/ 0 w 1912222"/>
              <a:gd name="connsiteY6" fmla="*/ 86337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489339 w 1912222"/>
              <a:gd name="connsiteY5" fmla="*/ 3992880 h 3995450"/>
              <a:gd name="connsiteX6" fmla="*/ 0 w 1912222"/>
              <a:gd name="connsiteY6" fmla="*/ 3995450 h 3995450"/>
              <a:gd name="connsiteX7" fmla="*/ 0 w 1912222"/>
              <a:gd name="connsiteY7" fmla="*/ 863379 h 3995450"/>
              <a:gd name="connsiteX0" fmla="*/ 0 w 1912222"/>
              <a:gd name="connsiteY0" fmla="*/ 863379 h 3995450"/>
              <a:gd name="connsiteX1" fmla="*/ 1403739 w 1912222"/>
              <a:gd name="connsiteY1" fmla="*/ 853440 h 3995450"/>
              <a:gd name="connsiteX2" fmla="*/ 1413899 w 1912222"/>
              <a:gd name="connsiteY2" fmla="*/ 0 h 3995450"/>
              <a:gd name="connsiteX3" fmla="*/ 1912222 w 1912222"/>
              <a:gd name="connsiteY3" fmla="*/ 20099 h 3995450"/>
              <a:gd name="connsiteX4" fmla="*/ 1912222 w 1912222"/>
              <a:gd name="connsiteY4" fmla="*/ 3995450 h 3995450"/>
              <a:gd name="connsiteX5" fmla="*/ 1149739 w 1912222"/>
              <a:gd name="connsiteY5" fmla="*/ 3992880 h 3995450"/>
              <a:gd name="connsiteX6" fmla="*/ 489339 w 1912222"/>
              <a:gd name="connsiteY6" fmla="*/ 3992880 h 3995450"/>
              <a:gd name="connsiteX7" fmla="*/ 0 w 1912222"/>
              <a:gd name="connsiteY7" fmla="*/ 3995450 h 3995450"/>
              <a:gd name="connsiteX8" fmla="*/ 0 w 1912222"/>
              <a:gd name="connsiteY8" fmla="*/ 863379 h 399545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489339 w 1912222"/>
              <a:gd name="connsiteY6" fmla="*/ 3992880 h 4003040"/>
              <a:gd name="connsiteX7" fmla="*/ 0 w 1912222"/>
              <a:gd name="connsiteY7" fmla="*/ 3995450 h 4003040"/>
              <a:gd name="connsiteX8" fmla="*/ 0 w 1912222"/>
              <a:gd name="connsiteY8" fmla="*/ 863379 h 400304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1383419 w 1912222"/>
              <a:gd name="connsiteY6" fmla="*/ 3200400 h 4003040"/>
              <a:gd name="connsiteX7" fmla="*/ 0 w 1912222"/>
              <a:gd name="connsiteY7" fmla="*/ 3995450 h 4003040"/>
              <a:gd name="connsiteX8" fmla="*/ 0 w 1912222"/>
              <a:gd name="connsiteY8" fmla="*/ 863379 h 4003040"/>
              <a:gd name="connsiteX0" fmla="*/ 0 w 1912222"/>
              <a:gd name="connsiteY0" fmla="*/ 863379 h 4003040"/>
              <a:gd name="connsiteX1" fmla="*/ 1403739 w 1912222"/>
              <a:gd name="connsiteY1" fmla="*/ 853440 h 4003040"/>
              <a:gd name="connsiteX2" fmla="*/ 1413899 w 1912222"/>
              <a:gd name="connsiteY2" fmla="*/ 0 h 4003040"/>
              <a:gd name="connsiteX3" fmla="*/ 1912222 w 1912222"/>
              <a:gd name="connsiteY3" fmla="*/ 20099 h 4003040"/>
              <a:gd name="connsiteX4" fmla="*/ 1912222 w 1912222"/>
              <a:gd name="connsiteY4" fmla="*/ 3995450 h 4003040"/>
              <a:gd name="connsiteX5" fmla="*/ 1403739 w 1912222"/>
              <a:gd name="connsiteY5" fmla="*/ 4003040 h 4003040"/>
              <a:gd name="connsiteX6" fmla="*/ 1383419 w 1912222"/>
              <a:gd name="connsiteY6" fmla="*/ 3200400 h 4003040"/>
              <a:gd name="connsiteX7" fmla="*/ 20320 w 1912222"/>
              <a:gd name="connsiteY7" fmla="*/ 3213130 h 4003040"/>
              <a:gd name="connsiteX8" fmla="*/ 0 w 1912222"/>
              <a:gd name="connsiteY8" fmla="*/ 863379 h 4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222" h="4003040">
                <a:moveTo>
                  <a:pt x="0" y="863379"/>
                </a:moveTo>
                <a:lnTo>
                  <a:pt x="1403739" y="853440"/>
                </a:lnTo>
                <a:lnTo>
                  <a:pt x="1413899" y="0"/>
                </a:lnTo>
                <a:lnTo>
                  <a:pt x="1912222" y="20099"/>
                </a:lnTo>
                <a:lnTo>
                  <a:pt x="1912222" y="3995450"/>
                </a:lnTo>
                <a:lnTo>
                  <a:pt x="1403739" y="4003040"/>
                </a:lnTo>
                <a:lnTo>
                  <a:pt x="1383419" y="3200400"/>
                </a:lnTo>
                <a:lnTo>
                  <a:pt x="20320" y="3213130"/>
                </a:lnTo>
                <a:lnTo>
                  <a:pt x="0" y="863379"/>
                </a:lnTo>
                <a:close/>
              </a:path>
            </a:pathLst>
          </a:cu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2682448" y="3611880"/>
            <a:ext cx="512359" cy="784014"/>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070947" y="2039369"/>
            <a:ext cx="451694" cy="800350"/>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518852" y="79236"/>
            <a:ext cx="8229600" cy="1143000"/>
          </a:xfrm>
          <a:prstGeom prst="rect">
            <a:avLst/>
          </a:prstGeom>
        </p:spPr>
        <p:txBody>
          <a:bodyPr anchor="ctr">
            <a:normAutofit/>
          </a:bodyPr>
          <a:lstStyle>
            <a:lvl1pPr algn="l" defTabSz="342900" rtl="0" eaLnBrk="1" latinLnBrk="0" hangingPunct="1">
              <a:spcBef>
                <a:spcPct val="0"/>
              </a:spcBef>
              <a:buNone/>
              <a:defRPr sz="2250" b="1" i="0" kern="1200">
                <a:solidFill>
                  <a:schemeClr val="tx1"/>
                </a:solidFill>
                <a:latin typeface="Arial"/>
                <a:ea typeface="+mj-ea"/>
                <a:cs typeface="Arial"/>
              </a:defRPr>
            </a:lvl1pPr>
          </a:lstStyle>
          <a:p>
            <a:r>
              <a:rPr lang="en-US" sz="2800" dirty="0" smtClean="0"/>
              <a:t>Utility Microgrids</a:t>
            </a:r>
            <a:endParaRPr lang="en-US" sz="2800" dirty="0"/>
          </a:p>
        </p:txBody>
      </p:sp>
      <p:grpSp>
        <p:nvGrpSpPr>
          <p:cNvPr id="28" name="Group 27"/>
          <p:cNvGrpSpPr/>
          <p:nvPr/>
        </p:nvGrpSpPr>
        <p:grpSpPr>
          <a:xfrm>
            <a:off x="1301729" y="879137"/>
            <a:ext cx="5635057" cy="5712164"/>
            <a:chOff x="1911329" y="879137"/>
            <a:chExt cx="5635057" cy="5712164"/>
          </a:xfrm>
        </p:grpSpPr>
        <p:grpSp>
          <p:nvGrpSpPr>
            <p:cNvPr id="11" name="Group 10"/>
            <p:cNvGrpSpPr/>
            <p:nvPr/>
          </p:nvGrpSpPr>
          <p:grpSpPr>
            <a:xfrm>
              <a:off x="1911329" y="879137"/>
              <a:ext cx="5635056" cy="5712164"/>
              <a:chOff x="1911329" y="879137"/>
              <a:chExt cx="5635056" cy="5712164"/>
            </a:xfrm>
          </p:grpSpPr>
          <p:sp>
            <p:nvSpPr>
              <p:cNvPr id="8" name="Rectangle 4"/>
              <p:cNvSpPr txBox="1">
                <a:spLocks noChangeArrowheads="1"/>
              </p:cNvSpPr>
              <p:nvPr/>
            </p:nvSpPr>
            <p:spPr bwMode="auto">
              <a:xfrm>
                <a:off x="2086708" y="879137"/>
                <a:ext cx="5459677" cy="780350"/>
              </a:xfrm>
              <a:prstGeom prst="rect">
                <a:avLst/>
              </a:prstGeom>
              <a:noFill/>
              <a:ln w="9525">
                <a:noFill/>
                <a:miter lim="800000"/>
                <a:headEnd/>
                <a:tailEnd/>
              </a:ln>
            </p:spPr>
            <p:txBody>
              <a:bodyPr anchor="ctr"/>
              <a:lstStyle/>
              <a:p>
                <a:pPr marL="0" marR="0" lvl="0" indent="0" defTabSz="914400" eaLnBrk="1" fontAlgn="base" latinLnBrk="0" hangingPunct="1">
                  <a:lnSpc>
                    <a:spcPct val="105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1"/>
                    </a:solidFill>
                    <a:effectLst/>
                    <a:uLnTx/>
                    <a:uFillTx/>
                    <a:latin typeface="+mj-lt"/>
                    <a:ea typeface="ＭＳ Ｐゴシック" pitchFamily="34" charset="-128"/>
                  </a:rPr>
                  <a:t>Looping/Redundancy</a:t>
                </a:r>
                <a:endParaRPr kumimoji="0" lang="en-US" sz="2000" b="1" i="0" u="none" strike="noStrike" kern="0" cap="none" spc="0" normalizeH="0" baseline="0" noProof="0" dirty="0">
                  <a:ln>
                    <a:noFill/>
                  </a:ln>
                  <a:solidFill>
                    <a:schemeClr val="accent1"/>
                  </a:solidFill>
                  <a:effectLst/>
                  <a:uLnTx/>
                  <a:uFillTx/>
                  <a:latin typeface="+mj-lt"/>
                  <a:ea typeface="ＭＳ Ｐゴシック" pitchFamily="34" charset="-128"/>
                </a:endParaRPr>
              </a:p>
            </p:txBody>
          </p:sp>
          <p:grpSp>
            <p:nvGrpSpPr>
              <p:cNvPr id="9" name="Group 8"/>
              <p:cNvGrpSpPr/>
              <p:nvPr/>
            </p:nvGrpSpPr>
            <p:grpSpPr>
              <a:xfrm>
                <a:off x="1911329" y="1523629"/>
                <a:ext cx="4460877" cy="5067672"/>
                <a:chOff x="1911329" y="1523629"/>
                <a:chExt cx="4460877" cy="5067672"/>
              </a:xfrm>
            </p:grpSpPr>
            <p:graphicFrame>
              <p:nvGraphicFramePr>
                <p:cNvPr id="7" name="Object 8"/>
                <p:cNvGraphicFramePr>
                  <a:graphicFrameLocks noChangeAspect="1"/>
                </p:cNvGraphicFramePr>
                <p:nvPr>
                  <p:extLst>
                    <p:ext uri="{D42A27DB-BD31-4B8C-83A1-F6EECF244321}">
                      <p14:modId xmlns:p14="http://schemas.microsoft.com/office/powerpoint/2010/main" xmlns="" val="3580961355"/>
                    </p:ext>
                  </p:extLst>
                </p:nvPr>
              </p:nvGraphicFramePr>
              <p:xfrm>
                <a:off x="1911329" y="1523629"/>
                <a:ext cx="4460877" cy="5067672"/>
              </p:xfrm>
              <a:graphic>
                <a:graphicData uri="http://schemas.openxmlformats.org/presentationml/2006/ole">
                  <p:oleObj spid="_x0000_s9363" name="Visio" r:id="rId4" imgW="7078996" imgH="7178112" progId="">
                    <p:embed/>
                  </p:oleObj>
                </a:graphicData>
              </a:graphic>
            </p:graphicFrame>
            <p:sp>
              <p:nvSpPr>
                <p:cNvPr id="22" name="Rectangle 21"/>
                <p:cNvSpPr/>
                <p:nvPr/>
              </p:nvSpPr>
              <p:spPr>
                <a:xfrm>
                  <a:off x="3309158" y="3595146"/>
                  <a:ext cx="466344" cy="768096"/>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4675673" y="2010185"/>
                  <a:ext cx="475488" cy="821185"/>
                </a:xfrm>
                <a:prstGeom prst="rect">
                  <a:avLst/>
                </a:prstGeom>
                <a:solidFill>
                  <a:srgbClr val="C0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Freeform 24"/>
                <p:cNvSpPr/>
                <p:nvPr/>
              </p:nvSpPr>
              <p:spPr>
                <a:xfrm>
                  <a:off x="4768771" y="2039369"/>
                  <a:ext cx="284033" cy="721360"/>
                </a:xfrm>
                <a:custGeom>
                  <a:avLst/>
                  <a:gdLst>
                    <a:gd name="connsiteX0" fmla="*/ 0 w 377142"/>
                    <a:gd name="connsiteY0" fmla="*/ 10160 h 721360"/>
                    <a:gd name="connsiteX1" fmla="*/ 40640 w 377142"/>
                    <a:gd name="connsiteY1" fmla="*/ 182880 h 721360"/>
                    <a:gd name="connsiteX2" fmla="*/ 30480 w 377142"/>
                    <a:gd name="connsiteY2" fmla="*/ 396240 h 721360"/>
                    <a:gd name="connsiteX3" fmla="*/ 40640 w 377142"/>
                    <a:gd name="connsiteY3" fmla="*/ 629920 h 721360"/>
                    <a:gd name="connsiteX4" fmla="*/ 50800 w 377142"/>
                    <a:gd name="connsiteY4" fmla="*/ 660400 h 721360"/>
                    <a:gd name="connsiteX5" fmla="*/ 111760 w 377142"/>
                    <a:gd name="connsiteY5" fmla="*/ 701040 h 721360"/>
                    <a:gd name="connsiteX6" fmla="*/ 152400 w 377142"/>
                    <a:gd name="connsiteY6" fmla="*/ 721360 h 721360"/>
                    <a:gd name="connsiteX7" fmla="*/ 325120 w 377142"/>
                    <a:gd name="connsiteY7" fmla="*/ 690880 h 721360"/>
                    <a:gd name="connsiteX8" fmla="*/ 365760 w 377142"/>
                    <a:gd name="connsiteY8" fmla="*/ 650240 h 721360"/>
                    <a:gd name="connsiteX9" fmla="*/ 365760 w 377142"/>
                    <a:gd name="connsiteY9" fmla="*/ 416560 h 721360"/>
                    <a:gd name="connsiteX10" fmla="*/ 314960 w 377142"/>
                    <a:gd name="connsiteY10" fmla="*/ 325120 h 721360"/>
                    <a:gd name="connsiteX11" fmla="*/ 294640 w 377142"/>
                    <a:gd name="connsiteY11" fmla="*/ 294640 h 721360"/>
                    <a:gd name="connsiteX12" fmla="*/ 274320 w 377142"/>
                    <a:gd name="connsiteY12" fmla="*/ 254000 h 721360"/>
                    <a:gd name="connsiteX13" fmla="*/ 243840 w 377142"/>
                    <a:gd name="connsiteY13" fmla="*/ 223520 h 721360"/>
                    <a:gd name="connsiteX14" fmla="*/ 193040 w 377142"/>
                    <a:gd name="connsiteY14" fmla="*/ 172720 h 721360"/>
                    <a:gd name="connsiteX15" fmla="*/ 142240 w 377142"/>
                    <a:gd name="connsiteY15" fmla="*/ 81280 h 721360"/>
                    <a:gd name="connsiteX16" fmla="*/ 142240 w 377142"/>
                    <a:gd name="connsiteY16" fmla="*/ 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2" h="721360">
                      <a:moveTo>
                        <a:pt x="0" y="10160"/>
                      </a:moveTo>
                      <a:cubicBezTo>
                        <a:pt x="13547" y="67733"/>
                        <a:pt x="35985" y="123918"/>
                        <a:pt x="40640" y="182880"/>
                      </a:cubicBezTo>
                      <a:cubicBezTo>
                        <a:pt x="46244" y="253860"/>
                        <a:pt x="30480" y="325039"/>
                        <a:pt x="30480" y="396240"/>
                      </a:cubicBezTo>
                      <a:cubicBezTo>
                        <a:pt x="30480" y="474207"/>
                        <a:pt x="34660" y="552183"/>
                        <a:pt x="40640" y="629920"/>
                      </a:cubicBezTo>
                      <a:cubicBezTo>
                        <a:pt x="41461" y="640598"/>
                        <a:pt x="44859" y="651489"/>
                        <a:pt x="50800" y="660400"/>
                      </a:cubicBezTo>
                      <a:cubicBezTo>
                        <a:pt x="76355" y="698733"/>
                        <a:pt x="76964" y="686127"/>
                        <a:pt x="111760" y="701040"/>
                      </a:cubicBezTo>
                      <a:cubicBezTo>
                        <a:pt x="125681" y="707006"/>
                        <a:pt x="138853" y="714587"/>
                        <a:pt x="152400" y="721360"/>
                      </a:cubicBezTo>
                      <a:cubicBezTo>
                        <a:pt x="240731" y="715051"/>
                        <a:pt x="272066" y="736355"/>
                        <a:pt x="325120" y="690880"/>
                      </a:cubicBezTo>
                      <a:cubicBezTo>
                        <a:pt x="339666" y="678412"/>
                        <a:pt x="352213" y="663787"/>
                        <a:pt x="365760" y="650240"/>
                      </a:cubicBezTo>
                      <a:cubicBezTo>
                        <a:pt x="377187" y="547397"/>
                        <a:pt x="384277" y="533837"/>
                        <a:pt x="365760" y="416560"/>
                      </a:cubicBezTo>
                      <a:cubicBezTo>
                        <a:pt x="359224" y="375166"/>
                        <a:pt x="337745" y="357020"/>
                        <a:pt x="314960" y="325120"/>
                      </a:cubicBezTo>
                      <a:cubicBezTo>
                        <a:pt x="307863" y="315184"/>
                        <a:pt x="300698" y="305242"/>
                        <a:pt x="294640" y="294640"/>
                      </a:cubicBezTo>
                      <a:cubicBezTo>
                        <a:pt x="287126" y="281490"/>
                        <a:pt x="283123" y="266325"/>
                        <a:pt x="274320" y="254000"/>
                      </a:cubicBezTo>
                      <a:cubicBezTo>
                        <a:pt x="265969" y="242308"/>
                        <a:pt x="253038" y="234558"/>
                        <a:pt x="243840" y="223520"/>
                      </a:cubicBezTo>
                      <a:cubicBezTo>
                        <a:pt x="201507" y="172720"/>
                        <a:pt x="248920" y="209973"/>
                        <a:pt x="193040" y="172720"/>
                      </a:cubicBezTo>
                      <a:cubicBezTo>
                        <a:pt x="180800" y="154359"/>
                        <a:pt x="145064" y="112340"/>
                        <a:pt x="142240" y="81280"/>
                      </a:cubicBezTo>
                      <a:cubicBezTo>
                        <a:pt x="139787" y="54298"/>
                        <a:pt x="142240" y="27093"/>
                        <a:pt x="142240" y="0"/>
                      </a:cubicBezTo>
                    </a:path>
                  </a:pathLst>
                </a:cu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reeform 25"/>
                <p:cNvSpPr/>
                <p:nvPr/>
              </p:nvSpPr>
              <p:spPr>
                <a:xfrm>
                  <a:off x="3375198" y="3593849"/>
                  <a:ext cx="265658" cy="680720"/>
                </a:xfrm>
                <a:custGeom>
                  <a:avLst/>
                  <a:gdLst>
                    <a:gd name="connsiteX0" fmla="*/ 0 w 265658"/>
                    <a:gd name="connsiteY0" fmla="*/ 30480 h 680720"/>
                    <a:gd name="connsiteX1" fmla="*/ 50800 w 265658"/>
                    <a:gd name="connsiteY1" fmla="*/ 243840 h 680720"/>
                    <a:gd name="connsiteX2" fmla="*/ 121920 w 265658"/>
                    <a:gd name="connsiteY2" fmla="*/ 680720 h 680720"/>
                    <a:gd name="connsiteX3" fmla="*/ 243840 w 265658"/>
                    <a:gd name="connsiteY3" fmla="*/ 640080 h 680720"/>
                    <a:gd name="connsiteX4" fmla="*/ 254000 w 265658"/>
                    <a:gd name="connsiteY4" fmla="*/ 609600 h 680720"/>
                    <a:gd name="connsiteX5" fmla="*/ 254000 w 265658"/>
                    <a:gd name="connsiteY5" fmla="*/ 396240 h 680720"/>
                    <a:gd name="connsiteX6" fmla="*/ 233680 w 265658"/>
                    <a:gd name="connsiteY6" fmla="*/ 365760 h 680720"/>
                    <a:gd name="connsiteX7" fmla="*/ 193040 w 265658"/>
                    <a:gd name="connsiteY7" fmla="*/ 304800 h 680720"/>
                    <a:gd name="connsiteX8" fmla="*/ 182880 w 265658"/>
                    <a:gd name="connsiteY8" fmla="*/ 274320 h 680720"/>
                    <a:gd name="connsiteX9" fmla="*/ 142240 w 265658"/>
                    <a:gd name="connsiteY9" fmla="*/ 213360 h 680720"/>
                    <a:gd name="connsiteX10" fmla="*/ 132080 w 265658"/>
                    <a:gd name="connsiteY10" fmla="*/ 162560 h 680720"/>
                    <a:gd name="connsiteX11" fmla="*/ 121920 w 265658"/>
                    <a:gd name="connsiteY11" fmla="*/ 121920 h 680720"/>
                    <a:gd name="connsiteX12" fmla="*/ 132080 w 265658"/>
                    <a:gd name="connsiteY12" fmla="*/ 30480 h 680720"/>
                    <a:gd name="connsiteX13" fmla="*/ 152400 w 265658"/>
                    <a:gd name="connsiteY13" fmla="*/ 0 h 6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658" h="680720">
                      <a:moveTo>
                        <a:pt x="0" y="30480"/>
                      </a:moveTo>
                      <a:cubicBezTo>
                        <a:pt x="16933" y="101600"/>
                        <a:pt x="42328" y="171224"/>
                        <a:pt x="50800" y="243840"/>
                      </a:cubicBezTo>
                      <a:cubicBezTo>
                        <a:pt x="102367" y="685846"/>
                        <a:pt x="-37094" y="553509"/>
                        <a:pt x="121920" y="680720"/>
                      </a:cubicBezTo>
                      <a:cubicBezTo>
                        <a:pt x="206917" y="672220"/>
                        <a:pt x="214956" y="697848"/>
                        <a:pt x="243840" y="640080"/>
                      </a:cubicBezTo>
                      <a:cubicBezTo>
                        <a:pt x="248629" y="630501"/>
                        <a:pt x="250613" y="619760"/>
                        <a:pt x="254000" y="609600"/>
                      </a:cubicBezTo>
                      <a:cubicBezTo>
                        <a:pt x="265280" y="519360"/>
                        <a:pt x="273300" y="499175"/>
                        <a:pt x="254000" y="396240"/>
                      </a:cubicBezTo>
                      <a:cubicBezTo>
                        <a:pt x="251750" y="384238"/>
                        <a:pt x="239141" y="376682"/>
                        <a:pt x="233680" y="365760"/>
                      </a:cubicBezTo>
                      <a:cubicBezTo>
                        <a:pt x="204273" y="306945"/>
                        <a:pt x="250820" y="362580"/>
                        <a:pt x="193040" y="304800"/>
                      </a:cubicBezTo>
                      <a:cubicBezTo>
                        <a:pt x="189653" y="294640"/>
                        <a:pt x="188081" y="283682"/>
                        <a:pt x="182880" y="274320"/>
                      </a:cubicBezTo>
                      <a:cubicBezTo>
                        <a:pt x="171020" y="252972"/>
                        <a:pt x="142240" y="213360"/>
                        <a:pt x="142240" y="213360"/>
                      </a:cubicBezTo>
                      <a:cubicBezTo>
                        <a:pt x="138853" y="196427"/>
                        <a:pt x="135826" y="179417"/>
                        <a:pt x="132080" y="162560"/>
                      </a:cubicBezTo>
                      <a:cubicBezTo>
                        <a:pt x="129051" y="148929"/>
                        <a:pt x="121920" y="135884"/>
                        <a:pt x="121920" y="121920"/>
                      </a:cubicBezTo>
                      <a:cubicBezTo>
                        <a:pt x="121920" y="91252"/>
                        <a:pt x="124642" y="60232"/>
                        <a:pt x="132080" y="30480"/>
                      </a:cubicBezTo>
                      <a:cubicBezTo>
                        <a:pt x="135042" y="18634"/>
                        <a:pt x="152400" y="0"/>
                        <a:pt x="152400" y="0"/>
                      </a:cubicBezTo>
                    </a:path>
                  </a:pathLst>
                </a:cu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7" name="Rectangle 26"/>
            <p:cNvSpPr/>
            <p:nvPr/>
          </p:nvSpPr>
          <p:spPr>
            <a:xfrm>
              <a:off x="5173790" y="1960880"/>
              <a:ext cx="2372596" cy="8788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6252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theme/theme1.xml><?xml version="1.0" encoding="utf-8"?>
<a:theme xmlns:a="http://schemas.openxmlformats.org/drawingml/2006/main" name="Office Theme">
  <a:themeElements>
    <a:clrScheme name="PEER Colors">
      <a:dk1>
        <a:srgbClr val="5A5A59"/>
      </a:dk1>
      <a:lt1>
        <a:sysClr val="window" lastClr="FFFFFF"/>
      </a:lt1>
      <a:dk2>
        <a:srgbClr val="5A5A59"/>
      </a:dk2>
      <a:lt2>
        <a:srgbClr val="FFFFFE"/>
      </a:lt2>
      <a:accent1>
        <a:srgbClr val="0087C0"/>
      </a:accent1>
      <a:accent2>
        <a:srgbClr val="75C1C0"/>
      </a:accent2>
      <a:accent3>
        <a:srgbClr val="125D87"/>
      </a:accent3>
      <a:accent4>
        <a:srgbClr val="3F9FBA"/>
      </a:accent4>
      <a:accent5>
        <a:srgbClr val="5A5A59"/>
      </a:accent5>
      <a:accent6>
        <a:srgbClr val="006B96"/>
      </a:accent6>
      <a:hlink>
        <a:srgbClr val="75C1C0"/>
      </a:hlink>
      <a:folHlink>
        <a:srgbClr val="BCDF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2376</Words>
  <Application>Microsoft Office PowerPoint</Application>
  <PresentationFormat>On-screen Show (4:3)</PresentationFormat>
  <Paragraphs>755</Paragraphs>
  <Slides>36</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Visio</vt:lpstr>
      <vt:lpstr>USDN Microgrids Overview</vt:lpstr>
      <vt:lpstr>USDN Microgrid Overview</vt:lpstr>
      <vt:lpstr>Slide 3</vt:lpstr>
      <vt:lpstr>Leveraging the Microgrid Approach</vt:lpstr>
      <vt:lpstr>Microgrid Outcomes</vt:lpstr>
      <vt:lpstr>Utility Microgrid Components</vt:lpstr>
      <vt:lpstr>Slide 7</vt:lpstr>
      <vt:lpstr>Slide 8</vt:lpstr>
      <vt:lpstr>Slide 9</vt:lpstr>
      <vt:lpstr>Slide 10</vt:lpstr>
      <vt:lpstr> Critical and Essential Service Capability</vt:lpstr>
      <vt:lpstr>Utility Microgrids Leveraging Local Government</vt:lpstr>
      <vt:lpstr>Slide 13</vt:lpstr>
      <vt:lpstr>Slide 14</vt:lpstr>
      <vt:lpstr>Slide 15</vt:lpstr>
      <vt:lpstr>Slide 16</vt:lpstr>
      <vt:lpstr>Third Party Microgrid Assumptions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USDN Microgrid Conclusion</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2015-04-28T17:36:29Z</dcterms:created>
  <dcterms:modified xsi:type="dcterms:W3CDTF">2015-07-01T01:36:29Z</dcterms:modified>
</cp:coreProperties>
</file>