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1127" r:id="rId5"/>
    <p:sldId id="1144" r:id="rId6"/>
    <p:sldId id="1129" r:id="rId7"/>
    <p:sldId id="1130" r:id="rId8"/>
    <p:sldId id="1149" r:id="rId9"/>
    <p:sldId id="1153" r:id="rId10"/>
    <p:sldId id="1131" r:id="rId11"/>
    <p:sldId id="1132" r:id="rId12"/>
    <p:sldId id="1133" r:id="rId13"/>
    <p:sldId id="1134" r:id="rId14"/>
    <p:sldId id="1151" r:id="rId15"/>
    <p:sldId id="1150" r:id="rId16"/>
    <p:sldId id="1137" r:id="rId17"/>
    <p:sldId id="1139" r:id="rId18"/>
    <p:sldId id="1145" r:id="rId19"/>
    <p:sldId id="1141" r:id="rId20"/>
    <p:sldId id="1152" r:id="rId21"/>
    <p:sldId id="1142" r:id="rId22"/>
    <p:sldId id="1143" r:id="rId23"/>
  </p:sldIdLst>
  <p:sldSz cx="9144000" cy="6858000" type="screen4x3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C5D5"/>
    <a:srgbClr val="273995"/>
    <a:srgbClr val="6F9FD5"/>
    <a:srgbClr val="84130A"/>
    <a:srgbClr val="A20000"/>
    <a:srgbClr val="C00000"/>
    <a:srgbClr val="F2F5F8"/>
    <a:srgbClr val="336590"/>
    <a:srgbClr val="4C789D"/>
    <a:srgbClr val="668B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46" autoAdjust="0"/>
    <p:restoredTop sz="95422" autoAdjust="0"/>
  </p:normalViewPr>
  <p:slideViewPr>
    <p:cSldViewPr snapToGrid="0">
      <p:cViewPr>
        <p:scale>
          <a:sx n="100" d="100"/>
          <a:sy n="100" d="100"/>
        </p:scale>
        <p:origin x="-2268" y="-414"/>
      </p:cViewPr>
      <p:guideLst>
        <p:guide orient="horz" pos="4319"/>
        <p:guide orient="horz" pos="435"/>
        <p:guide orient="horz" pos="516"/>
        <p:guide pos="2813"/>
        <p:guide pos="5550"/>
        <p:guide pos="302"/>
        <p:guide pos="273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7" d="100"/>
        <a:sy n="77" d="100"/>
      </p:scale>
      <p:origin x="0" y="0"/>
    </p:cViewPr>
  </p:sorterViewPr>
  <p:notesViewPr>
    <p:cSldViewPr snapToGrid="0">
      <p:cViewPr varScale="1">
        <p:scale>
          <a:sx n="98" d="100"/>
          <a:sy n="98" d="100"/>
        </p:scale>
        <p:origin x="-3558" y="-102"/>
      </p:cViewPr>
      <p:guideLst>
        <p:guide orient="horz" pos="2931"/>
        <p:guide pos="221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Book4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Development 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dLbls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7</c:v>
                </c:pt>
                <c:pt idx="1">
                  <c:v>27</c:v>
                </c:pt>
                <c:pt idx="2">
                  <c:v>33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G&amp;A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1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3</c:v>
                </c:pt>
                <c:pt idx="1">
                  <c:v>5</c:v>
                </c:pt>
                <c:pt idx="2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0222592"/>
        <c:axId val="90224128"/>
      </c:barChart>
      <c:catAx>
        <c:axId val="90222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90224128"/>
        <c:crosses val="autoZero"/>
        <c:auto val="1"/>
        <c:lblAlgn val="ctr"/>
        <c:lblOffset val="100"/>
        <c:noMultiLvlLbl val="0"/>
      </c:catAx>
      <c:valAx>
        <c:axId val="90224128"/>
        <c:scaling>
          <c:orientation val="minMax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aseline="0"/>
            </a:pPr>
            <a:endParaRPr lang="en-US"/>
          </a:p>
        </c:txPr>
        <c:crossAx val="9022259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204396325459321"/>
          <c:y val="8.3807961504814815E-2"/>
          <c:w val="0.66937401574804256"/>
          <c:h val="0.832619568387284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/>
            </a:solidFill>
          </c:spPr>
          <c:invertIfNegative val="0"/>
          <c:cat>
            <c:numRef>
              <c:f>Sheet1!$N$20:$P$20</c:f>
              <c:numCache>
                <c:formatCode>General</c:formatCode>
                <c:ptCount val="3"/>
                <c:pt idx="0">
                  <c:v>1990</c:v>
                </c:pt>
                <c:pt idx="1">
                  <c:v>2008</c:v>
                </c:pt>
                <c:pt idx="2">
                  <c:v>2035</c:v>
                </c:pt>
              </c:numCache>
            </c:numRef>
          </c:cat>
          <c:val>
            <c:numRef>
              <c:f>Sheet1!$N$19:$P$19</c:f>
              <c:numCache>
                <c:formatCode>_(* #,##0.00_);_(* \(#,##0.00\);_(* "-"??_);_(@_)</c:formatCode>
                <c:ptCount val="3"/>
                <c:pt idx="0">
                  <c:v>10.058309788415691</c:v>
                </c:pt>
                <c:pt idx="1">
                  <c:v>19.100000000000001</c:v>
                </c:pt>
                <c:pt idx="2" formatCode="General">
                  <c:v>35.300000000000004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5"/>
        <c:axId val="45406464"/>
        <c:axId val="82104320"/>
      </c:barChart>
      <c:catAx>
        <c:axId val="454064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82104320"/>
        <c:crosses val="autoZero"/>
        <c:auto val="1"/>
        <c:lblAlgn val="ctr"/>
        <c:lblOffset val="100"/>
        <c:noMultiLvlLbl val="0"/>
      </c:catAx>
      <c:valAx>
        <c:axId val="82104320"/>
        <c:scaling>
          <c:orientation val="minMax"/>
        </c:scaling>
        <c:delete val="1"/>
        <c:axPos val="l"/>
        <c:majorGridlines/>
        <c:numFmt formatCode="#,##0" sourceLinked="0"/>
        <c:majorTickMark val="out"/>
        <c:minorTickMark val="none"/>
        <c:tickLblPos val="none"/>
        <c:crossAx val="454064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908235531932259"/>
          <c:y val="0.16226261954722798"/>
          <c:w val="0.71578953099907916"/>
          <c:h val="0.61645222497596297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bg1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>
                        <a:solidFill>
                          <a:schemeClr val="bg2"/>
                        </a:solidFill>
                      </a:rPr>
                      <a:t> </a:t>
                    </a:r>
                    <a:r>
                      <a:rPr lang="en-US" smtClean="0"/>
                      <a:t>$1,839 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="1">
                        <a:solidFill>
                          <a:schemeClr val="bg2"/>
                        </a:solidFill>
                      </a:rPr>
                      <a:t> </a:t>
                    </a:r>
                    <a:r>
                      <a:rPr lang="en-US" smtClean="0"/>
                      <a:t>$5,252 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b="1">
                        <a:solidFill>
                          <a:schemeClr val="bg2"/>
                        </a:solidFill>
                      </a:rPr>
                      <a:t> </a:t>
                    </a:r>
                    <a:r>
                      <a:rPr lang="en-US" smtClean="0"/>
                      <a:t>$9,791 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bg2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Sheet2!$B$3:$B$5</c:f>
              <c:strCache>
                <c:ptCount val="3"/>
                <c:pt idx="0">
                  <c:v>Transmission</c:v>
                </c:pt>
                <c:pt idx="1">
                  <c:v>Distribution</c:v>
                </c:pt>
                <c:pt idx="2">
                  <c:v>Generation</c:v>
                </c:pt>
              </c:strCache>
            </c:strRef>
          </c:cat>
          <c:val>
            <c:numRef>
              <c:f>Sheet2!$C$3:$C$5</c:f>
              <c:numCache>
                <c:formatCode>_(* #,##0_);_(* \(#,##0\);_(* "-"??_);_(@_)</c:formatCode>
                <c:ptCount val="3"/>
                <c:pt idx="0">
                  <c:v>1839</c:v>
                </c:pt>
                <c:pt idx="1">
                  <c:v>5252</c:v>
                </c:pt>
                <c:pt idx="2">
                  <c:v>9791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87825792"/>
        <c:axId val="87872640"/>
      </c:barChart>
      <c:catAx>
        <c:axId val="87825792"/>
        <c:scaling>
          <c:orientation val="minMax"/>
        </c:scaling>
        <c:delete val="0"/>
        <c:axPos val="b"/>
        <c:majorTickMark val="none"/>
        <c:minorTickMark val="none"/>
        <c:tickLblPos val="nextTo"/>
        <c:crossAx val="87872640"/>
        <c:crosses val="autoZero"/>
        <c:auto val="1"/>
        <c:lblAlgn val="ctr"/>
        <c:lblOffset val="100"/>
        <c:noMultiLvlLbl val="0"/>
      </c:catAx>
      <c:valAx>
        <c:axId val="878726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$ Billions</a:t>
                </a:r>
              </a:p>
            </c:rich>
          </c:tx>
          <c:layout/>
          <c:overlay val="0"/>
        </c:title>
        <c:numFmt formatCode="_(* #,##0_);_(* \(#,##0\);_(* &quot;-&quot;??_);_(@_)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b="1"/>
            </a:pPr>
            <a:endParaRPr lang="en-US"/>
          </a:p>
        </c:txPr>
        <c:crossAx val="87825792"/>
        <c:crosses val="autoZero"/>
        <c:crossBetween val="between"/>
      </c:valAx>
    </c:plotArea>
    <c:plotVisOnly val="1"/>
    <c:dispBlanksAs val="gap"/>
    <c:showDLblsOverMax val="0"/>
  </c:chart>
  <c:spPr>
    <a:noFill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plotArea>
      <c:layout/>
      <c:area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Demand (MW)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2"/>
              </a:solidFill>
            </a:ln>
          </c:spPr>
          <c:val>
            <c:numRef>
              <c:f>Sheet1!$B$2:$B$8761</c:f>
              <c:numCache>
                <c:formatCode>General</c:formatCode>
                <c:ptCount val="8760"/>
                <c:pt idx="0">
                  <c:v>26705</c:v>
                </c:pt>
                <c:pt idx="1">
                  <c:v>26684</c:v>
                </c:pt>
                <c:pt idx="2">
                  <c:v>26584</c:v>
                </c:pt>
                <c:pt idx="3">
                  <c:v>26568</c:v>
                </c:pt>
                <c:pt idx="4">
                  <c:v>26371</c:v>
                </c:pt>
                <c:pt idx="5">
                  <c:v>26163</c:v>
                </c:pt>
                <c:pt idx="6">
                  <c:v>26123</c:v>
                </c:pt>
                <c:pt idx="7">
                  <c:v>26083</c:v>
                </c:pt>
                <c:pt idx="8">
                  <c:v>26048</c:v>
                </c:pt>
                <c:pt idx="9">
                  <c:v>26005</c:v>
                </c:pt>
                <c:pt idx="10">
                  <c:v>25877</c:v>
                </c:pt>
                <c:pt idx="11">
                  <c:v>25645</c:v>
                </c:pt>
                <c:pt idx="12">
                  <c:v>25600</c:v>
                </c:pt>
                <c:pt idx="13">
                  <c:v>25574</c:v>
                </c:pt>
                <c:pt idx="14">
                  <c:v>25518</c:v>
                </c:pt>
                <c:pt idx="15">
                  <c:v>25500</c:v>
                </c:pt>
                <c:pt idx="16">
                  <c:v>25495</c:v>
                </c:pt>
                <c:pt idx="17">
                  <c:v>25488</c:v>
                </c:pt>
                <c:pt idx="18">
                  <c:v>25457</c:v>
                </c:pt>
                <c:pt idx="19">
                  <c:v>25341</c:v>
                </c:pt>
                <c:pt idx="20">
                  <c:v>25334</c:v>
                </c:pt>
                <c:pt idx="21">
                  <c:v>25258</c:v>
                </c:pt>
                <c:pt idx="22">
                  <c:v>25204</c:v>
                </c:pt>
                <c:pt idx="23">
                  <c:v>25078</c:v>
                </c:pt>
                <c:pt idx="24">
                  <c:v>25061</c:v>
                </c:pt>
                <c:pt idx="25">
                  <c:v>25055</c:v>
                </c:pt>
                <c:pt idx="26">
                  <c:v>25029</c:v>
                </c:pt>
                <c:pt idx="27">
                  <c:v>25006</c:v>
                </c:pt>
                <c:pt idx="28">
                  <c:v>24996</c:v>
                </c:pt>
                <c:pt idx="29">
                  <c:v>24937</c:v>
                </c:pt>
                <c:pt idx="30">
                  <c:v>24862</c:v>
                </c:pt>
                <c:pt idx="31">
                  <c:v>24799</c:v>
                </c:pt>
                <c:pt idx="32">
                  <c:v>24564</c:v>
                </c:pt>
                <c:pt idx="33">
                  <c:v>24524</c:v>
                </c:pt>
                <c:pt idx="34">
                  <c:v>24465</c:v>
                </c:pt>
                <c:pt idx="35">
                  <c:v>24460</c:v>
                </c:pt>
                <c:pt idx="36">
                  <c:v>24336</c:v>
                </c:pt>
                <c:pt idx="37">
                  <c:v>24326</c:v>
                </c:pt>
                <c:pt idx="38">
                  <c:v>24307</c:v>
                </c:pt>
                <c:pt idx="39">
                  <c:v>24283</c:v>
                </c:pt>
                <c:pt idx="40">
                  <c:v>24223</c:v>
                </c:pt>
                <c:pt idx="41">
                  <c:v>24189</c:v>
                </c:pt>
                <c:pt idx="42">
                  <c:v>24184</c:v>
                </c:pt>
                <c:pt idx="43">
                  <c:v>24150</c:v>
                </c:pt>
                <c:pt idx="44">
                  <c:v>24114</c:v>
                </c:pt>
                <c:pt idx="45">
                  <c:v>24091</c:v>
                </c:pt>
                <c:pt idx="46">
                  <c:v>24073</c:v>
                </c:pt>
                <c:pt idx="47">
                  <c:v>24055</c:v>
                </c:pt>
                <c:pt idx="48">
                  <c:v>24044</c:v>
                </c:pt>
                <c:pt idx="49">
                  <c:v>24042</c:v>
                </c:pt>
                <c:pt idx="50">
                  <c:v>24037</c:v>
                </c:pt>
                <c:pt idx="51">
                  <c:v>24034</c:v>
                </c:pt>
                <c:pt idx="52">
                  <c:v>24021</c:v>
                </c:pt>
                <c:pt idx="53">
                  <c:v>24011</c:v>
                </c:pt>
                <c:pt idx="54">
                  <c:v>24009</c:v>
                </c:pt>
                <c:pt idx="55">
                  <c:v>23997</c:v>
                </c:pt>
                <c:pt idx="56">
                  <c:v>23967</c:v>
                </c:pt>
                <c:pt idx="57">
                  <c:v>23963</c:v>
                </c:pt>
                <c:pt idx="58">
                  <c:v>23904</c:v>
                </c:pt>
                <c:pt idx="59">
                  <c:v>23898</c:v>
                </c:pt>
                <c:pt idx="60">
                  <c:v>23897</c:v>
                </c:pt>
                <c:pt idx="61">
                  <c:v>23896</c:v>
                </c:pt>
                <c:pt idx="62">
                  <c:v>23896</c:v>
                </c:pt>
                <c:pt idx="63">
                  <c:v>23888</c:v>
                </c:pt>
                <c:pt idx="64">
                  <c:v>23886</c:v>
                </c:pt>
                <c:pt idx="65">
                  <c:v>23865</c:v>
                </c:pt>
                <c:pt idx="66">
                  <c:v>23848</c:v>
                </c:pt>
                <c:pt idx="67">
                  <c:v>23826</c:v>
                </c:pt>
                <c:pt idx="68">
                  <c:v>23780</c:v>
                </c:pt>
                <c:pt idx="69">
                  <c:v>23747</c:v>
                </c:pt>
                <c:pt idx="70">
                  <c:v>23736</c:v>
                </c:pt>
                <c:pt idx="71">
                  <c:v>23726</c:v>
                </c:pt>
                <c:pt idx="72">
                  <c:v>23708</c:v>
                </c:pt>
                <c:pt idx="73">
                  <c:v>23689</c:v>
                </c:pt>
                <c:pt idx="74">
                  <c:v>23687</c:v>
                </c:pt>
                <c:pt idx="75">
                  <c:v>23679</c:v>
                </c:pt>
                <c:pt idx="76">
                  <c:v>23662</c:v>
                </c:pt>
                <c:pt idx="77">
                  <c:v>23647</c:v>
                </c:pt>
                <c:pt idx="78">
                  <c:v>23645</c:v>
                </c:pt>
                <c:pt idx="79">
                  <c:v>23637</c:v>
                </c:pt>
                <c:pt idx="80">
                  <c:v>23629</c:v>
                </c:pt>
                <c:pt idx="81">
                  <c:v>23612</c:v>
                </c:pt>
                <c:pt idx="82">
                  <c:v>23596</c:v>
                </c:pt>
                <c:pt idx="83">
                  <c:v>23553</c:v>
                </c:pt>
                <c:pt idx="84">
                  <c:v>23545</c:v>
                </c:pt>
                <c:pt idx="85">
                  <c:v>23537</c:v>
                </c:pt>
                <c:pt idx="86">
                  <c:v>23530</c:v>
                </c:pt>
                <c:pt idx="87">
                  <c:v>23527</c:v>
                </c:pt>
                <c:pt idx="88">
                  <c:v>23522</c:v>
                </c:pt>
                <c:pt idx="89">
                  <c:v>23500</c:v>
                </c:pt>
                <c:pt idx="90">
                  <c:v>23484</c:v>
                </c:pt>
                <c:pt idx="91">
                  <c:v>23484</c:v>
                </c:pt>
                <c:pt idx="92">
                  <c:v>23477</c:v>
                </c:pt>
                <c:pt idx="93">
                  <c:v>23471</c:v>
                </c:pt>
                <c:pt idx="94">
                  <c:v>23458</c:v>
                </c:pt>
                <c:pt idx="95">
                  <c:v>23450</c:v>
                </c:pt>
                <c:pt idx="96">
                  <c:v>23448</c:v>
                </c:pt>
                <c:pt idx="97">
                  <c:v>23439</c:v>
                </c:pt>
                <c:pt idx="98">
                  <c:v>23405</c:v>
                </c:pt>
                <c:pt idx="99">
                  <c:v>23383</c:v>
                </c:pt>
                <c:pt idx="100">
                  <c:v>23373</c:v>
                </c:pt>
                <c:pt idx="101">
                  <c:v>23313</c:v>
                </c:pt>
                <c:pt idx="102">
                  <c:v>23303</c:v>
                </c:pt>
                <c:pt idx="103">
                  <c:v>23286</c:v>
                </c:pt>
                <c:pt idx="104">
                  <c:v>23266</c:v>
                </c:pt>
                <c:pt idx="105">
                  <c:v>23265</c:v>
                </c:pt>
                <c:pt idx="106">
                  <c:v>23222</c:v>
                </c:pt>
                <c:pt idx="107">
                  <c:v>23166</c:v>
                </c:pt>
                <c:pt idx="108">
                  <c:v>23152</c:v>
                </c:pt>
                <c:pt idx="109">
                  <c:v>23149</c:v>
                </c:pt>
                <c:pt idx="110">
                  <c:v>23072</c:v>
                </c:pt>
                <c:pt idx="111">
                  <c:v>23067</c:v>
                </c:pt>
                <c:pt idx="112">
                  <c:v>23060</c:v>
                </c:pt>
                <c:pt idx="113">
                  <c:v>23057</c:v>
                </c:pt>
                <c:pt idx="114">
                  <c:v>23018</c:v>
                </c:pt>
                <c:pt idx="115">
                  <c:v>23011</c:v>
                </c:pt>
                <c:pt idx="116">
                  <c:v>23009</c:v>
                </c:pt>
                <c:pt idx="117">
                  <c:v>23003</c:v>
                </c:pt>
                <c:pt idx="118">
                  <c:v>22993</c:v>
                </c:pt>
                <c:pt idx="119">
                  <c:v>22988</c:v>
                </c:pt>
                <c:pt idx="120">
                  <c:v>22965</c:v>
                </c:pt>
                <c:pt idx="121">
                  <c:v>22935</c:v>
                </c:pt>
                <c:pt idx="122">
                  <c:v>22929</c:v>
                </c:pt>
                <c:pt idx="123">
                  <c:v>22909</c:v>
                </c:pt>
                <c:pt idx="124">
                  <c:v>22899</c:v>
                </c:pt>
                <c:pt idx="125">
                  <c:v>22891</c:v>
                </c:pt>
                <c:pt idx="126">
                  <c:v>22869</c:v>
                </c:pt>
                <c:pt idx="127">
                  <c:v>22861</c:v>
                </c:pt>
                <c:pt idx="128">
                  <c:v>22854</c:v>
                </c:pt>
                <c:pt idx="129">
                  <c:v>22814</c:v>
                </c:pt>
                <c:pt idx="130">
                  <c:v>22805</c:v>
                </c:pt>
                <c:pt idx="131">
                  <c:v>22801</c:v>
                </c:pt>
                <c:pt idx="132">
                  <c:v>22781</c:v>
                </c:pt>
                <c:pt idx="133">
                  <c:v>22749</c:v>
                </c:pt>
                <c:pt idx="134">
                  <c:v>22723</c:v>
                </c:pt>
                <c:pt idx="135">
                  <c:v>22690</c:v>
                </c:pt>
                <c:pt idx="136">
                  <c:v>22683</c:v>
                </c:pt>
                <c:pt idx="137">
                  <c:v>22673</c:v>
                </c:pt>
                <c:pt idx="138">
                  <c:v>22650</c:v>
                </c:pt>
                <c:pt idx="139">
                  <c:v>22650</c:v>
                </c:pt>
                <c:pt idx="140">
                  <c:v>22644</c:v>
                </c:pt>
                <c:pt idx="141">
                  <c:v>22628</c:v>
                </c:pt>
                <c:pt idx="142">
                  <c:v>22624</c:v>
                </c:pt>
                <c:pt idx="143">
                  <c:v>22616</c:v>
                </c:pt>
                <c:pt idx="144">
                  <c:v>22615</c:v>
                </c:pt>
                <c:pt idx="145">
                  <c:v>22607</c:v>
                </c:pt>
                <c:pt idx="146">
                  <c:v>22592</c:v>
                </c:pt>
                <c:pt idx="147">
                  <c:v>22590</c:v>
                </c:pt>
                <c:pt idx="148">
                  <c:v>22573</c:v>
                </c:pt>
                <c:pt idx="149">
                  <c:v>22570</c:v>
                </c:pt>
                <c:pt idx="150">
                  <c:v>22554</c:v>
                </c:pt>
                <c:pt idx="151">
                  <c:v>22548</c:v>
                </c:pt>
                <c:pt idx="152">
                  <c:v>22542</c:v>
                </c:pt>
                <c:pt idx="153">
                  <c:v>22514</c:v>
                </c:pt>
                <c:pt idx="154">
                  <c:v>22512</c:v>
                </c:pt>
                <c:pt idx="155">
                  <c:v>22500</c:v>
                </c:pt>
                <c:pt idx="156">
                  <c:v>22497</c:v>
                </c:pt>
                <c:pt idx="157">
                  <c:v>22491</c:v>
                </c:pt>
                <c:pt idx="158">
                  <c:v>22491</c:v>
                </c:pt>
                <c:pt idx="159">
                  <c:v>22480</c:v>
                </c:pt>
                <c:pt idx="160">
                  <c:v>22475</c:v>
                </c:pt>
                <c:pt idx="161">
                  <c:v>22472</c:v>
                </c:pt>
                <c:pt idx="162">
                  <c:v>22462</c:v>
                </c:pt>
                <c:pt idx="163">
                  <c:v>22417</c:v>
                </c:pt>
                <c:pt idx="164">
                  <c:v>22416</c:v>
                </c:pt>
                <c:pt idx="165">
                  <c:v>22411</c:v>
                </c:pt>
                <c:pt idx="166">
                  <c:v>22388</c:v>
                </c:pt>
                <c:pt idx="167">
                  <c:v>22358</c:v>
                </c:pt>
                <c:pt idx="168">
                  <c:v>22349</c:v>
                </c:pt>
                <c:pt idx="169">
                  <c:v>22347</c:v>
                </c:pt>
                <c:pt idx="170">
                  <c:v>22338</c:v>
                </c:pt>
                <c:pt idx="171">
                  <c:v>22334</c:v>
                </c:pt>
                <c:pt idx="172">
                  <c:v>22332</c:v>
                </c:pt>
                <c:pt idx="173">
                  <c:v>22332</c:v>
                </c:pt>
                <c:pt idx="174">
                  <c:v>22317</c:v>
                </c:pt>
                <c:pt idx="175">
                  <c:v>22314</c:v>
                </c:pt>
                <c:pt idx="176">
                  <c:v>22292</c:v>
                </c:pt>
                <c:pt idx="177">
                  <c:v>22291</c:v>
                </c:pt>
                <c:pt idx="178">
                  <c:v>22285</c:v>
                </c:pt>
                <c:pt idx="179">
                  <c:v>22256</c:v>
                </c:pt>
                <c:pt idx="180">
                  <c:v>22252</c:v>
                </c:pt>
                <c:pt idx="181">
                  <c:v>22242</c:v>
                </c:pt>
                <c:pt idx="182">
                  <c:v>22233</c:v>
                </c:pt>
                <c:pt idx="183">
                  <c:v>22219</c:v>
                </c:pt>
                <c:pt idx="184">
                  <c:v>22209</c:v>
                </c:pt>
                <c:pt idx="185">
                  <c:v>22182</c:v>
                </c:pt>
                <c:pt idx="186">
                  <c:v>22178</c:v>
                </c:pt>
                <c:pt idx="187">
                  <c:v>22165</c:v>
                </c:pt>
                <c:pt idx="188">
                  <c:v>22155</c:v>
                </c:pt>
                <c:pt idx="189">
                  <c:v>22140</c:v>
                </c:pt>
                <c:pt idx="190">
                  <c:v>22128</c:v>
                </c:pt>
                <c:pt idx="191">
                  <c:v>22127</c:v>
                </c:pt>
                <c:pt idx="192">
                  <c:v>22119</c:v>
                </c:pt>
                <c:pt idx="193">
                  <c:v>22103</c:v>
                </c:pt>
                <c:pt idx="194">
                  <c:v>22085</c:v>
                </c:pt>
                <c:pt idx="195">
                  <c:v>22050</c:v>
                </c:pt>
                <c:pt idx="196">
                  <c:v>22035</c:v>
                </c:pt>
                <c:pt idx="197">
                  <c:v>22020</c:v>
                </c:pt>
                <c:pt idx="198">
                  <c:v>22018</c:v>
                </c:pt>
                <c:pt idx="199">
                  <c:v>22014</c:v>
                </c:pt>
                <c:pt idx="200">
                  <c:v>22013</c:v>
                </c:pt>
                <c:pt idx="201">
                  <c:v>21998</c:v>
                </c:pt>
                <c:pt idx="202">
                  <c:v>21985</c:v>
                </c:pt>
                <c:pt idx="203">
                  <c:v>21953</c:v>
                </c:pt>
                <c:pt idx="204">
                  <c:v>21950</c:v>
                </c:pt>
                <c:pt idx="205">
                  <c:v>21943</c:v>
                </c:pt>
                <c:pt idx="206">
                  <c:v>21934</c:v>
                </c:pt>
                <c:pt idx="207">
                  <c:v>21905</c:v>
                </c:pt>
                <c:pt idx="208">
                  <c:v>21894</c:v>
                </c:pt>
                <c:pt idx="209">
                  <c:v>21891</c:v>
                </c:pt>
                <c:pt idx="210">
                  <c:v>21889</c:v>
                </c:pt>
                <c:pt idx="211">
                  <c:v>21887</c:v>
                </c:pt>
                <c:pt idx="212">
                  <c:v>21885</c:v>
                </c:pt>
                <c:pt idx="213">
                  <c:v>21874</c:v>
                </c:pt>
                <c:pt idx="214">
                  <c:v>21872</c:v>
                </c:pt>
                <c:pt idx="215">
                  <c:v>21865</c:v>
                </c:pt>
                <c:pt idx="216">
                  <c:v>21861</c:v>
                </c:pt>
                <c:pt idx="217">
                  <c:v>21849</c:v>
                </c:pt>
                <c:pt idx="218">
                  <c:v>21844</c:v>
                </c:pt>
                <c:pt idx="219">
                  <c:v>21844</c:v>
                </c:pt>
                <c:pt idx="220">
                  <c:v>21839</c:v>
                </c:pt>
                <c:pt idx="221">
                  <c:v>21838</c:v>
                </c:pt>
                <c:pt idx="222">
                  <c:v>21833</c:v>
                </c:pt>
                <c:pt idx="223">
                  <c:v>21830</c:v>
                </c:pt>
                <c:pt idx="224">
                  <c:v>21828</c:v>
                </c:pt>
                <c:pt idx="225">
                  <c:v>21828</c:v>
                </c:pt>
                <c:pt idx="226">
                  <c:v>21828</c:v>
                </c:pt>
                <c:pt idx="227">
                  <c:v>21827</c:v>
                </c:pt>
                <c:pt idx="228">
                  <c:v>21823</c:v>
                </c:pt>
                <c:pt idx="229">
                  <c:v>21793</c:v>
                </c:pt>
                <c:pt idx="230">
                  <c:v>21775</c:v>
                </c:pt>
                <c:pt idx="231">
                  <c:v>21773</c:v>
                </c:pt>
                <c:pt idx="232">
                  <c:v>21765</c:v>
                </c:pt>
                <c:pt idx="233">
                  <c:v>21755</c:v>
                </c:pt>
                <c:pt idx="234">
                  <c:v>21744</c:v>
                </c:pt>
                <c:pt idx="235">
                  <c:v>21730</c:v>
                </c:pt>
                <c:pt idx="236">
                  <c:v>21700</c:v>
                </c:pt>
                <c:pt idx="237">
                  <c:v>21694</c:v>
                </c:pt>
                <c:pt idx="238">
                  <c:v>21692</c:v>
                </c:pt>
                <c:pt idx="239">
                  <c:v>21689</c:v>
                </c:pt>
                <c:pt idx="240">
                  <c:v>21684</c:v>
                </c:pt>
                <c:pt idx="241">
                  <c:v>21632</c:v>
                </c:pt>
                <c:pt idx="242">
                  <c:v>21619</c:v>
                </c:pt>
                <c:pt idx="243">
                  <c:v>21606</c:v>
                </c:pt>
                <c:pt idx="244">
                  <c:v>21593</c:v>
                </c:pt>
                <c:pt idx="245">
                  <c:v>21576</c:v>
                </c:pt>
                <c:pt idx="246">
                  <c:v>21575</c:v>
                </c:pt>
                <c:pt idx="247">
                  <c:v>21562</c:v>
                </c:pt>
                <c:pt idx="248">
                  <c:v>21561</c:v>
                </c:pt>
                <c:pt idx="249">
                  <c:v>21561</c:v>
                </c:pt>
                <c:pt idx="250">
                  <c:v>21555</c:v>
                </c:pt>
                <c:pt idx="251">
                  <c:v>21554</c:v>
                </c:pt>
                <c:pt idx="252">
                  <c:v>21549</c:v>
                </c:pt>
                <c:pt idx="253">
                  <c:v>21539</c:v>
                </c:pt>
                <c:pt idx="254">
                  <c:v>21536</c:v>
                </c:pt>
                <c:pt idx="255">
                  <c:v>21534</c:v>
                </c:pt>
                <c:pt idx="256">
                  <c:v>21532</c:v>
                </c:pt>
                <c:pt idx="257">
                  <c:v>21525</c:v>
                </c:pt>
                <c:pt idx="258">
                  <c:v>21525</c:v>
                </c:pt>
                <c:pt idx="259">
                  <c:v>21521</c:v>
                </c:pt>
                <c:pt idx="260">
                  <c:v>21513</c:v>
                </c:pt>
                <c:pt idx="261">
                  <c:v>21511</c:v>
                </c:pt>
                <c:pt idx="262">
                  <c:v>21511</c:v>
                </c:pt>
                <c:pt idx="263">
                  <c:v>21507</c:v>
                </c:pt>
                <c:pt idx="264">
                  <c:v>21484</c:v>
                </c:pt>
                <c:pt idx="265">
                  <c:v>21475</c:v>
                </c:pt>
                <c:pt idx="266">
                  <c:v>21474</c:v>
                </c:pt>
                <c:pt idx="267">
                  <c:v>21470</c:v>
                </c:pt>
                <c:pt idx="268">
                  <c:v>21464</c:v>
                </c:pt>
                <c:pt idx="269">
                  <c:v>21455</c:v>
                </c:pt>
                <c:pt idx="270">
                  <c:v>21440</c:v>
                </c:pt>
                <c:pt idx="271">
                  <c:v>21437</c:v>
                </c:pt>
                <c:pt idx="272">
                  <c:v>21436</c:v>
                </c:pt>
                <c:pt idx="273">
                  <c:v>21429</c:v>
                </c:pt>
                <c:pt idx="274">
                  <c:v>21419</c:v>
                </c:pt>
                <c:pt idx="275">
                  <c:v>21414</c:v>
                </c:pt>
                <c:pt idx="276">
                  <c:v>21408</c:v>
                </c:pt>
                <c:pt idx="277">
                  <c:v>21377</c:v>
                </c:pt>
                <c:pt idx="278">
                  <c:v>21368</c:v>
                </c:pt>
                <c:pt idx="279">
                  <c:v>21367</c:v>
                </c:pt>
                <c:pt idx="280">
                  <c:v>21359</c:v>
                </c:pt>
                <c:pt idx="281">
                  <c:v>21358</c:v>
                </c:pt>
                <c:pt idx="282">
                  <c:v>21344</c:v>
                </c:pt>
                <c:pt idx="283">
                  <c:v>21338</c:v>
                </c:pt>
                <c:pt idx="284">
                  <c:v>21327</c:v>
                </c:pt>
                <c:pt idx="285">
                  <c:v>21315</c:v>
                </c:pt>
                <c:pt idx="286">
                  <c:v>21297</c:v>
                </c:pt>
                <c:pt idx="287">
                  <c:v>21295</c:v>
                </c:pt>
                <c:pt idx="288">
                  <c:v>21293</c:v>
                </c:pt>
                <c:pt idx="289">
                  <c:v>21268</c:v>
                </c:pt>
                <c:pt idx="290">
                  <c:v>21263</c:v>
                </c:pt>
                <c:pt idx="291">
                  <c:v>21257</c:v>
                </c:pt>
                <c:pt idx="292">
                  <c:v>21257</c:v>
                </c:pt>
                <c:pt idx="293">
                  <c:v>21255</c:v>
                </c:pt>
                <c:pt idx="294">
                  <c:v>21250</c:v>
                </c:pt>
                <c:pt idx="295">
                  <c:v>21249</c:v>
                </c:pt>
                <c:pt idx="296">
                  <c:v>21243</c:v>
                </c:pt>
                <c:pt idx="297">
                  <c:v>21229</c:v>
                </c:pt>
                <c:pt idx="298">
                  <c:v>21221</c:v>
                </c:pt>
                <c:pt idx="299">
                  <c:v>21218</c:v>
                </c:pt>
                <c:pt idx="300">
                  <c:v>21217</c:v>
                </c:pt>
                <c:pt idx="301">
                  <c:v>21214</c:v>
                </c:pt>
                <c:pt idx="302">
                  <c:v>21205</c:v>
                </c:pt>
                <c:pt idx="303">
                  <c:v>21201</c:v>
                </c:pt>
                <c:pt idx="304">
                  <c:v>21193</c:v>
                </c:pt>
                <c:pt idx="305">
                  <c:v>21171</c:v>
                </c:pt>
                <c:pt idx="306">
                  <c:v>21169</c:v>
                </c:pt>
                <c:pt idx="307">
                  <c:v>21160</c:v>
                </c:pt>
                <c:pt idx="308">
                  <c:v>21134</c:v>
                </c:pt>
                <c:pt idx="309">
                  <c:v>21128</c:v>
                </c:pt>
                <c:pt idx="310">
                  <c:v>21122</c:v>
                </c:pt>
                <c:pt idx="311">
                  <c:v>21122</c:v>
                </c:pt>
                <c:pt idx="312">
                  <c:v>21119</c:v>
                </c:pt>
                <c:pt idx="313">
                  <c:v>21114</c:v>
                </c:pt>
                <c:pt idx="314">
                  <c:v>21112</c:v>
                </c:pt>
                <c:pt idx="315">
                  <c:v>21103</c:v>
                </c:pt>
                <c:pt idx="316">
                  <c:v>21102</c:v>
                </c:pt>
                <c:pt idx="317">
                  <c:v>21091</c:v>
                </c:pt>
                <c:pt idx="318">
                  <c:v>21071</c:v>
                </c:pt>
                <c:pt idx="319">
                  <c:v>21068</c:v>
                </c:pt>
                <c:pt idx="320">
                  <c:v>21057</c:v>
                </c:pt>
                <c:pt idx="321">
                  <c:v>21051</c:v>
                </c:pt>
                <c:pt idx="322">
                  <c:v>21051</c:v>
                </c:pt>
                <c:pt idx="323">
                  <c:v>21049</c:v>
                </c:pt>
                <c:pt idx="324">
                  <c:v>21046</c:v>
                </c:pt>
                <c:pt idx="325">
                  <c:v>21046</c:v>
                </c:pt>
                <c:pt idx="326">
                  <c:v>21031</c:v>
                </c:pt>
                <c:pt idx="327">
                  <c:v>21020</c:v>
                </c:pt>
                <c:pt idx="328">
                  <c:v>21015</c:v>
                </c:pt>
                <c:pt idx="329">
                  <c:v>21010</c:v>
                </c:pt>
                <c:pt idx="330">
                  <c:v>21005</c:v>
                </c:pt>
                <c:pt idx="331">
                  <c:v>21004</c:v>
                </c:pt>
                <c:pt idx="332">
                  <c:v>21002</c:v>
                </c:pt>
                <c:pt idx="333">
                  <c:v>20991</c:v>
                </c:pt>
                <c:pt idx="334">
                  <c:v>20988</c:v>
                </c:pt>
                <c:pt idx="335">
                  <c:v>20986</c:v>
                </c:pt>
                <c:pt idx="336">
                  <c:v>20985</c:v>
                </c:pt>
                <c:pt idx="337">
                  <c:v>20974</c:v>
                </c:pt>
                <c:pt idx="338">
                  <c:v>20969</c:v>
                </c:pt>
                <c:pt idx="339">
                  <c:v>20968</c:v>
                </c:pt>
                <c:pt idx="340">
                  <c:v>20966</c:v>
                </c:pt>
                <c:pt idx="341">
                  <c:v>20960</c:v>
                </c:pt>
                <c:pt idx="342">
                  <c:v>20954</c:v>
                </c:pt>
                <c:pt idx="343">
                  <c:v>20953</c:v>
                </c:pt>
                <c:pt idx="344">
                  <c:v>20942</c:v>
                </c:pt>
                <c:pt idx="345">
                  <c:v>20928</c:v>
                </c:pt>
                <c:pt idx="346">
                  <c:v>20925</c:v>
                </c:pt>
                <c:pt idx="347">
                  <c:v>20922</c:v>
                </c:pt>
                <c:pt idx="348">
                  <c:v>20918</c:v>
                </c:pt>
                <c:pt idx="349">
                  <c:v>20917</c:v>
                </c:pt>
                <c:pt idx="350">
                  <c:v>20907</c:v>
                </c:pt>
                <c:pt idx="351">
                  <c:v>20905</c:v>
                </c:pt>
                <c:pt idx="352">
                  <c:v>20895</c:v>
                </c:pt>
                <c:pt idx="353">
                  <c:v>20892</c:v>
                </c:pt>
                <c:pt idx="354">
                  <c:v>20888</c:v>
                </c:pt>
                <c:pt idx="355">
                  <c:v>20888</c:v>
                </c:pt>
                <c:pt idx="356">
                  <c:v>20879</c:v>
                </c:pt>
                <c:pt idx="357">
                  <c:v>20876</c:v>
                </c:pt>
                <c:pt idx="358">
                  <c:v>20873</c:v>
                </c:pt>
                <c:pt idx="359">
                  <c:v>20863</c:v>
                </c:pt>
                <c:pt idx="360">
                  <c:v>20825</c:v>
                </c:pt>
                <c:pt idx="361">
                  <c:v>20819</c:v>
                </c:pt>
                <c:pt idx="362">
                  <c:v>20811</c:v>
                </c:pt>
                <c:pt idx="363">
                  <c:v>20791</c:v>
                </c:pt>
                <c:pt idx="364">
                  <c:v>20785</c:v>
                </c:pt>
                <c:pt idx="365">
                  <c:v>20757</c:v>
                </c:pt>
                <c:pt idx="366">
                  <c:v>20751</c:v>
                </c:pt>
                <c:pt idx="367">
                  <c:v>20713</c:v>
                </c:pt>
                <c:pt idx="368">
                  <c:v>20703</c:v>
                </c:pt>
                <c:pt idx="369">
                  <c:v>20701</c:v>
                </c:pt>
                <c:pt idx="370">
                  <c:v>20698</c:v>
                </c:pt>
                <c:pt idx="371">
                  <c:v>20694</c:v>
                </c:pt>
                <c:pt idx="372">
                  <c:v>20692</c:v>
                </c:pt>
                <c:pt idx="373">
                  <c:v>20690</c:v>
                </c:pt>
                <c:pt idx="374">
                  <c:v>20687</c:v>
                </c:pt>
                <c:pt idx="375">
                  <c:v>20686</c:v>
                </c:pt>
                <c:pt idx="376">
                  <c:v>20685</c:v>
                </c:pt>
                <c:pt idx="377">
                  <c:v>20678</c:v>
                </c:pt>
                <c:pt idx="378">
                  <c:v>20665</c:v>
                </c:pt>
                <c:pt idx="379">
                  <c:v>20659</c:v>
                </c:pt>
                <c:pt idx="380">
                  <c:v>20651</c:v>
                </c:pt>
                <c:pt idx="381">
                  <c:v>20644</c:v>
                </c:pt>
                <c:pt idx="382">
                  <c:v>20633</c:v>
                </c:pt>
                <c:pt idx="383">
                  <c:v>20629</c:v>
                </c:pt>
                <c:pt idx="384">
                  <c:v>20627</c:v>
                </c:pt>
                <c:pt idx="385">
                  <c:v>20624</c:v>
                </c:pt>
                <c:pt idx="386">
                  <c:v>20621</c:v>
                </c:pt>
                <c:pt idx="387">
                  <c:v>20615</c:v>
                </c:pt>
                <c:pt idx="388">
                  <c:v>20610</c:v>
                </c:pt>
                <c:pt idx="389">
                  <c:v>20610</c:v>
                </c:pt>
                <c:pt idx="390">
                  <c:v>20603</c:v>
                </c:pt>
                <c:pt idx="391">
                  <c:v>20600</c:v>
                </c:pt>
                <c:pt idx="392">
                  <c:v>20597</c:v>
                </c:pt>
                <c:pt idx="393">
                  <c:v>20592</c:v>
                </c:pt>
                <c:pt idx="394">
                  <c:v>20567</c:v>
                </c:pt>
                <c:pt idx="395">
                  <c:v>20559</c:v>
                </c:pt>
                <c:pt idx="396">
                  <c:v>20556</c:v>
                </c:pt>
                <c:pt idx="397">
                  <c:v>20554</c:v>
                </c:pt>
                <c:pt idx="398">
                  <c:v>20548</c:v>
                </c:pt>
                <c:pt idx="399">
                  <c:v>20548</c:v>
                </c:pt>
                <c:pt idx="400">
                  <c:v>20544</c:v>
                </c:pt>
                <c:pt idx="401">
                  <c:v>20534</c:v>
                </c:pt>
                <c:pt idx="402">
                  <c:v>20534</c:v>
                </c:pt>
                <c:pt idx="403">
                  <c:v>20515</c:v>
                </c:pt>
                <c:pt idx="404">
                  <c:v>20510</c:v>
                </c:pt>
                <c:pt idx="405">
                  <c:v>20497</c:v>
                </c:pt>
                <c:pt idx="406">
                  <c:v>20495</c:v>
                </c:pt>
                <c:pt idx="407">
                  <c:v>20472</c:v>
                </c:pt>
                <c:pt idx="408">
                  <c:v>20441</c:v>
                </c:pt>
                <c:pt idx="409">
                  <c:v>20434</c:v>
                </c:pt>
                <c:pt idx="410">
                  <c:v>20424</c:v>
                </c:pt>
                <c:pt idx="411">
                  <c:v>20422</c:v>
                </c:pt>
                <c:pt idx="412">
                  <c:v>20418</c:v>
                </c:pt>
                <c:pt idx="413">
                  <c:v>20404</c:v>
                </c:pt>
                <c:pt idx="414">
                  <c:v>20401</c:v>
                </c:pt>
                <c:pt idx="415">
                  <c:v>20366</c:v>
                </c:pt>
                <c:pt idx="416">
                  <c:v>20360</c:v>
                </c:pt>
                <c:pt idx="417">
                  <c:v>20358</c:v>
                </c:pt>
                <c:pt idx="418">
                  <c:v>20348</c:v>
                </c:pt>
                <c:pt idx="419">
                  <c:v>20342</c:v>
                </c:pt>
                <c:pt idx="420">
                  <c:v>20340</c:v>
                </c:pt>
                <c:pt idx="421">
                  <c:v>20339</c:v>
                </c:pt>
                <c:pt idx="422">
                  <c:v>20334</c:v>
                </c:pt>
                <c:pt idx="423">
                  <c:v>20313</c:v>
                </c:pt>
                <c:pt idx="424">
                  <c:v>20307</c:v>
                </c:pt>
                <c:pt idx="425">
                  <c:v>20292</c:v>
                </c:pt>
                <c:pt idx="426">
                  <c:v>20285</c:v>
                </c:pt>
                <c:pt idx="427">
                  <c:v>20276</c:v>
                </c:pt>
                <c:pt idx="428">
                  <c:v>20274</c:v>
                </c:pt>
                <c:pt idx="429">
                  <c:v>20274</c:v>
                </c:pt>
                <c:pt idx="430">
                  <c:v>20253</c:v>
                </c:pt>
                <c:pt idx="431">
                  <c:v>20250</c:v>
                </c:pt>
                <c:pt idx="432">
                  <c:v>20234</c:v>
                </c:pt>
                <c:pt idx="433">
                  <c:v>20233</c:v>
                </c:pt>
                <c:pt idx="434">
                  <c:v>20227</c:v>
                </c:pt>
                <c:pt idx="435">
                  <c:v>20212</c:v>
                </c:pt>
                <c:pt idx="436">
                  <c:v>20210</c:v>
                </c:pt>
                <c:pt idx="437">
                  <c:v>20207</c:v>
                </c:pt>
                <c:pt idx="438">
                  <c:v>20202</c:v>
                </c:pt>
                <c:pt idx="439">
                  <c:v>20200</c:v>
                </c:pt>
                <c:pt idx="440">
                  <c:v>20196</c:v>
                </c:pt>
                <c:pt idx="441">
                  <c:v>20189</c:v>
                </c:pt>
                <c:pt idx="442">
                  <c:v>20184</c:v>
                </c:pt>
                <c:pt idx="443">
                  <c:v>20180</c:v>
                </c:pt>
                <c:pt idx="444">
                  <c:v>20178</c:v>
                </c:pt>
                <c:pt idx="445">
                  <c:v>20168</c:v>
                </c:pt>
                <c:pt idx="446">
                  <c:v>20157</c:v>
                </c:pt>
                <c:pt idx="447">
                  <c:v>20120</c:v>
                </c:pt>
                <c:pt idx="448">
                  <c:v>20111</c:v>
                </c:pt>
                <c:pt idx="449">
                  <c:v>20104</c:v>
                </c:pt>
                <c:pt idx="450">
                  <c:v>20101</c:v>
                </c:pt>
                <c:pt idx="451">
                  <c:v>20096</c:v>
                </c:pt>
                <c:pt idx="452">
                  <c:v>20081</c:v>
                </c:pt>
                <c:pt idx="453">
                  <c:v>20076</c:v>
                </c:pt>
                <c:pt idx="454">
                  <c:v>20070</c:v>
                </c:pt>
                <c:pt idx="455">
                  <c:v>20067</c:v>
                </c:pt>
                <c:pt idx="456">
                  <c:v>20054</c:v>
                </c:pt>
                <c:pt idx="457">
                  <c:v>20048</c:v>
                </c:pt>
                <c:pt idx="458">
                  <c:v>20047</c:v>
                </c:pt>
                <c:pt idx="459">
                  <c:v>20042</c:v>
                </c:pt>
                <c:pt idx="460">
                  <c:v>20036</c:v>
                </c:pt>
                <c:pt idx="461">
                  <c:v>20035</c:v>
                </c:pt>
                <c:pt idx="462">
                  <c:v>20032</c:v>
                </c:pt>
                <c:pt idx="463">
                  <c:v>20026</c:v>
                </c:pt>
                <c:pt idx="464">
                  <c:v>20022</c:v>
                </c:pt>
                <c:pt idx="465">
                  <c:v>20011</c:v>
                </c:pt>
                <c:pt idx="466">
                  <c:v>20000</c:v>
                </c:pt>
                <c:pt idx="467">
                  <c:v>19996</c:v>
                </c:pt>
                <c:pt idx="468">
                  <c:v>19993</c:v>
                </c:pt>
                <c:pt idx="469">
                  <c:v>19992</c:v>
                </c:pt>
                <c:pt idx="470">
                  <c:v>19986</c:v>
                </c:pt>
                <c:pt idx="471">
                  <c:v>19983</c:v>
                </c:pt>
                <c:pt idx="472">
                  <c:v>19971</c:v>
                </c:pt>
                <c:pt idx="473">
                  <c:v>19959</c:v>
                </c:pt>
                <c:pt idx="474">
                  <c:v>19945</c:v>
                </c:pt>
                <c:pt idx="475">
                  <c:v>19939</c:v>
                </c:pt>
                <c:pt idx="476">
                  <c:v>19935</c:v>
                </c:pt>
                <c:pt idx="477">
                  <c:v>19934</c:v>
                </c:pt>
                <c:pt idx="478">
                  <c:v>19932</c:v>
                </c:pt>
                <c:pt idx="479">
                  <c:v>19916</c:v>
                </c:pt>
                <c:pt idx="480">
                  <c:v>19915</c:v>
                </c:pt>
                <c:pt idx="481">
                  <c:v>19905</c:v>
                </c:pt>
                <c:pt idx="482">
                  <c:v>19893</c:v>
                </c:pt>
                <c:pt idx="483">
                  <c:v>19890</c:v>
                </c:pt>
                <c:pt idx="484">
                  <c:v>19886</c:v>
                </c:pt>
                <c:pt idx="485">
                  <c:v>19885</c:v>
                </c:pt>
                <c:pt idx="486">
                  <c:v>19883</c:v>
                </c:pt>
                <c:pt idx="487">
                  <c:v>19879</c:v>
                </c:pt>
                <c:pt idx="488">
                  <c:v>19870</c:v>
                </c:pt>
                <c:pt idx="489">
                  <c:v>19865</c:v>
                </c:pt>
                <c:pt idx="490">
                  <c:v>19862</c:v>
                </c:pt>
                <c:pt idx="491">
                  <c:v>19854</c:v>
                </c:pt>
                <c:pt idx="492">
                  <c:v>19853</c:v>
                </c:pt>
                <c:pt idx="493">
                  <c:v>19852</c:v>
                </c:pt>
                <c:pt idx="494">
                  <c:v>19849</c:v>
                </c:pt>
                <c:pt idx="495">
                  <c:v>19847</c:v>
                </c:pt>
                <c:pt idx="496">
                  <c:v>19846</c:v>
                </c:pt>
                <c:pt idx="497">
                  <c:v>19839</c:v>
                </c:pt>
                <c:pt idx="498">
                  <c:v>19838</c:v>
                </c:pt>
                <c:pt idx="499">
                  <c:v>19834</c:v>
                </c:pt>
                <c:pt idx="500">
                  <c:v>19833</c:v>
                </c:pt>
                <c:pt idx="501">
                  <c:v>19814</c:v>
                </c:pt>
                <c:pt idx="502">
                  <c:v>19802</c:v>
                </c:pt>
                <c:pt idx="503">
                  <c:v>19802</c:v>
                </c:pt>
                <c:pt idx="504">
                  <c:v>19801</c:v>
                </c:pt>
                <c:pt idx="505">
                  <c:v>19797</c:v>
                </c:pt>
                <c:pt idx="506">
                  <c:v>19794</c:v>
                </c:pt>
                <c:pt idx="507">
                  <c:v>19782</c:v>
                </c:pt>
                <c:pt idx="508">
                  <c:v>19778</c:v>
                </c:pt>
                <c:pt idx="509">
                  <c:v>19776</c:v>
                </c:pt>
                <c:pt idx="510">
                  <c:v>19773</c:v>
                </c:pt>
                <c:pt idx="511">
                  <c:v>19771</c:v>
                </c:pt>
                <c:pt idx="512">
                  <c:v>19749</c:v>
                </c:pt>
                <c:pt idx="513">
                  <c:v>19747</c:v>
                </c:pt>
                <c:pt idx="514">
                  <c:v>19741</c:v>
                </c:pt>
                <c:pt idx="515">
                  <c:v>19740</c:v>
                </c:pt>
                <c:pt idx="516">
                  <c:v>19740</c:v>
                </c:pt>
                <c:pt idx="517">
                  <c:v>19739</c:v>
                </c:pt>
                <c:pt idx="518">
                  <c:v>19730</c:v>
                </c:pt>
                <c:pt idx="519">
                  <c:v>19723</c:v>
                </c:pt>
                <c:pt idx="520">
                  <c:v>19721</c:v>
                </c:pt>
                <c:pt idx="521">
                  <c:v>19721</c:v>
                </c:pt>
                <c:pt idx="522">
                  <c:v>19712</c:v>
                </c:pt>
                <c:pt idx="523">
                  <c:v>19704</c:v>
                </c:pt>
                <c:pt idx="524">
                  <c:v>19704</c:v>
                </c:pt>
                <c:pt idx="525">
                  <c:v>19696</c:v>
                </c:pt>
                <c:pt idx="526">
                  <c:v>19693</c:v>
                </c:pt>
                <c:pt idx="527">
                  <c:v>19686</c:v>
                </c:pt>
                <c:pt idx="528">
                  <c:v>19686</c:v>
                </c:pt>
                <c:pt idx="529">
                  <c:v>19685</c:v>
                </c:pt>
                <c:pt idx="530">
                  <c:v>19683</c:v>
                </c:pt>
                <c:pt idx="531">
                  <c:v>19671</c:v>
                </c:pt>
                <c:pt idx="532">
                  <c:v>19659</c:v>
                </c:pt>
                <c:pt idx="533">
                  <c:v>19643</c:v>
                </c:pt>
                <c:pt idx="534">
                  <c:v>19641</c:v>
                </c:pt>
                <c:pt idx="535">
                  <c:v>19640</c:v>
                </c:pt>
                <c:pt idx="536">
                  <c:v>19637</c:v>
                </c:pt>
                <c:pt idx="537">
                  <c:v>19636</c:v>
                </c:pt>
                <c:pt idx="538">
                  <c:v>19636</c:v>
                </c:pt>
                <c:pt idx="539">
                  <c:v>19633</c:v>
                </c:pt>
                <c:pt idx="540">
                  <c:v>19630</c:v>
                </c:pt>
                <c:pt idx="541">
                  <c:v>19626</c:v>
                </c:pt>
                <c:pt idx="542">
                  <c:v>19623</c:v>
                </c:pt>
                <c:pt idx="543">
                  <c:v>19615</c:v>
                </c:pt>
                <c:pt idx="544">
                  <c:v>19608</c:v>
                </c:pt>
                <c:pt idx="545">
                  <c:v>19607</c:v>
                </c:pt>
                <c:pt idx="546">
                  <c:v>19606</c:v>
                </c:pt>
                <c:pt idx="547">
                  <c:v>19604</c:v>
                </c:pt>
                <c:pt idx="548">
                  <c:v>19600</c:v>
                </c:pt>
                <c:pt idx="549">
                  <c:v>19598</c:v>
                </c:pt>
                <c:pt idx="550">
                  <c:v>19594</c:v>
                </c:pt>
                <c:pt idx="551">
                  <c:v>19590</c:v>
                </c:pt>
                <c:pt idx="552">
                  <c:v>19575</c:v>
                </c:pt>
                <c:pt idx="553">
                  <c:v>19566</c:v>
                </c:pt>
                <c:pt idx="554">
                  <c:v>19563</c:v>
                </c:pt>
                <c:pt idx="555">
                  <c:v>19561</c:v>
                </c:pt>
                <c:pt idx="556">
                  <c:v>19559</c:v>
                </c:pt>
                <c:pt idx="557">
                  <c:v>19557</c:v>
                </c:pt>
                <c:pt idx="558">
                  <c:v>19556</c:v>
                </c:pt>
                <c:pt idx="559">
                  <c:v>19552</c:v>
                </c:pt>
                <c:pt idx="560">
                  <c:v>19552</c:v>
                </c:pt>
                <c:pt idx="561">
                  <c:v>19549</c:v>
                </c:pt>
                <c:pt idx="562">
                  <c:v>19549</c:v>
                </c:pt>
                <c:pt idx="563">
                  <c:v>19548</c:v>
                </c:pt>
                <c:pt idx="564">
                  <c:v>19539</c:v>
                </c:pt>
                <c:pt idx="565">
                  <c:v>19537</c:v>
                </c:pt>
                <c:pt idx="566">
                  <c:v>19535</c:v>
                </c:pt>
                <c:pt idx="567">
                  <c:v>19529</c:v>
                </c:pt>
                <c:pt idx="568">
                  <c:v>19528</c:v>
                </c:pt>
                <c:pt idx="569">
                  <c:v>19523</c:v>
                </c:pt>
                <c:pt idx="570">
                  <c:v>19520</c:v>
                </c:pt>
                <c:pt idx="571">
                  <c:v>19515</c:v>
                </c:pt>
                <c:pt idx="572">
                  <c:v>19512</c:v>
                </c:pt>
                <c:pt idx="573">
                  <c:v>19510</c:v>
                </c:pt>
                <c:pt idx="574">
                  <c:v>19509</c:v>
                </c:pt>
                <c:pt idx="575">
                  <c:v>19504</c:v>
                </c:pt>
                <c:pt idx="576">
                  <c:v>19501</c:v>
                </c:pt>
                <c:pt idx="577">
                  <c:v>19497</c:v>
                </c:pt>
                <c:pt idx="578">
                  <c:v>19495</c:v>
                </c:pt>
                <c:pt idx="579">
                  <c:v>19494</c:v>
                </c:pt>
                <c:pt idx="580">
                  <c:v>19486</c:v>
                </c:pt>
                <c:pt idx="581">
                  <c:v>19484</c:v>
                </c:pt>
                <c:pt idx="582">
                  <c:v>19480</c:v>
                </c:pt>
                <c:pt idx="583">
                  <c:v>19480</c:v>
                </c:pt>
                <c:pt idx="584">
                  <c:v>19476</c:v>
                </c:pt>
                <c:pt idx="585">
                  <c:v>19466</c:v>
                </c:pt>
                <c:pt idx="586">
                  <c:v>19455</c:v>
                </c:pt>
                <c:pt idx="587">
                  <c:v>19454</c:v>
                </c:pt>
                <c:pt idx="588">
                  <c:v>19450</c:v>
                </c:pt>
                <c:pt idx="589">
                  <c:v>19442</c:v>
                </c:pt>
                <c:pt idx="590">
                  <c:v>19441</c:v>
                </c:pt>
                <c:pt idx="591">
                  <c:v>19429</c:v>
                </c:pt>
                <c:pt idx="592">
                  <c:v>19425</c:v>
                </c:pt>
                <c:pt idx="593">
                  <c:v>19421</c:v>
                </c:pt>
                <c:pt idx="594">
                  <c:v>19419</c:v>
                </c:pt>
                <c:pt idx="595">
                  <c:v>19414</c:v>
                </c:pt>
                <c:pt idx="596">
                  <c:v>19412</c:v>
                </c:pt>
                <c:pt idx="597">
                  <c:v>19409</c:v>
                </c:pt>
                <c:pt idx="598">
                  <c:v>19404</c:v>
                </c:pt>
                <c:pt idx="599">
                  <c:v>19403</c:v>
                </c:pt>
                <c:pt idx="600">
                  <c:v>19396</c:v>
                </c:pt>
                <c:pt idx="601">
                  <c:v>19384</c:v>
                </c:pt>
                <c:pt idx="602">
                  <c:v>19383</c:v>
                </c:pt>
                <c:pt idx="603">
                  <c:v>19380</c:v>
                </c:pt>
                <c:pt idx="604">
                  <c:v>19374</c:v>
                </c:pt>
                <c:pt idx="605">
                  <c:v>19374</c:v>
                </c:pt>
                <c:pt idx="606">
                  <c:v>19368</c:v>
                </c:pt>
                <c:pt idx="607">
                  <c:v>19359</c:v>
                </c:pt>
                <c:pt idx="608">
                  <c:v>19353</c:v>
                </c:pt>
                <c:pt idx="609">
                  <c:v>19350</c:v>
                </c:pt>
                <c:pt idx="610">
                  <c:v>19345</c:v>
                </c:pt>
                <c:pt idx="611">
                  <c:v>19343</c:v>
                </c:pt>
                <c:pt idx="612">
                  <c:v>19340</c:v>
                </c:pt>
                <c:pt idx="613">
                  <c:v>19336</c:v>
                </c:pt>
                <c:pt idx="614">
                  <c:v>19329</c:v>
                </c:pt>
                <c:pt idx="615">
                  <c:v>19325</c:v>
                </c:pt>
                <c:pt idx="616">
                  <c:v>19323</c:v>
                </c:pt>
                <c:pt idx="617">
                  <c:v>19312</c:v>
                </c:pt>
                <c:pt idx="618">
                  <c:v>19308</c:v>
                </c:pt>
                <c:pt idx="619">
                  <c:v>19307</c:v>
                </c:pt>
                <c:pt idx="620">
                  <c:v>19305</c:v>
                </c:pt>
                <c:pt idx="621">
                  <c:v>19303</c:v>
                </c:pt>
                <c:pt idx="622">
                  <c:v>19300</c:v>
                </c:pt>
                <c:pt idx="623">
                  <c:v>19298</c:v>
                </c:pt>
                <c:pt idx="624">
                  <c:v>19296</c:v>
                </c:pt>
                <c:pt idx="625">
                  <c:v>19291</c:v>
                </c:pt>
                <c:pt idx="626">
                  <c:v>19289</c:v>
                </c:pt>
                <c:pt idx="627">
                  <c:v>19289</c:v>
                </c:pt>
                <c:pt idx="628">
                  <c:v>19289</c:v>
                </c:pt>
                <c:pt idx="629">
                  <c:v>19288</c:v>
                </c:pt>
                <c:pt idx="630">
                  <c:v>19286</c:v>
                </c:pt>
                <c:pt idx="631">
                  <c:v>19284</c:v>
                </c:pt>
                <c:pt idx="632">
                  <c:v>19279</c:v>
                </c:pt>
                <c:pt idx="633">
                  <c:v>19276</c:v>
                </c:pt>
                <c:pt idx="634">
                  <c:v>19276</c:v>
                </c:pt>
                <c:pt idx="635">
                  <c:v>19274</c:v>
                </c:pt>
                <c:pt idx="636">
                  <c:v>19274</c:v>
                </c:pt>
                <c:pt idx="637">
                  <c:v>19265</c:v>
                </c:pt>
                <c:pt idx="638">
                  <c:v>19265</c:v>
                </c:pt>
                <c:pt idx="639">
                  <c:v>19264</c:v>
                </c:pt>
                <c:pt idx="640">
                  <c:v>19261</c:v>
                </c:pt>
                <c:pt idx="641">
                  <c:v>19256</c:v>
                </c:pt>
                <c:pt idx="642">
                  <c:v>19252</c:v>
                </c:pt>
                <c:pt idx="643">
                  <c:v>19252</c:v>
                </c:pt>
                <c:pt idx="644">
                  <c:v>19249</c:v>
                </c:pt>
                <c:pt idx="645">
                  <c:v>19247</c:v>
                </c:pt>
                <c:pt idx="646">
                  <c:v>19234</c:v>
                </c:pt>
                <c:pt idx="647">
                  <c:v>19232</c:v>
                </c:pt>
                <c:pt idx="648">
                  <c:v>19232</c:v>
                </c:pt>
                <c:pt idx="649">
                  <c:v>19229</c:v>
                </c:pt>
                <c:pt idx="650">
                  <c:v>19224</c:v>
                </c:pt>
                <c:pt idx="651">
                  <c:v>19222</c:v>
                </c:pt>
                <c:pt idx="652">
                  <c:v>19213</c:v>
                </c:pt>
                <c:pt idx="653">
                  <c:v>19213</c:v>
                </c:pt>
                <c:pt idx="654">
                  <c:v>19211</c:v>
                </c:pt>
                <c:pt idx="655">
                  <c:v>19208</c:v>
                </c:pt>
                <c:pt idx="656">
                  <c:v>19202</c:v>
                </c:pt>
                <c:pt idx="657">
                  <c:v>19201</c:v>
                </c:pt>
                <c:pt idx="658">
                  <c:v>19192</c:v>
                </c:pt>
                <c:pt idx="659">
                  <c:v>19192</c:v>
                </c:pt>
                <c:pt idx="660">
                  <c:v>19187</c:v>
                </c:pt>
                <c:pt idx="661">
                  <c:v>19184</c:v>
                </c:pt>
                <c:pt idx="662">
                  <c:v>19182</c:v>
                </c:pt>
                <c:pt idx="663">
                  <c:v>19179</c:v>
                </c:pt>
                <c:pt idx="664">
                  <c:v>19177</c:v>
                </c:pt>
                <c:pt idx="665">
                  <c:v>19164</c:v>
                </c:pt>
                <c:pt idx="666">
                  <c:v>19161</c:v>
                </c:pt>
                <c:pt idx="667">
                  <c:v>19157</c:v>
                </c:pt>
                <c:pt idx="668">
                  <c:v>19123</c:v>
                </c:pt>
                <c:pt idx="669">
                  <c:v>19117</c:v>
                </c:pt>
                <c:pt idx="670">
                  <c:v>19116</c:v>
                </c:pt>
                <c:pt idx="671">
                  <c:v>19111</c:v>
                </c:pt>
                <c:pt idx="672">
                  <c:v>19106</c:v>
                </c:pt>
                <c:pt idx="673">
                  <c:v>19105</c:v>
                </c:pt>
                <c:pt idx="674">
                  <c:v>19104</c:v>
                </c:pt>
                <c:pt idx="675">
                  <c:v>19101</c:v>
                </c:pt>
                <c:pt idx="676">
                  <c:v>19100</c:v>
                </c:pt>
                <c:pt idx="677">
                  <c:v>19097</c:v>
                </c:pt>
                <c:pt idx="678">
                  <c:v>19096</c:v>
                </c:pt>
                <c:pt idx="679">
                  <c:v>19090</c:v>
                </c:pt>
                <c:pt idx="680">
                  <c:v>19089</c:v>
                </c:pt>
                <c:pt idx="681">
                  <c:v>19084</c:v>
                </c:pt>
                <c:pt idx="682">
                  <c:v>19082</c:v>
                </c:pt>
                <c:pt idx="683">
                  <c:v>19079</c:v>
                </c:pt>
                <c:pt idx="684">
                  <c:v>19075</c:v>
                </c:pt>
                <c:pt idx="685">
                  <c:v>19075</c:v>
                </c:pt>
                <c:pt idx="686">
                  <c:v>19070</c:v>
                </c:pt>
                <c:pt idx="687">
                  <c:v>19061</c:v>
                </c:pt>
                <c:pt idx="688">
                  <c:v>19058</c:v>
                </c:pt>
                <c:pt idx="689">
                  <c:v>19053</c:v>
                </c:pt>
                <c:pt idx="690">
                  <c:v>19043</c:v>
                </c:pt>
                <c:pt idx="691">
                  <c:v>19035</c:v>
                </c:pt>
                <c:pt idx="692">
                  <c:v>19032</c:v>
                </c:pt>
                <c:pt idx="693">
                  <c:v>19028</c:v>
                </c:pt>
                <c:pt idx="694">
                  <c:v>19022</c:v>
                </c:pt>
                <c:pt idx="695">
                  <c:v>19021</c:v>
                </c:pt>
                <c:pt idx="696">
                  <c:v>19021</c:v>
                </c:pt>
                <c:pt idx="697">
                  <c:v>19004</c:v>
                </c:pt>
                <c:pt idx="698">
                  <c:v>19000</c:v>
                </c:pt>
                <c:pt idx="699">
                  <c:v>19000</c:v>
                </c:pt>
                <c:pt idx="700">
                  <c:v>18987</c:v>
                </c:pt>
                <c:pt idx="701">
                  <c:v>18987</c:v>
                </c:pt>
                <c:pt idx="702">
                  <c:v>18984</c:v>
                </c:pt>
                <c:pt idx="703">
                  <c:v>18980</c:v>
                </c:pt>
                <c:pt idx="704">
                  <c:v>18972</c:v>
                </c:pt>
                <c:pt idx="705">
                  <c:v>18969</c:v>
                </c:pt>
                <c:pt idx="706">
                  <c:v>18967</c:v>
                </c:pt>
                <c:pt idx="707">
                  <c:v>18963</c:v>
                </c:pt>
                <c:pt idx="708">
                  <c:v>18963</c:v>
                </c:pt>
                <c:pt idx="709">
                  <c:v>18955</c:v>
                </c:pt>
                <c:pt idx="710">
                  <c:v>18954</c:v>
                </c:pt>
                <c:pt idx="711">
                  <c:v>18951</c:v>
                </c:pt>
                <c:pt idx="712">
                  <c:v>18949</c:v>
                </c:pt>
                <c:pt idx="713">
                  <c:v>18945</c:v>
                </c:pt>
                <c:pt idx="714">
                  <c:v>18944</c:v>
                </c:pt>
                <c:pt idx="715">
                  <c:v>18940</c:v>
                </c:pt>
                <c:pt idx="716">
                  <c:v>18939</c:v>
                </c:pt>
                <c:pt idx="717">
                  <c:v>18937</c:v>
                </c:pt>
                <c:pt idx="718">
                  <c:v>18933</c:v>
                </c:pt>
                <c:pt idx="719">
                  <c:v>18927</c:v>
                </c:pt>
                <c:pt idx="720">
                  <c:v>18927</c:v>
                </c:pt>
                <c:pt idx="721">
                  <c:v>18923</c:v>
                </c:pt>
                <c:pt idx="722">
                  <c:v>18922</c:v>
                </c:pt>
                <c:pt idx="723">
                  <c:v>18912</c:v>
                </c:pt>
                <c:pt idx="724">
                  <c:v>18911</c:v>
                </c:pt>
                <c:pt idx="725">
                  <c:v>18911</c:v>
                </c:pt>
                <c:pt idx="726">
                  <c:v>18901</c:v>
                </c:pt>
                <c:pt idx="727">
                  <c:v>18897</c:v>
                </c:pt>
                <c:pt idx="728">
                  <c:v>18897</c:v>
                </c:pt>
                <c:pt idx="729">
                  <c:v>18895</c:v>
                </c:pt>
                <c:pt idx="730">
                  <c:v>18894</c:v>
                </c:pt>
                <c:pt idx="731">
                  <c:v>18893</c:v>
                </c:pt>
                <c:pt idx="732">
                  <c:v>18891</c:v>
                </c:pt>
                <c:pt idx="733">
                  <c:v>18891</c:v>
                </c:pt>
                <c:pt idx="734">
                  <c:v>18887</c:v>
                </c:pt>
                <c:pt idx="735">
                  <c:v>18884</c:v>
                </c:pt>
                <c:pt idx="736">
                  <c:v>18877</c:v>
                </c:pt>
                <c:pt idx="737">
                  <c:v>18871</c:v>
                </c:pt>
                <c:pt idx="738">
                  <c:v>18871</c:v>
                </c:pt>
                <c:pt idx="739">
                  <c:v>18871</c:v>
                </c:pt>
                <c:pt idx="740">
                  <c:v>18868</c:v>
                </c:pt>
                <c:pt idx="741">
                  <c:v>18867</c:v>
                </c:pt>
                <c:pt idx="742">
                  <c:v>18864</c:v>
                </c:pt>
                <c:pt idx="743">
                  <c:v>18860</c:v>
                </c:pt>
                <c:pt idx="744">
                  <c:v>18849</c:v>
                </c:pt>
                <c:pt idx="745">
                  <c:v>18848</c:v>
                </c:pt>
                <c:pt idx="746">
                  <c:v>18844</c:v>
                </c:pt>
                <c:pt idx="747">
                  <c:v>18839</c:v>
                </c:pt>
                <c:pt idx="748">
                  <c:v>18827</c:v>
                </c:pt>
                <c:pt idx="749">
                  <c:v>18826</c:v>
                </c:pt>
                <c:pt idx="750">
                  <c:v>18824</c:v>
                </c:pt>
                <c:pt idx="751">
                  <c:v>18815</c:v>
                </c:pt>
                <c:pt idx="752">
                  <c:v>18815</c:v>
                </c:pt>
                <c:pt idx="753">
                  <c:v>18811</c:v>
                </c:pt>
                <c:pt idx="754">
                  <c:v>18810</c:v>
                </c:pt>
                <c:pt idx="755">
                  <c:v>18807</c:v>
                </c:pt>
                <c:pt idx="756">
                  <c:v>18807</c:v>
                </c:pt>
                <c:pt idx="757">
                  <c:v>18793</c:v>
                </c:pt>
                <c:pt idx="758">
                  <c:v>18792</c:v>
                </c:pt>
                <c:pt idx="759">
                  <c:v>18792</c:v>
                </c:pt>
                <c:pt idx="760">
                  <c:v>18790</c:v>
                </c:pt>
                <c:pt idx="761">
                  <c:v>18786</c:v>
                </c:pt>
                <c:pt idx="762">
                  <c:v>18784</c:v>
                </c:pt>
                <c:pt idx="763">
                  <c:v>18783</c:v>
                </c:pt>
                <c:pt idx="764">
                  <c:v>18776</c:v>
                </c:pt>
                <c:pt idx="765">
                  <c:v>18773</c:v>
                </c:pt>
                <c:pt idx="766">
                  <c:v>18771</c:v>
                </c:pt>
                <c:pt idx="767">
                  <c:v>18768</c:v>
                </c:pt>
                <c:pt idx="768">
                  <c:v>18764</c:v>
                </c:pt>
                <c:pt idx="769">
                  <c:v>18754</c:v>
                </c:pt>
                <c:pt idx="770">
                  <c:v>18753</c:v>
                </c:pt>
                <c:pt idx="771">
                  <c:v>18750</c:v>
                </c:pt>
                <c:pt idx="772">
                  <c:v>18750</c:v>
                </c:pt>
                <c:pt idx="773">
                  <c:v>18749</c:v>
                </c:pt>
                <c:pt idx="774">
                  <c:v>18742</c:v>
                </c:pt>
                <c:pt idx="775">
                  <c:v>18742</c:v>
                </c:pt>
                <c:pt idx="776">
                  <c:v>18738</c:v>
                </c:pt>
                <c:pt idx="777">
                  <c:v>18734</c:v>
                </c:pt>
                <c:pt idx="778">
                  <c:v>18730</c:v>
                </c:pt>
                <c:pt idx="779">
                  <c:v>18729</c:v>
                </c:pt>
                <c:pt idx="780">
                  <c:v>18724</c:v>
                </c:pt>
                <c:pt idx="781">
                  <c:v>18723</c:v>
                </c:pt>
                <c:pt idx="782">
                  <c:v>18720</c:v>
                </c:pt>
                <c:pt idx="783">
                  <c:v>18719</c:v>
                </c:pt>
                <c:pt idx="784">
                  <c:v>18718</c:v>
                </c:pt>
                <c:pt idx="785">
                  <c:v>18718</c:v>
                </c:pt>
                <c:pt idx="786">
                  <c:v>18716</c:v>
                </c:pt>
                <c:pt idx="787">
                  <c:v>18715</c:v>
                </c:pt>
                <c:pt idx="788">
                  <c:v>18709</c:v>
                </c:pt>
                <c:pt idx="789">
                  <c:v>18707</c:v>
                </c:pt>
                <c:pt idx="790">
                  <c:v>18707</c:v>
                </c:pt>
                <c:pt idx="791">
                  <c:v>18707</c:v>
                </c:pt>
                <c:pt idx="792">
                  <c:v>18703</c:v>
                </c:pt>
                <c:pt idx="793">
                  <c:v>18702</c:v>
                </c:pt>
                <c:pt idx="794">
                  <c:v>18701</c:v>
                </c:pt>
                <c:pt idx="795">
                  <c:v>18701</c:v>
                </c:pt>
                <c:pt idx="796">
                  <c:v>18701</c:v>
                </c:pt>
                <c:pt idx="797">
                  <c:v>18698</c:v>
                </c:pt>
                <c:pt idx="798">
                  <c:v>18697</c:v>
                </c:pt>
                <c:pt idx="799">
                  <c:v>18696</c:v>
                </c:pt>
                <c:pt idx="800">
                  <c:v>18679</c:v>
                </c:pt>
                <c:pt idx="801">
                  <c:v>18678</c:v>
                </c:pt>
                <c:pt idx="802">
                  <c:v>18673</c:v>
                </c:pt>
                <c:pt idx="803">
                  <c:v>18671</c:v>
                </c:pt>
                <c:pt idx="804">
                  <c:v>18671</c:v>
                </c:pt>
                <c:pt idx="805">
                  <c:v>18668</c:v>
                </c:pt>
                <c:pt idx="806">
                  <c:v>18665</c:v>
                </c:pt>
                <c:pt idx="807">
                  <c:v>18658</c:v>
                </c:pt>
                <c:pt idx="808">
                  <c:v>18655</c:v>
                </c:pt>
                <c:pt idx="809">
                  <c:v>18655</c:v>
                </c:pt>
                <c:pt idx="810">
                  <c:v>18649</c:v>
                </c:pt>
                <c:pt idx="811">
                  <c:v>18647</c:v>
                </c:pt>
                <c:pt idx="812">
                  <c:v>18637</c:v>
                </c:pt>
                <c:pt idx="813">
                  <c:v>18634</c:v>
                </c:pt>
                <c:pt idx="814">
                  <c:v>18629</c:v>
                </c:pt>
                <c:pt idx="815">
                  <c:v>18628</c:v>
                </c:pt>
                <c:pt idx="816">
                  <c:v>18621</c:v>
                </c:pt>
                <c:pt idx="817">
                  <c:v>18604</c:v>
                </c:pt>
                <c:pt idx="818">
                  <c:v>18602</c:v>
                </c:pt>
                <c:pt idx="819">
                  <c:v>18600</c:v>
                </c:pt>
                <c:pt idx="820">
                  <c:v>18600</c:v>
                </c:pt>
                <c:pt idx="821">
                  <c:v>18599</c:v>
                </c:pt>
                <c:pt idx="822">
                  <c:v>18598</c:v>
                </c:pt>
                <c:pt idx="823">
                  <c:v>18597</c:v>
                </c:pt>
                <c:pt idx="824">
                  <c:v>18596</c:v>
                </c:pt>
                <c:pt idx="825">
                  <c:v>18594</c:v>
                </c:pt>
                <c:pt idx="826">
                  <c:v>18592</c:v>
                </c:pt>
                <c:pt idx="827">
                  <c:v>18589</c:v>
                </c:pt>
                <c:pt idx="828">
                  <c:v>18588</c:v>
                </c:pt>
                <c:pt idx="829">
                  <c:v>18580</c:v>
                </c:pt>
                <c:pt idx="830">
                  <c:v>18579</c:v>
                </c:pt>
                <c:pt idx="831">
                  <c:v>18577</c:v>
                </c:pt>
                <c:pt idx="832">
                  <c:v>18570</c:v>
                </c:pt>
                <c:pt idx="833">
                  <c:v>18570</c:v>
                </c:pt>
                <c:pt idx="834">
                  <c:v>18567</c:v>
                </c:pt>
                <c:pt idx="835">
                  <c:v>18558</c:v>
                </c:pt>
                <c:pt idx="836">
                  <c:v>18557</c:v>
                </c:pt>
                <c:pt idx="837">
                  <c:v>18555</c:v>
                </c:pt>
                <c:pt idx="838">
                  <c:v>18549</c:v>
                </c:pt>
                <c:pt idx="839">
                  <c:v>18548</c:v>
                </c:pt>
                <c:pt idx="840">
                  <c:v>18544</c:v>
                </c:pt>
                <c:pt idx="841">
                  <c:v>18544</c:v>
                </c:pt>
                <c:pt idx="842">
                  <c:v>18540</c:v>
                </c:pt>
                <c:pt idx="843">
                  <c:v>18538</c:v>
                </c:pt>
                <c:pt idx="844">
                  <c:v>18537</c:v>
                </c:pt>
                <c:pt idx="845">
                  <c:v>18532</c:v>
                </c:pt>
                <c:pt idx="846">
                  <c:v>18530</c:v>
                </c:pt>
                <c:pt idx="847">
                  <c:v>18521</c:v>
                </c:pt>
                <c:pt idx="848">
                  <c:v>18519</c:v>
                </c:pt>
                <c:pt idx="849">
                  <c:v>18519</c:v>
                </c:pt>
                <c:pt idx="850">
                  <c:v>18517</c:v>
                </c:pt>
                <c:pt idx="851">
                  <c:v>18514</c:v>
                </c:pt>
                <c:pt idx="852">
                  <c:v>18514</c:v>
                </c:pt>
                <c:pt idx="853">
                  <c:v>18501</c:v>
                </c:pt>
                <c:pt idx="854">
                  <c:v>18499</c:v>
                </c:pt>
                <c:pt idx="855">
                  <c:v>18496</c:v>
                </c:pt>
                <c:pt idx="856">
                  <c:v>18495</c:v>
                </c:pt>
                <c:pt idx="857">
                  <c:v>18483</c:v>
                </c:pt>
                <c:pt idx="858">
                  <c:v>18482</c:v>
                </c:pt>
                <c:pt idx="859">
                  <c:v>18479</c:v>
                </c:pt>
                <c:pt idx="860">
                  <c:v>18472</c:v>
                </c:pt>
                <c:pt idx="861">
                  <c:v>18470</c:v>
                </c:pt>
                <c:pt idx="862">
                  <c:v>18468</c:v>
                </c:pt>
                <c:pt idx="863">
                  <c:v>18464</c:v>
                </c:pt>
                <c:pt idx="864">
                  <c:v>18461</c:v>
                </c:pt>
                <c:pt idx="865">
                  <c:v>18455</c:v>
                </c:pt>
                <c:pt idx="866">
                  <c:v>18454</c:v>
                </c:pt>
                <c:pt idx="867">
                  <c:v>18452</c:v>
                </c:pt>
                <c:pt idx="868">
                  <c:v>18451</c:v>
                </c:pt>
                <c:pt idx="869">
                  <c:v>18445</c:v>
                </c:pt>
                <c:pt idx="870">
                  <c:v>18440</c:v>
                </c:pt>
                <c:pt idx="871">
                  <c:v>18436</c:v>
                </c:pt>
                <c:pt idx="872">
                  <c:v>18435</c:v>
                </c:pt>
                <c:pt idx="873">
                  <c:v>18430</c:v>
                </c:pt>
                <c:pt idx="874">
                  <c:v>18429</c:v>
                </c:pt>
                <c:pt idx="875">
                  <c:v>18423</c:v>
                </c:pt>
                <c:pt idx="876">
                  <c:v>18414</c:v>
                </c:pt>
                <c:pt idx="877">
                  <c:v>18411</c:v>
                </c:pt>
                <c:pt idx="878">
                  <c:v>18405</c:v>
                </c:pt>
                <c:pt idx="879">
                  <c:v>18404</c:v>
                </c:pt>
                <c:pt idx="880">
                  <c:v>18397</c:v>
                </c:pt>
                <c:pt idx="881">
                  <c:v>18393</c:v>
                </c:pt>
                <c:pt idx="882">
                  <c:v>18391</c:v>
                </c:pt>
                <c:pt idx="883">
                  <c:v>18390</c:v>
                </c:pt>
                <c:pt idx="884">
                  <c:v>18385</c:v>
                </c:pt>
                <c:pt idx="885">
                  <c:v>18384</c:v>
                </c:pt>
                <c:pt idx="886">
                  <c:v>18380</c:v>
                </c:pt>
                <c:pt idx="887">
                  <c:v>18376</c:v>
                </c:pt>
                <c:pt idx="888">
                  <c:v>18373</c:v>
                </c:pt>
                <c:pt idx="889">
                  <c:v>18370</c:v>
                </c:pt>
                <c:pt idx="890">
                  <c:v>18369</c:v>
                </c:pt>
                <c:pt idx="891">
                  <c:v>18368</c:v>
                </c:pt>
                <c:pt idx="892">
                  <c:v>18365</c:v>
                </c:pt>
                <c:pt idx="893">
                  <c:v>18362</c:v>
                </c:pt>
                <c:pt idx="894">
                  <c:v>18360</c:v>
                </c:pt>
                <c:pt idx="895">
                  <c:v>18360</c:v>
                </c:pt>
                <c:pt idx="896">
                  <c:v>18351</c:v>
                </c:pt>
                <c:pt idx="897">
                  <c:v>18350</c:v>
                </c:pt>
                <c:pt idx="898">
                  <c:v>18349</c:v>
                </c:pt>
                <c:pt idx="899">
                  <c:v>18341</c:v>
                </c:pt>
                <c:pt idx="900">
                  <c:v>18341</c:v>
                </c:pt>
                <c:pt idx="901">
                  <c:v>18340</c:v>
                </c:pt>
                <c:pt idx="902">
                  <c:v>18337</c:v>
                </c:pt>
                <c:pt idx="903">
                  <c:v>18334</c:v>
                </c:pt>
                <c:pt idx="904">
                  <c:v>18319</c:v>
                </c:pt>
                <c:pt idx="905">
                  <c:v>18308</c:v>
                </c:pt>
                <c:pt idx="906">
                  <c:v>18308</c:v>
                </c:pt>
                <c:pt idx="907">
                  <c:v>18304</c:v>
                </c:pt>
                <c:pt idx="908">
                  <c:v>18300</c:v>
                </c:pt>
                <c:pt idx="909">
                  <c:v>18299</c:v>
                </c:pt>
                <c:pt idx="910">
                  <c:v>18296</c:v>
                </c:pt>
                <c:pt idx="911">
                  <c:v>18291</c:v>
                </c:pt>
                <c:pt idx="912">
                  <c:v>18288</c:v>
                </c:pt>
                <c:pt idx="913">
                  <c:v>18284</c:v>
                </c:pt>
                <c:pt idx="914">
                  <c:v>18284</c:v>
                </c:pt>
                <c:pt idx="915">
                  <c:v>18278</c:v>
                </c:pt>
                <c:pt idx="916">
                  <c:v>18275</c:v>
                </c:pt>
                <c:pt idx="917">
                  <c:v>18273</c:v>
                </c:pt>
                <c:pt idx="918">
                  <c:v>18272</c:v>
                </c:pt>
                <c:pt idx="919">
                  <c:v>18271</c:v>
                </c:pt>
                <c:pt idx="920">
                  <c:v>18271</c:v>
                </c:pt>
                <c:pt idx="921">
                  <c:v>18270</c:v>
                </c:pt>
                <c:pt idx="922">
                  <c:v>18270</c:v>
                </c:pt>
                <c:pt idx="923">
                  <c:v>18269</c:v>
                </c:pt>
                <c:pt idx="924">
                  <c:v>18263</c:v>
                </c:pt>
                <c:pt idx="925">
                  <c:v>18258</c:v>
                </c:pt>
                <c:pt idx="926">
                  <c:v>18251</c:v>
                </c:pt>
                <c:pt idx="927">
                  <c:v>18240</c:v>
                </c:pt>
                <c:pt idx="928">
                  <c:v>18238</c:v>
                </c:pt>
                <c:pt idx="929">
                  <c:v>18230</c:v>
                </c:pt>
                <c:pt idx="930">
                  <c:v>18222</c:v>
                </c:pt>
                <c:pt idx="931">
                  <c:v>18215</c:v>
                </c:pt>
                <c:pt idx="932">
                  <c:v>18214</c:v>
                </c:pt>
                <c:pt idx="933">
                  <c:v>18214</c:v>
                </c:pt>
                <c:pt idx="934">
                  <c:v>18211</c:v>
                </c:pt>
                <c:pt idx="935">
                  <c:v>18210</c:v>
                </c:pt>
                <c:pt idx="936">
                  <c:v>18203</c:v>
                </c:pt>
                <c:pt idx="937">
                  <c:v>18202</c:v>
                </c:pt>
                <c:pt idx="938">
                  <c:v>18197</c:v>
                </c:pt>
                <c:pt idx="939">
                  <c:v>18193</c:v>
                </c:pt>
                <c:pt idx="940">
                  <c:v>18192</c:v>
                </c:pt>
                <c:pt idx="941">
                  <c:v>18191</c:v>
                </c:pt>
                <c:pt idx="942">
                  <c:v>18191</c:v>
                </c:pt>
                <c:pt idx="943">
                  <c:v>18189</c:v>
                </c:pt>
                <c:pt idx="944">
                  <c:v>18189</c:v>
                </c:pt>
                <c:pt idx="945">
                  <c:v>18188</c:v>
                </c:pt>
                <c:pt idx="946">
                  <c:v>18184</c:v>
                </c:pt>
                <c:pt idx="947">
                  <c:v>18183</c:v>
                </c:pt>
                <c:pt idx="948">
                  <c:v>18181</c:v>
                </c:pt>
                <c:pt idx="949">
                  <c:v>18180</c:v>
                </c:pt>
                <c:pt idx="950">
                  <c:v>18178</c:v>
                </c:pt>
                <c:pt idx="951">
                  <c:v>18177</c:v>
                </c:pt>
                <c:pt idx="952">
                  <c:v>18168</c:v>
                </c:pt>
                <c:pt idx="953">
                  <c:v>18158</c:v>
                </c:pt>
                <c:pt idx="954">
                  <c:v>18158</c:v>
                </c:pt>
                <c:pt idx="955">
                  <c:v>18153</c:v>
                </c:pt>
                <c:pt idx="956">
                  <c:v>18149</c:v>
                </c:pt>
                <c:pt idx="957">
                  <c:v>18149</c:v>
                </c:pt>
                <c:pt idx="958">
                  <c:v>18144</c:v>
                </c:pt>
                <c:pt idx="959">
                  <c:v>18135</c:v>
                </c:pt>
                <c:pt idx="960">
                  <c:v>18133</c:v>
                </c:pt>
                <c:pt idx="961">
                  <c:v>18132</c:v>
                </c:pt>
                <c:pt idx="962">
                  <c:v>18131</c:v>
                </c:pt>
                <c:pt idx="963">
                  <c:v>18130</c:v>
                </c:pt>
                <c:pt idx="964">
                  <c:v>18129</c:v>
                </c:pt>
                <c:pt idx="965">
                  <c:v>18126</c:v>
                </c:pt>
                <c:pt idx="966">
                  <c:v>18122</c:v>
                </c:pt>
                <c:pt idx="967">
                  <c:v>18121</c:v>
                </c:pt>
                <c:pt idx="968">
                  <c:v>18120</c:v>
                </c:pt>
                <c:pt idx="969">
                  <c:v>18119</c:v>
                </c:pt>
                <c:pt idx="970">
                  <c:v>18117</c:v>
                </c:pt>
                <c:pt idx="971">
                  <c:v>18116</c:v>
                </c:pt>
                <c:pt idx="972">
                  <c:v>18114</c:v>
                </c:pt>
                <c:pt idx="973">
                  <c:v>18114</c:v>
                </c:pt>
                <c:pt idx="974">
                  <c:v>18112</c:v>
                </c:pt>
                <c:pt idx="975">
                  <c:v>18110</c:v>
                </c:pt>
                <c:pt idx="976">
                  <c:v>18107</c:v>
                </c:pt>
                <c:pt idx="977">
                  <c:v>18107</c:v>
                </c:pt>
                <c:pt idx="978">
                  <c:v>18104</c:v>
                </c:pt>
                <c:pt idx="979">
                  <c:v>18102</c:v>
                </c:pt>
                <c:pt idx="980">
                  <c:v>18100</c:v>
                </c:pt>
                <c:pt idx="981">
                  <c:v>18096</c:v>
                </c:pt>
                <c:pt idx="982">
                  <c:v>18096</c:v>
                </c:pt>
                <c:pt idx="983">
                  <c:v>18092</c:v>
                </c:pt>
                <c:pt idx="984">
                  <c:v>18091</c:v>
                </c:pt>
                <c:pt idx="985">
                  <c:v>18088</c:v>
                </c:pt>
                <c:pt idx="986">
                  <c:v>18087</c:v>
                </c:pt>
                <c:pt idx="987">
                  <c:v>18081</c:v>
                </c:pt>
                <c:pt idx="988">
                  <c:v>18076</c:v>
                </c:pt>
                <c:pt idx="989">
                  <c:v>18071</c:v>
                </c:pt>
                <c:pt idx="990">
                  <c:v>18067</c:v>
                </c:pt>
                <c:pt idx="991">
                  <c:v>18067</c:v>
                </c:pt>
                <c:pt idx="992">
                  <c:v>18067</c:v>
                </c:pt>
                <c:pt idx="993">
                  <c:v>18065</c:v>
                </c:pt>
                <c:pt idx="994">
                  <c:v>18061</c:v>
                </c:pt>
                <c:pt idx="995">
                  <c:v>18061</c:v>
                </c:pt>
                <c:pt idx="996">
                  <c:v>18060</c:v>
                </c:pt>
                <c:pt idx="997">
                  <c:v>18057</c:v>
                </c:pt>
                <c:pt idx="998">
                  <c:v>18057</c:v>
                </c:pt>
                <c:pt idx="999">
                  <c:v>18050</c:v>
                </c:pt>
                <c:pt idx="1000">
                  <c:v>18050</c:v>
                </c:pt>
                <c:pt idx="1001">
                  <c:v>18044</c:v>
                </c:pt>
                <c:pt idx="1002">
                  <c:v>18041</c:v>
                </c:pt>
                <c:pt idx="1003">
                  <c:v>18040</c:v>
                </c:pt>
                <c:pt idx="1004">
                  <c:v>18038</c:v>
                </c:pt>
                <c:pt idx="1005">
                  <c:v>18037</c:v>
                </c:pt>
                <c:pt idx="1006">
                  <c:v>18035</c:v>
                </c:pt>
                <c:pt idx="1007">
                  <c:v>18031</c:v>
                </c:pt>
                <c:pt idx="1008">
                  <c:v>18031</c:v>
                </c:pt>
                <c:pt idx="1009">
                  <c:v>18028</c:v>
                </c:pt>
                <c:pt idx="1010">
                  <c:v>18026</c:v>
                </c:pt>
                <c:pt idx="1011">
                  <c:v>18023</c:v>
                </c:pt>
                <c:pt idx="1012">
                  <c:v>18023</c:v>
                </c:pt>
                <c:pt idx="1013">
                  <c:v>18021</c:v>
                </c:pt>
                <c:pt idx="1014">
                  <c:v>18019</c:v>
                </c:pt>
                <c:pt idx="1015">
                  <c:v>18019</c:v>
                </c:pt>
                <c:pt idx="1016">
                  <c:v>18017</c:v>
                </c:pt>
                <c:pt idx="1017">
                  <c:v>18014</c:v>
                </c:pt>
                <c:pt idx="1018">
                  <c:v>18014</c:v>
                </c:pt>
                <c:pt idx="1019">
                  <c:v>18011</c:v>
                </c:pt>
                <c:pt idx="1020">
                  <c:v>18010</c:v>
                </c:pt>
                <c:pt idx="1021">
                  <c:v>18010</c:v>
                </c:pt>
                <c:pt idx="1022">
                  <c:v>18008</c:v>
                </c:pt>
                <c:pt idx="1023">
                  <c:v>18003</c:v>
                </c:pt>
                <c:pt idx="1024">
                  <c:v>17999</c:v>
                </c:pt>
                <c:pt idx="1025">
                  <c:v>17996</c:v>
                </c:pt>
                <c:pt idx="1026">
                  <c:v>17993</c:v>
                </c:pt>
                <c:pt idx="1027">
                  <c:v>17991</c:v>
                </c:pt>
                <c:pt idx="1028">
                  <c:v>17989</c:v>
                </c:pt>
                <c:pt idx="1029">
                  <c:v>17988</c:v>
                </c:pt>
                <c:pt idx="1030">
                  <c:v>17988</c:v>
                </c:pt>
                <c:pt idx="1031">
                  <c:v>17987</c:v>
                </c:pt>
                <c:pt idx="1032">
                  <c:v>17984</c:v>
                </c:pt>
                <c:pt idx="1033">
                  <c:v>17983</c:v>
                </c:pt>
                <c:pt idx="1034">
                  <c:v>17981</c:v>
                </c:pt>
                <c:pt idx="1035">
                  <c:v>17979</c:v>
                </c:pt>
                <c:pt idx="1036">
                  <c:v>17979</c:v>
                </c:pt>
                <c:pt idx="1037">
                  <c:v>17978</c:v>
                </c:pt>
                <c:pt idx="1038">
                  <c:v>17977</c:v>
                </c:pt>
                <c:pt idx="1039">
                  <c:v>17976</c:v>
                </c:pt>
                <c:pt idx="1040">
                  <c:v>17973</c:v>
                </c:pt>
                <c:pt idx="1041">
                  <c:v>17973</c:v>
                </c:pt>
                <c:pt idx="1042">
                  <c:v>17969</c:v>
                </c:pt>
                <c:pt idx="1043">
                  <c:v>17964</c:v>
                </c:pt>
                <c:pt idx="1044">
                  <c:v>17963</c:v>
                </c:pt>
                <c:pt idx="1045">
                  <c:v>17959</c:v>
                </c:pt>
                <c:pt idx="1046">
                  <c:v>17958</c:v>
                </c:pt>
                <c:pt idx="1047">
                  <c:v>17957</c:v>
                </c:pt>
                <c:pt idx="1048">
                  <c:v>17951</c:v>
                </c:pt>
                <c:pt idx="1049">
                  <c:v>17947</c:v>
                </c:pt>
                <c:pt idx="1050">
                  <c:v>17946</c:v>
                </c:pt>
                <c:pt idx="1051">
                  <c:v>17940</c:v>
                </c:pt>
                <c:pt idx="1052">
                  <c:v>17932</c:v>
                </c:pt>
                <c:pt idx="1053">
                  <c:v>17930</c:v>
                </c:pt>
                <c:pt idx="1054">
                  <c:v>17929</c:v>
                </c:pt>
                <c:pt idx="1055">
                  <c:v>17924</c:v>
                </c:pt>
                <c:pt idx="1056">
                  <c:v>17922</c:v>
                </c:pt>
                <c:pt idx="1057">
                  <c:v>17921</c:v>
                </c:pt>
                <c:pt idx="1058">
                  <c:v>17920</c:v>
                </c:pt>
                <c:pt idx="1059">
                  <c:v>17917</c:v>
                </c:pt>
                <c:pt idx="1060">
                  <c:v>17910</c:v>
                </c:pt>
                <c:pt idx="1061">
                  <c:v>17907</c:v>
                </c:pt>
                <c:pt idx="1062">
                  <c:v>17907</c:v>
                </c:pt>
                <c:pt idx="1063">
                  <c:v>17904</c:v>
                </c:pt>
                <c:pt idx="1064">
                  <c:v>17900</c:v>
                </c:pt>
                <c:pt idx="1065">
                  <c:v>17899</c:v>
                </c:pt>
                <c:pt idx="1066">
                  <c:v>17899</c:v>
                </c:pt>
                <c:pt idx="1067">
                  <c:v>17897</c:v>
                </c:pt>
                <c:pt idx="1068">
                  <c:v>17896</c:v>
                </c:pt>
                <c:pt idx="1069">
                  <c:v>17894</c:v>
                </c:pt>
                <c:pt idx="1070">
                  <c:v>17894</c:v>
                </c:pt>
                <c:pt idx="1071">
                  <c:v>17893</c:v>
                </c:pt>
                <c:pt idx="1072">
                  <c:v>17893</c:v>
                </c:pt>
                <c:pt idx="1073">
                  <c:v>17891</c:v>
                </c:pt>
                <c:pt idx="1074">
                  <c:v>17882</c:v>
                </c:pt>
                <c:pt idx="1075">
                  <c:v>17880</c:v>
                </c:pt>
                <c:pt idx="1076">
                  <c:v>17880</c:v>
                </c:pt>
                <c:pt idx="1077">
                  <c:v>17879</c:v>
                </c:pt>
                <c:pt idx="1078">
                  <c:v>17878</c:v>
                </c:pt>
                <c:pt idx="1079">
                  <c:v>17876</c:v>
                </c:pt>
                <c:pt idx="1080">
                  <c:v>17873</c:v>
                </c:pt>
                <c:pt idx="1081">
                  <c:v>17870</c:v>
                </c:pt>
                <c:pt idx="1082">
                  <c:v>17870</c:v>
                </c:pt>
                <c:pt idx="1083">
                  <c:v>17869</c:v>
                </c:pt>
                <c:pt idx="1084">
                  <c:v>17869</c:v>
                </c:pt>
                <c:pt idx="1085">
                  <c:v>17869</c:v>
                </c:pt>
                <c:pt idx="1086">
                  <c:v>17865</c:v>
                </c:pt>
                <c:pt idx="1087">
                  <c:v>17864</c:v>
                </c:pt>
                <c:pt idx="1088">
                  <c:v>17860</c:v>
                </c:pt>
                <c:pt idx="1089">
                  <c:v>17858</c:v>
                </c:pt>
                <c:pt idx="1090">
                  <c:v>17855</c:v>
                </c:pt>
                <c:pt idx="1091">
                  <c:v>17854</c:v>
                </c:pt>
                <c:pt idx="1092">
                  <c:v>17853</c:v>
                </c:pt>
                <c:pt idx="1093">
                  <c:v>17853</c:v>
                </c:pt>
                <c:pt idx="1094">
                  <c:v>17847</c:v>
                </c:pt>
                <c:pt idx="1095">
                  <c:v>17846</c:v>
                </c:pt>
                <c:pt idx="1096">
                  <c:v>17846</c:v>
                </c:pt>
                <c:pt idx="1097">
                  <c:v>17843</c:v>
                </c:pt>
                <c:pt idx="1098">
                  <c:v>17842</c:v>
                </c:pt>
                <c:pt idx="1099">
                  <c:v>17840</c:v>
                </c:pt>
                <c:pt idx="1100">
                  <c:v>17835</c:v>
                </c:pt>
                <c:pt idx="1101">
                  <c:v>17835</c:v>
                </c:pt>
                <c:pt idx="1102">
                  <c:v>17834</c:v>
                </c:pt>
                <c:pt idx="1103">
                  <c:v>17829</c:v>
                </c:pt>
                <c:pt idx="1104">
                  <c:v>17827</c:v>
                </c:pt>
                <c:pt idx="1105">
                  <c:v>17827</c:v>
                </c:pt>
                <c:pt idx="1106">
                  <c:v>17827</c:v>
                </c:pt>
                <c:pt idx="1107">
                  <c:v>17826</c:v>
                </c:pt>
                <c:pt idx="1108">
                  <c:v>17824</c:v>
                </c:pt>
                <c:pt idx="1109">
                  <c:v>17821</c:v>
                </c:pt>
                <c:pt idx="1110">
                  <c:v>17821</c:v>
                </c:pt>
                <c:pt idx="1111">
                  <c:v>17821</c:v>
                </c:pt>
                <c:pt idx="1112">
                  <c:v>17820</c:v>
                </c:pt>
                <c:pt idx="1113">
                  <c:v>17820</c:v>
                </c:pt>
                <c:pt idx="1114">
                  <c:v>17818</c:v>
                </c:pt>
                <c:pt idx="1115">
                  <c:v>17807</c:v>
                </c:pt>
                <c:pt idx="1116">
                  <c:v>17807</c:v>
                </c:pt>
                <c:pt idx="1117">
                  <c:v>17807</c:v>
                </c:pt>
                <c:pt idx="1118">
                  <c:v>17806</c:v>
                </c:pt>
                <c:pt idx="1119">
                  <c:v>17806</c:v>
                </c:pt>
                <c:pt idx="1120">
                  <c:v>17805</c:v>
                </c:pt>
                <c:pt idx="1121">
                  <c:v>17805</c:v>
                </c:pt>
                <c:pt idx="1122">
                  <c:v>17797</c:v>
                </c:pt>
                <c:pt idx="1123">
                  <c:v>17796</c:v>
                </c:pt>
                <c:pt idx="1124">
                  <c:v>17795</c:v>
                </c:pt>
                <c:pt idx="1125">
                  <c:v>17790</c:v>
                </c:pt>
                <c:pt idx="1126">
                  <c:v>17788</c:v>
                </c:pt>
                <c:pt idx="1127">
                  <c:v>17786</c:v>
                </c:pt>
                <c:pt idx="1128">
                  <c:v>17783</c:v>
                </c:pt>
                <c:pt idx="1129">
                  <c:v>17782</c:v>
                </c:pt>
                <c:pt idx="1130">
                  <c:v>17782</c:v>
                </c:pt>
                <c:pt idx="1131">
                  <c:v>17781</c:v>
                </c:pt>
                <c:pt idx="1132">
                  <c:v>17780</c:v>
                </c:pt>
                <c:pt idx="1133">
                  <c:v>17779</c:v>
                </c:pt>
                <c:pt idx="1134">
                  <c:v>17779</c:v>
                </c:pt>
                <c:pt idx="1135">
                  <c:v>17777</c:v>
                </c:pt>
                <c:pt idx="1136">
                  <c:v>17776</c:v>
                </c:pt>
                <c:pt idx="1137">
                  <c:v>17776</c:v>
                </c:pt>
                <c:pt idx="1138">
                  <c:v>17775</c:v>
                </c:pt>
                <c:pt idx="1139">
                  <c:v>17774</c:v>
                </c:pt>
                <c:pt idx="1140">
                  <c:v>17773</c:v>
                </c:pt>
                <c:pt idx="1141">
                  <c:v>17773</c:v>
                </c:pt>
                <c:pt idx="1142">
                  <c:v>17773</c:v>
                </c:pt>
                <c:pt idx="1143">
                  <c:v>17771</c:v>
                </c:pt>
                <c:pt idx="1144">
                  <c:v>17770</c:v>
                </c:pt>
                <c:pt idx="1145">
                  <c:v>17768</c:v>
                </c:pt>
                <c:pt idx="1146">
                  <c:v>17767</c:v>
                </c:pt>
                <c:pt idx="1147">
                  <c:v>17766</c:v>
                </c:pt>
                <c:pt idx="1148">
                  <c:v>17766</c:v>
                </c:pt>
                <c:pt idx="1149">
                  <c:v>17764</c:v>
                </c:pt>
                <c:pt idx="1150">
                  <c:v>17764</c:v>
                </c:pt>
                <c:pt idx="1151">
                  <c:v>17762</c:v>
                </c:pt>
                <c:pt idx="1152">
                  <c:v>17758</c:v>
                </c:pt>
                <c:pt idx="1153">
                  <c:v>17756</c:v>
                </c:pt>
                <c:pt idx="1154">
                  <c:v>17756</c:v>
                </c:pt>
                <c:pt idx="1155">
                  <c:v>17754</c:v>
                </c:pt>
                <c:pt idx="1156">
                  <c:v>17749</c:v>
                </c:pt>
                <c:pt idx="1157">
                  <c:v>17747</c:v>
                </c:pt>
                <c:pt idx="1158">
                  <c:v>17734</c:v>
                </c:pt>
                <c:pt idx="1159">
                  <c:v>17730</c:v>
                </c:pt>
                <c:pt idx="1160">
                  <c:v>17728</c:v>
                </c:pt>
                <c:pt idx="1161">
                  <c:v>17726</c:v>
                </c:pt>
                <c:pt idx="1162">
                  <c:v>17724</c:v>
                </c:pt>
                <c:pt idx="1163">
                  <c:v>17717</c:v>
                </c:pt>
                <c:pt idx="1164">
                  <c:v>17716</c:v>
                </c:pt>
                <c:pt idx="1165">
                  <c:v>17715</c:v>
                </c:pt>
                <c:pt idx="1166">
                  <c:v>17715</c:v>
                </c:pt>
                <c:pt idx="1167">
                  <c:v>17714</c:v>
                </c:pt>
                <c:pt idx="1168">
                  <c:v>17713</c:v>
                </c:pt>
                <c:pt idx="1169">
                  <c:v>17712</c:v>
                </c:pt>
                <c:pt idx="1170">
                  <c:v>17710</c:v>
                </c:pt>
                <c:pt idx="1171">
                  <c:v>17709</c:v>
                </c:pt>
                <c:pt idx="1172">
                  <c:v>17707</c:v>
                </c:pt>
                <c:pt idx="1173">
                  <c:v>17705</c:v>
                </c:pt>
                <c:pt idx="1174">
                  <c:v>17703</c:v>
                </c:pt>
                <c:pt idx="1175">
                  <c:v>17702</c:v>
                </c:pt>
                <c:pt idx="1176">
                  <c:v>17701</c:v>
                </c:pt>
                <c:pt idx="1177">
                  <c:v>17699</c:v>
                </c:pt>
                <c:pt idx="1178">
                  <c:v>17698</c:v>
                </c:pt>
                <c:pt idx="1179">
                  <c:v>17693</c:v>
                </c:pt>
                <c:pt idx="1180">
                  <c:v>17691</c:v>
                </c:pt>
                <c:pt idx="1181">
                  <c:v>17690</c:v>
                </c:pt>
                <c:pt idx="1182">
                  <c:v>17688</c:v>
                </c:pt>
                <c:pt idx="1183">
                  <c:v>17687</c:v>
                </c:pt>
                <c:pt idx="1184">
                  <c:v>17687</c:v>
                </c:pt>
                <c:pt idx="1185">
                  <c:v>17686</c:v>
                </c:pt>
                <c:pt idx="1186">
                  <c:v>17681</c:v>
                </c:pt>
                <c:pt idx="1187">
                  <c:v>17680</c:v>
                </c:pt>
                <c:pt idx="1188">
                  <c:v>17679</c:v>
                </c:pt>
                <c:pt idx="1189">
                  <c:v>17679</c:v>
                </c:pt>
                <c:pt idx="1190">
                  <c:v>17678</c:v>
                </c:pt>
                <c:pt idx="1191">
                  <c:v>17676</c:v>
                </c:pt>
                <c:pt idx="1192">
                  <c:v>17674</c:v>
                </c:pt>
                <c:pt idx="1193">
                  <c:v>17672</c:v>
                </c:pt>
                <c:pt idx="1194">
                  <c:v>17671</c:v>
                </c:pt>
                <c:pt idx="1195">
                  <c:v>17665</c:v>
                </c:pt>
                <c:pt idx="1196">
                  <c:v>17665</c:v>
                </c:pt>
                <c:pt idx="1197">
                  <c:v>17663</c:v>
                </c:pt>
                <c:pt idx="1198">
                  <c:v>17663</c:v>
                </c:pt>
                <c:pt idx="1199">
                  <c:v>17656</c:v>
                </c:pt>
                <c:pt idx="1200">
                  <c:v>17654</c:v>
                </c:pt>
                <c:pt idx="1201">
                  <c:v>17650</c:v>
                </c:pt>
                <c:pt idx="1202">
                  <c:v>17648</c:v>
                </c:pt>
                <c:pt idx="1203">
                  <c:v>17647</c:v>
                </c:pt>
                <c:pt idx="1204">
                  <c:v>17646</c:v>
                </c:pt>
                <c:pt idx="1205">
                  <c:v>17645</c:v>
                </c:pt>
                <c:pt idx="1206">
                  <c:v>17644</c:v>
                </c:pt>
                <c:pt idx="1207">
                  <c:v>17643</c:v>
                </c:pt>
                <c:pt idx="1208">
                  <c:v>17642</c:v>
                </c:pt>
                <c:pt idx="1209">
                  <c:v>17638</c:v>
                </c:pt>
                <c:pt idx="1210">
                  <c:v>17637</c:v>
                </c:pt>
                <c:pt idx="1211">
                  <c:v>17636</c:v>
                </c:pt>
                <c:pt idx="1212">
                  <c:v>17634</c:v>
                </c:pt>
                <c:pt idx="1213">
                  <c:v>17632</c:v>
                </c:pt>
                <c:pt idx="1214">
                  <c:v>17632</c:v>
                </c:pt>
                <c:pt idx="1215">
                  <c:v>17629</c:v>
                </c:pt>
                <c:pt idx="1216">
                  <c:v>17626</c:v>
                </c:pt>
                <c:pt idx="1217">
                  <c:v>17626</c:v>
                </c:pt>
                <c:pt idx="1218">
                  <c:v>17625</c:v>
                </c:pt>
                <c:pt idx="1219">
                  <c:v>17622</c:v>
                </c:pt>
                <c:pt idx="1220">
                  <c:v>17617</c:v>
                </c:pt>
                <c:pt idx="1221">
                  <c:v>17616</c:v>
                </c:pt>
                <c:pt idx="1222">
                  <c:v>17616</c:v>
                </c:pt>
                <c:pt idx="1223">
                  <c:v>17613</c:v>
                </c:pt>
                <c:pt idx="1224">
                  <c:v>17612</c:v>
                </c:pt>
                <c:pt idx="1225">
                  <c:v>17611</c:v>
                </c:pt>
                <c:pt idx="1226">
                  <c:v>17611</c:v>
                </c:pt>
                <c:pt idx="1227">
                  <c:v>17609</c:v>
                </c:pt>
                <c:pt idx="1228">
                  <c:v>17608</c:v>
                </c:pt>
                <c:pt idx="1229">
                  <c:v>17602</c:v>
                </c:pt>
                <c:pt idx="1230">
                  <c:v>17599</c:v>
                </c:pt>
                <c:pt idx="1231">
                  <c:v>17598</c:v>
                </c:pt>
                <c:pt idx="1232">
                  <c:v>17597</c:v>
                </c:pt>
                <c:pt idx="1233">
                  <c:v>17597</c:v>
                </c:pt>
                <c:pt idx="1234">
                  <c:v>17596</c:v>
                </c:pt>
                <c:pt idx="1235">
                  <c:v>17593</c:v>
                </c:pt>
                <c:pt idx="1236">
                  <c:v>17592</c:v>
                </c:pt>
                <c:pt idx="1237">
                  <c:v>17583</c:v>
                </c:pt>
                <c:pt idx="1238">
                  <c:v>17579</c:v>
                </c:pt>
                <c:pt idx="1239">
                  <c:v>17577</c:v>
                </c:pt>
                <c:pt idx="1240">
                  <c:v>17577</c:v>
                </c:pt>
                <c:pt idx="1241">
                  <c:v>17576</c:v>
                </c:pt>
                <c:pt idx="1242">
                  <c:v>17576</c:v>
                </c:pt>
                <c:pt idx="1243">
                  <c:v>17571</c:v>
                </c:pt>
                <c:pt idx="1244">
                  <c:v>17570</c:v>
                </c:pt>
                <c:pt idx="1245">
                  <c:v>17561</c:v>
                </c:pt>
                <c:pt idx="1246">
                  <c:v>17560</c:v>
                </c:pt>
                <c:pt idx="1247">
                  <c:v>17553</c:v>
                </c:pt>
                <c:pt idx="1248">
                  <c:v>17551</c:v>
                </c:pt>
                <c:pt idx="1249">
                  <c:v>17550</c:v>
                </c:pt>
                <c:pt idx="1250">
                  <c:v>17547</c:v>
                </c:pt>
                <c:pt idx="1251">
                  <c:v>17547</c:v>
                </c:pt>
                <c:pt idx="1252">
                  <c:v>17547</c:v>
                </c:pt>
                <c:pt idx="1253">
                  <c:v>17543</c:v>
                </c:pt>
                <c:pt idx="1254">
                  <c:v>17542</c:v>
                </c:pt>
                <c:pt idx="1255">
                  <c:v>17541</c:v>
                </c:pt>
                <c:pt idx="1256">
                  <c:v>17541</c:v>
                </c:pt>
                <c:pt idx="1257">
                  <c:v>17539</c:v>
                </c:pt>
                <c:pt idx="1258">
                  <c:v>17539</c:v>
                </c:pt>
                <c:pt idx="1259">
                  <c:v>17535</c:v>
                </c:pt>
                <c:pt idx="1260">
                  <c:v>17535</c:v>
                </c:pt>
                <c:pt idx="1261">
                  <c:v>17532</c:v>
                </c:pt>
                <c:pt idx="1262">
                  <c:v>17531</c:v>
                </c:pt>
                <c:pt idx="1263">
                  <c:v>17530</c:v>
                </c:pt>
                <c:pt idx="1264">
                  <c:v>17528</c:v>
                </c:pt>
                <c:pt idx="1265">
                  <c:v>17525</c:v>
                </c:pt>
                <c:pt idx="1266">
                  <c:v>17523</c:v>
                </c:pt>
                <c:pt idx="1267">
                  <c:v>17522</c:v>
                </c:pt>
                <c:pt idx="1268">
                  <c:v>17517</c:v>
                </c:pt>
                <c:pt idx="1269">
                  <c:v>17517</c:v>
                </c:pt>
                <c:pt idx="1270">
                  <c:v>17515</c:v>
                </c:pt>
                <c:pt idx="1271">
                  <c:v>17513</c:v>
                </c:pt>
                <c:pt idx="1272">
                  <c:v>17512</c:v>
                </c:pt>
                <c:pt idx="1273">
                  <c:v>17510</c:v>
                </c:pt>
                <c:pt idx="1274">
                  <c:v>17510</c:v>
                </c:pt>
                <c:pt idx="1275">
                  <c:v>17508</c:v>
                </c:pt>
                <c:pt idx="1276">
                  <c:v>17508</c:v>
                </c:pt>
                <c:pt idx="1277">
                  <c:v>17505</c:v>
                </c:pt>
                <c:pt idx="1278">
                  <c:v>17503</c:v>
                </c:pt>
                <c:pt idx="1279">
                  <c:v>17503</c:v>
                </c:pt>
                <c:pt idx="1280">
                  <c:v>17500</c:v>
                </c:pt>
                <c:pt idx="1281">
                  <c:v>17494</c:v>
                </c:pt>
                <c:pt idx="1282">
                  <c:v>17494</c:v>
                </c:pt>
                <c:pt idx="1283">
                  <c:v>17494</c:v>
                </c:pt>
                <c:pt idx="1284">
                  <c:v>17493</c:v>
                </c:pt>
                <c:pt idx="1285">
                  <c:v>17493</c:v>
                </c:pt>
                <c:pt idx="1286">
                  <c:v>17492</c:v>
                </c:pt>
                <c:pt idx="1287">
                  <c:v>17491</c:v>
                </c:pt>
                <c:pt idx="1288">
                  <c:v>17490</c:v>
                </c:pt>
                <c:pt idx="1289">
                  <c:v>17489</c:v>
                </c:pt>
                <c:pt idx="1290">
                  <c:v>17489</c:v>
                </c:pt>
                <c:pt idx="1291">
                  <c:v>17486</c:v>
                </c:pt>
                <c:pt idx="1292">
                  <c:v>17482</c:v>
                </c:pt>
                <c:pt idx="1293">
                  <c:v>17480</c:v>
                </c:pt>
                <c:pt idx="1294">
                  <c:v>17477</c:v>
                </c:pt>
                <c:pt idx="1295">
                  <c:v>17476</c:v>
                </c:pt>
                <c:pt idx="1296">
                  <c:v>17476</c:v>
                </c:pt>
                <c:pt idx="1297">
                  <c:v>17475</c:v>
                </c:pt>
                <c:pt idx="1298">
                  <c:v>17474</c:v>
                </c:pt>
                <c:pt idx="1299">
                  <c:v>17473</c:v>
                </c:pt>
                <c:pt idx="1300">
                  <c:v>17473</c:v>
                </c:pt>
                <c:pt idx="1301">
                  <c:v>17469</c:v>
                </c:pt>
                <c:pt idx="1302">
                  <c:v>17467</c:v>
                </c:pt>
                <c:pt idx="1303">
                  <c:v>17466</c:v>
                </c:pt>
                <c:pt idx="1304">
                  <c:v>17465</c:v>
                </c:pt>
                <c:pt idx="1305">
                  <c:v>17464</c:v>
                </c:pt>
                <c:pt idx="1306">
                  <c:v>17463</c:v>
                </c:pt>
                <c:pt idx="1307">
                  <c:v>17456</c:v>
                </c:pt>
                <c:pt idx="1308">
                  <c:v>17454</c:v>
                </c:pt>
                <c:pt idx="1309">
                  <c:v>17451</c:v>
                </c:pt>
                <c:pt idx="1310">
                  <c:v>17450</c:v>
                </c:pt>
                <c:pt idx="1311">
                  <c:v>17444</c:v>
                </c:pt>
                <c:pt idx="1312">
                  <c:v>17444</c:v>
                </c:pt>
                <c:pt idx="1313">
                  <c:v>17440</c:v>
                </c:pt>
                <c:pt idx="1314">
                  <c:v>17436</c:v>
                </c:pt>
                <c:pt idx="1315">
                  <c:v>17435</c:v>
                </c:pt>
                <c:pt idx="1316">
                  <c:v>17435</c:v>
                </c:pt>
                <c:pt idx="1317">
                  <c:v>17434</c:v>
                </c:pt>
                <c:pt idx="1318">
                  <c:v>17433</c:v>
                </c:pt>
                <c:pt idx="1319">
                  <c:v>17433</c:v>
                </c:pt>
                <c:pt idx="1320">
                  <c:v>17433</c:v>
                </c:pt>
                <c:pt idx="1321">
                  <c:v>17428</c:v>
                </c:pt>
                <c:pt idx="1322">
                  <c:v>17423</c:v>
                </c:pt>
                <c:pt idx="1323">
                  <c:v>17422</c:v>
                </c:pt>
                <c:pt idx="1324">
                  <c:v>17420</c:v>
                </c:pt>
                <c:pt idx="1325">
                  <c:v>17416</c:v>
                </c:pt>
                <c:pt idx="1326">
                  <c:v>17416</c:v>
                </c:pt>
                <c:pt idx="1327">
                  <c:v>17415</c:v>
                </c:pt>
                <c:pt idx="1328">
                  <c:v>17412</c:v>
                </c:pt>
                <c:pt idx="1329">
                  <c:v>17410</c:v>
                </c:pt>
                <c:pt idx="1330">
                  <c:v>17409</c:v>
                </c:pt>
                <c:pt idx="1331">
                  <c:v>17408</c:v>
                </c:pt>
                <c:pt idx="1332">
                  <c:v>17404</c:v>
                </c:pt>
                <c:pt idx="1333">
                  <c:v>17402</c:v>
                </c:pt>
                <c:pt idx="1334">
                  <c:v>17402</c:v>
                </c:pt>
                <c:pt idx="1335">
                  <c:v>17402</c:v>
                </c:pt>
                <c:pt idx="1336">
                  <c:v>17398</c:v>
                </c:pt>
                <c:pt idx="1337">
                  <c:v>17397</c:v>
                </c:pt>
                <c:pt idx="1338">
                  <c:v>17393</c:v>
                </c:pt>
                <c:pt idx="1339">
                  <c:v>17392</c:v>
                </c:pt>
                <c:pt idx="1340">
                  <c:v>17392</c:v>
                </c:pt>
                <c:pt idx="1341">
                  <c:v>17391</c:v>
                </c:pt>
                <c:pt idx="1342">
                  <c:v>17391</c:v>
                </c:pt>
                <c:pt idx="1343">
                  <c:v>17390</c:v>
                </c:pt>
                <c:pt idx="1344">
                  <c:v>17390</c:v>
                </c:pt>
                <c:pt idx="1345">
                  <c:v>17388</c:v>
                </c:pt>
                <c:pt idx="1346">
                  <c:v>17387</c:v>
                </c:pt>
                <c:pt idx="1347">
                  <c:v>17387</c:v>
                </c:pt>
                <c:pt idx="1348">
                  <c:v>17386</c:v>
                </c:pt>
                <c:pt idx="1349">
                  <c:v>17384</c:v>
                </c:pt>
                <c:pt idx="1350">
                  <c:v>17384</c:v>
                </c:pt>
                <c:pt idx="1351">
                  <c:v>17379</c:v>
                </c:pt>
                <c:pt idx="1352">
                  <c:v>17378</c:v>
                </c:pt>
                <c:pt idx="1353">
                  <c:v>17378</c:v>
                </c:pt>
                <c:pt idx="1354">
                  <c:v>17377</c:v>
                </c:pt>
                <c:pt idx="1355">
                  <c:v>17377</c:v>
                </c:pt>
                <c:pt idx="1356">
                  <c:v>17377</c:v>
                </c:pt>
                <c:pt idx="1357">
                  <c:v>17376</c:v>
                </c:pt>
                <c:pt idx="1358">
                  <c:v>17376</c:v>
                </c:pt>
                <c:pt idx="1359">
                  <c:v>17374</c:v>
                </c:pt>
                <c:pt idx="1360">
                  <c:v>17374</c:v>
                </c:pt>
                <c:pt idx="1361">
                  <c:v>17371</c:v>
                </c:pt>
                <c:pt idx="1362">
                  <c:v>17371</c:v>
                </c:pt>
                <c:pt idx="1363">
                  <c:v>17369</c:v>
                </c:pt>
                <c:pt idx="1364">
                  <c:v>17369</c:v>
                </c:pt>
                <c:pt idx="1365">
                  <c:v>17364</c:v>
                </c:pt>
                <c:pt idx="1366">
                  <c:v>17363</c:v>
                </c:pt>
                <c:pt idx="1367">
                  <c:v>17362</c:v>
                </c:pt>
                <c:pt idx="1368">
                  <c:v>17362</c:v>
                </c:pt>
                <c:pt idx="1369">
                  <c:v>17358</c:v>
                </c:pt>
                <c:pt idx="1370">
                  <c:v>17357</c:v>
                </c:pt>
                <c:pt idx="1371">
                  <c:v>17354</c:v>
                </c:pt>
                <c:pt idx="1372">
                  <c:v>17349</c:v>
                </c:pt>
                <c:pt idx="1373">
                  <c:v>17346</c:v>
                </c:pt>
                <c:pt idx="1374">
                  <c:v>17339</c:v>
                </c:pt>
                <c:pt idx="1375">
                  <c:v>17338</c:v>
                </c:pt>
                <c:pt idx="1376">
                  <c:v>17337</c:v>
                </c:pt>
                <c:pt idx="1377">
                  <c:v>17336</c:v>
                </c:pt>
                <c:pt idx="1378">
                  <c:v>17334</c:v>
                </c:pt>
                <c:pt idx="1379">
                  <c:v>17329</c:v>
                </c:pt>
                <c:pt idx="1380">
                  <c:v>17327</c:v>
                </c:pt>
                <c:pt idx="1381">
                  <c:v>17326</c:v>
                </c:pt>
                <c:pt idx="1382">
                  <c:v>17325</c:v>
                </c:pt>
                <c:pt idx="1383">
                  <c:v>17323</c:v>
                </c:pt>
                <c:pt idx="1384">
                  <c:v>17322</c:v>
                </c:pt>
                <c:pt idx="1385">
                  <c:v>17316</c:v>
                </c:pt>
                <c:pt idx="1386">
                  <c:v>17315</c:v>
                </c:pt>
                <c:pt idx="1387">
                  <c:v>17313</c:v>
                </c:pt>
                <c:pt idx="1388">
                  <c:v>17310</c:v>
                </c:pt>
                <c:pt idx="1389">
                  <c:v>17310</c:v>
                </c:pt>
                <c:pt idx="1390">
                  <c:v>17308</c:v>
                </c:pt>
                <c:pt idx="1391">
                  <c:v>17307</c:v>
                </c:pt>
                <c:pt idx="1392">
                  <c:v>17307</c:v>
                </c:pt>
                <c:pt idx="1393">
                  <c:v>17306</c:v>
                </c:pt>
                <c:pt idx="1394">
                  <c:v>17305</c:v>
                </c:pt>
                <c:pt idx="1395">
                  <c:v>17304</c:v>
                </c:pt>
                <c:pt idx="1396">
                  <c:v>17301</c:v>
                </c:pt>
                <c:pt idx="1397">
                  <c:v>17300</c:v>
                </c:pt>
                <c:pt idx="1398">
                  <c:v>17296</c:v>
                </c:pt>
                <c:pt idx="1399">
                  <c:v>17296</c:v>
                </c:pt>
                <c:pt idx="1400">
                  <c:v>17294</c:v>
                </c:pt>
                <c:pt idx="1401">
                  <c:v>17294</c:v>
                </c:pt>
                <c:pt idx="1402">
                  <c:v>17292</c:v>
                </c:pt>
                <c:pt idx="1403">
                  <c:v>17291</c:v>
                </c:pt>
                <c:pt idx="1404">
                  <c:v>17291</c:v>
                </c:pt>
                <c:pt idx="1405">
                  <c:v>17291</c:v>
                </c:pt>
                <c:pt idx="1406">
                  <c:v>17291</c:v>
                </c:pt>
                <c:pt idx="1407">
                  <c:v>17288</c:v>
                </c:pt>
                <c:pt idx="1408">
                  <c:v>17285</c:v>
                </c:pt>
                <c:pt idx="1409">
                  <c:v>17283</c:v>
                </c:pt>
                <c:pt idx="1410">
                  <c:v>17281</c:v>
                </c:pt>
                <c:pt idx="1411">
                  <c:v>17280</c:v>
                </c:pt>
                <c:pt idx="1412">
                  <c:v>17279</c:v>
                </c:pt>
                <c:pt idx="1413">
                  <c:v>17277</c:v>
                </c:pt>
                <c:pt idx="1414">
                  <c:v>17275</c:v>
                </c:pt>
                <c:pt idx="1415">
                  <c:v>17275</c:v>
                </c:pt>
                <c:pt idx="1416">
                  <c:v>17274</c:v>
                </c:pt>
                <c:pt idx="1417">
                  <c:v>17273</c:v>
                </c:pt>
                <c:pt idx="1418">
                  <c:v>17272</c:v>
                </c:pt>
                <c:pt idx="1419">
                  <c:v>17270</c:v>
                </c:pt>
                <c:pt idx="1420">
                  <c:v>17270</c:v>
                </c:pt>
                <c:pt idx="1421">
                  <c:v>17269</c:v>
                </c:pt>
                <c:pt idx="1422">
                  <c:v>17269</c:v>
                </c:pt>
                <c:pt idx="1423">
                  <c:v>17269</c:v>
                </c:pt>
                <c:pt idx="1424">
                  <c:v>17268</c:v>
                </c:pt>
                <c:pt idx="1425">
                  <c:v>17268</c:v>
                </c:pt>
                <c:pt idx="1426">
                  <c:v>17268</c:v>
                </c:pt>
                <c:pt idx="1427">
                  <c:v>17268</c:v>
                </c:pt>
                <c:pt idx="1428">
                  <c:v>17266</c:v>
                </c:pt>
                <c:pt idx="1429">
                  <c:v>17266</c:v>
                </c:pt>
                <c:pt idx="1430">
                  <c:v>17265</c:v>
                </c:pt>
                <c:pt idx="1431">
                  <c:v>17265</c:v>
                </c:pt>
                <c:pt idx="1432">
                  <c:v>17261</c:v>
                </c:pt>
                <c:pt idx="1433">
                  <c:v>17256</c:v>
                </c:pt>
                <c:pt idx="1434">
                  <c:v>17256</c:v>
                </c:pt>
                <c:pt idx="1435">
                  <c:v>17252</c:v>
                </c:pt>
                <c:pt idx="1436">
                  <c:v>17248</c:v>
                </c:pt>
                <c:pt idx="1437">
                  <c:v>17244</c:v>
                </c:pt>
                <c:pt idx="1438">
                  <c:v>17243</c:v>
                </c:pt>
                <c:pt idx="1439">
                  <c:v>17243</c:v>
                </c:pt>
                <c:pt idx="1440">
                  <c:v>17242</c:v>
                </c:pt>
                <c:pt idx="1441">
                  <c:v>17240</c:v>
                </c:pt>
                <c:pt idx="1442">
                  <c:v>17239</c:v>
                </c:pt>
                <c:pt idx="1443">
                  <c:v>17237</c:v>
                </c:pt>
                <c:pt idx="1444">
                  <c:v>17237</c:v>
                </c:pt>
                <c:pt idx="1445">
                  <c:v>17237</c:v>
                </c:pt>
                <c:pt idx="1446">
                  <c:v>17235</c:v>
                </c:pt>
                <c:pt idx="1447">
                  <c:v>17228</c:v>
                </c:pt>
                <c:pt idx="1448">
                  <c:v>17228</c:v>
                </c:pt>
                <c:pt idx="1449">
                  <c:v>17227</c:v>
                </c:pt>
                <c:pt idx="1450">
                  <c:v>17225</c:v>
                </c:pt>
                <c:pt idx="1451">
                  <c:v>17222</c:v>
                </c:pt>
                <c:pt idx="1452">
                  <c:v>17221</c:v>
                </c:pt>
                <c:pt idx="1453">
                  <c:v>17218</c:v>
                </c:pt>
                <c:pt idx="1454">
                  <c:v>17217</c:v>
                </c:pt>
                <c:pt idx="1455">
                  <c:v>17216</c:v>
                </c:pt>
                <c:pt idx="1456">
                  <c:v>17211</c:v>
                </c:pt>
                <c:pt idx="1457">
                  <c:v>17210</c:v>
                </c:pt>
                <c:pt idx="1458">
                  <c:v>17209</c:v>
                </c:pt>
                <c:pt idx="1459">
                  <c:v>17209</c:v>
                </c:pt>
                <c:pt idx="1460">
                  <c:v>17208</c:v>
                </c:pt>
                <c:pt idx="1461">
                  <c:v>17204</c:v>
                </c:pt>
                <c:pt idx="1462">
                  <c:v>17201</c:v>
                </c:pt>
                <c:pt idx="1463">
                  <c:v>17201</c:v>
                </c:pt>
                <c:pt idx="1464">
                  <c:v>17201</c:v>
                </c:pt>
                <c:pt idx="1465">
                  <c:v>17201</c:v>
                </c:pt>
                <c:pt idx="1466">
                  <c:v>17199</c:v>
                </c:pt>
                <c:pt idx="1467">
                  <c:v>17199</c:v>
                </c:pt>
                <c:pt idx="1468">
                  <c:v>17195</c:v>
                </c:pt>
                <c:pt idx="1469">
                  <c:v>17194</c:v>
                </c:pt>
                <c:pt idx="1470">
                  <c:v>17192</c:v>
                </c:pt>
                <c:pt idx="1471">
                  <c:v>17191</c:v>
                </c:pt>
                <c:pt idx="1472">
                  <c:v>17191</c:v>
                </c:pt>
                <c:pt idx="1473">
                  <c:v>17190</c:v>
                </c:pt>
                <c:pt idx="1474">
                  <c:v>17190</c:v>
                </c:pt>
                <c:pt idx="1475">
                  <c:v>17189</c:v>
                </c:pt>
                <c:pt idx="1476">
                  <c:v>17189</c:v>
                </c:pt>
                <c:pt idx="1477">
                  <c:v>17188</c:v>
                </c:pt>
                <c:pt idx="1478">
                  <c:v>17188</c:v>
                </c:pt>
                <c:pt idx="1479">
                  <c:v>17187</c:v>
                </c:pt>
                <c:pt idx="1480">
                  <c:v>17184</c:v>
                </c:pt>
                <c:pt idx="1481">
                  <c:v>17184</c:v>
                </c:pt>
                <c:pt idx="1482">
                  <c:v>17179</c:v>
                </c:pt>
                <c:pt idx="1483">
                  <c:v>17178</c:v>
                </c:pt>
                <c:pt idx="1484">
                  <c:v>17177</c:v>
                </c:pt>
                <c:pt idx="1485">
                  <c:v>17175</c:v>
                </c:pt>
                <c:pt idx="1486">
                  <c:v>17172</c:v>
                </c:pt>
                <c:pt idx="1487">
                  <c:v>17172</c:v>
                </c:pt>
                <c:pt idx="1488">
                  <c:v>17171</c:v>
                </c:pt>
                <c:pt idx="1489">
                  <c:v>17171</c:v>
                </c:pt>
                <c:pt idx="1490">
                  <c:v>17171</c:v>
                </c:pt>
                <c:pt idx="1491">
                  <c:v>17170</c:v>
                </c:pt>
                <c:pt idx="1492">
                  <c:v>17168</c:v>
                </c:pt>
                <c:pt idx="1493">
                  <c:v>17167</c:v>
                </c:pt>
                <c:pt idx="1494">
                  <c:v>17167</c:v>
                </c:pt>
                <c:pt idx="1495">
                  <c:v>17167</c:v>
                </c:pt>
                <c:pt idx="1496">
                  <c:v>17166</c:v>
                </c:pt>
                <c:pt idx="1497">
                  <c:v>17165</c:v>
                </c:pt>
                <c:pt idx="1498">
                  <c:v>17164</c:v>
                </c:pt>
                <c:pt idx="1499">
                  <c:v>17163</c:v>
                </c:pt>
                <c:pt idx="1500">
                  <c:v>17161</c:v>
                </c:pt>
                <c:pt idx="1501">
                  <c:v>17161</c:v>
                </c:pt>
                <c:pt idx="1502">
                  <c:v>17160</c:v>
                </c:pt>
                <c:pt idx="1503">
                  <c:v>17156</c:v>
                </c:pt>
                <c:pt idx="1504">
                  <c:v>17155</c:v>
                </c:pt>
                <c:pt idx="1505">
                  <c:v>17155</c:v>
                </c:pt>
                <c:pt idx="1506">
                  <c:v>17155</c:v>
                </c:pt>
                <c:pt idx="1507">
                  <c:v>17154</c:v>
                </c:pt>
                <c:pt idx="1508">
                  <c:v>17154</c:v>
                </c:pt>
                <c:pt idx="1509">
                  <c:v>17154</c:v>
                </c:pt>
                <c:pt idx="1510">
                  <c:v>17150</c:v>
                </c:pt>
                <c:pt idx="1511">
                  <c:v>17149</c:v>
                </c:pt>
                <c:pt idx="1512">
                  <c:v>17145</c:v>
                </c:pt>
                <c:pt idx="1513">
                  <c:v>17144</c:v>
                </c:pt>
                <c:pt idx="1514">
                  <c:v>17142</c:v>
                </c:pt>
                <c:pt idx="1515">
                  <c:v>17142</c:v>
                </c:pt>
                <c:pt idx="1516">
                  <c:v>17138</c:v>
                </c:pt>
                <c:pt idx="1517">
                  <c:v>17137</c:v>
                </c:pt>
                <c:pt idx="1518">
                  <c:v>17136</c:v>
                </c:pt>
                <c:pt idx="1519">
                  <c:v>17134</c:v>
                </c:pt>
                <c:pt idx="1520">
                  <c:v>17133</c:v>
                </c:pt>
                <c:pt idx="1521">
                  <c:v>17132</c:v>
                </c:pt>
                <c:pt idx="1522">
                  <c:v>17131</c:v>
                </c:pt>
                <c:pt idx="1523">
                  <c:v>17131</c:v>
                </c:pt>
                <c:pt idx="1524">
                  <c:v>17130</c:v>
                </c:pt>
                <c:pt idx="1525">
                  <c:v>17128</c:v>
                </c:pt>
                <c:pt idx="1526">
                  <c:v>17128</c:v>
                </c:pt>
                <c:pt idx="1527">
                  <c:v>17124</c:v>
                </c:pt>
                <c:pt idx="1528">
                  <c:v>17124</c:v>
                </c:pt>
                <c:pt idx="1529">
                  <c:v>17124</c:v>
                </c:pt>
                <c:pt idx="1530">
                  <c:v>17122</c:v>
                </c:pt>
                <c:pt idx="1531">
                  <c:v>17120</c:v>
                </c:pt>
                <c:pt idx="1532">
                  <c:v>17117</c:v>
                </c:pt>
                <c:pt idx="1533">
                  <c:v>17116</c:v>
                </c:pt>
                <c:pt idx="1534">
                  <c:v>17116</c:v>
                </c:pt>
                <c:pt idx="1535">
                  <c:v>17114</c:v>
                </c:pt>
                <c:pt idx="1536">
                  <c:v>17111</c:v>
                </c:pt>
                <c:pt idx="1537">
                  <c:v>17111</c:v>
                </c:pt>
                <c:pt idx="1538">
                  <c:v>17111</c:v>
                </c:pt>
                <c:pt idx="1539">
                  <c:v>17111</c:v>
                </c:pt>
                <c:pt idx="1540">
                  <c:v>17108</c:v>
                </c:pt>
                <c:pt idx="1541">
                  <c:v>17105</c:v>
                </c:pt>
                <c:pt idx="1542">
                  <c:v>17105</c:v>
                </c:pt>
                <c:pt idx="1543">
                  <c:v>17103</c:v>
                </c:pt>
                <c:pt idx="1544">
                  <c:v>17103</c:v>
                </c:pt>
                <c:pt idx="1545">
                  <c:v>17102</c:v>
                </c:pt>
                <c:pt idx="1546">
                  <c:v>17101</c:v>
                </c:pt>
                <c:pt idx="1547">
                  <c:v>17101</c:v>
                </c:pt>
                <c:pt idx="1548">
                  <c:v>17101</c:v>
                </c:pt>
                <c:pt idx="1549">
                  <c:v>17098</c:v>
                </c:pt>
                <c:pt idx="1550">
                  <c:v>17098</c:v>
                </c:pt>
                <c:pt idx="1551">
                  <c:v>17097</c:v>
                </c:pt>
                <c:pt idx="1552">
                  <c:v>17096</c:v>
                </c:pt>
                <c:pt idx="1553">
                  <c:v>17095</c:v>
                </c:pt>
                <c:pt idx="1554">
                  <c:v>17095</c:v>
                </c:pt>
                <c:pt idx="1555">
                  <c:v>17094</c:v>
                </c:pt>
                <c:pt idx="1556">
                  <c:v>17094</c:v>
                </c:pt>
                <c:pt idx="1557">
                  <c:v>17093</c:v>
                </c:pt>
                <c:pt idx="1558">
                  <c:v>17093</c:v>
                </c:pt>
                <c:pt idx="1559">
                  <c:v>17091</c:v>
                </c:pt>
                <c:pt idx="1560">
                  <c:v>17090</c:v>
                </c:pt>
                <c:pt idx="1561">
                  <c:v>17089</c:v>
                </c:pt>
                <c:pt idx="1562">
                  <c:v>17089</c:v>
                </c:pt>
                <c:pt idx="1563">
                  <c:v>17088</c:v>
                </c:pt>
                <c:pt idx="1564">
                  <c:v>17084</c:v>
                </c:pt>
                <c:pt idx="1565">
                  <c:v>17083</c:v>
                </c:pt>
                <c:pt idx="1566">
                  <c:v>17082</c:v>
                </c:pt>
                <c:pt idx="1567">
                  <c:v>17082</c:v>
                </c:pt>
                <c:pt idx="1568">
                  <c:v>17081</c:v>
                </c:pt>
                <c:pt idx="1569">
                  <c:v>17080</c:v>
                </c:pt>
                <c:pt idx="1570">
                  <c:v>17078</c:v>
                </c:pt>
                <c:pt idx="1571">
                  <c:v>17076</c:v>
                </c:pt>
                <c:pt idx="1572">
                  <c:v>17075</c:v>
                </c:pt>
                <c:pt idx="1573">
                  <c:v>17070</c:v>
                </c:pt>
                <c:pt idx="1574">
                  <c:v>17070</c:v>
                </c:pt>
                <c:pt idx="1575">
                  <c:v>17068</c:v>
                </c:pt>
                <c:pt idx="1576">
                  <c:v>17068</c:v>
                </c:pt>
                <c:pt idx="1577">
                  <c:v>17066</c:v>
                </c:pt>
                <c:pt idx="1578">
                  <c:v>17065</c:v>
                </c:pt>
                <c:pt idx="1579">
                  <c:v>17065</c:v>
                </c:pt>
                <c:pt idx="1580">
                  <c:v>17064</c:v>
                </c:pt>
                <c:pt idx="1581">
                  <c:v>17063</c:v>
                </c:pt>
                <c:pt idx="1582">
                  <c:v>17063</c:v>
                </c:pt>
                <c:pt idx="1583">
                  <c:v>17061</c:v>
                </c:pt>
                <c:pt idx="1584">
                  <c:v>17061</c:v>
                </c:pt>
                <c:pt idx="1585">
                  <c:v>17060</c:v>
                </c:pt>
                <c:pt idx="1586">
                  <c:v>17057</c:v>
                </c:pt>
                <c:pt idx="1587">
                  <c:v>17056</c:v>
                </c:pt>
                <c:pt idx="1588">
                  <c:v>17054</c:v>
                </c:pt>
                <c:pt idx="1589">
                  <c:v>17053</c:v>
                </c:pt>
                <c:pt idx="1590">
                  <c:v>17052</c:v>
                </c:pt>
                <c:pt idx="1591">
                  <c:v>17050</c:v>
                </c:pt>
                <c:pt idx="1592">
                  <c:v>17048</c:v>
                </c:pt>
                <c:pt idx="1593">
                  <c:v>17048</c:v>
                </c:pt>
                <c:pt idx="1594">
                  <c:v>17046</c:v>
                </c:pt>
                <c:pt idx="1595">
                  <c:v>17044</c:v>
                </c:pt>
                <c:pt idx="1596">
                  <c:v>17041</c:v>
                </c:pt>
                <c:pt idx="1597">
                  <c:v>17041</c:v>
                </c:pt>
                <c:pt idx="1598">
                  <c:v>17040</c:v>
                </c:pt>
                <c:pt idx="1599">
                  <c:v>17037</c:v>
                </c:pt>
                <c:pt idx="1600">
                  <c:v>17035</c:v>
                </c:pt>
                <c:pt idx="1601">
                  <c:v>17034</c:v>
                </c:pt>
                <c:pt idx="1602">
                  <c:v>17032</c:v>
                </c:pt>
                <c:pt idx="1603">
                  <c:v>17031</c:v>
                </c:pt>
                <c:pt idx="1604">
                  <c:v>17029</c:v>
                </c:pt>
                <c:pt idx="1605">
                  <c:v>17028</c:v>
                </c:pt>
                <c:pt idx="1606">
                  <c:v>17028</c:v>
                </c:pt>
                <c:pt idx="1607">
                  <c:v>17026</c:v>
                </c:pt>
                <c:pt idx="1608">
                  <c:v>17026</c:v>
                </c:pt>
                <c:pt idx="1609">
                  <c:v>17025</c:v>
                </c:pt>
                <c:pt idx="1610">
                  <c:v>17022</c:v>
                </c:pt>
                <c:pt idx="1611">
                  <c:v>17020</c:v>
                </c:pt>
                <c:pt idx="1612">
                  <c:v>17019</c:v>
                </c:pt>
                <c:pt idx="1613">
                  <c:v>17019</c:v>
                </c:pt>
                <c:pt idx="1614">
                  <c:v>17018</c:v>
                </c:pt>
                <c:pt idx="1615">
                  <c:v>17017</c:v>
                </c:pt>
                <c:pt idx="1616">
                  <c:v>17017</c:v>
                </c:pt>
                <c:pt idx="1617">
                  <c:v>17016</c:v>
                </c:pt>
                <c:pt idx="1618">
                  <c:v>17016</c:v>
                </c:pt>
                <c:pt idx="1619">
                  <c:v>17016</c:v>
                </c:pt>
                <c:pt idx="1620">
                  <c:v>17016</c:v>
                </c:pt>
                <c:pt idx="1621">
                  <c:v>17016</c:v>
                </c:pt>
                <c:pt idx="1622">
                  <c:v>17014</c:v>
                </c:pt>
                <c:pt idx="1623">
                  <c:v>17013</c:v>
                </c:pt>
                <c:pt idx="1624">
                  <c:v>17012</c:v>
                </c:pt>
                <c:pt idx="1625">
                  <c:v>17011</c:v>
                </c:pt>
                <c:pt idx="1626">
                  <c:v>17010</c:v>
                </c:pt>
                <c:pt idx="1627">
                  <c:v>17008</c:v>
                </c:pt>
                <c:pt idx="1628">
                  <c:v>17008</c:v>
                </c:pt>
                <c:pt idx="1629">
                  <c:v>17008</c:v>
                </c:pt>
                <c:pt idx="1630">
                  <c:v>17007</c:v>
                </c:pt>
                <c:pt idx="1631">
                  <c:v>17007</c:v>
                </c:pt>
                <c:pt idx="1632">
                  <c:v>17005</c:v>
                </c:pt>
                <c:pt idx="1633">
                  <c:v>17000</c:v>
                </c:pt>
                <c:pt idx="1634">
                  <c:v>16997</c:v>
                </c:pt>
                <c:pt idx="1635">
                  <c:v>16996</c:v>
                </c:pt>
                <c:pt idx="1636">
                  <c:v>16990</c:v>
                </c:pt>
                <c:pt idx="1637">
                  <c:v>16987</c:v>
                </c:pt>
                <c:pt idx="1638">
                  <c:v>16985</c:v>
                </c:pt>
                <c:pt idx="1639">
                  <c:v>16985</c:v>
                </c:pt>
                <c:pt idx="1640">
                  <c:v>16982</c:v>
                </c:pt>
                <c:pt idx="1641">
                  <c:v>16981</c:v>
                </c:pt>
                <c:pt idx="1642">
                  <c:v>16978</c:v>
                </c:pt>
                <c:pt idx="1643">
                  <c:v>16977</c:v>
                </c:pt>
                <c:pt idx="1644">
                  <c:v>16977</c:v>
                </c:pt>
                <c:pt idx="1645">
                  <c:v>16977</c:v>
                </c:pt>
                <c:pt idx="1646">
                  <c:v>16976</c:v>
                </c:pt>
                <c:pt idx="1647">
                  <c:v>16976</c:v>
                </c:pt>
                <c:pt idx="1648">
                  <c:v>16974</c:v>
                </c:pt>
                <c:pt idx="1649">
                  <c:v>16973</c:v>
                </c:pt>
                <c:pt idx="1650">
                  <c:v>16973</c:v>
                </c:pt>
                <c:pt idx="1651">
                  <c:v>16972</c:v>
                </c:pt>
                <c:pt idx="1652">
                  <c:v>16971</c:v>
                </c:pt>
                <c:pt idx="1653">
                  <c:v>16971</c:v>
                </c:pt>
                <c:pt idx="1654">
                  <c:v>16969</c:v>
                </c:pt>
                <c:pt idx="1655">
                  <c:v>16968</c:v>
                </c:pt>
                <c:pt idx="1656">
                  <c:v>16968</c:v>
                </c:pt>
                <c:pt idx="1657">
                  <c:v>16967</c:v>
                </c:pt>
                <c:pt idx="1658">
                  <c:v>16966</c:v>
                </c:pt>
                <c:pt idx="1659">
                  <c:v>16966</c:v>
                </c:pt>
                <c:pt idx="1660">
                  <c:v>16966</c:v>
                </c:pt>
                <c:pt idx="1661">
                  <c:v>16965</c:v>
                </c:pt>
                <c:pt idx="1662">
                  <c:v>16964</c:v>
                </c:pt>
                <c:pt idx="1663">
                  <c:v>16963</c:v>
                </c:pt>
                <c:pt idx="1664">
                  <c:v>16962</c:v>
                </c:pt>
                <c:pt idx="1665">
                  <c:v>16961</c:v>
                </c:pt>
                <c:pt idx="1666">
                  <c:v>16961</c:v>
                </c:pt>
                <c:pt idx="1667">
                  <c:v>16960</c:v>
                </c:pt>
                <c:pt idx="1668">
                  <c:v>16959</c:v>
                </c:pt>
                <c:pt idx="1669">
                  <c:v>16959</c:v>
                </c:pt>
                <c:pt idx="1670">
                  <c:v>16958</c:v>
                </c:pt>
                <c:pt idx="1671">
                  <c:v>16956</c:v>
                </c:pt>
                <c:pt idx="1672">
                  <c:v>16955</c:v>
                </c:pt>
                <c:pt idx="1673">
                  <c:v>16954</c:v>
                </c:pt>
                <c:pt idx="1674">
                  <c:v>16952</c:v>
                </c:pt>
                <c:pt idx="1675">
                  <c:v>16952</c:v>
                </c:pt>
                <c:pt idx="1676">
                  <c:v>16949</c:v>
                </c:pt>
                <c:pt idx="1677">
                  <c:v>16948</c:v>
                </c:pt>
                <c:pt idx="1678">
                  <c:v>16947</c:v>
                </c:pt>
                <c:pt idx="1679">
                  <c:v>16947</c:v>
                </c:pt>
                <c:pt idx="1680">
                  <c:v>16946</c:v>
                </c:pt>
                <c:pt idx="1681">
                  <c:v>16946</c:v>
                </c:pt>
                <c:pt idx="1682">
                  <c:v>16945</c:v>
                </c:pt>
                <c:pt idx="1683">
                  <c:v>16944</c:v>
                </c:pt>
                <c:pt idx="1684">
                  <c:v>16944</c:v>
                </c:pt>
                <c:pt idx="1685">
                  <c:v>16943</c:v>
                </c:pt>
                <c:pt idx="1686">
                  <c:v>16943</c:v>
                </c:pt>
                <c:pt idx="1687">
                  <c:v>16940</c:v>
                </c:pt>
                <c:pt idx="1688">
                  <c:v>16939</c:v>
                </c:pt>
                <c:pt idx="1689">
                  <c:v>16938</c:v>
                </c:pt>
                <c:pt idx="1690">
                  <c:v>16937</c:v>
                </c:pt>
                <c:pt idx="1691">
                  <c:v>16936</c:v>
                </c:pt>
                <c:pt idx="1692">
                  <c:v>16935</c:v>
                </c:pt>
                <c:pt idx="1693">
                  <c:v>16932</c:v>
                </c:pt>
                <c:pt idx="1694">
                  <c:v>16932</c:v>
                </c:pt>
                <c:pt idx="1695">
                  <c:v>16929</c:v>
                </c:pt>
                <c:pt idx="1696">
                  <c:v>16926</c:v>
                </c:pt>
                <c:pt idx="1697">
                  <c:v>16925</c:v>
                </c:pt>
                <c:pt idx="1698">
                  <c:v>16923</c:v>
                </c:pt>
                <c:pt idx="1699">
                  <c:v>16923</c:v>
                </c:pt>
                <c:pt idx="1700">
                  <c:v>16922</c:v>
                </c:pt>
                <c:pt idx="1701">
                  <c:v>16920</c:v>
                </c:pt>
                <c:pt idx="1702">
                  <c:v>16918</c:v>
                </c:pt>
                <c:pt idx="1703">
                  <c:v>16917</c:v>
                </c:pt>
                <c:pt idx="1704">
                  <c:v>16916</c:v>
                </c:pt>
                <c:pt idx="1705">
                  <c:v>16915</c:v>
                </c:pt>
                <c:pt idx="1706">
                  <c:v>16914</c:v>
                </c:pt>
                <c:pt idx="1707">
                  <c:v>16910</c:v>
                </c:pt>
                <c:pt idx="1708">
                  <c:v>16908</c:v>
                </c:pt>
                <c:pt idx="1709">
                  <c:v>16906</c:v>
                </c:pt>
                <c:pt idx="1710">
                  <c:v>16904</c:v>
                </c:pt>
                <c:pt idx="1711">
                  <c:v>16902</c:v>
                </c:pt>
                <c:pt idx="1712">
                  <c:v>16901</c:v>
                </c:pt>
                <c:pt idx="1713">
                  <c:v>16901</c:v>
                </c:pt>
                <c:pt idx="1714">
                  <c:v>16900</c:v>
                </c:pt>
                <c:pt idx="1715">
                  <c:v>16897</c:v>
                </c:pt>
                <c:pt idx="1716">
                  <c:v>16897</c:v>
                </c:pt>
                <c:pt idx="1717">
                  <c:v>16894</c:v>
                </c:pt>
                <c:pt idx="1718">
                  <c:v>16893</c:v>
                </c:pt>
                <c:pt idx="1719">
                  <c:v>16890</c:v>
                </c:pt>
                <c:pt idx="1720">
                  <c:v>16890</c:v>
                </c:pt>
                <c:pt idx="1721">
                  <c:v>16886</c:v>
                </c:pt>
                <c:pt idx="1722">
                  <c:v>16886</c:v>
                </c:pt>
                <c:pt idx="1723">
                  <c:v>16885</c:v>
                </c:pt>
                <c:pt idx="1724">
                  <c:v>16885</c:v>
                </c:pt>
                <c:pt idx="1725">
                  <c:v>16883</c:v>
                </c:pt>
                <c:pt idx="1726">
                  <c:v>16880</c:v>
                </c:pt>
                <c:pt idx="1727">
                  <c:v>16879</c:v>
                </c:pt>
                <c:pt idx="1728">
                  <c:v>16877</c:v>
                </c:pt>
                <c:pt idx="1729">
                  <c:v>16876</c:v>
                </c:pt>
                <c:pt idx="1730">
                  <c:v>16875</c:v>
                </c:pt>
                <c:pt idx="1731">
                  <c:v>16875</c:v>
                </c:pt>
                <c:pt idx="1732">
                  <c:v>16873</c:v>
                </c:pt>
                <c:pt idx="1733">
                  <c:v>16873</c:v>
                </c:pt>
                <c:pt idx="1734">
                  <c:v>16871</c:v>
                </c:pt>
                <c:pt idx="1735">
                  <c:v>16870</c:v>
                </c:pt>
                <c:pt idx="1736">
                  <c:v>16870</c:v>
                </c:pt>
                <c:pt idx="1737">
                  <c:v>16869</c:v>
                </c:pt>
                <c:pt idx="1738">
                  <c:v>16867</c:v>
                </c:pt>
                <c:pt idx="1739">
                  <c:v>16864</c:v>
                </c:pt>
                <c:pt idx="1740">
                  <c:v>16863</c:v>
                </c:pt>
                <c:pt idx="1741">
                  <c:v>16863</c:v>
                </c:pt>
                <c:pt idx="1742">
                  <c:v>16862</c:v>
                </c:pt>
                <c:pt idx="1743">
                  <c:v>16860</c:v>
                </c:pt>
                <c:pt idx="1744">
                  <c:v>16859</c:v>
                </c:pt>
                <c:pt idx="1745">
                  <c:v>16859</c:v>
                </c:pt>
                <c:pt idx="1746">
                  <c:v>16858</c:v>
                </c:pt>
                <c:pt idx="1747">
                  <c:v>16856</c:v>
                </c:pt>
                <c:pt idx="1748">
                  <c:v>16855</c:v>
                </c:pt>
                <c:pt idx="1749">
                  <c:v>16853</c:v>
                </c:pt>
                <c:pt idx="1750">
                  <c:v>16851</c:v>
                </c:pt>
                <c:pt idx="1751">
                  <c:v>16850</c:v>
                </c:pt>
                <c:pt idx="1752">
                  <c:v>16847</c:v>
                </c:pt>
                <c:pt idx="1753">
                  <c:v>16847</c:v>
                </c:pt>
                <c:pt idx="1754">
                  <c:v>16847</c:v>
                </c:pt>
                <c:pt idx="1755">
                  <c:v>16847</c:v>
                </c:pt>
                <c:pt idx="1756">
                  <c:v>16846</c:v>
                </c:pt>
                <c:pt idx="1757">
                  <c:v>16844</c:v>
                </c:pt>
                <c:pt idx="1758">
                  <c:v>16843</c:v>
                </c:pt>
                <c:pt idx="1759">
                  <c:v>16842</c:v>
                </c:pt>
                <c:pt idx="1760">
                  <c:v>16841</c:v>
                </c:pt>
                <c:pt idx="1761">
                  <c:v>16840</c:v>
                </c:pt>
                <c:pt idx="1762">
                  <c:v>16839</c:v>
                </c:pt>
                <c:pt idx="1763">
                  <c:v>16839</c:v>
                </c:pt>
                <c:pt idx="1764">
                  <c:v>16835</c:v>
                </c:pt>
                <c:pt idx="1765">
                  <c:v>16835</c:v>
                </c:pt>
                <c:pt idx="1766">
                  <c:v>16832</c:v>
                </c:pt>
                <c:pt idx="1767">
                  <c:v>16831</c:v>
                </c:pt>
                <c:pt idx="1768">
                  <c:v>16830</c:v>
                </c:pt>
                <c:pt idx="1769">
                  <c:v>16829</c:v>
                </c:pt>
                <c:pt idx="1770">
                  <c:v>16827</c:v>
                </c:pt>
                <c:pt idx="1771">
                  <c:v>16825</c:v>
                </c:pt>
                <c:pt idx="1772">
                  <c:v>16824</c:v>
                </c:pt>
                <c:pt idx="1773">
                  <c:v>16824</c:v>
                </c:pt>
                <c:pt idx="1774">
                  <c:v>16822</c:v>
                </c:pt>
                <c:pt idx="1775">
                  <c:v>16821</c:v>
                </c:pt>
                <c:pt idx="1776">
                  <c:v>16820</c:v>
                </c:pt>
                <c:pt idx="1777">
                  <c:v>16820</c:v>
                </c:pt>
                <c:pt idx="1778">
                  <c:v>16819</c:v>
                </c:pt>
                <c:pt idx="1779">
                  <c:v>16819</c:v>
                </c:pt>
                <c:pt idx="1780">
                  <c:v>16817</c:v>
                </c:pt>
                <c:pt idx="1781">
                  <c:v>16817</c:v>
                </c:pt>
                <c:pt idx="1782">
                  <c:v>16815</c:v>
                </c:pt>
                <c:pt idx="1783">
                  <c:v>16815</c:v>
                </c:pt>
                <c:pt idx="1784">
                  <c:v>16812</c:v>
                </c:pt>
                <c:pt idx="1785">
                  <c:v>16811</c:v>
                </c:pt>
                <c:pt idx="1786">
                  <c:v>16811</c:v>
                </c:pt>
                <c:pt idx="1787">
                  <c:v>16811</c:v>
                </c:pt>
                <c:pt idx="1788">
                  <c:v>16810</c:v>
                </c:pt>
                <c:pt idx="1789">
                  <c:v>16810</c:v>
                </c:pt>
                <c:pt idx="1790">
                  <c:v>16810</c:v>
                </c:pt>
                <c:pt idx="1791">
                  <c:v>16808</c:v>
                </c:pt>
                <c:pt idx="1792">
                  <c:v>16808</c:v>
                </c:pt>
                <c:pt idx="1793">
                  <c:v>16808</c:v>
                </c:pt>
                <c:pt idx="1794">
                  <c:v>16806</c:v>
                </c:pt>
                <c:pt idx="1795">
                  <c:v>16805</c:v>
                </c:pt>
                <c:pt idx="1796">
                  <c:v>16803</c:v>
                </c:pt>
                <c:pt idx="1797">
                  <c:v>16803</c:v>
                </c:pt>
                <c:pt idx="1798">
                  <c:v>16802</c:v>
                </c:pt>
                <c:pt idx="1799">
                  <c:v>16802</c:v>
                </c:pt>
                <c:pt idx="1800">
                  <c:v>16802</c:v>
                </c:pt>
                <c:pt idx="1801">
                  <c:v>16802</c:v>
                </c:pt>
                <c:pt idx="1802">
                  <c:v>16801</c:v>
                </c:pt>
                <c:pt idx="1803">
                  <c:v>16799</c:v>
                </c:pt>
                <c:pt idx="1804">
                  <c:v>16798</c:v>
                </c:pt>
                <c:pt idx="1805">
                  <c:v>16798</c:v>
                </c:pt>
                <c:pt idx="1806">
                  <c:v>16794</c:v>
                </c:pt>
                <c:pt idx="1807">
                  <c:v>16793</c:v>
                </c:pt>
                <c:pt idx="1808">
                  <c:v>16793</c:v>
                </c:pt>
                <c:pt idx="1809">
                  <c:v>16792</c:v>
                </c:pt>
                <c:pt idx="1810">
                  <c:v>16791</c:v>
                </c:pt>
                <c:pt idx="1811">
                  <c:v>16791</c:v>
                </c:pt>
                <c:pt idx="1812">
                  <c:v>16790</c:v>
                </c:pt>
                <c:pt idx="1813">
                  <c:v>16788</c:v>
                </c:pt>
                <c:pt idx="1814">
                  <c:v>16787</c:v>
                </c:pt>
                <c:pt idx="1815">
                  <c:v>16787</c:v>
                </c:pt>
                <c:pt idx="1816">
                  <c:v>16786</c:v>
                </c:pt>
                <c:pt idx="1817">
                  <c:v>16783</c:v>
                </c:pt>
                <c:pt idx="1818">
                  <c:v>16783</c:v>
                </c:pt>
                <c:pt idx="1819">
                  <c:v>16783</c:v>
                </c:pt>
                <c:pt idx="1820">
                  <c:v>16783</c:v>
                </c:pt>
                <c:pt idx="1821">
                  <c:v>16782</c:v>
                </c:pt>
                <c:pt idx="1822">
                  <c:v>16781</c:v>
                </c:pt>
                <c:pt idx="1823">
                  <c:v>16777</c:v>
                </c:pt>
                <c:pt idx="1824">
                  <c:v>16777</c:v>
                </c:pt>
                <c:pt idx="1825">
                  <c:v>16776</c:v>
                </c:pt>
                <c:pt idx="1826">
                  <c:v>16776</c:v>
                </c:pt>
                <c:pt idx="1827">
                  <c:v>16775</c:v>
                </c:pt>
                <c:pt idx="1828">
                  <c:v>16775</c:v>
                </c:pt>
                <c:pt idx="1829">
                  <c:v>16774</c:v>
                </c:pt>
                <c:pt idx="1830">
                  <c:v>16774</c:v>
                </c:pt>
                <c:pt idx="1831">
                  <c:v>16770</c:v>
                </c:pt>
                <c:pt idx="1832">
                  <c:v>16770</c:v>
                </c:pt>
                <c:pt idx="1833">
                  <c:v>16769</c:v>
                </c:pt>
                <c:pt idx="1834">
                  <c:v>16769</c:v>
                </c:pt>
                <c:pt idx="1835">
                  <c:v>16768</c:v>
                </c:pt>
                <c:pt idx="1836">
                  <c:v>16768</c:v>
                </c:pt>
                <c:pt idx="1837">
                  <c:v>16767</c:v>
                </c:pt>
                <c:pt idx="1838">
                  <c:v>16765</c:v>
                </c:pt>
                <c:pt idx="1839">
                  <c:v>16765</c:v>
                </c:pt>
                <c:pt idx="1840">
                  <c:v>16765</c:v>
                </c:pt>
                <c:pt idx="1841">
                  <c:v>16764</c:v>
                </c:pt>
                <c:pt idx="1842">
                  <c:v>16763</c:v>
                </c:pt>
                <c:pt idx="1843">
                  <c:v>16763</c:v>
                </c:pt>
                <c:pt idx="1844">
                  <c:v>16759</c:v>
                </c:pt>
                <c:pt idx="1845">
                  <c:v>16759</c:v>
                </c:pt>
                <c:pt idx="1846">
                  <c:v>16756</c:v>
                </c:pt>
                <c:pt idx="1847">
                  <c:v>16756</c:v>
                </c:pt>
                <c:pt idx="1848">
                  <c:v>16755</c:v>
                </c:pt>
                <c:pt idx="1849">
                  <c:v>16752</c:v>
                </c:pt>
                <c:pt idx="1850">
                  <c:v>16751</c:v>
                </c:pt>
                <c:pt idx="1851">
                  <c:v>16749</c:v>
                </c:pt>
                <c:pt idx="1852">
                  <c:v>16749</c:v>
                </c:pt>
                <c:pt idx="1853">
                  <c:v>16748</c:v>
                </c:pt>
                <c:pt idx="1854">
                  <c:v>16748</c:v>
                </c:pt>
                <c:pt idx="1855">
                  <c:v>16746</c:v>
                </c:pt>
                <c:pt idx="1856">
                  <c:v>16745</c:v>
                </c:pt>
                <c:pt idx="1857">
                  <c:v>16744</c:v>
                </c:pt>
                <c:pt idx="1858">
                  <c:v>16744</c:v>
                </c:pt>
                <c:pt idx="1859">
                  <c:v>16744</c:v>
                </c:pt>
                <c:pt idx="1860">
                  <c:v>16742</c:v>
                </c:pt>
                <c:pt idx="1861">
                  <c:v>16741</c:v>
                </c:pt>
                <c:pt idx="1862">
                  <c:v>16740</c:v>
                </c:pt>
                <c:pt idx="1863">
                  <c:v>16735</c:v>
                </c:pt>
                <c:pt idx="1864">
                  <c:v>16732</c:v>
                </c:pt>
                <c:pt idx="1865">
                  <c:v>16731</c:v>
                </c:pt>
                <c:pt idx="1866">
                  <c:v>16730</c:v>
                </c:pt>
                <c:pt idx="1867">
                  <c:v>16730</c:v>
                </c:pt>
                <c:pt idx="1868">
                  <c:v>16730</c:v>
                </c:pt>
                <c:pt idx="1869">
                  <c:v>16729</c:v>
                </c:pt>
                <c:pt idx="1870">
                  <c:v>16728</c:v>
                </c:pt>
                <c:pt idx="1871">
                  <c:v>16726</c:v>
                </c:pt>
                <c:pt idx="1872">
                  <c:v>16726</c:v>
                </c:pt>
                <c:pt idx="1873">
                  <c:v>16725</c:v>
                </c:pt>
                <c:pt idx="1874">
                  <c:v>16725</c:v>
                </c:pt>
                <c:pt idx="1875">
                  <c:v>16724</c:v>
                </c:pt>
                <c:pt idx="1876">
                  <c:v>16722</c:v>
                </c:pt>
                <c:pt idx="1877">
                  <c:v>16722</c:v>
                </c:pt>
                <c:pt idx="1878">
                  <c:v>16720</c:v>
                </c:pt>
                <c:pt idx="1879">
                  <c:v>16719</c:v>
                </c:pt>
                <c:pt idx="1880">
                  <c:v>16719</c:v>
                </c:pt>
                <c:pt idx="1881">
                  <c:v>16719</c:v>
                </c:pt>
                <c:pt idx="1882">
                  <c:v>16718</c:v>
                </c:pt>
                <c:pt idx="1883">
                  <c:v>16717</c:v>
                </c:pt>
                <c:pt idx="1884">
                  <c:v>16716</c:v>
                </c:pt>
                <c:pt idx="1885">
                  <c:v>16716</c:v>
                </c:pt>
                <c:pt idx="1886">
                  <c:v>16715</c:v>
                </c:pt>
                <c:pt idx="1887">
                  <c:v>16715</c:v>
                </c:pt>
                <c:pt idx="1888">
                  <c:v>16714</c:v>
                </c:pt>
                <c:pt idx="1889">
                  <c:v>16707</c:v>
                </c:pt>
                <c:pt idx="1890">
                  <c:v>16706</c:v>
                </c:pt>
                <c:pt idx="1891">
                  <c:v>16706</c:v>
                </c:pt>
                <c:pt idx="1892">
                  <c:v>16705</c:v>
                </c:pt>
                <c:pt idx="1893">
                  <c:v>16704</c:v>
                </c:pt>
                <c:pt idx="1894">
                  <c:v>16702</c:v>
                </c:pt>
                <c:pt idx="1895">
                  <c:v>16702</c:v>
                </c:pt>
                <c:pt idx="1896">
                  <c:v>16702</c:v>
                </c:pt>
                <c:pt idx="1897">
                  <c:v>16701</c:v>
                </c:pt>
                <c:pt idx="1898">
                  <c:v>16700</c:v>
                </c:pt>
                <c:pt idx="1899">
                  <c:v>16700</c:v>
                </c:pt>
                <c:pt idx="1900">
                  <c:v>16695</c:v>
                </c:pt>
                <c:pt idx="1901">
                  <c:v>16693</c:v>
                </c:pt>
                <c:pt idx="1902">
                  <c:v>16692</c:v>
                </c:pt>
                <c:pt idx="1903">
                  <c:v>16692</c:v>
                </c:pt>
                <c:pt idx="1904">
                  <c:v>16690</c:v>
                </c:pt>
                <c:pt idx="1905">
                  <c:v>16690</c:v>
                </c:pt>
                <c:pt idx="1906">
                  <c:v>16687</c:v>
                </c:pt>
                <c:pt idx="1907">
                  <c:v>16687</c:v>
                </c:pt>
                <c:pt idx="1908">
                  <c:v>16686</c:v>
                </c:pt>
                <c:pt idx="1909">
                  <c:v>16685</c:v>
                </c:pt>
                <c:pt idx="1910">
                  <c:v>16683</c:v>
                </c:pt>
                <c:pt idx="1911">
                  <c:v>16679</c:v>
                </c:pt>
                <c:pt idx="1912">
                  <c:v>16678</c:v>
                </c:pt>
                <c:pt idx="1913">
                  <c:v>16678</c:v>
                </c:pt>
                <c:pt idx="1914">
                  <c:v>16677</c:v>
                </c:pt>
                <c:pt idx="1915">
                  <c:v>16675</c:v>
                </c:pt>
                <c:pt idx="1916">
                  <c:v>16674</c:v>
                </c:pt>
                <c:pt idx="1917">
                  <c:v>16672</c:v>
                </c:pt>
                <c:pt idx="1918">
                  <c:v>16671</c:v>
                </c:pt>
                <c:pt idx="1919">
                  <c:v>16670</c:v>
                </c:pt>
                <c:pt idx="1920">
                  <c:v>16670</c:v>
                </c:pt>
                <c:pt idx="1921">
                  <c:v>16668</c:v>
                </c:pt>
                <c:pt idx="1922">
                  <c:v>16668</c:v>
                </c:pt>
                <c:pt idx="1923">
                  <c:v>16667</c:v>
                </c:pt>
                <c:pt idx="1924">
                  <c:v>16666</c:v>
                </c:pt>
                <c:pt idx="1925">
                  <c:v>16666</c:v>
                </c:pt>
                <c:pt idx="1926">
                  <c:v>16665</c:v>
                </c:pt>
                <c:pt idx="1927">
                  <c:v>16664</c:v>
                </c:pt>
                <c:pt idx="1928">
                  <c:v>16663</c:v>
                </c:pt>
                <c:pt idx="1929">
                  <c:v>16662</c:v>
                </c:pt>
                <c:pt idx="1930">
                  <c:v>16660</c:v>
                </c:pt>
                <c:pt idx="1931">
                  <c:v>16660</c:v>
                </c:pt>
                <c:pt idx="1932">
                  <c:v>16660</c:v>
                </c:pt>
                <c:pt idx="1933">
                  <c:v>16659</c:v>
                </c:pt>
                <c:pt idx="1934">
                  <c:v>16658</c:v>
                </c:pt>
                <c:pt idx="1935">
                  <c:v>16658</c:v>
                </c:pt>
                <c:pt idx="1936">
                  <c:v>16657</c:v>
                </c:pt>
                <c:pt idx="1937">
                  <c:v>16656</c:v>
                </c:pt>
                <c:pt idx="1938">
                  <c:v>16655</c:v>
                </c:pt>
                <c:pt idx="1939">
                  <c:v>16654</c:v>
                </c:pt>
                <c:pt idx="1940">
                  <c:v>16653</c:v>
                </c:pt>
                <c:pt idx="1941">
                  <c:v>16651</c:v>
                </c:pt>
                <c:pt idx="1942">
                  <c:v>16650</c:v>
                </c:pt>
                <c:pt idx="1943">
                  <c:v>16650</c:v>
                </c:pt>
                <c:pt idx="1944">
                  <c:v>16649</c:v>
                </c:pt>
                <c:pt idx="1945">
                  <c:v>16649</c:v>
                </c:pt>
                <c:pt idx="1946">
                  <c:v>16649</c:v>
                </c:pt>
                <c:pt idx="1947">
                  <c:v>16648</c:v>
                </c:pt>
                <c:pt idx="1948">
                  <c:v>16648</c:v>
                </c:pt>
                <c:pt idx="1949">
                  <c:v>16648</c:v>
                </c:pt>
                <c:pt idx="1950">
                  <c:v>16647</c:v>
                </c:pt>
                <c:pt idx="1951">
                  <c:v>16647</c:v>
                </c:pt>
                <c:pt idx="1952">
                  <c:v>16646</c:v>
                </c:pt>
                <c:pt idx="1953">
                  <c:v>16646</c:v>
                </c:pt>
                <c:pt idx="1954">
                  <c:v>16646</c:v>
                </c:pt>
                <c:pt idx="1955">
                  <c:v>16644</c:v>
                </c:pt>
                <c:pt idx="1956">
                  <c:v>16644</c:v>
                </c:pt>
                <c:pt idx="1957">
                  <c:v>16643</c:v>
                </c:pt>
                <c:pt idx="1958">
                  <c:v>16641</c:v>
                </c:pt>
                <c:pt idx="1959">
                  <c:v>16637</c:v>
                </c:pt>
                <c:pt idx="1960">
                  <c:v>16637</c:v>
                </c:pt>
                <c:pt idx="1961">
                  <c:v>16634</c:v>
                </c:pt>
                <c:pt idx="1962">
                  <c:v>16632</c:v>
                </c:pt>
                <c:pt idx="1963">
                  <c:v>16628</c:v>
                </c:pt>
                <c:pt idx="1964">
                  <c:v>16627</c:v>
                </c:pt>
                <c:pt idx="1965">
                  <c:v>16627</c:v>
                </c:pt>
                <c:pt idx="1966">
                  <c:v>16626</c:v>
                </c:pt>
                <c:pt idx="1967">
                  <c:v>16625</c:v>
                </c:pt>
                <c:pt idx="1968">
                  <c:v>16624</c:v>
                </c:pt>
                <c:pt idx="1969">
                  <c:v>16623</c:v>
                </c:pt>
                <c:pt idx="1970">
                  <c:v>16623</c:v>
                </c:pt>
                <c:pt idx="1971">
                  <c:v>16622</c:v>
                </c:pt>
                <c:pt idx="1972">
                  <c:v>16621</c:v>
                </c:pt>
                <c:pt idx="1973">
                  <c:v>16620</c:v>
                </c:pt>
                <c:pt idx="1974">
                  <c:v>16620</c:v>
                </c:pt>
                <c:pt idx="1975">
                  <c:v>16618</c:v>
                </c:pt>
                <c:pt idx="1976">
                  <c:v>16618</c:v>
                </c:pt>
                <c:pt idx="1977">
                  <c:v>16618</c:v>
                </c:pt>
                <c:pt idx="1978">
                  <c:v>16618</c:v>
                </c:pt>
                <c:pt idx="1979">
                  <c:v>16615</c:v>
                </c:pt>
                <c:pt idx="1980">
                  <c:v>16614</c:v>
                </c:pt>
                <c:pt idx="1981">
                  <c:v>16612</c:v>
                </c:pt>
                <c:pt idx="1982">
                  <c:v>16611</c:v>
                </c:pt>
                <c:pt idx="1983">
                  <c:v>16607</c:v>
                </c:pt>
                <c:pt idx="1984">
                  <c:v>16607</c:v>
                </c:pt>
                <c:pt idx="1985">
                  <c:v>16607</c:v>
                </c:pt>
                <c:pt idx="1986">
                  <c:v>16606</c:v>
                </c:pt>
                <c:pt idx="1987">
                  <c:v>16605</c:v>
                </c:pt>
                <c:pt idx="1988">
                  <c:v>16602</c:v>
                </c:pt>
                <c:pt idx="1989">
                  <c:v>16599</c:v>
                </c:pt>
                <c:pt idx="1990">
                  <c:v>16597</c:v>
                </c:pt>
                <c:pt idx="1991">
                  <c:v>16597</c:v>
                </c:pt>
                <c:pt idx="1992">
                  <c:v>16596</c:v>
                </c:pt>
                <c:pt idx="1993">
                  <c:v>16595</c:v>
                </c:pt>
                <c:pt idx="1994">
                  <c:v>16594</c:v>
                </c:pt>
                <c:pt idx="1995">
                  <c:v>16593</c:v>
                </c:pt>
                <c:pt idx="1996">
                  <c:v>16593</c:v>
                </c:pt>
                <c:pt idx="1997">
                  <c:v>16591</c:v>
                </c:pt>
                <c:pt idx="1998">
                  <c:v>16591</c:v>
                </c:pt>
                <c:pt idx="1999">
                  <c:v>16590</c:v>
                </c:pt>
                <c:pt idx="2000">
                  <c:v>16590</c:v>
                </c:pt>
                <c:pt idx="2001">
                  <c:v>16588</c:v>
                </c:pt>
                <c:pt idx="2002">
                  <c:v>16587</c:v>
                </c:pt>
                <c:pt idx="2003">
                  <c:v>16587</c:v>
                </c:pt>
                <c:pt idx="2004">
                  <c:v>16587</c:v>
                </c:pt>
                <c:pt idx="2005">
                  <c:v>16583</c:v>
                </c:pt>
                <c:pt idx="2006">
                  <c:v>16583</c:v>
                </c:pt>
                <c:pt idx="2007">
                  <c:v>16583</c:v>
                </c:pt>
                <c:pt idx="2008">
                  <c:v>16580</c:v>
                </c:pt>
                <c:pt idx="2009">
                  <c:v>16579</c:v>
                </c:pt>
                <c:pt idx="2010">
                  <c:v>16578</c:v>
                </c:pt>
                <c:pt idx="2011">
                  <c:v>16577</c:v>
                </c:pt>
                <c:pt idx="2012">
                  <c:v>16576</c:v>
                </c:pt>
                <c:pt idx="2013">
                  <c:v>16575</c:v>
                </c:pt>
                <c:pt idx="2014">
                  <c:v>16573</c:v>
                </c:pt>
                <c:pt idx="2015">
                  <c:v>16572</c:v>
                </c:pt>
                <c:pt idx="2016">
                  <c:v>16572</c:v>
                </c:pt>
                <c:pt idx="2017">
                  <c:v>16572</c:v>
                </c:pt>
                <c:pt idx="2018">
                  <c:v>16569</c:v>
                </c:pt>
                <c:pt idx="2019">
                  <c:v>16565</c:v>
                </c:pt>
                <c:pt idx="2020">
                  <c:v>16564</c:v>
                </c:pt>
                <c:pt idx="2021">
                  <c:v>16563</c:v>
                </c:pt>
                <c:pt idx="2022">
                  <c:v>16562</c:v>
                </c:pt>
                <c:pt idx="2023">
                  <c:v>16561</c:v>
                </c:pt>
                <c:pt idx="2024">
                  <c:v>16560</c:v>
                </c:pt>
                <c:pt idx="2025">
                  <c:v>16560</c:v>
                </c:pt>
                <c:pt idx="2026">
                  <c:v>16560</c:v>
                </c:pt>
                <c:pt idx="2027">
                  <c:v>16560</c:v>
                </c:pt>
                <c:pt idx="2028">
                  <c:v>16558</c:v>
                </c:pt>
                <c:pt idx="2029">
                  <c:v>16556</c:v>
                </c:pt>
                <c:pt idx="2030">
                  <c:v>16554</c:v>
                </c:pt>
                <c:pt idx="2031">
                  <c:v>16554</c:v>
                </c:pt>
                <c:pt idx="2032">
                  <c:v>16552</c:v>
                </c:pt>
                <c:pt idx="2033">
                  <c:v>16552</c:v>
                </c:pt>
                <c:pt idx="2034">
                  <c:v>16549</c:v>
                </c:pt>
                <c:pt idx="2035">
                  <c:v>16549</c:v>
                </c:pt>
                <c:pt idx="2036">
                  <c:v>16547</c:v>
                </c:pt>
                <c:pt idx="2037">
                  <c:v>16546</c:v>
                </c:pt>
                <c:pt idx="2038">
                  <c:v>16545</c:v>
                </c:pt>
                <c:pt idx="2039">
                  <c:v>16543</c:v>
                </c:pt>
                <c:pt idx="2040">
                  <c:v>16543</c:v>
                </c:pt>
                <c:pt idx="2041">
                  <c:v>16543</c:v>
                </c:pt>
                <c:pt idx="2042">
                  <c:v>16542</c:v>
                </c:pt>
                <c:pt idx="2043">
                  <c:v>16542</c:v>
                </c:pt>
                <c:pt idx="2044">
                  <c:v>16542</c:v>
                </c:pt>
                <c:pt idx="2045">
                  <c:v>16541</c:v>
                </c:pt>
                <c:pt idx="2046">
                  <c:v>16540</c:v>
                </c:pt>
                <c:pt idx="2047">
                  <c:v>16540</c:v>
                </c:pt>
                <c:pt idx="2048">
                  <c:v>16540</c:v>
                </c:pt>
                <c:pt idx="2049">
                  <c:v>16537</c:v>
                </c:pt>
                <c:pt idx="2050">
                  <c:v>16536</c:v>
                </c:pt>
                <c:pt idx="2051">
                  <c:v>16534</c:v>
                </c:pt>
                <c:pt idx="2052">
                  <c:v>16532</c:v>
                </c:pt>
                <c:pt idx="2053">
                  <c:v>16530</c:v>
                </c:pt>
                <c:pt idx="2054">
                  <c:v>16529</c:v>
                </c:pt>
                <c:pt idx="2055">
                  <c:v>16528</c:v>
                </c:pt>
                <c:pt idx="2056">
                  <c:v>16528</c:v>
                </c:pt>
                <c:pt idx="2057">
                  <c:v>16527</c:v>
                </c:pt>
                <c:pt idx="2058">
                  <c:v>16526</c:v>
                </c:pt>
                <c:pt idx="2059">
                  <c:v>16523</c:v>
                </c:pt>
                <c:pt idx="2060">
                  <c:v>16522</c:v>
                </c:pt>
                <c:pt idx="2061">
                  <c:v>16519</c:v>
                </c:pt>
                <c:pt idx="2062">
                  <c:v>16519</c:v>
                </c:pt>
                <c:pt idx="2063">
                  <c:v>16519</c:v>
                </c:pt>
                <c:pt idx="2064">
                  <c:v>16515</c:v>
                </c:pt>
                <c:pt idx="2065">
                  <c:v>16514</c:v>
                </c:pt>
                <c:pt idx="2066">
                  <c:v>16514</c:v>
                </c:pt>
                <c:pt idx="2067">
                  <c:v>16514</c:v>
                </c:pt>
                <c:pt idx="2068">
                  <c:v>16513</c:v>
                </c:pt>
                <c:pt idx="2069">
                  <c:v>16510</c:v>
                </c:pt>
                <c:pt idx="2070">
                  <c:v>16510</c:v>
                </c:pt>
                <c:pt idx="2071">
                  <c:v>16510</c:v>
                </c:pt>
                <c:pt idx="2072">
                  <c:v>16509</c:v>
                </c:pt>
                <c:pt idx="2073">
                  <c:v>16509</c:v>
                </c:pt>
                <c:pt idx="2074">
                  <c:v>16507</c:v>
                </c:pt>
                <c:pt idx="2075">
                  <c:v>16507</c:v>
                </c:pt>
                <c:pt idx="2076">
                  <c:v>16504</c:v>
                </c:pt>
                <c:pt idx="2077">
                  <c:v>16504</c:v>
                </c:pt>
                <c:pt idx="2078">
                  <c:v>16503</c:v>
                </c:pt>
                <c:pt idx="2079">
                  <c:v>16503</c:v>
                </c:pt>
                <c:pt idx="2080">
                  <c:v>16503</c:v>
                </c:pt>
                <c:pt idx="2081">
                  <c:v>16503</c:v>
                </c:pt>
                <c:pt idx="2082">
                  <c:v>16501</c:v>
                </c:pt>
                <c:pt idx="2083">
                  <c:v>16499</c:v>
                </c:pt>
                <c:pt idx="2084">
                  <c:v>16493</c:v>
                </c:pt>
                <c:pt idx="2085">
                  <c:v>16489</c:v>
                </c:pt>
                <c:pt idx="2086">
                  <c:v>16487</c:v>
                </c:pt>
                <c:pt idx="2087">
                  <c:v>16487</c:v>
                </c:pt>
                <c:pt idx="2088">
                  <c:v>16486</c:v>
                </c:pt>
                <c:pt idx="2089">
                  <c:v>16486</c:v>
                </c:pt>
                <c:pt idx="2090">
                  <c:v>16485</c:v>
                </c:pt>
                <c:pt idx="2091">
                  <c:v>16484</c:v>
                </c:pt>
                <c:pt idx="2092">
                  <c:v>16484</c:v>
                </c:pt>
                <c:pt idx="2093">
                  <c:v>16483</c:v>
                </c:pt>
                <c:pt idx="2094">
                  <c:v>16483</c:v>
                </c:pt>
                <c:pt idx="2095">
                  <c:v>16483</c:v>
                </c:pt>
                <c:pt idx="2096">
                  <c:v>16480</c:v>
                </c:pt>
                <c:pt idx="2097">
                  <c:v>16476</c:v>
                </c:pt>
                <c:pt idx="2098">
                  <c:v>16474</c:v>
                </c:pt>
                <c:pt idx="2099">
                  <c:v>16472</c:v>
                </c:pt>
                <c:pt idx="2100">
                  <c:v>16472</c:v>
                </c:pt>
                <c:pt idx="2101">
                  <c:v>16470</c:v>
                </c:pt>
                <c:pt idx="2102">
                  <c:v>16470</c:v>
                </c:pt>
                <c:pt idx="2103">
                  <c:v>16468</c:v>
                </c:pt>
                <c:pt idx="2104">
                  <c:v>16466</c:v>
                </c:pt>
                <c:pt idx="2105">
                  <c:v>16466</c:v>
                </c:pt>
                <c:pt idx="2106">
                  <c:v>16464</c:v>
                </c:pt>
                <c:pt idx="2107">
                  <c:v>16464</c:v>
                </c:pt>
                <c:pt idx="2108">
                  <c:v>16464</c:v>
                </c:pt>
                <c:pt idx="2109">
                  <c:v>16463</c:v>
                </c:pt>
                <c:pt idx="2110">
                  <c:v>16461</c:v>
                </c:pt>
                <c:pt idx="2111">
                  <c:v>16459</c:v>
                </c:pt>
                <c:pt idx="2112">
                  <c:v>16458</c:v>
                </c:pt>
                <c:pt idx="2113">
                  <c:v>16456</c:v>
                </c:pt>
                <c:pt idx="2114">
                  <c:v>16456</c:v>
                </c:pt>
                <c:pt idx="2115">
                  <c:v>16455</c:v>
                </c:pt>
                <c:pt idx="2116">
                  <c:v>16454</c:v>
                </c:pt>
                <c:pt idx="2117">
                  <c:v>16449</c:v>
                </c:pt>
                <c:pt idx="2118">
                  <c:v>16449</c:v>
                </c:pt>
                <c:pt idx="2119">
                  <c:v>16449</c:v>
                </c:pt>
                <c:pt idx="2120">
                  <c:v>16448</c:v>
                </c:pt>
                <c:pt idx="2121">
                  <c:v>16447</c:v>
                </c:pt>
                <c:pt idx="2122">
                  <c:v>16447</c:v>
                </c:pt>
                <c:pt idx="2123">
                  <c:v>16446</c:v>
                </c:pt>
                <c:pt idx="2124">
                  <c:v>16446</c:v>
                </c:pt>
                <c:pt idx="2125">
                  <c:v>16443</c:v>
                </c:pt>
                <c:pt idx="2126">
                  <c:v>16443</c:v>
                </c:pt>
                <c:pt idx="2127">
                  <c:v>16443</c:v>
                </c:pt>
                <c:pt idx="2128">
                  <c:v>16443</c:v>
                </c:pt>
                <c:pt idx="2129">
                  <c:v>16442</c:v>
                </c:pt>
                <c:pt idx="2130">
                  <c:v>16441</c:v>
                </c:pt>
                <c:pt idx="2131">
                  <c:v>16441</c:v>
                </c:pt>
                <c:pt idx="2132">
                  <c:v>16438</c:v>
                </c:pt>
                <c:pt idx="2133">
                  <c:v>16433</c:v>
                </c:pt>
                <c:pt idx="2134">
                  <c:v>16433</c:v>
                </c:pt>
                <c:pt idx="2135">
                  <c:v>16431</c:v>
                </c:pt>
                <c:pt idx="2136">
                  <c:v>16430</c:v>
                </c:pt>
                <c:pt idx="2137">
                  <c:v>16428</c:v>
                </c:pt>
                <c:pt idx="2138">
                  <c:v>16426</c:v>
                </c:pt>
                <c:pt idx="2139">
                  <c:v>16425</c:v>
                </c:pt>
                <c:pt idx="2140">
                  <c:v>16424</c:v>
                </c:pt>
                <c:pt idx="2141">
                  <c:v>16423</c:v>
                </c:pt>
                <c:pt idx="2142">
                  <c:v>16422</c:v>
                </c:pt>
                <c:pt idx="2143">
                  <c:v>16419</c:v>
                </c:pt>
                <c:pt idx="2144">
                  <c:v>16419</c:v>
                </c:pt>
                <c:pt idx="2145">
                  <c:v>16419</c:v>
                </c:pt>
                <c:pt idx="2146">
                  <c:v>16418</c:v>
                </c:pt>
                <c:pt idx="2147">
                  <c:v>16418</c:v>
                </c:pt>
                <c:pt idx="2148">
                  <c:v>16418</c:v>
                </c:pt>
                <c:pt idx="2149">
                  <c:v>16416</c:v>
                </c:pt>
                <c:pt idx="2150">
                  <c:v>16412</c:v>
                </c:pt>
                <c:pt idx="2151">
                  <c:v>16411</c:v>
                </c:pt>
                <c:pt idx="2152">
                  <c:v>16411</c:v>
                </c:pt>
                <c:pt idx="2153">
                  <c:v>16409</c:v>
                </c:pt>
                <c:pt idx="2154">
                  <c:v>16407</c:v>
                </c:pt>
                <c:pt idx="2155">
                  <c:v>16406</c:v>
                </c:pt>
                <c:pt idx="2156">
                  <c:v>16406</c:v>
                </c:pt>
                <c:pt idx="2157">
                  <c:v>16406</c:v>
                </c:pt>
                <c:pt idx="2158">
                  <c:v>16405</c:v>
                </c:pt>
                <c:pt idx="2159">
                  <c:v>16405</c:v>
                </c:pt>
                <c:pt idx="2160">
                  <c:v>16403</c:v>
                </c:pt>
                <c:pt idx="2161">
                  <c:v>16402</c:v>
                </c:pt>
                <c:pt idx="2162">
                  <c:v>16400</c:v>
                </c:pt>
                <c:pt idx="2163">
                  <c:v>16400</c:v>
                </c:pt>
                <c:pt idx="2164">
                  <c:v>16400</c:v>
                </c:pt>
                <c:pt idx="2165">
                  <c:v>16400</c:v>
                </c:pt>
                <c:pt idx="2166">
                  <c:v>16399</c:v>
                </c:pt>
                <c:pt idx="2167">
                  <c:v>16398</c:v>
                </c:pt>
                <c:pt idx="2168">
                  <c:v>16397</c:v>
                </c:pt>
                <c:pt idx="2169">
                  <c:v>16395</c:v>
                </c:pt>
                <c:pt idx="2170">
                  <c:v>16394</c:v>
                </c:pt>
                <c:pt idx="2171">
                  <c:v>16394</c:v>
                </c:pt>
                <c:pt idx="2172">
                  <c:v>16392</c:v>
                </c:pt>
                <c:pt idx="2173">
                  <c:v>16390</c:v>
                </c:pt>
                <c:pt idx="2174">
                  <c:v>16389</c:v>
                </c:pt>
                <c:pt idx="2175">
                  <c:v>16388</c:v>
                </c:pt>
                <c:pt idx="2176">
                  <c:v>16388</c:v>
                </c:pt>
                <c:pt idx="2177">
                  <c:v>16388</c:v>
                </c:pt>
                <c:pt idx="2178">
                  <c:v>16388</c:v>
                </c:pt>
                <c:pt idx="2179">
                  <c:v>16387</c:v>
                </c:pt>
                <c:pt idx="2180">
                  <c:v>16386</c:v>
                </c:pt>
                <c:pt idx="2181">
                  <c:v>16386</c:v>
                </c:pt>
                <c:pt idx="2182">
                  <c:v>16386</c:v>
                </c:pt>
                <c:pt idx="2183">
                  <c:v>16384</c:v>
                </c:pt>
                <c:pt idx="2184">
                  <c:v>16384</c:v>
                </c:pt>
                <c:pt idx="2185">
                  <c:v>16383</c:v>
                </c:pt>
                <c:pt idx="2186">
                  <c:v>16381</c:v>
                </c:pt>
                <c:pt idx="2187">
                  <c:v>16379</c:v>
                </c:pt>
                <c:pt idx="2188">
                  <c:v>16378</c:v>
                </c:pt>
                <c:pt idx="2189">
                  <c:v>16376</c:v>
                </c:pt>
                <c:pt idx="2190">
                  <c:v>16372</c:v>
                </c:pt>
                <c:pt idx="2191">
                  <c:v>16370</c:v>
                </c:pt>
                <c:pt idx="2192">
                  <c:v>16370</c:v>
                </c:pt>
                <c:pt idx="2193">
                  <c:v>16369</c:v>
                </c:pt>
                <c:pt idx="2194">
                  <c:v>16368</c:v>
                </c:pt>
                <c:pt idx="2195">
                  <c:v>16367</c:v>
                </c:pt>
                <c:pt idx="2196">
                  <c:v>16365</c:v>
                </c:pt>
                <c:pt idx="2197">
                  <c:v>16363</c:v>
                </c:pt>
                <c:pt idx="2198">
                  <c:v>16363</c:v>
                </c:pt>
                <c:pt idx="2199">
                  <c:v>16362</c:v>
                </c:pt>
                <c:pt idx="2200">
                  <c:v>16362</c:v>
                </c:pt>
                <c:pt idx="2201">
                  <c:v>16361</c:v>
                </c:pt>
                <c:pt idx="2202">
                  <c:v>16360</c:v>
                </c:pt>
                <c:pt idx="2203">
                  <c:v>16360</c:v>
                </c:pt>
                <c:pt idx="2204">
                  <c:v>16360</c:v>
                </c:pt>
                <c:pt idx="2205">
                  <c:v>16359</c:v>
                </c:pt>
                <c:pt idx="2206">
                  <c:v>16355</c:v>
                </c:pt>
                <c:pt idx="2207">
                  <c:v>16355</c:v>
                </c:pt>
                <c:pt idx="2208">
                  <c:v>16354</c:v>
                </c:pt>
                <c:pt idx="2209">
                  <c:v>16352</c:v>
                </c:pt>
                <c:pt idx="2210">
                  <c:v>16351</c:v>
                </c:pt>
                <c:pt idx="2211">
                  <c:v>16350</c:v>
                </c:pt>
                <c:pt idx="2212">
                  <c:v>16350</c:v>
                </c:pt>
                <c:pt idx="2213">
                  <c:v>16349</c:v>
                </c:pt>
                <c:pt idx="2214">
                  <c:v>16348</c:v>
                </c:pt>
                <c:pt idx="2215">
                  <c:v>16348</c:v>
                </c:pt>
                <c:pt idx="2216">
                  <c:v>16346</c:v>
                </c:pt>
                <c:pt idx="2217">
                  <c:v>16344</c:v>
                </c:pt>
                <c:pt idx="2218">
                  <c:v>16343</c:v>
                </c:pt>
                <c:pt idx="2219">
                  <c:v>16343</c:v>
                </c:pt>
                <c:pt idx="2220">
                  <c:v>16342</c:v>
                </c:pt>
                <c:pt idx="2221">
                  <c:v>16341</c:v>
                </c:pt>
                <c:pt idx="2222">
                  <c:v>16341</c:v>
                </c:pt>
                <c:pt idx="2223">
                  <c:v>16340</c:v>
                </c:pt>
                <c:pt idx="2224">
                  <c:v>16340</c:v>
                </c:pt>
                <c:pt idx="2225">
                  <c:v>16340</c:v>
                </c:pt>
                <c:pt idx="2226">
                  <c:v>16339</c:v>
                </c:pt>
                <c:pt idx="2227">
                  <c:v>16337</c:v>
                </c:pt>
                <c:pt idx="2228">
                  <c:v>16336</c:v>
                </c:pt>
                <c:pt idx="2229">
                  <c:v>16336</c:v>
                </c:pt>
                <c:pt idx="2230">
                  <c:v>16335</c:v>
                </c:pt>
                <c:pt idx="2231">
                  <c:v>16332</c:v>
                </c:pt>
                <c:pt idx="2232">
                  <c:v>16332</c:v>
                </c:pt>
                <c:pt idx="2233">
                  <c:v>16331</c:v>
                </c:pt>
                <c:pt idx="2234">
                  <c:v>16331</c:v>
                </c:pt>
                <c:pt idx="2235">
                  <c:v>16330</c:v>
                </c:pt>
                <c:pt idx="2236">
                  <c:v>16330</c:v>
                </c:pt>
                <c:pt idx="2237">
                  <c:v>16327</c:v>
                </c:pt>
                <c:pt idx="2238">
                  <c:v>16325</c:v>
                </c:pt>
                <c:pt idx="2239">
                  <c:v>16325</c:v>
                </c:pt>
                <c:pt idx="2240">
                  <c:v>16324</c:v>
                </c:pt>
                <c:pt idx="2241">
                  <c:v>16324</c:v>
                </c:pt>
                <c:pt idx="2242">
                  <c:v>16323</c:v>
                </c:pt>
                <c:pt idx="2243">
                  <c:v>16322</c:v>
                </c:pt>
                <c:pt idx="2244">
                  <c:v>16321</c:v>
                </c:pt>
                <c:pt idx="2245">
                  <c:v>16319</c:v>
                </c:pt>
                <c:pt idx="2246">
                  <c:v>16319</c:v>
                </c:pt>
                <c:pt idx="2247">
                  <c:v>16318</c:v>
                </c:pt>
                <c:pt idx="2248">
                  <c:v>16317</c:v>
                </c:pt>
                <c:pt idx="2249">
                  <c:v>16315</c:v>
                </c:pt>
                <c:pt idx="2250">
                  <c:v>16313</c:v>
                </c:pt>
                <c:pt idx="2251">
                  <c:v>16312</c:v>
                </c:pt>
                <c:pt idx="2252">
                  <c:v>16311</c:v>
                </c:pt>
                <c:pt idx="2253">
                  <c:v>16311</c:v>
                </c:pt>
                <c:pt idx="2254">
                  <c:v>16310</c:v>
                </c:pt>
                <c:pt idx="2255">
                  <c:v>16305</c:v>
                </c:pt>
                <c:pt idx="2256">
                  <c:v>16304</c:v>
                </c:pt>
                <c:pt idx="2257">
                  <c:v>16303</c:v>
                </c:pt>
                <c:pt idx="2258">
                  <c:v>16303</c:v>
                </c:pt>
                <c:pt idx="2259">
                  <c:v>16303</c:v>
                </c:pt>
                <c:pt idx="2260">
                  <c:v>16302</c:v>
                </c:pt>
                <c:pt idx="2261">
                  <c:v>16300</c:v>
                </c:pt>
                <c:pt idx="2262">
                  <c:v>16299</c:v>
                </c:pt>
                <c:pt idx="2263">
                  <c:v>16299</c:v>
                </c:pt>
                <c:pt idx="2264">
                  <c:v>16299</c:v>
                </c:pt>
                <c:pt idx="2265">
                  <c:v>16298</c:v>
                </c:pt>
                <c:pt idx="2266">
                  <c:v>16298</c:v>
                </c:pt>
                <c:pt idx="2267">
                  <c:v>16298</c:v>
                </c:pt>
                <c:pt idx="2268">
                  <c:v>16297</c:v>
                </c:pt>
                <c:pt idx="2269">
                  <c:v>16297</c:v>
                </c:pt>
                <c:pt idx="2270">
                  <c:v>16296</c:v>
                </c:pt>
                <c:pt idx="2271">
                  <c:v>16294</c:v>
                </c:pt>
                <c:pt idx="2272">
                  <c:v>16293</c:v>
                </c:pt>
                <c:pt idx="2273">
                  <c:v>16293</c:v>
                </c:pt>
                <c:pt idx="2274">
                  <c:v>16291</c:v>
                </c:pt>
                <c:pt idx="2275">
                  <c:v>16291</c:v>
                </c:pt>
                <c:pt idx="2276">
                  <c:v>16290</c:v>
                </c:pt>
                <c:pt idx="2277">
                  <c:v>16289</c:v>
                </c:pt>
                <c:pt idx="2278">
                  <c:v>16289</c:v>
                </c:pt>
                <c:pt idx="2279">
                  <c:v>16288</c:v>
                </c:pt>
                <c:pt idx="2280">
                  <c:v>16288</c:v>
                </c:pt>
                <c:pt idx="2281">
                  <c:v>16288</c:v>
                </c:pt>
                <c:pt idx="2282">
                  <c:v>16288</c:v>
                </c:pt>
                <c:pt idx="2283">
                  <c:v>16287</c:v>
                </c:pt>
                <c:pt idx="2284">
                  <c:v>16285</c:v>
                </c:pt>
                <c:pt idx="2285">
                  <c:v>16284</c:v>
                </c:pt>
                <c:pt idx="2286">
                  <c:v>16284</c:v>
                </c:pt>
                <c:pt idx="2287">
                  <c:v>16284</c:v>
                </c:pt>
                <c:pt idx="2288">
                  <c:v>16282</c:v>
                </c:pt>
                <c:pt idx="2289">
                  <c:v>16282</c:v>
                </c:pt>
                <c:pt idx="2290">
                  <c:v>16282</c:v>
                </c:pt>
                <c:pt idx="2291">
                  <c:v>16281</c:v>
                </c:pt>
                <c:pt idx="2292">
                  <c:v>16280</c:v>
                </c:pt>
                <c:pt idx="2293">
                  <c:v>16280</c:v>
                </c:pt>
                <c:pt idx="2294">
                  <c:v>16280</c:v>
                </c:pt>
                <c:pt idx="2295">
                  <c:v>16280</c:v>
                </c:pt>
                <c:pt idx="2296">
                  <c:v>16279</c:v>
                </c:pt>
                <c:pt idx="2297">
                  <c:v>16277</c:v>
                </c:pt>
                <c:pt idx="2298">
                  <c:v>16277</c:v>
                </c:pt>
                <c:pt idx="2299">
                  <c:v>16276</c:v>
                </c:pt>
                <c:pt idx="2300">
                  <c:v>16276</c:v>
                </c:pt>
                <c:pt idx="2301">
                  <c:v>16275</c:v>
                </c:pt>
                <c:pt idx="2302">
                  <c:v>16275</c:v>
                </c:pt>
                <c:pt idx="2303">
                  <c:v>16272</c:v>
                </c:pt>
                <c:pt idx="2304">
                  <c:v>16272</c:v>
                </c:pt>
                <c:pt idx="2305">
                  <c:v>16271</c:v>
                </c:pt>
                <c:pt idx="2306">
                  <c:v>16270</c:v>
                </c:pt>
                <c:pt idx="2307">
                  <c:v>16268</c:v>
                </c:pt>
                <c:pt idx="2308">
                  <c:v>16267</c:v>
                </c:pt>
                <c:pt idx="2309">
                  <c:v>16267</c:v>
                </c:pt>
                <c:pt idx="2310">
                  <c:v>16267</c:v>
                </c:pt>
                <c:pt idx="2311">
                  <c:v>16265</c:v>
                </c:pt>
                <c:pt idx="2312">
                  <c:v>16260</c:v>
                </c:pt>
                <c:pt idx="2313">
                  <c:v>16260</c:v>
                </c:pt>
                <c:pt idx="2314">
                  <c:v>16259</c:v>
                </c:pt>
                <c:pt idx="2315">
                  <c:v>16258</c:v>
                </c:pt>
                <c:pt idx="2316">
                  <c:v>16258</c:v>
                </c:pt>
                <c:pt idx="2317">
                  <c:v>16257</c:v>
                </c:pt>
                <c:pt idx="2318">
                  <c:v>16257</c:v>
                </c:pt>
                <c:pt idx="2319">
                  <c:v>16255</c:v>
                </c:pt>
                <c:pt idx="2320">
                  <c:v>16253</c:v>
                </c:pt>
                <c:pt idx="2321">
                  <c:v>16253</c:v>
                </c:pt>
                <c:pt idx="2322">
                  <c:v>16251</c:v>
                </c:pt>
                <c:pt idx="2323">
                  <c:v>16250</c:v>
                </c:pt>
                <c:pt idx="2324">
                  <c:v>16247</c:v>
                </c:pt>
                <c:pt idx="2325">
                  <c:v>16247</c:v>
                </c:pt>
                <c:pt idx="2326">
                  <c:v>16247</c:v>
                </c:pt>
                <c:pt idx="2327">
                  <c:v>16246</c:v>
                </c:pt>
                <c:pt idx="2328">
                  <c:v>16246</c:v>
                </c:pt>
                <c:pt idx="2329">
                  <c:v>16246</c:v>
                </c:pt>
                <c:pt idx="2330">
                  <c:v>16245</c:v>
                </c:pt>
                <c:pt idx="2331">
                  <c:v>16245</c:v>
                </c:pt>
                <c:pt idx="2332">
                  <c:v>16245</c:v>
                </c:pt>
                <c:pt idx="2333">
                  <c:v>16245</c:v>
                </c:pt>
                <c:pt idx="2334">
                  <c:v>16244</c:v>
                </c:pt>
                <c:pt idx="2335">
                  <c:v>16242</c:v>
                </c:pt>
                <c:pt idx="2336">
                  <c:v>16237</c:v>
                </c:pt>
                <c:pt idx="2337">
                  <c:v>16235</c:v>
                </c:pt>
                <c:pt idx="2338">
                  <c:v>16235</c:v>
                </c:pt>
                <c:pt idx="2339">
                  <c:v>16235</c:v>
                </c:pt>
                <c:pt idx="2340">
                  <c:v>16234</c:v>
                </c:pt>
                <c:pt idx="2341">
                  <c:v>16234</c:v>
                </c:pt>
                <c:pt idx="2342">
                  <c:v>16232</c:v>
                </c:pt>
                <c:pt idx="2343">
                  <c:v>16231</c:v>
                </c:pt>
                <c:pt idx="2344">
                  <c:v>16230</c:v>
                </c:pt>
                <c:pt idx="2345">
                  <c:v>16229</c:v>
                </c:pt>
                <c:pt idx="2346">
                  <c:v>16229</c:v>
                </c:pt>
                <c:pt idx="2347">
                  <c:v>16228</c:v>
                </c:pt>
                <c:pt idx="2348">
                  <c:v>16227</c:v>
                </c:pt>
                <c:pt idx="2349">
                  <c:v>16226</c:v>
                </c:pt>
                <c:pt idx="2350">
                  <c:v>16225</c:v>
                </c:pt>
                <c:pt idx="2351">
                  <c:v>16225</c:v>
                </c:pt>
                <c:pt idx="2352">
                  <c:v>16223</c:v>
                </c:pt>
                <c:pt idx="2353">
                  <c:v>16221</c:v>
                </c:pt>
                <c:pt idx="2354">
                  <c:v>16220</c:v>
                </c:pt>
                <c:pt idx="2355">
                  <c:v>16219</c:v>
                </c:pt>
                <c:pt idx="2356">
                  <c:v>16219</c:v>
                </c:pt>
                <c:pt idx="2357">
                  <c:v>16218</c:v>
                </c:pt>
                <c:pt idx="2358">
                  <c:v>16218</c:v>
                </c:pt>
                <c:pt idx="2359">
                  <c:v>16217</c:v>
                </c:pt>
                <c:pt idx="2360">
                  <c:v>16216</c:v>
                </c:pt>
                <c:pt idx="2361">
                  <c:v>16216</c:v>
                </c:pt>
                <c:pt idx="2362">
                  <c:v>16215</c:v>
                </c:pt>
                <c:pt idx="2363">
                  <c:v>16215</c:v>
                </c:pt>
                <c:pt idx="2364">
                  <c:v>16214</c:v>
                </c:pt>
                <c:pt idx="2365">
                  <c:v>16214</c:v>
                </c:pt>
                <c:pt idx="2366">
                  <c:v>16213</c:v>
                </c:pt>
                <c:pt idx="2367">
                  <c:v>16213</c:v>
                </c:pt>
                <c:pt idx="2368">
                  <c:v>16212</c:v>
                </c:pt>
                <c:pt idx="2369">
                  <c:v>16210</c:v>
                </c:pt>
                <c:pt idx="2370">
                  <c:v>16208</c:v>
                </c:pt>
                <c:pt idx="2371">
                  <c:v>16208</c:v>
                </c:pt>
                <c:pt idx="2372">
                  <c:v>16207</c:v>
                </c:pt>
                <c:pt idx="2373">
                  <c:v>16206</c:v>
                </c:pt>
                <c:pt idx="2374">
                  <c:v>16206</c:v>
                </c:pt>
                <c:pt idx="2375">
                  <c:v>16205</c:v>
                </c:pt>
                <c:pt idx="2376">
                  <c:v>16204</c:v>
                </c:pt>
                <c:pt idx="2377">
                  <c:v>16203</c:v>
                </c:pt>
                <c:pt idx="2378">
                  <c:v>16201</c:v>
                </c:pt>
                <c:pt idx="2379">
                  <c:v>16199</c:v>
                </c:pt>
                <c:pt idx="2380">
                  <c:v>16198</c:v>
                </c:pt>
                <c:pt idx="2381">
                  <c:v>16198</c:v>
                </c:pt>
                <c:pt idx="2382">
                  <c:v>16198</c:v>
                </c:pt>
                <c:pt idx="2383">
                  <c:v>16198</c:v>
                </c:pt>
                <c:pt idx="2384">
                  <c:v>16195</c:v>
                </c:pt>
                <c:pt idx="2385">
                  <c:v>16195</c:v>
                </c:pt>
                <c:pt idx="2386">
                  <c:v>16193</c:v>
                </c:pt>
                <c:pt idx="2387">
                  <c:v>16193</c:v>
                </c:pt>
                <c:pt idx="2388">
                  <c:v>16190</c:v>
                </c:pt>
                <c:pt idx="2389">
                  <c:v>16189</c:v>
                </c:pt>
                <c:pt idx="2390">
                  <c:v>16188</c:v>
                </c:pt>
                <c:pt idx="2391">
                  <c:v>16185</c:v>
                </c:pt>
                <c:pt idx="2392">
                  <c:v>16185</c:v>
                </c:pt>
                <c:pt idx="2393">
                  <c:v>16185</c:v>
                </c:pt>
                <c:pt idx="2394">
                  <c:v>16185</c:v>
                </c:pt>
                <c:pt idx="2395">
                  <c:v>16184</c:v>
                </c:pt>
                <c:pt idx="2396">
                  <c:v>16183</c:v>
                </c:pt>
                <c:pt idx="2397">
                  <c:v>16182</c:v>
                </c:pt>
                <c:pt idx="2398">
                  <c:v>16181</c:v>
                </c:pt>
                <c:pt idx="2399">
                  <c:v>16180</c:v>
                </c:pt>
                <c:pt idx="2400">
                  <c:v>16180</c:v>
                </c:pt>
                <c:pt idx="2401">
                  <c:v>16180</c:v>
                </c:pt>
                <c:pt idx="2402">
                  <c:v>16178</c:v>
                </c:pt>
                <c:pt idx="2403">
                  <c:v>16176</c:v>
                </c:pt>
                <c:pt idx="2404">
                  <c:v>16176</c:v>
                </c:pt>
                <c:pt idx="2405">
                  <c:v>16174</c:v>
                </c:pt>
                <c:pt idx="2406">
                  <c:v>16173</c:v>
                </c:pt>
                <c:pt idx="2407">
                  <c:v>16172</c:v>
                </c:pt>
                <c:pt idx="2408">
                  <c:v>16172</c:v>
                </c:pt>
                <c:pt idx="2409">
                  <c:v>16172</c:v>
                </c:pt>
                <c:pt idx="2410">
                  <c:v>16171</c:v>
                </c:pt>
                <c:pt idx="2411">
                  <c:v>16171</c:v>
                </c:pt>
                <c:pt idx="2412">
                  <c:v>16170</c:v>
                </c:pt>
                <c:pt idx="2413">
                  <c:v>16170</c:v>
                </c:pt>
                <c:pt idx="2414">
                  <c:v>16167</c:v>
                </c:pt>
                <c:pt idx="2415">
                  <c:v>16166</c:v>
                </c:pt>
                <c:pt idx="2416">
                  <c:v>16165</c:v>
                </c:pt>
                <c:pt idx="2417">
                  <c:v>16165</c:v>
                </c:pt>
                <c:pt idx="2418">
                  <c:v>16164</c:v>
                </c:pt>
                <c:pt idx="2419">
                  <c:v>16164</c:v>
                </c:pt>
                <c:pt idx="2420">
                  <c:v>16163</c:v>
                </c:pt>
                <c:pt idx="2421">
                  <c:v>16163</c:v>
                </c:pt>
                <c:pt idx="2422">
                  <c:v>16162</c:v>
                </c:pt>
                <c:pt idx="2423">
                  <c:v>16162</c:v>
                </c:pt>
                <c:pt idx="2424">
                  <c:v>16161</c:v>
                </c:pt>
                <c:pt idx="2425">
                  <c:v>16160</c:v>
                </c:pt>
                <c:pt idx="2426">
                  <c:v>16159</c:v>
                </c:pt>
                <c:pt idx="2427">
                  <c:v>16157</c:v>
                </c:pt>
                <c:pt idx="2428">
                  <c:v>16157</c:v>
                </c:pt>
                <c:pt idx="2429">
                  <c:v>16156</c:v>
                </c:pt>
                <c:pt idx="2430">
                  <c:v>16155</c:v>
                </c:pt>
                <c:pt idx="2431">
                  <c:v>16154</c:v>
                </c:pt>
                <c:pt idx="2432">
                  <c:v>16153</c:v>
                </c:pt>
                <c:pt idx="2433">
                  <c:v>16151</c:v>
                </c:pt>
                <c:pt idx="2434">
                  <c:v>16148</c:v>
                </c:pt>
                <c:pt idx="2435">
                  <c:v>16148</c:v>
                </c:pt>
                <c:pt idx="2436">
                  <c:v>16147</c:v>
                </c:pt>
                <c:pt idx="2437">
                  <c:v>16147</c:v>
                </c:pt>
                <c:pt idx="2438">
                  <c:v>16147</c:v>
                </c:pt>
                <c:pt idx="2439">
                  <c:v>16147</c:v>
                </c:pt>
                <c:pt idx="2440">
                  <c:v>16146</c:v>
                </c:pt>
                <c:pt idx="2441">
                  <c:v>16145</c:v>
                </c:pt>
                <c:pt idx="2442">
                  <c:v>16144</c:v>
                </c:pt>
                <c:pt idx="2443">
                  <c:v>16143</c:v>
                </c:pt>
                <c:pt idx="2444">
                  <c:v>16140</c:v>
                </c:pt>
                <c:pt idx="2445">
                  <c:v>16139</c:v>
                </c:pt>
                <c:pt idx="2446">
                  <c:v>16136</c:v>
                </c:pt>
                <c:pt idx="2447">
                  <c:v>16135</c:v>
                </c:pt>
                <c:pt idx="2448">
                  <c:v>16135</c:v>
                </c:pt>
                <c:pt idx="2449">
                  <c:v>16133</c:v>
                </c:pt>
                <c:pt idx="2450">
                  <c:v>16132</c:v>
                </c:pt>
                <c:pt idx="2451">
                  <c:v>16131</c:v>
                </c:pt>
                <c:pt idx="2452">
                  <c:v>16131</c:v>
                </c:pt>
                <c:pt idx="2453">
                  <c:v>16130</c:v>
                </c:pt>
                <c:pt idx="2454">
                  <c:v>16130</c:v>
                </c:pt>
                <c:pt idx="2455">
                  <c:v>16130</c:v>
                </c:pt>
                <c:pt idx="2456">
                  <c:v>16129</c:v>
                </c:pt>
                <c:pt idx="2457">
                  <c:v>16129</c:v>
                </c:pt>
                <c:pt idx="2458">
                  <c:v>16128</c:v>
                </c:pt>
                <c:pt idx="2459">
                  <c:v>16127</c:v>
                </c:pt>
                <c:pt idx="2460">
                  <c:v>16125</c:v>
                </c:pt>
                <c:pt idx="2461">
                  <c:v>16125</c:v>
                </c:pt>
                <c:pt idx="2462">
                  <c:v>16123</c:v>
                </c:pt>
                <c:pt idx="2463">
                  <c:v>16121</c:v>
                </c:pt>
                <c:pt idx="2464">
                  <c:v>16120</c:v>
                </c:pt>
                <c:pt idx="2465">
                  <c:v>16120</c:v>
                </c:pt>
                <c:pt idx="2466">
                  <c:v>16117</c:v>
                </c:pt>
                <c:pt idx="2467">
                  <c:v>16117</c:v>
                </c:pt>
                <c:pt idx="2468">
                  <c:v>16116</c:v>
                </c:pt>
                <c:pt idx="2469">
                  <c:v>16114</c:v>
                </c:pt>
                <c:pt idx="2470">
                  <c:v>16114</c:v>
                </c:pt>
                <c:pt idx="2471">
                  <c:v>16114</c:v>
                </c:pt>
                <c:pt idx="2472">
                  <c:v>16114</c:v>
                </c:pt>
                <c:pt idx="2473">
                  <c:v>16112</c:v>
                </c:pt>
                <c:pt idx="2474">
                  <c:v>16109</c:v>
                </c:pt>
                <c:pt idx="2475">
                  <c:v>16109</c:v>
                </c:pt>
                <c:pt idx="2476">
                  <c:v>16108</c:v>
                </c:pt>
                <c:pt idx="2477">
                  <c:v>16108</c:v>
                </c:pt>
                <c:pt idx="2478">
                  <c:v>16108</c:v>
                </c:pt>
                <c:pt idx="2479">
                  <c:v>16107</c:v>
                </c:pt>
                <c:pt idx="2480">
                  <c:v>16105</c:v>
                </c:pt>
                <c:pt idx="2481">
                  <c:v>16105</c:v>
                </c:pt>
                <c:pt idx="2482">
                  <c:v>16105</c:v>
                </c:pt>
                <c:pt idx="2483">
                  <c:v>16105</c:v>
                </c:pt>
                <c:pt idx="2484">
                  <c:v>16104</c:v>
                </c:pt>
                <c:pt idx="2485">
                  <c:v>16104</c:v>
                </c:pt>
                <c:pt idx="2486">
                  <c:v>16102</c:v>
                </c:pt>
                <c:pt idx="2487">
                  <c:v>16101</c:v>
                </c:pt>
                <c:pt idx="2488">
                  <c:v>16101</c:v>
                </c:pt>
                <c:pt idx="2489">
                  <c:v>16097</c:v>
                </c:pt>
                <c:pt idx="2490">
                  <c:v>16097</c:v>
                </c:pt>
                <c:pt idx="2491">
                  <c:v>16096</c:v>
                </c:pt>
                <c:pt idx="2492">
                  <c:v>16095</c:v>
                </c:pt>
                <c:pt idx="2493">
                  <c:v>16095</c:v>
                </c:pt>
                <c:pt idx="2494">
                  <c:v>16092</c:v>
                </c:pt>
                <c:pt idx="2495">
                  <c:v>16091</c:v>
                </c:pt>
                <c:pt idx="2496">
                  <c:v>16091</c:v>
                </c:pt>
                <c:pt idx="2497">
                  <c:v>16090</c:v>
                </c:pt>
                <c:pt idx="2498">
                  <c:v>16090</c:v>
                </c:pt>
                <c:pt idx="2499">
                  <c:v>16090</c:v>
                </c:pt>
                <c:pt idx="2500">
                  <c:v>16088</c:v>
                </c:pt>
                <c:pt idx="2501">
                  <c:v>16087</c:v>
                </c:pt>
                <c:pt idx="2502">
                  <c:v>16086</c:v>
                </c:pt>
                <c:pt idx="2503">
                  <c:v>16085</c:v>
                </c:pt>
                <c:pt idx="2504">
                  <c:v>16085</c:v>
                </c:pt>
                <c:pt idx="2505">
                  <c:v>16083</c:v>
                </c:pt>
                <c:pt idx="2506">
                  <c:v>16082</c:v>
                </c:pt>
                <c:pt idx="2507">
                  <c:v>16082</c:v>
                </c:pt>
                <c:pt idx="2508">
                  <c:v>16081</c:v>
                </c:pt>
                <c:pt idx="2509">
                  <c:v>16081</c:v>
                </c:pt>
                <c:pt idx="2510">
                  <c:v>16080</c:v>
                </c:pt>
                <c:pt idx="2511">
                  <c:v>16079</c:v>
                </c:pt>
                <c:pt idx="2512">
                  <c:v>16078</c:v>
                </c:pt>
                <c:pt idx="2513">
                  <c:v>16078</c:v>
                </c:pt>
                <c:pt idx="2514">
                  <c:v>16077</c:v>
                </c:pt>
                <c:pt idx="2515">
                  <c:v>16077</c:v>
                </c:pt>
                <c:pt idx="2516">
                  <c:v>16077</c:v>
                </c:pt>
                <c:pt idx="2517">
                  <c:v>16076</c:v>
                </c:pt>
                <c:pt idx="2518">
                  <c:v>16075</c:v>
                </c:pt>
                <c:pt idx="2519">
                  <c:v>16075</c:v>
                </c:pt>
                <c:pt idx="2520">
                  <c:v>16074</c:v>
                </c:pt>
                <c:pt idx="2521">
                  <c:v>16074</c:v>
                </c:pt>
                <c:pt idx="2522">
                  <c:v>16073</c:v>
                </c:pt>
                <c:pt idx="2523">
                  <c:v>16072</c:v>
                </c:pt>
                <c:pt idx="2524">
                  <c:v>16071</c:v>
                </c:pt>
                <c:pt idx="2525">
                  <c:v>16069</c:v>
                </c:pt>
                <c:pt idx="2526">
                  <c:v>16068</c:v>
                </c:pt>
                <c:pt idx="2527">
                  <c:v>16067</c:v>
                </c:pt>
                <c:pt idx="2528">
                  <c:v>16067</c:v>
                </c:pt>
                <c:pt idx="2529">
                  <c:v>16067</c:v>
                </c:pt>
                <c:pt idx="2530">
                  <c:v>16066</c:v>
                </c:pt>
                <c:pt idx="2531">
                  <c:v>16064</c:v>
                </c:pt>
                <c:pt idx="2532">
                  <c:v>16063</c:v>
                </c:pt>
                <c:pt idx="2533">
                  <c:v>16063</c:v>
                </c:pt>
                <c:pt idx="2534">
                  <c:v>16062</c:v>
                </c:pt>
                <c:pt idx="2535">
                  <c:v>16061</c:v>
                </c:pt>
                <c:pt idx="2536">
                  <c:v>16060</c:v>
                </c:pt>
                <c:pt idx="2537">
                  <c:v>16059</c:v>
                </c:pt>
                <c:pt idx="2538">
                  <c:v>16058</c:v>
                </c:pt>
                <c:pt idx="2539">
                  <c:v>16058</c:v>
                </c:pt>
                <c:pt idx="2540">
                  <c:v>16057</c:v>
                </c:pt>
                <c:pt idx="2541">
                  <c:v>16057</c:v>
                </c:pt>
                <c:pt idx="2542">
                  <c:v>16057</c:v>
                </c:pt>
                <c:pt idx="2543">
                  <c:v>16056</c:v>
                </c:pt>
                <c:pt idx="2544">
                  <c:v>16054</c:v>
                </c:pt>
                <c:pt idx="2545">
                  <c:v>16053</c:v>
                </c:pt>
                <c:pt idx="2546">
                  <c:v>16053</c:v>
                </c:pt>
                <c:pt idx="2547">
                  <c:v>16052</c:v>
                </c:pt>
                <c:pt idx="2548">
                  <c:v>16051</c:v>
                </c:pt>
                <c:pt idx="2549">
                  <c:v>16051</c:v>
                </c:pt>
                <c:pt idx="2550">
                  <c:v>16050</c:v>
                </c:pt>
                <c:pt idx="2551">
                  <c:v>16050</c:v>
                </c:pt>
                <c:pt idx="2552">
                  <c:v>16049</c:v>
                </c:pt>
                <c:pt idx="2553">
                  <c:v>16046</c:v>
                </c:pt>
                <c:pt idx="2554">
                  <c:v>16045</c:v>
                </c:pt>
                <c:pt idx="2555">
                  <c:v>16045</c:v>
                </c:pt>
                <c:pt idx="2556">
                  <c:v>16044</c:v>
                </c:pt>
                <c:pt idx="2557">
                  <c:v>16044</c:v>
                </c:pt>
                <c:pt idx="2558">
                  <c:v>16043</c:v>
                </c:pt>
                <c:pt idx="2559">
                  <c:v>16042</c:v>
                </c:pt>
                <c:pt idx="2560">
                  <c:v>16041</c:v>
                </c:pt>
                <c:pt idx="2561">
                  <c:v>16040</c:v>
                </c:pt>
                <c:pt idx="2562">
                  <c:v>16040</c:v>
                </c:pt>
                <c:pt idx="2563">
                  <c:v>16039</c:v>
                </c:pt>
                <c:pt idx="2564">
                  <c:v>16039</c:v>
                </c:pt>
                <c:pt idx="2565">
                  <c:v>16039</c:v>
                </c:pt>
                <c:pt idx="2566">
                  <c:v>16033</c:v>
                </c:pt>
                <c:pt idx="2567">
                  <c:v>16033</c:v>
                </c:pt>
                <c:pt idx="2568">
                  <c:v>16033</c:v>
                </c:pt>
                <c:pt idx="2569">
                  <c:v>16032</c:v>
                </c:pt>
                <c:pt idx="2570">
                  <c:v>16030</c:v>
                </c:pt>
                <c:pt idx="2571">
                  <c:v>16030</c:v>
                </c:pt>
                <c:pt idx="2572">
                  <c:v>16028</c:v>
                </c:pt>
                <c:pt idx="2573">
                  <c:v>16025</c:v>
                </c:pt>
                <c:pt idx="2574">
                  <c:v>16025</c:v>
                </c:pt>
                <c:pt idx="2575">
                  <c:v>16025</c:v>
                </c:pt>
                <c:pt idx="2576">
                  <c:v>16023</c:v>
                </c:pt>
                <c:pt idx="2577">
                  <c:v>16022</c:v>
                </c:pt>
                <c:pt idx="2578">
                  <c:v>16021</c:v>
                </c:pt>
                <c:pt idx="2579">
                  <c:v>16020</c:v>
                </c:pt>
                <c:pt idx="2580">
                  <c:v>16018</c:v>
                </c:pt>
                <c:pt idx="2581">
                  <c:v>16017</c:v>
                </c:pt>
                <c:pt idx="2582">
                  <c:v>16017</c:v>
                </c:pt>
                <c:pt idx="2583">
                  <c:v>16016</c:v>
                </c:pt>
                <c:pt idx="2584">
                  <c:v>16016</c:v>
                </c:pt>
                <c:pt idx="2585">
                  <c:v>16015</c:v>
                </c:pt>
                <c:pt idx="2586">
                  <c:v>16015</c:v>
                </c:pt>
                <c:pt idx="2587">
                  <c:v>16015</c:v>
                </c:pt>
                <c:pt idx="2588">
                  <c:v>16014</c:v>
                </c:pt>
                <c:pt idx="2589">
                  <c:v>16014</c:v>
                </c:pt>
                <c:pt idx="2590">
                  <c:v>16014</c:v>
                </c:pt>
                <c:pt idx="2591">
                  <c:v>16013</c:v>
                </c:pt>
                <c:pt idx="2592">
                  <c:v>16011</c:v>
                </c:pt>
                <c:pt idx="2593">
                  <c:v>16010</c:v>
                </c:pt>
                <c:pt idx="2594">
                  <c:v>16009</c:v>
                </c:pt>
                <c:pt idx="2595">
                  <c:v>16008</c:v>
                </c:pt>
                <c:pt idx="2596">
                  <c:v>16006</c:v>
                </c:pt>
                <c:pt idx="2597">
                  <c:v>16006</c:v>
                </c:pt>
                <c:pt idx="2598">
                  <c:v>16006</c:v>
                </c:pt>
                <c:pt idx="2599">
                  <c:v>16006</c:v>
                </c:pt>
                <c:pt idx="2600">
                  <c:v>16005</c:v>
                </c:pt>
                <c:pt idx="2601">
                  <c:v>16001</c:v>
                </c:pt>
                <c:pt idx="2602">
                  <c:v>16000</c:v>
                </c:pt>
                <c:pt idx="2603">
                  <c:v>15997</c:v>
                </c:pt>
                <c:pt idx="2604">
                  <c:v>15996</c:v>
                </c:pt>
                <c:pt idx="2605">
                  <c:v>15995</c:v>
                </c:pt>
                <c:pt idx="2606">
                  <c:v>15995</c:v>
                </c:pt>
                <c:pt idx="2607">
                  <c:v>15995</c:v>
                </c:pt>
                <c:pt idx="2608">
                  <c:v>15995</c:v>
                </c:pt>
                <c:pt idx="2609">
                  <c:v>15994</c:v>
                </c:pt>
                <c:pt idx="2610">
                  <c:v>15994</c:v>
                </c:pt>
                <c:pt idx="2611">
                  <c:v>15993</c:v>
                </c:pt>
                <c:pt idx="2612">
                  <c:v>15992</c:v>
                </c:pt>
                <c:pt idx="2613">
                  <c:v>15992</c:v>
                </c:pt>
                <c:pt idx="2614">
                  <c:v>15992</c:v>
                </c:pt>
                <c:pt idx="2615">
                  <c:v>15991</c:v>
                </c:pt>
                <c:pt idx="2616">
                  <c:v>15991</c:v>
                </c:pt>
                <c:pt idx="2617">
                  <c:v>15991</c:v>
                </c:pt>
                <c:pt idx="2618">
                  <c:v>15990</c:v>
                </c:pt>
                <c:pt idx="2619">
                  <c:v>15989</c:v>
                </c:pt>
                <c:pt idx="2620">
                  <c:v>15989</c:v>
                </c:pt>
                <c:pt idx="2621">
                  <c:v>15989</c:v>
                </c:pt>
                <c:pt idx="2622">
                  <c:v>15987</c:v>
                </c:pt>
                <c:pt idx="2623">
                  <c:v>15987</c:v>
                </c:pt>
                <c:pt idx="2624">
                  <c:v>15986</c:v>
                </c:pt>
                <c:pt idx="2625">
                  <c:v>15986</c:v>
                </c:pt>
                <c:pt idx="2626">
                  <c:v>15985</c:v>
                </c:pt>
                <c:pt idx="2627">
                  <c:v>15983</c:v>
                </c:pt>
                <c:pt idx="2628">
                  <c:v>15981</c:v>
                </c:pt>
                <c:pt idx="2629">
                  <c:v>15980</c:v>
                </c:pt>
                <c:pt idx="2630">
                  <c:v>15979</c:v>
                </c:pt>
                <c:pt idx="2631">
                  <c:v>15976</c:v>
                </c:pt>
                <c:pt idx="2632">
                  <c:v>15973</c:v>
                </c:pt>
                <c:pt idx="2633">
                  <c:v>15972</c:v>
                </c:pt>
                <c:pt idx="2634">
                  <c:v>15972</c:v>
                </c:pt>
                <c:pt idx="2635">
                  <c:v>15971</c:v>
                </c:pt>
                <c:pt idx="2636">
                  <c:v>15971</c:v>
                </c:pt>
                <c:pt idx="2637">
                  <c:v>15971</c:v>
                </c:pt>
                <c:pt idx="2638">
                  <c:v>15970</c:v>
                </c:pt>
                <c:pt idx="2639">
                  <c:v>15970</c:v>
                </c:pt>
                <c:pt idx="2640">
                  <c:v>15965</c:v>
                </c:pt>
                <c:pt idx="2641">
                  <c:v>15965</c:v>
                </c:pt>
                <c:pt idx="2642">
                  <c:v>15964</c:v>
                </c:pt>
                <c:pt idx="2643">
                  <c:v>15963</c:v>
                </c:pt>
                <c:pt idx="2644">
                  <c:v>15962</c:v>
                </c:pt>
                <c:pt idx="2645">
                  <c:v>15962</c:v>
                </c:pt>
                <c:pt idx="2646">
                  <c:v>15960</c:v>
                </c:pt>
                <c:pt idx="2647">
                  <c:v>15960</c:v>
                </c:pt>
                <c:pt idx="2648">
                  <c:v>15958</c:v>
                </c:pt>
                <c:pt idx="2649">
                  <c:v>15956</c:v>
                </c:pt>
                <c:pt idx="2650">
                  <c:v>15953</c:v>
                </c:pt>
                <c:pt idx="2651">
                  <c:v>15953</c:v>
                </c:pt>
                <c:pt idx="2652">
                  <c:v>15953</c:v>
                </c:pt>
                <c:pt idx="2653">
                  <c:v>15950</c:v>
                </c:pt>
                <c:pt idx="2654">
                  <c:v>15948</c:v>
                </c:pt>
                <c:pt idx="2655">
                  <c:v>15948</c:v>
                </c:pt>
                <c:pt idx="2656">
                  <c:v>15948</c:v>
                </c:pt>
                <c:pt idx="2657">
                  <c:v>15945</c:v>
                </c:pt>
                <c:pt idx="2658">
                  <c:v>15941</c:v>
                </c:pt>
                <c:pt idx="2659">
                  <c:v>15940</c:v>
                </c:pt>
                <c:pt idx="2660">
                  <c:v>15939</c:v>
                </c:pt>
                <c:pt idx="2661">
                  <c:v>15938</c:v>
                </c:pt>
                <c:pt idx="2662">
                  <c:v>15938</c:v>
                </c:pt>
                <c:pt idx="2663">
                  <c:v>15937</c:v>
                </c:pt>
                <c:pt idx="2664">
                  <c:v>15935</c:v>
                </c:pt>
                <c:pt idx="2665">
                  <c:v>15934</c:v>
                </c:pt>
                <c:pt idx="2666">
                  <c:v>15933</c:v>
                </c:pt>
                <c:pt idx="2667">
                  <c:v>15930</c:v>
                </c:pt>
                <c:pt idx="2668">
                  <c:v>15928</c:v>
                </c:pt>
                <c:pt idx="2669">
                  <c:v>15928</c:v>
                </c:pt>
                <c:pt idx="2670">
                  <c:v>15927</c:v>
                </c:pt>
                <c:pt idx="2671">
                  <c:v>15925</c:v>
                </c:pt>
                <c:pt idx="2672">
                  <c:v>15923</c:v>
                </c:pt>
                <c:pt idx="2673">
                  <c:v>15923</c:v>
                </c:pt>
                <c:pt idx="2674">
                  <c:v>15923</c:v>
                </c:pt>
                <c:pt idx="2675">
                  <c:v>15922</c:v>
                </c:pt>
                <c:pt idx="2676">
                  <c:v>15922</c:v>
                </c:pt>
                <c:pt idx="2677">
                  <c:v>15922</c:v>
                </c:pt>
                <c:pt idx="2678">
                  <c:v>15920</c:v>
                </c:pt>
                <c:pt idx="2679">
                  <c:v>15919</c:v>
                </c:pt>
                <c:pt idx="2680">
                  <c:v>15918</c:v>
                </c:pt>
                <c:pt idx="2681">
                  <c:v>15916</c:v>
                </c:pt>
                <c:pt idx="2682">
                  <c:v>15916</c:v>
                </c:pt>
                <c:pt idx="2683">
                  <c:v>15915</c:v>
                </c:pt>
                <c:pt idx="2684">
                  <c:v>15913</c:v>
                </c:pt>
                <c:pt idx="2685">
                  <c:v>15910</c:v>
                </c:pt>
                <c:pt idx="2686">
                  <c:v>15910</c:v>
                </c:pt>
                <c:pt idx="2687">
                  <c:v>15909</c:v>
                </c:pt>
                <c:pt idx="2688">
                  <c:v>15909</c:v>
                </c:pt>
                <c:pt idx="2689">
                  <c:v>15904</c:v>
                </c:pt>
                <c:pt idx="2690">
                  <c:v>15903</c:v>
                </c:pt>
                <c:pt idx="2691">
                  <c:v>15902</c:v>
                </c:pt>
                <c:pt idx="2692">
                  <c:v>15901</c:v>
                </c:pt>
                <c:pt idx="2693">
                  <c:v>15901</c:v>
                </c:pt>
                <c:pt idx="2694">
                  <c:v>15899</c:v>
                </c:pt>
                <c:pt idx="2695">
                  <c:v>15899</c:v>
                </c:pt>
                <c:pt idx="2696">
                  <c:v>15897</c:v>
                </c:pt>
                <c:pt idx="2697">
                  <c:v>15897</c:v>
                </c:pt>
                <c:pt idx="2698">
                  <c:v>15896</c:v>
                </c:pt>
                <c:pt idx="2699">
                  <c:v>15895</c:v>
                </c:pt>
                <c:pt idx="2700">
                  <c:v>15895</c:v>
                </c:pt>
                <c:pt idx="2701">
                  <c:v>15894</c:v>
                </c:pt>
                <c:pt idx="2702">
                  <c:v>15894</c:v>
                </c:pt>
                <c:pt idx="2703">
                  <c:v>15894</c:v>
                </c:pt>
                <c:pt idx="2704">
                  <c:v>15892</c:v>
                </c:pt>
                <c:pt idx="2705">
                  <c:v>15890</c:v>
                </c:pt>
                <c:pt idx="2706">
                  <c:v>15886</c:v>
                </c:pt>
                <c:pt idx="2707">
                  <c:v>15886</c:v>
                </c:pt>
                <c:pt idx="2708">
                  <c:v>15886</c:v>
                </c:pt>
                <c:pt idx="2709">
                  <c:v>15886</c:v>
                </c:pt>
                <c:pt idx="2710">
                  <c:v>15886</c:v>
                </c:pt>
                <c:pt idx="2711">
                  <c:v>15885</c:v>
                </c:pt>
                <c:pt idx="2712">
                  <c:v>15884</c:v>
                </c:pt>
                <c:pt idx="2713">
                  <c:v>15883</c:v>
                </c:pt>
                <c:pt idx="2714">
                  <c:v>15883</c:v>
                </c:pt>
                <c:pt idx="2715">
                  <c:v>15880</c:v>
                </c:pt>
                <c:pt idx="2716">
                  <c:v>15880</c:v>
                </c:pt>
                <c:pt idx="2717">
                  <c:v>15878</c:v>
                </c:pt>
                <c:pt idx="2718">
                  <c:v>15878</c:v>
                </c:pt>
                <c:pt idx="2719">
                  <c:v>15878</c:v>
                </c:pt>
                <c:pt idx="2720">
                  <c:v>15878</c:v>
                </c:pt>
                <c:pt idx="2721">
                  <c:v>15875</c:v>
                </c:pt>
                <c:pt idx="2722">
                  <c:v>15875</c:v>
                </c:pt>
                <c:pt idx="2723">
                  <c:v>15875</c:v>
                </c:pt>
                <c:pt idx="2724">
                  <c:v>15873</c:v>
                </c:pt>
                <c:pt idx="2725">
                  <c:v>15872</c:v>
                </c:pt>
                <c:pt idx="2726">
                  <c:v>15870</c:v>
                </c:pt>
                <c:pt idx="2727">
                  <c:v>15869</c:v>
                </c:pt>
                <c:pt idx="2728">
                  <c:v>15869</c:v>
                </c:pt>
                <c:pt idx="2729">
                  <c:v>15868</c:v>
                </c:pt>
                <c:pt idx="2730">
                  <c:v>15867</c:v>
                </c:pt>
                <c:pt idx="2731">
                  <c:v>15867</c:v>
                </c:pt>
                <c:pt idx="2732">
                  <c:v>15866</c:v>
                </c:pt>
                <c:pt idx="2733">
                  <c:v>15865</c:v>
                </c:pt>
                <c:pt idx="2734">
                  <c:v>15865</c:v>
                </c:pt>
                <c:pt idx="2735">
                  <c:v>15864</c:v>
                </c:pt>
                <c:pt idx="2736">
                  <c:v>15864</c:v>
                </c:pt>
                <c:pt idx="2737">
                  <c:v>15864</c:v>
                </c:pt>
                <c:pt idx="2738">
                  <c:v>15863</c:v>
                </c:pt>
                <c:pt idx="2739">
                  <c:v>15863</c:v>
                </c:pt>
                <c:pt idx="2740">
                  <c:v>15862</c:v>
                </c:pt>
                <c:pt idx="2741">
                  <c:v>15861</c:v>
                </c:pt>
                <c:pt idx="2742">
                  <c:v>15860</c:v>
                </c:pt>
                <c:pt idx="2743">
                  <c:v>15858</c:v>
                </c:pt>
                <c:pt idx="2744">
                  <c:v>15857</c:v>
                </c:pt>
                <c:pt idx="2745">
                  <c:v>15857</c:v>
                </c:pt>
                <c:pt idx="2746">
                  <c:v>15856</c:v>
                </c:pt>
                <c:pt idx="2747">
                  <c:v>15855</c:v>
                </c:pt>
                <c:pt idx="2748">
                  <c:v>15855</c:v>
                </c:pt>
                <c:pt idx="2749">
                  <c:v>15854</c:v>
                </c:pt>
                <c:pt idx="2750">
                  <c:v>15854</c:v>
                </c:pt>
                <c:pt idx="2751">
                  <c:v>15853</c:v>
                </c:pt>
                <c:pt idx="2752">
                  <c:v>15853</c:v>
                </c:pt>
                <c:pt idx="2753">
                  <c:v>15852</c:v>
                </c:pt>
                <c:pt idx="2754">
                  <c:v>15852</c:v>
                </c:pt>
                <c:pt idx="2755">
                  <c:v>15852</c:v>
                </c:pt>
                <c:pt idx="2756">
                  <c:v>15852</c:v>
                </c:pt>
                <c:pt idx="2757">
                  <c:v>15849</c:v>
                </c:pt>
                <c:pt idx="2758">
                  <c:v>15849</c:v>
                </c:pt>
                <c:pt idx="2759">
                  <c:v>15847</c:v>
                </c:pt>
                <c:pt idx="2760">
                  <c:v>15845</c:v>
                </c:pt>
                <c:pt idx="2761">
                  <c:v>15844</c:v>
                </c:pt>
                <c:pt idx="2762">
                  <c:v>15844</c:v>
                </c:pt>
                <c:pt idx="2763">
                  <c:v>15843</c:v>
                </c:pt>
                <c:pt idx="2764">
                  <c:v>15842</c:v>
                </c:pt>
                <c:pt idx="2765">
                  <c:v>15841</c:v>
                </c:pt>
                <c:pt idx="2766">
                  <c:v>15839</c:v>
                </c:pt>
                <c:pt idx="2767">
                  <c:v>15839</c:v>
                </c:pt>
                <c:pt idx="2768">
                  <c:v>15839</c:v>
                </c:pt>
                <c:pt idx="2769">
                  <c:v>15839</c:v>
                </c:pt>
                <c:pt idx="2770">
                  <c:v>15838</c:v>
                </c:pt>
                <c:pt idx="2771">
                  <c:v>15838</c:v>
                </c:pt>
                <c:pt idx="2772">
                  <c:v>15834</c:v>
                </c:pt>
                <c:pt idx="2773">
                  <c:v>15834</c:v>
                </c:pt>
                <c:pt idx="2774">
                  <c:v>15832</c:v>
                </c:pt>
                <c:pt idx="2775">
                  <c:v>15832</c:v>
                </c:pt>
                <c:pt idx="2776">
                  <c:v>15832</c:v>
                </c:pt>
                <c:pt idx="2777">
                  <c:v>15832</c:v>
                </c:pt>
                <c:pt idx="2778">
                  <c:v>15831</c:v>
                </c:pt>
                <c:pt idx="2779">
                  <c:v>15829</c:v>
                </c:pt>
                <c:pt idx="2780">
                  <c:v>15829</c:v>
                </c:pt>
                <c:pt idx="2781">
                  <c:v>15828</c:v>
                </c:pt>
                <c:pt idx="2782">
                  <c:v>15826</c:v>
                </c:pt>
                <c:pt idx="2783">
                  <c:v>15823</c:v>
                </c:pt>
                <c:pt idx="2784">
                  <c:v>15822</c:v>
                </c:pt>
                <c:pt idx="2785">
                  <c:v>15822</c:v>
                </c:pt>
                <c:pt idx="2786">
                  <c:v>15821</c:v>
                </c:pt>
                <c:pt idx="2787">
                  <c:v>15818</c:v>
                </c:pt>
                <c:pt idx="2788">
                  <c:v>15817</c:v>
                </c:pt>
                <c:pt idx="2789">
                  <c:v>15817</c:v>
                </c:pt>
                <c:pt idx="2790">
                  <c:v>15817</c:v>
                </c:pt>
                <c:pt idx="2791">
                  <c:v>15817</c:v>
                </c:pt>
                <c:pt idx="2792">
                  <c:v>15816</c:v>
                </c:pt>
                <c:pt idx="2793">
                  <c:v>15815</c:v>
                </c:pt>
                <c:pt idx="2794">
                  <c:v>15815</c:v>
                </c:pt>
                <c:pt idx="2795">
                  <c:v>15815</c:v>
                </c:pt>
                <c:pt idx="2796">
                  <c:v>15814</c:v>
                </c:pt>
                <c:pt idx="2797">
                  <c:v>15814</c:v>
                </c:pt>
                <c:pt idx="2798">
                  <c:v>15814</c:v>
                </c:pt>
                <c:pt idx="2799">
                  <c:v>15812</c:v>
                </c:pt>
                <c:pt idx="2800">
                  <c:v>15812</c:v>
                </c:pt>
                <c:pt idx="2801">
                  <c:v>15811</c:v>
                </c:pt>
                <c:pt idx="2802">
                  <c:v>15811</c:v>
                </c:pt>
                <c:pt idx="2803">
                  <c:v>15810</c:v>
                </c:pt>
                <c:pt idx="2804">
                  <c:v>15810</c:v>
                </c:pt>
                <c:pt idx="2805">
                  <c:v>15809</c:v>
                </c:pt>
                <c:pt idx="2806">
                  <c:v>15806</c:v>
                </c:pt>
                <c:pt idx="2807">
                  <c:v>15805</c:v>
                </c:pt>
                <c:pt idx="2808">
                  <c:v>15803</c:v>
                </c:pt>
                <c:pt idx="2809">
                  <c:v>15803</c:v>
                </c:pt>
                <c:pt idx="2810">
                  <c:v>15803</c:v>
                </c:pt>
                <c:pt idx="2811">
                  <c:v>15803</c:v>
                </c:pt>
                <c:pt idx="2812">
                  <c:v>15803</c:v>
                </c:pt>
                <c:pt idx="2813">
                  <c:v>15802</c:v>
                </c:pt>
                <c:pt idx="2814">
                  <c:v>15802</c:v>
                </c:pt>
                <c:pt idx="2815">
                  <c:v>15801</c:v>
                </c:pt>
                <c:pt idx="2816">
                  <c:v>15801</c:v>
                </c:pt>
                <c:pt idx="2817">
                  <c:v>15800</c:v>
                </c:pt>
                <c:pt idx="2818">
                  <c:v>15799</c:v>
                </c:pt>
                <c:pt idx="2819">
                  <c:v>15799</c:v>
                </c:pt>
                <c:pt idx="2820">
                  <c:v>15799</c:v>
                </c:pt>
                <c:pt idx="2821">
                  <c:v>15797</c:v>
                </c:pt>
                <c:pt idx="2822">
                  <c:v>15797</c:v>
                </c:pt>
                <c:pt idx="2823">
                  <c:v>15797</c:v>
                </c:pt>
                <c:pt idx="2824">
                  <c:v>15797</c:v>
                </c:pt>
                <c:pt idx="2825">
                  <c:v>15796</c:v>
                </c:pt>
                <c:pt idx="2826">
                  <c:v>15796</c:v>
                </c:pt>
                <c:pt idx="2827">
                  <c:v>15793</c:v>
                </c:pt>
                <c:pt idx="2828">
                  <c:v>15791</c:v>
                </c:pt>
                <c:pt idx="2829">
                  <c:v>15791</c:v>
                </c:pt>
                <c:pt idx="2830">
                  <c:v>15791</c:v>
                </c:pt>
                <c:pt idx="2831">
                  <c:v>15789</c:v>
                </c:pt>
                <c:pt idx="2832">
                  <c:v>15788</c:v>
                </c:pt>
                <c:pt idx="2833">
                  <c:v>15787</c:v>
                </c:pt>
                <c:pt idx="2834">
                  <c:v>15786</c:v>
                </c:pt>
                <c:pt idx="2835">
                  <c:v>15786</c:v>
                </c:pt>
                <c:pt idx="2836">
                  <c:v>15786</c:v>
                </c:pt>
                <c:pt idx="2837">
                  <c:v>15785</c:v>
                </c:pt>
                <c:pt idx="2838">
                  <c:v>15785</c:v>
                </c:pt>
                <c:pt idx="2839">
                  <c:v>15784</c:v>
                </c:pt>
                <c:pt idx="2840">
                  <c:v>15784</c:v>
                </c:pt>
                <c:pt idx="2841">
                  <c:v>15784</c:v>
                </c:pt>
                <c:pt idx="2842">
                  <c:v>15783</c:v>
                </c:pt>
                <c:pt idx="2843">
                  <c:v>15783</c:v>
                </c:pt>
                <c:pt idx="2844">
                  <c:v>15782</c:v>
                </c:pt>
                <c:pt idx="2845">
                  <c:v>15781</c:v>
                </c:pt>
                <c:pt idx="2846">
                  <c:v>15780</c:v>
                </c:pt>
                <c:pt idx="2847">
                  <c:v>15780</c:v>
                </c:pt>
                <c:pt idx="2848">
                  <c:v>15778</c:v>
                </c:pt>
                <c:pt idx="2849">
                  <c:v>15776</c:v>
                </c:pt>
                <c:pt idx="2850">
                  <c:v>15775</c:v>
                </c:pt>
                <c:pt idx="2851">
                  <c:v>15775</c:v>
                </c:pt>
                <c:pt idx="2852">
                  <c:v>15774</c:v>
                </c:pt>
                <c:pt idx="2853">
                  <c:v>15770</c:v>
                </c:pt>
                <c:pt idx="2854">
                  <c:v>15770</c:v>
                </c:pt>
                <c:pt idx="2855">
                  <c:v>15768</c:v>
                </c:pt>
                <c:pt idx="2856">
                  <c:v>15768</c:v>
                </c:pt>
                <c:pt idx="2857">
                  <c:v>15768</c:v>
                </c:pt>
                <c:pt idx="2858">
                  <c:v>15767</c:v>
                </c:pt>
                <c:pt idx="2859">
                  <c:v>15767</c:v>
                </c:pt>
                <c:pt idx="2860">
                  <c:v>15766</c:v>
                </c:pt>
                <c:pt idx="2861">
                  <c:v>15766</c:v>
                </c:pt>
                <c:pt idx="2862">
                  <c:v>15766</c:v>
                </c:pt>
                <c:pt idx="2863">
                  <c:v>15764</c:v>
                </c:pt>
                <c:pt idx="2864">
                  <c:v>15764</c:v>
                </c:pt>
                <c:pt idx="2865">
                  <c:v>15762</c:v>
                </c:pt>
                <c:pt idx="2866">
                  <c:v>15761</c:v>
                </c:pt>
                <c:pt idx="2867">
                  <c:v>15761</c:v>
                </c:pt>
                <c:pt idx="2868">
                  <c:v>15760</c:v>
                </c:pt>
                <c:pt idx="2869">
                  <c:v>15760</c:v>
                </c:pt>
                <c:pt idx="2870">
                  <c:v>15759</c:v>
                </c:pt>
                <c:pt idx="2871">
                  <c:v>15759</c:v>
                </c:pt>
                <c:pt idx="2872">
                  <c:v>15758</c:v>
                </c:pt>
                <c:pt idx="2873">
                  <c:v>15757</c:v>
                </c:pt>
                <c:pt idx="2874">
                  <c:v>15757</c:v>
                </c:pt>
                <c:pt idx="2875">
                  <c:v>15757</c:v>
                </c:pt>
                <c:pt idx="2876">
                  <c:v>15756</c:v>
                </c:pt>
                <c:pt idx="2877">
                  <c:v>15755</c:v>
                </c:pt>
                <c:pt idx="2878">
                  <c:v>15755</c:v>
                </c:pt>
                <c:pt idx="2879">
                  <c:v>15755</c:v>
                </c:pt>
                <c:pt idx="2880">
                  <c:v>15754</c:v>
                </c:pt>
                <c:pt idx="2881">
                  <c:v>15753</c:v>
                </c:pt>
                <c:pt idx="2882">
                  <c:v>15752</c:v>
                </c:pt>
                <c:pt idx="2883">
                  <c:v>15751</c:v>
                </c:pt>
                <c:pt idx="2884">
                  <c:v>15751</c:v>
                </c:pt>
                <c:pt idx="2885">
                  <c:v>15750</c:v>
                </c:pt>
                <c:pt idx="2886">
                  <c:v>15749</c:v>
                </c:pt>
                <c:pt idx="2887">
                  <c:v>15748</c:v>
                </c:pt>
                <c:pt idx="2888">
                  <c:v>15748</c:v>
                </c:pt>
                <c:pt idx="2889">
                  <c:v>15747</c:v>
                </c:pt>
                <c:pt idx="2890">
                  <c:v>15747</c:v>
                </c:pt>
                <c:pt idx="2891">
                  <c:v>15746</c:v>
                </c:pt>
                <c:pt idx="2892">
                  <c:v>15745</c:v>
                </c:pt>
                <c:pt idx="2893">
                  <c:v>15745</c:v>
                </c:pt>
                <c:pt idx="2894">
                  <c:v>15745</c:v>
                </c:pt>
                <c:pt idx="2895">
                  <c:v>15743</c:v>
                </c:pt>
                <c:pt idx="2896">
                  <c:v>15742</c:v>
                </c:pt>
                <c:pt idx="2897">
                  <c:v>15740</c:v>
                </c:pt>
                <c:pt idx="2898">
                  <c:v>15740</c:v>
                </c:pt>
                <c:pt idx="2899">
                  <c:v>15739</c:v>
                </c:pt>
                <c:pt idx="2900">
                  <c:v>15738</c:v>
                </c:pt>
                <c:pt idx="2901">
                  <c:v>15738</c:v>
                </c:pt>
                <c:pt idx="2902">
                  <c:v>15735</c:v>
                </c:pt>
                <c:pt idx="2903">
                  <c:v>15735</c:v>
                </c:pt>
                <c:pt idx="2904">
                  <c:v>15733</c:v>
                </c:pt>
                <c:pt idx="2905">
                  <c:v>15732</c:v>
                </c:pt>
                <c:pt idx="2906">
                  <c:v>15731</c:v>
                </c:pt>
                <c:pt idx="2907">
                  <c:v>15731</c:v>
                </c:pt>
                <c:pt idx="2908">
                  <c:v>15730</c:v>
                </c:pt>
                <c:pt idx="2909">
                  <c:v>15729</c:v>
                </c:pt>
                <c:pt idx="2910">
                  <c:v>15728</c:v>
                </c:pt>
                <c:pt idx="2911">
                  <c:v>15727</c:v>
                </c:pt>
                <c:pt idx="2912">
                  <c:v>15726</c:v>
                </c:pt>
                <c:pt idx="2913">
                  <c:v>15725</c:v>
                </c:pt>
                <c:pt idx="2914">
                  <c:v>15724</c:v>
                </c:pt>
                <c:pt idx="2915">
                  <c:v>15722</c:v>
                </c:pt>
                <c:pt idx="2916">
                  <c:v>15721</c:v>
                </c:pt>
                <c:pt idx="2917">
                  <c:v>15721</c:v>
                </c:pt>
                <c:pt idx="2918">
                  <c:v>15720</c:v>
                </c:pt>
                <c:pt idx="2919">
                  <c:v>15720</c:v>
                </c:pt>
                <c:pt idx="2920">
                  <c:v>15719</c:v>
                </c:pt>
                <c:pt idx="2921">
                  <c:v>15718</c:v>
                </c:pt>
                <c:pt idx="2922">
                  <c:v>15718</c:v>
                </c:pt>
                <c:pt idx="2923">
                  <c:v>15718</c:v>
                </c:pt>
                <c:pt idx="2924">
                  <c:v>15716</c:v>
                </c:pt>
                <c:pt idx="2925">
                  <c:v>15715</c:v>
                </c:pt>
                <c:pt idx="2926">
                  <c:v>15715</c:v>
                </c:pt>
                <c:pt idx="2927">
                  <c:v>15714</c:v>
                </c:pt>
                <c:pt idx="2928">
                  <c:v>15714</c:v>
                </c:pt>
                <c:pt idx="2929">
                  <c:v>15714</c:v>
                </c:pt>
                <c:pt idx="2930">
                  <c:v>15712</c:v>
                </c:pt>
                <c:pt idx="2931">
                  <c:v>15712</c:v>
                </c:pt>
                <c:pt idx="2932">
                  <c:v>15712</c:v>
                </c:pt>
                <c:pt idx="2933">
                  <c:v>15712</c:v>
                </c:pt>
                <c:pt idx="2934">
                  <c:v>15711</c:v>
                </c:pt>
                <c:pt idx="2935">
                  <c:v>15710</c:v>
                </c:pt>
                <c:pt idx="2936">
                  <c:v>15710</c:v>
                </c:pt>
                <c:pt idx="2937">
                  <c:v>15710</c:v>
                </c:pt>
                <c:pt idx="2938">
                  <c:v>15710</c:v>
                </c:pt>
                <c:pt idx="2939">
                  <c:v>15709</c:v>
                </c:pt>
                <c:pt idx="2940">
                  <c:v>15709</c:v>
                </c:pt>
                <c:pt idx="2941">
                  <c:v>15709</c:v>
                </c:pt>
                <c:pt idx="2942">
                  <c:v>15707</c:v>
                </c:pt>
                <c:pt idx="2943">
                  <c:v>15707</c:v>
                </c:pt>
                <c:pt idx="2944">
                  <c:v>15707</c:v>
                </c:pt>
                <c:pt idx="2945">
                  <c:v>15706</c:v>
                </c:pt>
                <c:pt idx="2946">
                  <c:v>15706</c:v>
                </c:pt>
                <c:pt idx="2947">
                  <c:v>15706</c:v>
                </c:pt>
                <c:pt idx="2948">
                  <c:v>15706</c:v>
                </c:pt>
                <c:pt idx="2949">
                  <c:v>15704</c:v>
                </c:pt>
                <c:pt idx="2950">
                  <c:v>15703</c:v>
                </c:pt>
                <c:pt idx="2951">
                  <c:v>15703</c:v>
                </c:pt>
                <c:pt idx="2952">
                  <c:v>15703</c:v>
                </c:pt>
                <c:pt idx="2953">
                  <c:v>15702</c:v>
                </c:pt>
                <c:pt idx="2954">
                  <c:v>15701</c:v>
                </c:pt>
                <c:pt idx="2955">
                  <c:v>15700</c:v>
                </c:pt>
                <c:pt idx="2956">
                  <c:v>15699</c:v>
                </c:pt>
                <c:pt idx="2957">
                  <c:v>15698</c:v>
                </c:pt>
                <c:pt idx="2958">
                  <c:v>15698</c:v>
                </c:pt>
                <c:pt idx="2959">
                  <c:v>15698</c:v>
                </c:pt>
                <c:pt idx="2960">
                  <c:v>15697</c:v>
                </c:pt>
                <c:pt idx="2961">
                  <c:v>15697</c:v>
                </c:pt>
                <c:pt idx="2962">
                  <c:v>15695</c:v>
                </c:pt>
                <c:pt idx="2963">
                  <c:v>15694</c:v>
                </c:pt>
                <c:pt idx="2964">
                  <c:v>15694</c:v>
                </c:pt>
                <c:pt idx="2965">
                  <c:v>15693</c:v>
                </c:pt>
                <c:pt idx="2966">
                  <c:v>15693</c:v>
                </c:pt>
                <c:pt idx="2967">
                  <c:v>15692</c:v>
                </c:pt>
                <c:pt idx="2968">
                  <c:v>15692</c:v>
                </c:pt>
                <c:pt idx="2969">
                  <c:v>15691</c:v>
                </c:pt>
                <c:pt idx="2970">
                  <c:v>15690</c:v>
                </c:pt>
                <c:pt idx="2971">
                  <c:v>15689</c:v>
                </c:pt>
                <c:pt idx="2972">
                  <c:v>15689</c:v>
                </c:pt>
                <c:pt idx="2973">
                  <c:v>15689</c:v>
                </c:pt>
                <c:pt idx="2974">
                  <c:v>15688</c:v>
                </c:pt>
                <c:pt idx="2975">
                  <c:v>15687</c:v>
                </c:pt>
                <c:pt idx="2976">
                  <c:v>15685</c:v>
                </c:pt>
                <c:pt idx="2977">
                  <c:v>15684</c:v>
                </c:pt>
                <c:pt idx="2978">
                  <c:v>15684</c:v>
                </c:pt>
                <c:pt idx="2979">
                  <c:v>15684</c:v>
                </c:pt>
                <c:pt idx="2980">
                  <c:v>15683</c:v>
                </c:pt>
                <c:pt idx="2981">
                  <c:v>15683</c:v>
                </c:pt>
                <c:pt idx="2982">
                  <c:v>15681</c:v>
                </c:pt>
                <c:pt idx="2983">
                  <c:v>15681</c:v>
                </c:pt>
                <c:pt idx="2984">
                  <c:v>15680</c:v>
                </c:pt>
                <c:pt idx="2985">
                  <c:v>15680</c:v>
                </c:pt>
                <c:pt idx="2986">
                  <c:v>15680</c:v>
                </c:pt>
                <c:pt idx="2987">
                  <c:v>15679</c:v>
                </c:pt>
                <c:pt idx="2988">
                  <c:v>15678</c:v>
                </c:pt>
                <c:pt idx="2989">
                  <c:v>15677</c:v>
                </c:pt>
                <c:pt idx="2990">
                  <c:v>15677</c:v>
                </c:pt>
                <c:pt idx="2991">
                  <c:v>15676</c:v>
                </c:pt>
                <c:pt idx="2992">
                  <c:v>15676</c:v>
                </c:pt>
                <c:pt idx="2993">
                  <c:v>15676</c:v>
                </c:pt>
                <c:pt idx="2994">
                  <c:v>15675</c:v>
                </c:pt>
                <c:pt idx="2995">
                  <c:v>15674</c:v>
                </c:pt>
                <c:pt idx="2996">
                  <c:v>15674</c:v>
                </c:pt>
                <c:pt idx="2997">
                  <c:v>15672</c:v>
                </c:pt>
                <c:pt idx="2998">
                  <c:v>15672</c:v>
                </c:pt>
                <c:pt idx="2999">
                  <c:v>15672</c:v>
                </c:pt>
                <c:pt idx="3000">
                  <c:v>15672</c:v>
                </c:pt>
                <c:pt idx="3001">
                  <c:v>15671</c:v>
                </c:pt>
                <c:pt idx="3002">
                  <c:v>15671</c:v>
                </c:pt>
                <c:pt idx="3003">
                  <c:v>15671</c:v>
                </c:pt>
                <c:pt idx="3004">
                  <c:v>15670</c:v>
                </c:pt>
                <c:pt idx="3005">
                  <c:v>15670</c:v>
                </c:pt>
                <c:pt idx="3006">
                  <c:v>15670</c:v>
                </c:pt>
                <c:pt idx="3007">
                  <c:v>15669</c:v>
                </c:pt>
                <c:pt idx="3008">
                  <c:v>15667</c:v>
                </c:pt>
                <c:pt idx="3009">
                  <c:v>15667</c:v>
                </c:pt>
                <c:pt idx="3010">
                  <c:v>15666</c:v>
                </c:pt>
                <c:pt idx="3011">
                  <c:v>15665</c:v>
                </c:pt>
                <c:pt idx="3012">
                  <c:v>15664</c:v>
                </c:pt>
                <c:pt idx="3013">
                  <c:v>15663</c:v>
                </c:pt>
                <c:pt idx="3014">
                  <c:v>15662</c:v>
                </c:pt>
                <c:pt idx="3015">
                  <c:v>15661</c:v>
                </c:pt>
                <c:pt idx="3016">
                  <c:v>15660</c:v>
                </c:pt>
                <c:pt idx="3017">
                  <c:v>15660</c:v>
                </c:pt>
                <c:pt idx="3018">
                  <c:v>15659</c:v>
                </c:pt>
                <c:pt idx="3019">
                  <c:v>15659</c:v>
                </c:pt>
                <c:pt idx="3020">
                  <c:v>15658</c:v>
                </c:pt>
                <c:pt idx="3021">
                  <c:v>15657</c:v>
                </c:pt>
                <c:pt idx="3022">
                  <c:v>15657</c:v>
                </c:pt>
                <c:pt idx="3023">
                  <c:v>15656</c:v>
                </c:pt>
                <c:pt idx="3024">
                  <c:v>15655</c:v>
                </c:pt>
                <c:pt idx="3025">
                  <c:v>15655</c:v>
                </c:pt>
                <c:pt idx="3026">
                  <c:v>15655</c:v>
                </c:pt>
                <c:pt idx="3027">
                  <c:v>15655</c:v>
                </c:pt>
                <c:pt idx="3028">
                  <c:v>15654</c:v>
                </c:pt>
                <c:pt idx="3029">
                  <c:v>15653</c:v>
                </c:pt>
                <c:pt idx="3030">
                  <c:v>15653</c:v>
                </c:pt>
                <c:pt idx="3031">
                  <c:v>15652</c:v>
                </c:pt>
                <c:pt idx="3032">
                  <c:v>15651</c:v>
                </c:pt>
                <c:pt idx="3033">
                  <c:v>15650</c:v>
                </c:pt>
                <c:pt idx="3034">
                  <c:v>15649</c:v>
                </c:pt>
                <c:pt idx="3035">
                  <c:v>15647</c:v>
                </c:pt>
                <c:pt idx="3036">
                  <c:v>15646</c:v>
                </c:pt>
                <c:pt idx="3037">
                  <c:v>15646</c:v>
                </c:pt>
                <c:pt idx="3038">
                  <c:v>15645</c:v>
                </c:pt>
                <c:pt idx="3039">
                  <c:v>15645</c:v>
                </c:pt>
                <c:pt idx="3040">
                  <c:v>15644</c:v>
                </c:pt>
                <c:pt idx="3041">
                  <c:v>15643</c:v>
                </c:pt>
                <c:pt idx="3042">
                  <c:v>15642</c:v>
                </c:pt>
                <c:pt idx="3043">
                  <c:v>15642</c:v>
                </c:pt>
                <c:pt idx="3044">
                  <c:v>15641</c:v>
                </c:pt>
                <c:pt idx="3045">
                  <c:v>15640</c:v>
                </c:pt>
                <c:pt idx="3046">
                  <c:v>15640</c:v>
                </c:pt>
                <c:pt idx="3047">
                  <c:v>15638</c:v>
                </c:pt>
                <c:pt idx="3048">
                  <c:v>15637</c:v>
                </c:pt>
                <c:pt idx="3049">
                  <c:v>15636</c:v>
                </c:pt>
                <c:pt idx="3050">
                  <c:v>15635</c:v>
                </c:pt>
                <c:pt idx="3051">
                  <c:v>15634</c:v>
                </c:pt>
                <c:pt idx="3052">
                  <c:v>15633</c:v>
                </c:pt>
                <c:pt idx="3053">
                  <c:v>15633</c:v>
                </c:pt>
                <c:pt idx="3054">
                  <c:v>15633</c:v>
                </c:pt>
                <c:pt idx="3055">
                  <c:v>15632</c:v>
                </c:pt>
                <c:pt idx="3056">
                  <c:v>15632</c:v>
                </c:pt>
                <c:pt idx="3057">
                  <c:v>15632</c:v>
                </c:pt>
                <c:pt idx="3058">
                  <c:v>15632</c:v>
                </c:pt>
                <c:pt idx="3059">
                  <c:v>15630</c:v>
                </c:pt>
                <c:pt idx="3060">
                  <c:v>15629</c:v>
                </c:pt>
                <c:pt idx="3061">
                  <c:v>15628</c:v>
                </c:pt>
                <c:pt idx="3062">
                  <c:v>15628</c:v>
                </c:pt>
                <c:pt idx="3063">
                  <c:v>15628</c:v>
                </c:pt>
                <c:pt idx="3064">
                  <c:v>15628</c:v>
                </c:pt>
                <c:pt idx="3065">
                  <c:v>15626</c:v>
                </c:pt>
                <c:pt idx="3066">
                  <c:v>15626</c:v>
                </c:pt>
                <c:pt idx="3067">
                  <c:v>15625</c:v>
                </c:pt>
                <c:pt idx="3068">
                  <c:v>15625</c:v>
                </c:pt>
                <c:pt idx="3069">
                  <c:v>15625</c:v>
                </c:pt>
                <c:pt idx="3070">
                  <c:v>15624</c:v>
                </c:pt>
                <c:pt idx="3071">
                  <c:v>15623</c:v>
                </c:pt>
                <c:pt idx="3072">
                  <c:v>15623</c:v>
                </c:pt>
                <c:pt idx="3073">
                  <c:v>15623</c:v>
                </c:pt>
                <c:pt idx="3074">
                  <c:v>15620</c:v>
                </c:pt>
                <c:pt idx="3075">
                  <c:v>15619</c:v>
                </c:pt>
                <c:pt idx="3076">
                  <c:v>15618</c:v>
                </c:pt>
                <c:pt idx="3077">
                  <c:v>15618</c:v>
                </c:pt>
                <c:pt idx="3078">
                  <c:v>15618</c:v>
                </c:pt>
                <c:pt idx="3079">
                  <c:v>15617</c:v>
                </c:pt>
                <c:pt idx="3080">
                  <c:v>15617</c:v>
                </c:pt>
                <c:pt idx="3081">
                  <c:v>15616</c:v>
                </c:pt>
                <c:pt idx="3082">
                  <c:v>15616</c:v>
                </c:pt>
                <c:pt idx="3083">
                  <c:v>15616</c:v>
                </c:pt>
                <c:pt idx="3084">
                  <c:v>15616</c:v>
                </c:pt>
                <c:pt idx="3085">
                  <c:v>15616</c:v>
                </c:pt>
                <c:pt idx="3086">
                  <c:v>15615</c:v>
                </c:pt>
                <c:pt idx="3087">
                  <c:v>15615</c:v>
                </c:pt>
                <c:pt idx="3088">
                  <c:v>15615</c:v>
                </c:pt>
                <c:pt idx="3089">
                  <c:v>15615</c:v>
                </c:pt>
                <c:pt idx="3090">
                  <c:v>15613</c:v>
                </c:pt>
                <c:pt idx="3091">
                  <c:v>15613</c:v>
                </c:pt>
                <c:pt idx="3092">
                  <c:v>15613</c:v>
                </c:pt>
                <c:pt idx="3093">
                  <c:v>15612</c:v>
                </c:pt>
                <c:pt idx="3094">
                  <c:v>15610</c:v>
                </c:pt>
                <c:pt idx="3095">
                  <c:v>15609</c:v>
                </c:pt>
                <c:pt idx="3096">
                  <c:v>15605</c:v>
                </c:pt>
                <c:pt idx="3097">
                  <c:v>15603</c:v>
                </c:pt>
                <c:pt idx="3098">
                  <c:v>15603</c:v>
                </c:pt>
                <c:pt idx="3099">
                  <c:v>15602</c:v>
                </c:pt>
                <c:pt idx="3100">
                  <c:v>15601</c:v>
                </c:pt>
                <c:pt idx="3101">
                  <c:v>15600</c:v>
                </c:pt>
                <c:pt idx="3102">
                  <c:v>15599</c:v>
                </c:pt>
                <c:pt idx="3103">
                  <c:v>15599</c:v>
                </c:pt>
                <c:pt idx="3104">
                  <c:v>15599</c:v>
                </c:pt>
                <c:pt idx="3105">
                  <c:v>15599</c:v>
                </c:pt>
                <c:pt idx="3106">
                  <c:v>15599</c:v>
                </c:pt>
                <c:pt idx="3107">
                  <c:v>15595</c:v>
                </c:pt>
                <c:pt idx="3108">
                  <c:v>15594</c:v>
                </c:pt>
                <c:pt idx="3109">
                  <c:v>15593</c:v>
                </c:pt>
                <c:pt idx="3110">
                  <c:v>15593</c:v>
                </c:pt>
                <c:pt idx="3111">
                  <c:v>15592</c:v>
                </c:pt>
                <c:pt idx="3112">
                  <c:v>15592</c:v>
                </c:pt>
                <c:pt idx="3113">
                  <c:v>15591</c:v>
                </c:pt>
                <c:pt idx="3114">
                  <c:v>15590</c:v>
                </c:pt>
                <c:pt idx="3115">
                  <c:v>15589</c:v>
                </c:pt>
                <c:pt idx="3116">
                  <c:v>15589</c:v>
                </c:pt>
                <c:pt idx="3117">
                  <c:v>15589</c:v>
                </c:pt>
                <c:pt idx="3118">
                  <c:v>15588</c:v>
                </c:pt>
                <c:pt idx="3119">
                  <c:v>15587</c:v>
                </c:pt>
                <c:pt idx="3120">
                  <c:v>15586</c:v>
                </c:pt>
                <c:pt idx="3121">
                  <c:v>15585</c:v>
                </c:pt>
                <c:pt idx="3122">
                  <c:v>15585</c:v>
                </c:pt>
                <c:pt idx="3123">
                  <c:v>15584</c:v>
                </c:pt>
                <c:pt idx="3124">
                  <c:v>15584</c:v>
                </c:pt>
                <c:pt idx="3125">
                  <c:v>15583</c:v>
                </c:pt>
                <c:pt idx="3126">
                  <c:v>15582</c:v>
                </c:pt>
                <c:pt idx="3127">
                  <c:v>15582</c:v>
                </c:pt>
                <c:pt idx="3128">
                  <c:v>15582</c:v>
                </c:pt>
                <c:pt idx="3129">
                  <c:v>15582</c:v>
                </c:pt>
                <c:pt idx="3130">
                  <c:v>15582</c:v>
                </c:pt>
                <c:pt idx="3131">
                  <c:v>15580</c:v>
                </c:pt>
                <c:pt idx="3132">
                  <c:v>15580</c:v>
                </c:pt>
                <c:pt idx="3133">
                  <c:v>15580</c:v>
                </c:pt>
                <c:pt idx="3134">
                  <c:v>15579</c:v>
                </c:pt>
                <c:pt idx="3135">
                  <c:v>15579</c:v>
                </c:pt>
                <c:pt idx="3136">
                  <c:v>15577</c:v>
                </c:pt>
                <c:pt idx="3137">
                  <c:v>15575</c:v>
                </c:pt>
                <c:pt idx="3138">
                  <c:v>15574</c:v>
                </c:pt>
                <c:pt idx="3139">
                  <c:v>15572</c:v>
                </c:pt>
                <c:pt idx="3140">
                  <c:v>15571</c:v>
                </c:pt>
                <c:pt idx="3141">
                  <c:v>15571</c:v>
                </c:pt>
                <c:pt idx="3142">
                  <c:v>15570</c:v>
                </c:pt>
                <c:pt idx="3143">
                  <c:v>15569</c:v>
                </c:pt>
                <c:pt idx="3144">
                  <c:v>15569</c:v>
                </c:pt>
                <c:pt idx="3145">
                  <c:v>15567</c:v>
                </c:pt>
                <c:pt idx="3146">
                  <c:v>15567</c:v>
                </c:pt>
                <c:pt idx="3147">
                  <c:v>15567</c:v>
                </c:pt>
                <c:pt idx="3148">
                  <c:v>15567</c:v>
                </c:pt>
                <c:pt idx="3149">
                  <c:v>15566</c:v>
                </c:pt>
                <c:pt idx="3150">
                  <c:v>15565</c:v>
                </c:pt>
                <c:pt idx="3151">
                  <c:v>15565</c:v>
                </c:pt>
                <c:pt idx="3152">
                  <c:v>15565</c:v>
                </c:pt>
                <c:pt idx="3153">
                  <c:v>15564</c:v>
                </c:pt>
                <c:pt idx="3154">
                  <c:v>15564</c:v>
                </c:pt>
                <c:pt idx="3155">
                  <c:v>15564</c:v>
                </c:pt>
                <c:pt idx="3156">
                  <c:v>15564</c:v>
                </c:pt>
                <c:pt idx="3157">
                  <c:v>15563</c:v>
                </c:pt>
                <c:pt idx="3158">
                  <c:v>15562</c:v>
                </c:pt>
                <c:pt idx="3159">
                  <c:v>15561</c:v>
                </c:pt>
                <c:pt idx="3160">
                  <c:v>15558</c:v>
                </c:pt>
                <c:pt idx="3161">
                  <c:v>15556</c:v>
                </c:pt>
                <c:pt idx="3162">
                  <c:v>15556</c:v>
                </c:pt>
                <c:pt idx="3163">
                  <c:v>15556</c:v>
                </c:pt>
                <c:pt idx="3164">
                  <c:v>15556</c:v>
                </c:pt>
                <c:pt idx="3165">
                  <c:v>15555</c:v>
                </c:pt>
                <c:pt idx="3166">
                  <c:v>15554</c:v>
                </c:pt>
                <c:pt idx="3167">
                  <c:v>15553</c:v>
                </c:pt>
                <c:pt idx="3168">
                  <c:v>15552</c:v>
                </c:pt>
                <c:pt idx="3169">
                  <c:v>15552</c:v>
                </c:pt>
                <c:pt idx="3170">
                  <c:v>15551</c:v>
                </c:pt>
                <c:pt idx="3171">
                  <c:v>15551</c:v>
                </c:pt>
                <c:pt idx="3172">
                  <c:v>15551</c:v>
                </c:pt>
                <c:pt idx="3173">
                  <c:v>15550</c:v>
                </c:pt>
                <c:pt idx="3174">
                  <c:v>15550</c:v>
                </c:pt>
                <c:pt idx="3175">
                  <c:v>15550</c:v>
                </c:pt>
                <c:pt idx="3176">
                  <c:v>15547</c:v>
                </c:pt>
                <c:pt idx="3177">
                  <c:v>15546</c:v>
                </c:pt>
                <c:pt idx="3178">
                  <c:v>15546</c:v>
                </c:pt>
                <c:pt idx="3179">
                  <c:v>15543</c:v>
                </c:pt>
                <c:pt idx="3180">
                  <c:v>15542</c:v>
                </c:pt>
                <c:pt idx="3181">
                  <c:v>15542</c:v>
                </c:pt>
                <c:pt idx="3182">
                  <c:v>15540</c:v>
                </c:pt>
                <c:pt idx="3183">
                  <c:v>15540</c:v>
                </c:pt>
                <c:pt idx="3184">
                  <c:v>15539</c:v>
                </c:pt>
                <c:pt idx="3185">
                  <c:v>15539</c:v>
                </c:pt>
                <c:pt idx="3186">
                  <c:v>15537</c:v>
                </c:pt>
                <c:pt idx="3187">
                  <c:v>15537</c:v>
                </c:pt>
                <c:pt idx="3188">
                  <c:v>15537</c:v>
                </c:pt>
                <c:pt idx="3189">
                  <c:v>15536</c:v>
                </c:pt>
                <c:pt idx="3190">
                  <c:v>15535</c:v>
                </c:pt>
                <c:pt idx="3191">
                  <c:v>15535</c:v>
                </c:pt>
                <c:pt idx="3192">
                  <c:v>15534</c:v>
                </c:pt>
                <c:pt idx="3193">
                  <c:v>15534</c:v>
                </c:pt>
                <c:pt idx="3194">
                  <c:v>15532</c:v>
                </c:pt>
                <c:pt idx="3195">
                  <c:v>15532</c:v>
                </c:pt>
                <c:pt idx="3196">
                  <c:v>15532</c:v>
                </c:pt>
                <c:pt idx="3197">
                  <c:v>15532</c:v>
                </c:pt>
                <c:pt idx="3198">
                  <c:v>15531</c:v>
                </c:pt>
                <c:pt idx="3199">
                  <c:v>15531</c:v>
                </c:pt>
                <c:pt idx="3200">
                  <c:v>15531</c:v>
                </c:pt>
                <c:pt idx="3201">
                  <c:v>15531</c:v>
                </c:pt>
                <c:pt idx="3202">
                  <c:v>15531</c:v>
                </c:pt>
                <c:pt idx="3203">
                  <c:v>15530</c:v>
                </c:pt>
                <c:pt idx="3204">
                  <c:v>15530</c:v>
                </c:pt>
                <c:pt idx="3205">
                  <c:v>15529</c:v>
                </c:pt>
                <c:pt idx="3206">
                  <c:v>15529</c:v>
                </c:pt>
                <c:pt idx="3207">
                  <c:v>15529</c:v>
                </c:pt>
                <c:pt idx="3208">
                  <c:v>15528</c:v>
                </c:pt>
                <c:pt idx="3209">
                  <c:v>15528</c:v>
                </c:pt>
                <c:pt idx="3210">
                  <c:v>15526</c:v>
                </c:pt>
                <c:pt idx="3211">
                  <c:v>15526</c:v>
                </c:pt>
                <c:pt idx="3212">
                  <c:v>15526</c:v>
                </c:pt>
                <c:pt idx="3213">
                  <c:v>15526</c:v>
                </c:pt>
                <c:pt idx="3214">
                  <c:v>15524</c:v>
                </c:pt>
                <c:pt idx="3215">
                  <c:v>15524</c:v>
                </c:pt>
                <c:pt idx="3216">
                  <c:v>15523</c:v>
                </c:pt>
                <c:pt idx="3217">
                  <c:v>15523</c:v>
                </c:pt>
                <c:pt idx="3218">
                  <c:v>15523</c:v>
                </c:pt>
                <c:pt idx="3219">
                  <c:v>15522</c:v>
                </c:pt>
                <c:pt idx="3220">
                  <c:v>15521</c:v>
                </c:pt>
                <c:pt idx="3221">
                  <c:v>15520</c:v>
                </c:pt>
                <c:pt idx="3222">
                  <c:v>15519</c:v>
                </c:pt>
                <c:pt idx="3223">
                  <c:v>15518</c:v>
                </c:pt>
                <c:pt idx="3224">
                  <c:v>15518</c:v>
                </c:pt>
                <c:pt idx="3225">
                  <c:v>15518</c:v>
                </c:pt>
                <c:pt idx="3226">
                  <c:v>15518</c:v>
                </c:pt>
                <c:pt idx="3227">
                  <c:v>15517</c:v>
                </c:pt>
                <c:pt idx="3228">
                  <c:v>15517</c:v>
                </c:pt>
                <c:pt idx="3229">
                  <c:v>15516</c:v>
                </c:pt>
                <c:pt idx="3230">
                  <c:v>15516</c:v>
                </c:pt>
                <c:pt idx="3231">
                  <c:v>15514</c:v>
                </c:pt>
                <c:pt idx="3232">
                  <c:v>15514</c:v>
                </c:pt>
                <c:pt idx="3233">
                  <c:v>15513</c:v>
                </c:pt>
                <c:pt idx="3234">
                  <c:v>15512</c:v>
                </c:pt>
                <c:pt idx="3235">
                  <c:v>15511</c:v>
                </c:pt>
                <c:pt idx="3236">
                  <c:v>15511</c:v>
                </c:pt>
                <c:pt idx="3237">
                  <c:v>15511</c:v>
                </c:pt>
                <c:pt idx="3238">
                  <c:v>15508</c:v>
                </c:pt>
                <c:pt idx="3239">
                  <c:v>15507</c:v>
                </c:pt>
                <c:pt idx="3240">
                  <c:v>15507</c:v>
                </c:pt>
                <c:pt idx="3241">
                  <c:v>15505</c:v>
                </c:pt>
                <c:pt idx="3242">
                  <c:v>15503</c:v>
                </c:pt>
                <c:pt idx="3243">
                  <c:v>15500</c:v>
                </c:pt>
                <c:pt idx="3244">
                  <c:v>15500</c:v>
                </c:pt>
                <c:pt idx="3245">
                  <c:v>15500</c:v>
                </c:pt>
                <c:pt idx="3246">
                  <c:v>15498</c:v>
                </c:pt>
                <c:pt idx="3247">
                  <c:v>15496</c:v>
                </c:pt>
                <c:pt idx="3248">
                  <c:v>15496</c:v>
                </c:pt>
                <c:pt idx="3249">
                  <c:v>15496</c:v>
                </c:pt>
                <c:pt idx="3250">
                  <c:v>15496</c:v>
                </c:pt>
                <c:pt idx="3251">
                  <c:v>15496</c:v>
                </c:pt>
                <c:pt idx="3252">
                  <c:v>15496</c:v>
                </c:pt>
                <c:pt idx="3253">
                  <c:v>15495</c:v>
                </c:pt>
                <c:pt idx="3254">
                  <c:v>15495</c:v>
                </c:pt>
                <c:pt idx="3255">
                  <c:v>15495</c:v>
                </c:pt>
                <c:pt idx="3256">
                  <c:v>15494</c:v>
                </c:pt>
                <c:pt idx="3257">
                  <c:v>15492</c:v>
                </c:pt>
                <c:pt idx="3258">
                  <c:v>15491</c:v>
                </c:pt>
                <c:pt idx="3259">
                  <c:v>15490</c:v>
                </c:pt>
                <c:pt idx="3260">
                  <c:v>15488</c:v>
                </c:pt>
                <c:pt idx="3261">
                  <c:v>15486</c:v>
                </c:pt>
                <c:pt idx="3262">
                  <c:v>15485</c:v>
                </c:pt>
                <c:pt idx="3263">
                  <c:v>15485</c:v>
                </c:pt>
                <c:pt idx="3264">
                  <c:v>15484</c:v>
                </c:pt>
                <c:pt idx="3265">
                  <c:v>15484</c:v>
                </c:pt>
                <c:pt idx="3266">
                  <c:v>15484</c:v>
                </c:pt>
                <c:pt idx="3267">
                  <c:v>15483</c:v>
                </c:pt>
                <c:pt idx="3268">
                  <c:v>15483</c:v>
                </c:pt>
                <c:pt idx="3269">
                  <c:v>15480</c:v>
                </c:pt>
                <c:pt idx="3270">
                  <c:v>15479</c:v>
                </c:pt>
                <c:pt idx="3271">
                  <c:v>15478</c:v>
                </c:pt>
                <c:pt idx="3272">
                  <c:v>15478</c:v>
                </c:pt>
                <c:pt idx="3273">
                  <c:v>15475</c:v>
                </c:pt>
                <c:pt idx="3274">
                  <c:v>15475</c:v>
                </c:pt>
                <c:pt idx="3275">
                  <c:v>15474</c:v>
                </c:pt>
                <c:pt idx="3276">
                  <c:v>15472</c:v>
                </c:pt>
                <c:pt idx="3277">
                  <c:v>15471</c:v>
                </c:pt>
                <c:pt idx="3278">
                  <c:v>15470</c:v>
                </c:pt>
                <c:pt idx="3279">
                  <c:v>15469</c:v>
                </c:pt>
                <c:pt idx="3280">
                  <c:v>15468</c:v>
                </c:pt>
                <c:pt idx="3281">
                  <c:v>15467</c:v>
                </c:pt>
                <c:pt idx="3282">
                  <c:v>15466</c:v>
                </c:pt>
                <c:pt idx="3283">
                  <c:v>15465</c:v>
                </c:pt>
                <c:pt idx="3284">
                  <c:v>15465</c:v>
                </c:pt>
                <c:pt idx="3285">
                  <c:v>15465</c:v>
                </c:pt>
                <c:pt idx="3286">
                  <c:v>15464</c:v>
                </c:pt>
                <c:pt idx="3287">
                  <c:v>15464</c:v>
                </c:pt>
                <c:pt idx="3288">
                  <c:v>15464</c:v>
                </c:pt>
                <c:pt idx="3289">
                  <c:v>15464</c:v>
                </c:pt>
                <c:pt idx="3290">
                  <c:v>15463</c:v>
                </c:pt>
                <c:pt idx="3291">
                  <c:v>15463</c:v>
                </c:pt>
                <c:pt idx="3292">
                  <c:v>15463</c:v>
                </c:pt>
                <c:pt idx="3293">
                  <c:v>15461</c:v>
                </c:pt>
                <c:pt idx="3294">
                  <c:v>15458</c:v>
                </c:pt>
                <c:pt idx="3295">
                  <c:v>15457</c:v>
                </c:pt>
                <c:pt idx="3296">
                  <c:v>15457</c:v>
                </c:pt>
                <c:pt idx="3297">
                  <c:v>15456</c:v>
                </c:pt>
                <c:pt idx="3298">
                  <c:v>15455</c:v>
                </c:pt>
                <c:pt idx="3299">
                  <c:v>15454</c:v>
                </c:pt>
                <c:pt idx="3300">
                  <c:v>15454</c:v>
                </c:pt>
                <c:pt idx="3301">
                  <c:v>15454</c:v>
                </c:pt>
                <c:pt idx="3302">
                  <c:v>15454</c:v>
                </c:pt>
                <c:pt idx="3303">
                  <c:v>15453</c:v>
                </c:pt>
                <c:pt idx="3304">
                  <c:v>15453</c:v>
                </c:pt>
                <c:pt idx="3305">
                  <c:v>15453</c:v>
                </c:pt>
                <c:pt idx="3306">
                  <c:v>15452</c:v>
                </c:pt>
                <c:pt idx="3307">
                  <c:v>15452</c:v>
                </c:pt>
                <c:pt idx="3308">
                  <c:v>15451</c:v>
                </c:pt>
                <c:pt idx="3309">
                  <c:v>15451</c:v>
                </c:pt>
                <c:pt idx="3310">
                  <c:v>15450</c:v>
                </c:pt>
                <c:pt idx="3311">
                  <c:v>15450</c:v>
                </c:pt>
                <c:pt idx="3312">
                  <c:v>15449</c:v>
                </c:pt>
                <c:pt idx="3313">
                  <c:v>15448</c:v>
                </c:pt>
                <c:pt idx="3314">
                  <c:v>15447</c:v>
                </c:pt>
                <c:pt idx="3315">
                  <c:v>15446</c:v>
                </c:pt>
                <c:pt idx="3316">
                  <c:v>15445</c:v>
                </c:pt>
                <c:pt idx="3317">
                  <c:v>15444</c:v>
                </c:pt>
                <c:pt idx="3318">
                  <c:v>15444</c:v>
                </c:pt>
                <c:pt idx="3319">
                  <c:v>15442</c:v>
                </c:pt>
                <c:pt idx="3320">
                  <c:v>15442</c:v>
                </c:pt>
                <c:pt idx="3321">
                  <c:v>15441</c:v>
                </c:pt>
                <c:pt idx="3322">
                  <c:v>15441</c:v>
                </c:pt>
                <c:pt idx="3323">
                  <c:v>15439</c:v>
                </c:pt>
                <c:pt idx="3324">
                  <c:v>15439</c:v>
                </c:pt>
                <c:pt idx="3325">
                  <c:v>15438</c:v>
                </c:pt>
                <c:pt idx="3326">
                  <c:v>15438</c:v>
                </c:pt>
                <c:pt idx="3327">
                  <c:v>15438</c:v>
                </c:pt>
                <c:pt idx="3328">
                  <c:v>15437</c:v>
                </c:pt>
                <c:pt idx="3329">
                  <c:v>15437</c:v>
                </c:pt>
                <c:pt idx="3330">
                  <c:v>15435</c:v>
                </c:pt>
                <c:pt idx="3331">
                  <c:v>15435</c:v>
                </c:pt>
                <c:pt idx="3332">
                  <c:v>15435</c:v>
                </c:pt>
                <c:pt idx="3333">
                  <c:v>15434</c:v>
                </c:pt>
                <c:pt idx="3334">
                  <c:v>15433</c:v>
                </c:pt>
                <c:pt idx="3335">
                  <c:v>15433</c:v>
                </c:pt>
                <c:pt idx="3336">
                  <c:v>15433</c:v>
                </c:pt>
                <c:pt idx="3337">
                  <c:v>15433</c:v>
                </c:pt>
                <c:pt idx="3338">
                  <c:v>15433</c:v>
                </c:pt>
                <c:pt idx="3339">
                  <c:v>15432</c:v>
                </c:pt>
                <c:pt idx="3340">
                  <c:v>15430</c:v>
                </c:pt>
                <c:pt idx="3341">
                  <c:v>15430</c:v>
                </c:pt>
                <c:pt idx="3342">
                  <c:v>15429</c:v>
                </c:pt>
                <c:pt idx="3343">
                  <c:v>15428</c:v>
                </c:pt>
                <c:pt idx="3344">
                  <c:v>15428</c:v>
                </c:pt>
                <c:pt idx="3345">
                  <c:v>15428</c:v>
                </c:pt>
                <c:pt idx="3346">
                  <c:v>15422</c:v>
                </c:pt>
                <c:pt idx="3347">
                  <c:v>15422</c:v>
                </c:pt>
                <c:pt idx="3348">
                  <c:v>15421</c:v>
                </c:pt>
                <c:pt idx="3349">
                  <c:v>15420</c:v>
                </c:pt>
                <c:pt idx="3350">
                  <c:v>15419</c:v>
                </c:pt>
                <c:pt idx="3351">
                  <c:v>15418</c:v>
                </c:pt>
                <c:pt idx="3352">
                  <c:v>15418</c:v>
                </c:pt>
                <c:pt idx="3353">
                  <c:v>15418</c:v>
                </c:pt>
                <c:pt idx="3354">
                  <c:v>15416</c:v>
                </c:pt>
                <c:pt idx="3355">
                  <c:v>15416</c:v>
                </c:pt>
                <c:pt idx="3356">
                  <c:v>15416</c:v>
                </c:pt>
                <c:pt idx="3357">
                  <c:v>15414</c:v>
                </c:pt>
                <c:pt idx="3358">
                  <c:v>15412</c:v>
                </c:pt>
                <c:pt idx="3359">
                  <c:v>15412</c:v>
                </c:pt>
                <c:pt idx="3360">
                  <c:v>15411</c:v>
                </c:pt>
                <c:pt idx="3361">
                  <c:v>15410</c:v>
                </c:pt>
                <c:pt idx="3362">
                  <c:v>15409</c:v>
                </c:pt>
                <c:pt idx="3363">
                  <c:v>15408</c:v>
                </c:pt>
                <c:pt idx="3364">
                  <c:v>15407</c:v>
                </c:pt>
                <c:pt idx="3365">
                  <c:v>15407</c:v>
                </c:pt>
                <c:pt idx="3366">
                  <c:v>15406</c:v>
                </c:pt>
                <c:pt idx="3367">
                  <c:v>15406</c:v>
                </c:pt>
                <c:pt idx="3368">
                  <c:v>15406</c:v>
                </c:pt>
                <c:pt idx="3369">
                  <c:v>15406</c:v>
                </c:pt>
                <c:pt idx="3370">
                  <c:v>15405</c:v>
                </c:pt>
                <c:pt idx="3371">
                  <c:v>15405</c:v>
                </c:pt>
                <c:pt idx="3372">
                  <c:v>15405</c:v>
                </c:pt>
                <c:pt idx="3373">
                  <c:v>15404</c:v>
                </c:pt>
                <c:pt idx="3374">
                  <c:v>15404</c:v>
                </c:pt>
                <c:pt idx="3375">
                  <c:v>15404</c:v>
                </c:pt>
                <c:pt idx="3376">
                  <c:v>15402</c:v>
                </c:pt>
                <c:pt idx="3377">
                  <c:v>15401</c:v>
                </c:pt>
                <c:pt idx="3378">
                  <c:v>15401</c:v>
                </c:pt>
                <c:pt idx="3379">
                  <c:v>15401</c:v>
                </c:pt>
                <c:pt idx="3380">
                  <c:v>15401</c:v>
                </c:pt>
                <c:pt idx="3381">
                  <c:v>15400</c:v>
                </c:pt>
                <c:pt idx="3382">
                  <c:v>15399</c:v>
                </c:pt>
                <c:pt idx="3383">
                  <c:v>15398</c:v>
                </c:pt>
                <c:pt idx="3384">
                  <c:v>15396</c:v>
                </c:pt>
                <c:pt idx="3385">
                  <c:v>15396</c:v>
                </c:pt>
                <c:pt idx="3386">
                  <c:v>15395</c:v>
                </c:pt>
                <c:pt idx="3387">
                  <c:v>15395</c:v>
                </c:pt>
                <c:pt idx="3388">
                  <c:v>15394</c:v>
                </c:pt>
                <c:pt idx="3389">
                  <c:v>15394</c:v>
                </c:pt>
                <c:pt idx="3390">
                  <c:v>15393</c:v>
                </c:pt>
                <c:pt idx="3391">
                  <c:v>15393</c:v>
                </c:pt>
                <c:pt idx="3392">
                  <c:v>15392</c:v>
                </c:pt>
                <c:pt idx="3393">
                  <c:v>15392</c:v>
                </c:pt>
                <c:pt idx="3394">
                  <c:v>15391</c:v>
                </c:pt>
                <c:pt idx="3395">
                  <c:v>15391</c:v>
                </c:pt>
                <c:pt idx="3396">
                  <c:v>15391</c:v>
                </c:pt>
                <c:pt idx="3397">
                  <c:v>15390</c:v>
                </c:pt>
                <c:pt idx="3398">
                  <c:v>15390</c:v>
                </c:pt>
                <c:pt idx="3399">
                  <c:v>15390</c:v>
                </c:pt>
                <c:pt idx="3400">
                  <c:v>15389</c:v>
                </c:pt>
                <c:pt idx="3401">
                  <c:v>15389</c:v>
                </c:pt>
                <c:pt idx="3402">
                  <c:v>15388</c:v>
                </c:pt>
                <c:pt idx="3403">
                  <c:v>15387</c:v>
                </c:pt>
                <c:pt idx="3404">
                  <c:v>15384</c:v>
                </c:pt>
                <c:pt idx="3405">
                  <c:v>15382</c:v>
                </c:pt>
                <c:pt idx="3406">
                  <c:v>15381</c:v>
                </c:pt>
                <c:pt idx="3407">
                  <c:v>15380</c:v>
                </c:pt>
                <c:pt idx="3408">
                  <c:v>15379</c:v>
                </c:pt>
                <c:pt idx="3409">
                  <c:v>15378</c:v>
                </c:pt>
                <c:pt idx="3410">
                  <c:v>15378</c:v>
                </c:pt>
                <c:pt idx="3411">
                  <c:v>15378</c:v>
                </c:pt>
                <c:pt idx="3412">
                  <c:v>15378</c:v>
                </c:pt>
                <c:pt idx="3413">
                  <c:v>15376</c:v>
                </c:pt>
                <c:pt idx="3414">
                  <c:v>15375</c:v>
                </c:pt>
                <c:pt idx="3415">
                  <c:v>15375</c:v>
                </c:pt>
                <c:pt idx="3416">
                  <c:v>15374</c:v>
                </c:pt>
                <c:pt idx="3417">
                  <c:v>15373</c:v>
                </c:pt>
                <c:pt idx="3418">
                  <c:v>15372</c:v>
                </c:pt>
                <c:pt idx="3419">
                  <c:v>15372</c:v>
                </c:pt>
                <c:pt idx="3420">
                  <c:v>15371</c:v>
                </c:pt>
                <c:pt idx="3421">
                  <c:v>15371</c:v>
                </c:pt>
                <c:pt idx="3422">
                  <c:v>15370</c:v>
                </c:pt>
                <c:pt idx="3423">
                  <c:v>15370</c:v>
                </c:pt>
                <c:pt idx="3424">
                  <c:v>15369</c:v>
                </c:pt>
                <c:pt idx="3425">
                  <c:v>15369</c:v>
                </c:pt>
                <c:pt idx="3426">
                  <c:v>15368</c:v>
                </c:pt>
                <c:pt idx="3427">
                  <c:v>15367</c:v>
                </c:pt>
                <c:pt idx="3428">
                  <c:v>15367</c:v>
                </c:pt>
                <c:pt idx="3429">
                  <c:v>15366</c:v>
                </c:pt>
                <c:pt idx="3430">
                  <c:v>15364</c:v>
                </c:pt>
                <c:pt idx="3431">
                  <c:v>15363</c:v>
                </c:pt>
                <c:pt idx="3432">
                  <c:v>15362</c:v>
                </c:pt>
                <c:pt idx="3433">
                  <c:v>15362</c:v>
                </c:pt>
                <c:pt idx="3434">
                  <c:v>15362</c:v>
                </c:pt>
                <c:pt idx="3435">
                  <c:v>15362</c:v>
                </c:pt>
                <c:pt idx="3436">
                  <c:v>15362</c:v>
                </c:pt>
                <c:pt idx="3437">
                  <c:v>15361</c:v>
                </c:pt>
                <c:pt idx="3438">
                  <c:v>15361</c:v>
                </c:pt>
                <c:pt idx="3439">
                  <c:v>15361</c:v>
                </c:pt>
                <c:pt idx="3440">
                  <c:v>15360</c:v>
                </c:pt>
                <c:pt idx="3441">
                  <c:v>15359</c:v>
                </c:pt>
                <c:pt idx="3442">
                  <c:v>15359</c:v>
                </c:pt>
                <c:pt idx="3443">
                  <c:v>15358</c:v>
                </c:pt>
                <c:pt idx="3444">
                  <c:v>15358</c:v>
                </c:pt>
                <c:pt idx="3445">
                  <c:v>15358</c:v>
                </c:pt>
                <c:pt idx="3446">
                  <c:v>15357</c:v>
                </c:pt>
                <c:pt idx="3447">
                  <c:v>15357</c:v>
                </c:pt>
                <c:pt idx="3448">
                  <c:v>15357</c:v>
                </c:pt>
                <c:pt idx="3449">
                  <c:v>15354</c:v>
                </c:pt>
                <c:pt idx="3450">
                  <c:v>15354</c:v>
                </c:pt>
                <c:pt idx="3451">
                  <c:v>15354</c:v>
                </c:pt>
                <c:pt idx="3452">
                  <c:v>15353</c:v>
                </c:pt>
                <c:pt idx="3453">
                  <c:v>15353</c:v>
                </c:pt>
                <c:pt idx="3454">
                  <c:v>15351</c:v>
                </c:pt>
                <c:pt idx="3455">
                  <c:v>15351</c:v>
                </c:pt>
                <c:pt idx="3456">
                  <c:v>15348</c:v>
                </c:pt>
                <c:pt idx="3457">
                  <c:v>15346</c:v>
                </c:pt>
                <c:pt idx="3458">
                  <c:v>15346</c:v>
                </c:pt>
                <c:pt idx="3459">
                  <c:v>15345</c:v>
                </c:pt>
                <c:pt idx="3460">
                  <c:v>15344</c:v>
                </c:pt>
                <c:pt idx="3461">
                  <c:v>15343</c:v>
                </c:pt>
                <c:pt idx="3462">
                  <c:v>15343</c:v>
                </c:pt>
                <c:pt idx="3463">
                  <c:v>15342</c:v>
                </c:pt>
                <c:pt idx="3464">
                  <c:v>15342</c:v>
                </c:pt>
                <c:pt idx="3465">
                  <c:v>15342</c:v>
                </c:pt>
                <c:pt idx="3466">
                  <c:v>15341</c:v>
                </c:pt>
                <c:pt idx="3467">
                  <c:v>15341</c:v>
                </c:pt>
                <c:pt idx="3468">
                  <c:v>15341</c:v>
                </c:pt>
                <c:pt idx="3469">
                  <c:v>15340</c:v>
                </c:pt>
                <c:pt idx="3470">
                  <c:v>15337</c:v>
                </c:pt>
                <c:pt idx="3471">
                  <c:v>15337</c:v>
                </c:pt>
                <c:pt idx="3472">
                  <c:v>15337</c:v>
                </c:pt>
                <c:pt idx="3473">
                  <c:v>15334</c:v>
                </c:pt>
                <c:pt idx="3474">
                  <c:v>15332</c:v>
                </c:pt>
                <c:pt idx="3475">
                  <c:v>15331</c:v>
                </c:pt>
                <c:pt idx="3476">
                  <c:v>15330</c:v>
                </c:pt>
                <c:pt idx="3477">
                  <c:v>15330</c:v>
                </c:pt>
                <c:pt idx="3478">
                  <c:v>15330</c:v>
                </c:pt>
                <c:pt idx="3479">
                  <c:v>15330</c:v>
                </c:pt>
                <c:pt idx="3480">
                  <c:v>15328</c:v>
                </c:pt>
                <c:pt idx="3481">
                  <c:v>15328</c:v>
                </c:pt>
                <c:pt idx="3482">
                  <c:v>15322</c:v>
                </c:pt>
                <c:pt idx="3483">
                  <c:v>15321</c:v>
                </c:pt>
                <c:pt idx="3484">
                  <c:v>15321</c:v>
                </c:pt>
                <c:pt idx="3485">
                  <c:v>15320</c:v>
                </c:pt>
                <c:pt idx="3486">
                  <c:v>15320</c:v>
                </c:pt>
                <c:pt idx="3487">
                  <c:v>15319</c:v>
                </c:pt>
                <c:pt idx="3488">
                  <c:v>15319</c:v>
                </c:pt>
                <c:pt idx="3489">
                  <c:v>15319</c:v>
                </c:pt>
                <c:pt idx="3490">
                  <c:v>15318</c:v>
                </c:pt>
                <c:pt idx="3491">
                  <c:v>15318</c:v>
                </c:pt>
                <c:pt idx="3492">
                  <c:v>15317</c:v>
                </c:pt>
                <c:pt idx="3493">
                  <c:v>15316</c:v>
                </c:pt>
                <c:pt idx="3494">
                  <c:v>15315</c:v>
                </c:pt>
                <c:pt idx="3495">
                  <c:v>15315</c:v>
                </c:pt>
                <c:pt idx="3496">
                  <c:v>15315</c:v>
                </c:pt>
                <c:pt idx="3497">
                  <c:v>15315</c:v>
                </c:pt>
                <c:pt idx="3498">
                  <c:v>15315</c:v>
                </c:pt>
                <c:pt idx="3499">
                  <c:v>15315</c:v>
                </c:pt>
                <c:pt idx="3500">
                  <c:v>15314</c:v>
                </c:pt>
                <c:pt idx="3501">
                  <c:v>15314</c:v>
                </c:pt>
                <c:pt idx="3502">
                  <c:v>15313</c:v>
                </c:pt>
                <c:pt idx="3503">
                  <c:v>15313</c:v>
                </c:pt>
                <c:pt idx="3504">
                  <c:v>15311</c:v>
                </c:pt>
                <c:pt idx="3505">
                  <c:v>15310</c:v>
                </c:pt>
                <c:pt idx="3506">
                  <c:v>15309</c:v>
                </c:pt>
                <c:pt idx="3507">
                  <c:v>15309</c:v>
                </c:pt>
                <c:pt idx="3508">
                  <c:v>15309</c:v>
                </c:pt>
                <c:pt idx="3509">
                  <c:v>15308</c:v>
                </c:pt>
                <c:pt idx="3510">
                  <c:v>15308</c:v>
                </c:pt>
                <c:pt idx="3511">
                  <c:v>15308</c:v>
                </c:pt>
                <c:pt idx="3512">
                  <c:v>15307</c:v>
                </c:pt>
                <c:pt idx="3513">
                  <c:v>15306</c:v>
                </c:pt>
                <c:pt idx="3514">
                  <c:v>15306</c:v>
                </c:pt>
                <c:pt idx="3515">
                  <c:v>15305</c:v>
                </c:pt>
                <c:pt idx="3516">
                  <c:v>15305</c:v>
                </c:pt>
                <c:pt idx="3517">
                  <c:v>15305</c:v>
                </c:pt>
                <c:pt idx="3518">
                  <c:v>15305</c:v>
                </c:pt>
                <c:pt idx="3519">
                  <c:v>15304</c:v>
                </c:pt>
                <c:pt idx="3520">
                  <c:v>15303</c:v>
                </c:pt>
                <c:pt idx="3521">
                  <c:v>15302</c:v>
                </c:pt>
                <c:pt idx="3522">
                  <c:v>15302</c:v>
                </c:pt>
                <c:pt idx="3523">
                  <c:v>15302</c:v>
                </c:pt>
                <c:pt idx="3524">
                  <c:v>15301</c:v>
                </c:pt>
                <c:pt idx="3525">
                  <c:v>15300</c:v>
                </c:pt>
                <c:pt idx="3526">
                  <c:v>15300</c:v>
                </c:pt>
                <c:pt idx="3527">
                  <c:v>15299</c:v>
                </c:pt>
                <c:pt idx="3528">
                  <c:v>15298</c:v>
                </c:pt>
                <c:pt idx="3529">
                  <c:v>15298</c:v>
                </c:pt>
                <c:pt idx="3530">
                  <c:v>15297</c:v>
                </c:pt>
                <c:pt idx="3531">
                  <c:v>15295</c:v>
                </c:pt>
                <c:pt idx="3532">
                  <c:v>15293</c:v>
                </c:pt>
                <c:pt idx="3533">
                  <c:v>15293</c:v>
                </c:pt>
                <c:pt idx="3534">
                  <c:v>15292</c:v>
                </c:pt>
                <c:pt idx="3535">
                  <c:v>15289</c:v>
                </c:pt>
                <c:pt idx="3536">
                  <c:v>15289</c:v>
                </c:pt>
                <c:pt idx="3537">
                  <c:v>15286</c:v>
                </c:pt>
                <c:pt idx="3538">
                  <c:v>15285</c:v>
                </c:pt>
                <c:pt idx="3539">
                  <c:v>15285</c:v>
                </c:pt>
                <c:pt idx="3540">
                  <c:v>15284</c:v>
                </c:pt>
                <c:pt idx="3541">
                  <c:v>15283</c:v>
                </c:pt>
                <c:pt idx="3542">
                  <c:v>15283</c:v>
                </c:pt>
                <c:pt idx="3543">
                  <c:v>15283</c:v>
                </c:pt>
                <c:pt idx="3544">
                  <c:v>15283</c:v>
                </c:pt>
                <c:pt idx="3545">
                  <c:v>15282</c:v>
                </c:pt>
                <c:pt idx="3546">
                  <c:v>15282</c:v>
                </c:pt>
                <c:pt idx="3547">
                  <c:v>15282</c:v>
                </c:pt>
                <c:pt idx="3548">
                  <c:v>15280</c:v>
                </c:pt>
                <c:pt idx="3549">
                  <c:v>15280</c:v>
                </c:pt>
                <c:pt idx="3550">
                  <c:v>15279</c:v>
                </c:pt>
                <c:pt idx="3551">
                  <c:v>15279</c:v>
                </c:pt>
                <c:pt idx="3552">
                  <c:v>15279</c:v>
                </c:pt>
                <c:pt idx="3553">
                  <c:v>15278</c:v>
                </c:pt>
                <c:pt idx="3554">
                  <c:v>15278</c:v>
                </c:pt>
                <c:pt idx="3555">
                  <c:v>15278</c:v>
                </c:pt>
                <c:pt idx="3556">
                  <c:v>15277</c:v>
                </c:pt>
                <c:pt idx="3557">
                  <c:v>15277</c:v>
                </c:pt>
                <c:pt idx="3558">
                  <c:v>15276</c:v>
                </c:pt>
                <c:pt idx="3559">
                  <c:v>15276</c:v>
                </c:pt>
                <c:pt idx="3560">
                  <c:v>15275</c:v>
                </c:pt>
                <c:pt idx="3561">
                  <c:v>15275</c:v>
                </c:pt>
                <c:pt idx="3562">
                  <c:v>15273</c:v>
                </c:pt>
                <c:pt idx="3563">
                  <c:v>15273</c:v>
                </c:pt>
                <c:pt idx="3564">
                  <c:v>15272</c:v>
                </c:pt>
                <c:pt idx="3565">
                  <c:v>15269</c:v>
                </c:pt>
                <c:pt idx="3566">
                  <c:v>15269</c:v>
                </c:pt>
                <c:pt idx="3567">
                  <c:v>15268</c:v>
                </c:pt>
                <c:pt idx="3568">
                  <c:v>15268</c:v>
                </c:pt>
                <c:pt idx="3569">
                  <c:v>15268</c:v>
                </c:pt>
                <c:pt idx="3570">
                  <c:v>15267</c:v>
                </c:pt>
                <c:pt idx="3571">
                  <c:v>15265</c:v>
                </c:pt>
                <c:pt idx="3572">
                  <c:v>15265</c:v>
                </c:pt>
                <c:pt idx="3573">
                  <c:v>15264</c:v>
                </c:pt>
                <c:pt idx="3574">
                  <c:v>15264</c:v>
                </c:pt>
                <c:pt idx="3575">
                  <c:v>15262</c:v>
                </c:pt>
                <c:pt idx="3576">
                  <c:v>15262</c:v>
                </c:pt>
                <c:pt idx="3577">
                  <c:v>15261</c:v>
                </c:pt>
                <c:pt idx="3578">
                  <c:v>15261</c:v>
                </c:pt>
                <c:pt idx="3579">
                  <c:v>15261</c:v>
                </c:pt>
                <c:pt idx="3580">
                  <c:v>15261</c:v>
                </c:pt>
                <c:pt idx="3581">
                  <c:v>15260</c:v>
                </c:pt>
                <c:pt idx="3582">
                  <c:v>15259</c:v>
                </c:pt>
                <c:pt idx="3583">
                  <c:v>15258</c:v>
                </c:pt>
                <c:pt idx="3584">
                  <c:v>15258</c:v>
                </c:pt>
                <c:pt idx="3585">
                  <c:v>15258</c:v>
                </c:pt>
                <c:pt idx="3586">
                  <c:v>15256</c:v>
                </c:pt>
                <c:pt idx="3587">
                  <c:v>15255</c:v>
                </c:pt>
                <c:pt idx="3588">
                  <c:v>15255</c:v>
                </c:pt>
                <c:pt idx="3589">
                  <c:v>15254</c:v>
                </c:pt>
                <c:pt idx="3590">
                  <c:v>15253</c:v>
                </c:pt>
                <c:pt idx="3591">
                  <c:v>15253</c:v>
                </c:pt>
                <c:pt idx="3592">
                  <c:v>15253</c:v>
                </c:pt>
                <c:pt idx="3593">
                  <c:v>15251</c:v>
                </c:pt>
                <c:pt idx="3594">
                  <c:v>15251</c:v>
                </c:pt>
                <c:pt idx="3595">
                  <c:v>15250</c:v>
                </c:pt>
                <c:pt idx="3596">
                  <c:v>15250</c:v>
                </c:pt>
                <c:pt idx="3597">
                  <c:v>15250</c:v>
                </c:pt>
                <c:pt idx="3598">
                  <c:v>15249</c:v>
                </c:pt>
                <c:pt idx="3599">
                  <c:v>15246</c:v>
                </c:pt>
                <c:pt idx="3600">
                  <c:v>15246</c:v>
                </c:pt>
                <c:pt idx="3601">
                  <c:v>15245</c:v>
                </c:pt>
                <c:pt idx="3602">
                  <c:v>15244</c:v>
                </c:pt>
                <c:pt idx="3603">
                  <c:v>15243</c:v>
                </c:pt>
                <c:pt idx="3604">
                  <c:v>15241</c:v>
                </c:pt>
                <c:pt idx="3605">
                  <c:v>15241</c:v>
                </c:pt>
                <c:pt idx="3606">
                  <c:v>15240</c:v>
                </c:pt>
                <c:pt idx="3607">
                  <c:v>15240</c:v>
                </c:pt>
                <c:pt idx="3608">
                  <c:v>15239</c:v>
                </c:pt>
                <c:pt idx="3609">
                  <c:v>15238</c:v>
                </c:pt>
                <c:pt idx="3610">
                  <c:v>15238</c:v>
                </c:pt>
                <c:pt idx="3611">
                  <c:v>15236</c:v>
                </c:pt>
                <c:pt idx="3612">
                  <c:v>15235</c:v>
                </c:pt>
                <c:pt idx="3613">
                  <c:v>15234</c:v>
                </c:pt>
                <c:pt idx="3614">
                  <c:v>15234</c:v>
                </c:pt>
                <c:pt idx="3615">
                  <c:v>15234</c:v>
                </c:pt>
                <c:pt idx="3616">
                  <c:v>15233</c:v>
                </c:pt>
                <c:pt idx="3617">
                  <c:v>15233</c:v>
                </c:pt>
                <c:pt idx="3618">
                  <c:v>15233</c:v>
                </c:pt>
                <c:pt idx="3619">
                  <c:v>15230</c:v>
                </c:pt>
                <c:pt idx="3620">
                  <c:v>15230</c:v>
                </c:pt>
                <c:pt idx="3621">
                  <c:v>15229</c:v>
                </c:pt>
                <c:pt idx="3622">
                  <c:v>15227</c:v>
                </c:pt>
                <c:pt idx="3623">
                  <c:v>15227</c:v>
                </c:pt>
                <c:pt idx="3624">
                  <c:v>15225</c:v>
                </c:pt>
                <c:pt idx="3625">
                  <c:v>15224</c:v>
                </c:pt>
                <c:pt idx="3626">
                  <c:v>15223</c:v>
                </c:pt>
                <c:pt idx="3627">
                  <c:v>15221</c:v>
                </c:pt>
                <c:pt idx="3628">
                  <c:v>15219</c:v>
                </c:pt>
                <c:pt idx="3629">
                  <c:v>15219</c:v>
                </c:pt>
                <c:pt idx="3630">
                  <c:v>15219</c:v>
                </c:pt>
                <c:pt idx="3631">
                  <c:v>15219</c:v>
                </c:pt>
                <c:pt idx="3632">
                  <c:v>15218</c:v>
                </c:pt>
                <c:pt idx="3633">
                  <c:v>15217</c:v>
                </c:pt>
                <c:pt idx="3634">
                  <c:v>15217</c:v>
                </c:pt>
                <c:pt idx="3635">
                  <c:v>15217</c:v>
                </c:pt>
                <c:pt idx="3636">
                  <c:v>15215</c:v>
                </c:pt>
                <c:pt idx="3637">
                  <c:v>15213</c:v>
                </c:pt>
                <c:pt idx="3638">
                  <c:v>15212</c:v>
                </c:pt>
                <c:pt idx="3639">
                  <c:v>15212</c:v>
                </c:pt>
                <c:pt idx="3640">
                  <c:v>15212</c:v>
                </c:pt>
                <c:pt idx="3641">
                  <c:v>15210</c:v>
                </c:pt>
                <c:pt idx="3642">
                  <c:v>15209</c:v>
                </c:pt>
                <c:pt idx="3643">
                  <c:v>15209</c:v>
                </c:pt>
                <c:pt idx="3644">
                  <c:v>15209</c:v>
                </c:pt>
                <c:pt idx="3645">
                  <c:v>15209</c:v>
                </c:pt>
                <c:pt idx="3646">
                  <c:v>15208</c:v>
                </c:pt>
                <c:pt idx="3647">
                  <c:v>15206</c:v>
                </c:pt>
                <c:pt idx="3648">
                  <c:v>15205</c:v>
                </c:pt>
                <c:pt idx="3649">
                  <c:v>15202</c:v>
                </c:pt>
                <c:pt idx="3650">
                  <c:v>15201</c:v>
                </c:pt>
                <c:pt idx="3651">
                  <c:v>15201</c:v>
                </c:pt>
                <c:pt idx="3652">
                  <c:v>15201</c:v>
                </c:pt>
                <c:pt idx="3653">
                  <c:v>15201</c:v>
                </c:pt>
                <c:pt idx="3654">
                  <c:v>15199</c:v>
                </c:pt>
                <c:pt idx="3655">
                  <c:v>15199</c:v>
                </c:pt>
                <c:pt idx="3656">
                  <c:v>15198</c:v>
                </c:pt>
                <c:pt idx="3657">
                  <c:v>15198</c:v>
                </c:pt>
                <c:pt idx="3658">
                  <c:v>15198</c:v>
                </c:pt>
                <c:pt idx="3659">
                  <c:v>15198</c:v>
                </c:pt>
                <c:pt idx="3660">
                  <c:v>15198</c:v>
                </c:pt>
                <c:pt idx="3661">
                  <c:v>15197</c:v>
                </c:pt>
                <c:pt idx="3662">
                  <c:v>15196</c:v>
                </c:pt>
                <c:pt idx="3663">
                  <c:v>15196</c:v>
                </c:pt>
                <c:pt idx="3664">
                  <c:v>15196</c:v>
                </c:pt>
                <c:pt idx="3665">
                  <c:v>15195</c:v>
                </c:pt>
                <c:pt idx="3666">
                  <c:v>15195</c:v>
                </c:pt>
                <c:pt idx="3667">
                  <c:v>15195</c:v>
                </c:pt>
                <c:pt idx="3668">
                  <c:v>15194</c:v>
                </c:pt>
                <c:pt idx="3669">
                  <c:v>15193</c:v>
                </c:pt>
                <c:pt idx="3670">
                  <c:v>15193</c:v>
                </c:pt>
                <c:pt idx="3671">
                  <c:v>15192</c:v>
                </c:pt>
                <c:pt idx="3672">
                  <c:v>15192</c:v>
                </c:pt>
                <c:pt idx="3673">
                  <c:v>15192</c:v>
                </c:pt>
                <c:pt idx="3674">
                  <c:v>15191</c:v>
                </c:pt>
                <c:pt idx="3675">
                  <c:v>15191</c:v>
                </c:pt>
                <c:pt idx="3676">
                  <c:v>15189</c:v>
                </c:pt>
                <c:pt idx="3677">
                  <c:v>15189</c:v>
                </c:pt>
                <c:pt idx="3678">
                  <c:v>15188</c:v>
                </c:pt>
                <c:pt idx="3679">
                  <c:v>15188</c:v>
                </c:pt>
                <c:pt idx="3680">
                  <c:v>15187</c:v>
                </c:pt>
                <c:pt idx="3681">
                  <c:v>15187</c:v>
                </c:pt>
                <c:pt idx="3682">
                  <c:v>15186</c:v>
                </c:pt>
                <c:pt idx="3683">
                  <c:v>15185</c:v>
                </c:pt>
                <c:pt idx="3684">
                  <c:v>15184</c:v>
                </c:pt>
                <c:pt idx="3685">
                  <c:v>15184</c:v>
                </c:pt>
                <c:pt idx="3686">
                  <c:v>15183</c:v>
                </c:pt>
                <c:pt idx="3687">
                  <c:v>15181</c:v>
                </c:pt>
                <c:pt idx="3688">
                  <c:v>15181</c:v>
                </c:pt>
                <c:pt idx="3689">
                  <c:v>15180</c:v>
                </c:pt>
                <c:pt idx="3690">
                  <c:v>15179</c:v>
                </c:pt>
                <c:pt idx="3691">
                  <c:v>15179</c:v>
                </c:pt>
                <c:pt idx="3692">
                  <c:v>15178</c:v>
                </c:pt>
                <c:pt idx="3693">
                  <c:v>15178</c:v>
                </c:pt>
                <c:pt idx="3694">
                  <c:v>15177</c:v>
                </c:pt>
                <c:pt idx="3695">
                  <c:v>15177</c:v>
                </c:pt>
                <c:pt idx="3696">
                  <c:v>15176</c:v>
                </c:pt>
                <c:pt idx="3697">
                  <c:v>15173</c:v>
                </c:pt>
                <c:pt idx="3698">
                  <c:v>15173</c:v>
                </c:pt>
                <c:pt idx="3699">
                  <c:v>15173</c:v>
                </c:pt>
                <c:pt idx="3700">
                  <c:v>15171</c:v>
                </c:pt>
                <c:pt idx="3701">
                  <c:v>15169</c:v>
                </c:pt>
                <c:pt idx="3702">
                  <c:v>15168</c:v>
                </c:pt>
                <c:pt idx="3703">
                  <c:v>15167</c:v>
                </c:pt>
                <c:pt idx="3704">
                  <c:v>15166</c:v>
                </c:pt>
                <c:pt idx="3705">
                  <c:v>15166</c:v>
                </c:pt>
                <c:pt idx="3706">
                  <c:v>15165</c:v>
                </c:pt>
                <c:pt idx="3707">
                  <c:v>15164</c:v>
                </c:pt>
                <c:pt idx="3708">
                  <c:v>15163</c:v>
                </c:pt>
                <c:pt idx="3709">
                  <c:v>15162</c:v>
                </c:pt>
                <c:pt idx="3710">
                  <c:v>15161</c:v>
                </c:pt>
                <c:pt idx="3711">
                  <c:v>15161</c:v>
                </c:pt>
                <c:pt idx="3712">
                  <c:v>15161</c:v>
                </c:pt>
                <c:pt idx="3713">
                  <c:v>15161</c:v>
                </c:pt>
                <c:pt idx="3714">
                  <c:v>15160</c:v>
                </c:pt>
                <c:pt idx="3715">
                  <c:v>15158</c:v>
                </c:pt>
                <c:pt idx="3716">
                  <c:v>15158</c:v>
                </c:pt>
                <c:pt idx="3717">
                  <c:v>15158</c:v>
                </c:pt>
                <c:pt idx="3718">
                  <c:v>15156</c:v>
                </c:pt>
                <c:pt idx="3719">
                  <c:v>15156</c:v>
                </c:pt>
                <c:pt idx="3720">
                  <c:v>15155</c:v>
                </c:pt>
                <c:pt idx="3721">
                  <c:v>15155</c:v>
                </c:pt>
                <c:pt idx="3722">
                  <c:v>15154</c:v>
                </c:pt>
                <c:pt idx="3723">
                  <c:v>15154</c:v>
                </c:pt>
                <c:pt idx="3724">
                  <c:v>15154</c:v>
                </c:pt>
                <c:pt idx="3725">
                  <c:v>15154</c:v>
                </c:pt>
                <c:pt idx="3726">
                  <c:v>15154</c:v>
                </c:pt>
                <c:pt idx="3727">
                  <c:v>15153</c:v>
                </c:pt>
                <c:pt idx="3728">
                  <c:v>15148</c:v>
                </c:pt>
                <c:pt idx="3729">
                  <c:v>15148</c:v>
                </c:pt>
                <c:pt idx="3730">
                  <c:v>15148</c:v>
                </c:pt>
                <c:pt idx="3731">
                  <c:v>15147</c:v>
                </c:pt>
                <c:pt idx="3732">
                  <c:v>15146</c:v>
                </c:pt>
                <c:pt idx="3733">
                  <c:v>15146</c:v>
                </c:pt>
                <c:pt idx="3734">
                  <c:v>15145</c:v>
                </c:pt>
                <c:pt idx="3735">
                  <c:v>15145</c:v>
                </c:pt>
                <c:pt idx="3736">
                  <c:v>15143</c:v>
                </c:pt>
                <c:pt idx="3737">
                  <c:v>15142</c:v>
                </c:pt>
                <c:pt idx="3738">
                  <c:v>15142</c:v>
                </c:pt>
                <c:pt idx="3739">
                  <c:v>15141</c:v>
                </c:pt>
                <c:pt idx="3740">
                  <c:v>15141</c:v>
                </c:pt>
                <c:pt idx="3741">
                  <c:v>15141</c:v>
                </c:pt>
                <c:pt idx="3742">
                  <c:v>15138</c:v>
                </c:pt>
                <c:pt idx="3743">
                  <c:v>15138</c:v>
                </c:pt>
                <c:pt idx="3744">
                  <c:v>15137</c:v>
                </c:pt>
                <c:pt idx="3745">
                  <c:v>15137</c:v>
                </c:pt>
                <c:pt idx="3746">
                  <c:v>15136</c:v>
                </c:pt>
                <c:pt idx="3747">
                  <c:v>15136</c:v>
                </c:pt>
                <c:pt idx="3748">
                  <c:v>15135</c:v>
                </c:pt>
                <c:pt idx="3749">
                  <c:v>15135</c:v>
                </c:pt>
                <c:pt idx="3750">
                  <c:v>15135</c:v>
                </c:pt>
                <c:pt idx="3751">
                  <c:v>15134</c:v>
                </c:pt>
                <c:pt idx="3752">
                  <c:v>15132</c:v>
                </c:pt>
                <c:pt idx="3753">
                  <c:v>15132</c:v>
                </c:pt>
                <c:pt idx="3754">
                  <c:v>15132</c:v>
                </c:pt>
                <c:pt idx="3755">
                  <c:v>15132</c:v>
                </c:pt>
                <c:pt idx="3756">
                  <c:v>15131</c:v>
                </c:pt>
                <c:pt idx="3757">
                  <c:v>15130</c:v>
                </c:pt>
                <c:pt idx="3758">
                  <c:v>15130</c:v>
                </c:pt>
                <c:pt idx="3759">
                  <c:v>15129</c:v>
                </c:pt>
                <c:pt idx="3760">
                  <c:v>15128</c:v>
                </c:pt>
                <c:pt idx="3761">
                  <c:v>15128</c:v>
                </c:pt>
                <c:pt idx="3762">
                  <c:v>15128</c:v>
                </c:pt>
                <c:pt idx="3763">
                  <c:v>15128</c:v>
                </c:pt>
                <c:pt idx="3764">
                  <c:v>15127</c:v>
                </c:pt>
                <c:pt idx="3765">
                  <c:v>15125</c:v>
                </c:pt>
                <c:pt idx="3766">
                  <c:v>15125</c:v>
                </c:pt>
                <c:pt idx="3767">
                  <c:v>15125</c:v>
                </c:pt>
                <c:pt idx="3768">
                  <c:v>15125</c:v>
                </c:pt>
                <c:pt idx="3769">
                  <c:v>15124</c:v>
                </c:pt>
                <c:pt idx="3770">
                  <c:v>15122</c:v>
                </c:pt>
                <c:pt idx="3771">
                  <c:v>15122</c:v>
                </c:pt>
                <c:pt idx="3772">
                  <c:v>15122</c:v>
                </c:pt>
                <c:pt idx="3773">
                  <c:v>15121</c:v>
                </c:pt>
                <c:pt idx="3774">
                  <c:v>15120</c:v>
                </c:pt>
                <c:pt idx="3775">
                  <c:v>15119</c:v>
                </c:pt>
                <c:pt idx="3776">
                  <c:v>15119</c:v>
                </c:pt>
                <c:pt idx="3777">
                  <c:v>15119</c:v>
                </c:pt>
                <c:pt idx="3778">
                  <c:v>15118</c:v>
                </c:pt>
                <c:pt idx="3779">
                  <c:v>15118</c:v>
                </c:pt>
                <c:pt idx="3780">
                  <c:v>15118</c:v>
                </c:pt>
                <c:pt idx="3781">
                  <c:v>15116</c:v>
                </c:pt>
                <c:pt idx="3782">
                  <c:v>15116</c:v>
                </c:pt>
                <c:pt idx="3783">
                  <c:v>15114</c:v>
                </c:pt>
                <c:pt idx="3784">
                  <c:v>15114</c:v>
                </c:pt>
                <c:pt idx="3785">
                  <c:v>15114</c:v>
                </c:pt>
                <c:pt idx="3786">
                  <c:v>15114</c:v>
                </c:pt>
                <c:pt idx="3787">
                  <c:v>15114</c:v>
                </c:pt>
                <c:pt idx="3788">
                  <c:v>15113</c:v>
                </c:pt>
                <c:pt idx="3789">
                  <c:v>15113</c:v>
                </c:pt>
                <c:pt idx="3790">
                  <c:v>15113</c:v>
                </c:pt>
                <c:pt idx="3791">
                  <c:v>15112</c:v>
                </c:pt>
                <c:pt idx="3792">
                  <c:v>15112</c:v>
                </c:pt>
                <c:pt idx="3793">
                  <c:v>15112</c:v>
                </c:pt>
                <c:pt idx="3794">
                  <c:v>15112</c:v>
                </c:pt>
                <c:pt idx="3795">
                  <c:v>15110</c:v>
                </c:pt>
                <c:pt idx="3796">
                  <c:v>15110</c:v>
                </c:pt>
                <c:pt idx="3797">
                  <c:v>15110</c:v>
                </c:pt>
                <c:pt idx="3798">
                  <c:v>15109</c:v>
                </c:pt>
                <c:pt idx="3799">
                  <c:v>15108</c:v>
                </c:pt>
                <c:pt idx="3800">
                  <c:v>15107</c:v>
                </c:pt>
                <c:pt idx="3801">
                  <c:v>15106</c:v>
                </c:pt>
                <c:pt idx="3802">
                  <c:v>15106</c:v>
                </c:pt>
                <c:pt idx="3803">
                  <c:v>15106</c:v>
                </c:pt>
                <c:pt idx="3804">
                  <c:v>15105</c:v>
                </c:pt>
                <c:pt idx="3805">
                  <c:v>15105</c:v>
                </c:pt>
                <c:pt idx="3806">
                  <c:v>15105</c:v>
                </c:pt>
                <c:pt idx="3807">
                  <c:v>15105</c:v>
                </c:pt>
                <c:pt idx="3808">
                  <c:v>15103</c:v>
                </c:pt>
                <c:pt idx="3809">
                  <c:v>15103</c:v>
                </c:pt>
                <c:pt idx="3810">
                  <c:v>15103</c:v>
                </c:pt>
                <c:pt idx="3811">
                  <c:v>15103</c:v>
                </c:pt>
                <c:pt idx="3812">
                  <c:v>15102</c:v>
                </c:pt>
                <c:pt idx="3813">
                  <c:v>15101</c:v>
                </c:pt>
                <c:pt idx="3814">
                  <c:v>15101</c:v>
                </c:pt>
                <c:pt idx="3815">
                  <c:v>15101</c:v>
                </c:pt>
                <c:pt idx="3816">
                  <c:v>15101</c:v>
                </c:pt>
                <c:pt idx="3817">
                  <c:v>15101</c:v>
                </c:pt>
                <c:pt idx="3818">
                  <c:v>15100</c:v>
                </c:pt>
                <c:pt idx="3819">
                  <c:v>15099</c:v>
                </c:pt>
                <c:pt idx="3820">
                  <c:v>15099</c:v>
                </c:pt>
                <c:pt idx="3821">
                  <c:v>15098</c:v>
                </c:pt>
                <c:pt idx="3822">
                  <c:v>15098</c:v>
                </c:pt>
                <c:pt idx="3823">
                  <c:v>15098</c:v>
                </c:pt>
                <c:pt idx="3824">
                  <c:v>15098</c:v>
                </c:pt>
                <c:pt idx="3825">
                  <c:v>15098</c:v>
                </c:pt>
                <c:pt idx="3826">
                  <c:v>15095</c:v>
                </c:pt>
                <c:pt idx="3827">
                  <c:v>15094</c:v>
                </c:pt>
                <c:pt idx="3828">
                  <c:v>15094</c:v>
                </c:pt>
                <c:pt idx="3829">
                  <c:v>15094</c:v>
                </c:pt>
                <c:pt idx="3830">
                  <c:v>15093</c:v>
                </c:pt>
                <c:pt idx="3831">
                  <c:v>15093</c:v>
                </c:pt>
                <c:pt idx="3832">
                  <c:v>15092</c:v>
                </c:pt>
                <c:pt idx="3833">
                  <c:v>15092</c:v>
                </c:pt>
                <c:pt idx="3834">
                  <c:v>15091</c:v>
                </c:pt>
                <c:pt idx="3835">
                  <c:v>15091</c:v>
                </c:pt>
                <c:pt idx="3836">
                  <c:v>15091</c:v>
                </c:pt>
                <c:pt idx="3837">
                  <c:v>15089</c:v>
                </c:pt>
                <c:pt idx="3838">
                  <c:v>15089</c:v>
                </c:pt>
                <c:pt idx="3839">
                  <c:v>15089</c:v>
                </c:pt>
                <c:pt idx="3840">
                  <c:v>15088</c:v>
                </c:pt>
                <c:pt idx="3841">
                  <c:v>15088</c:v>
                </c:pt>
                <c:pt idx="3842">
                  <c:v>15087</c:v>
                </c:pt>
                <c:pt idx="3843">
                  <c:v>15087</c:v>
                </c:pt>
                <c:pt idx="3844">
                  <c:v>15085</c:v>
                </c:pt>
                <c:pt idx="3845">
                  <c:v>15085</c:v>
                </c:pt>
                <c:pt idx="3846">
                  <c:v>15085</c:v>
                </c:pt>
                <c:pt idx="3847">
                  <c:v>15085</c:v>
                </c:pt>
                <c:pt idx="3848">
                  <c:v>15084</c:v>
                </c:pt>
                <c:pt idx="3849">
                  <c:v>15084</c:v>
                </c:pt>
                <c:pt idx="3850">
                  <c:v>15082</c:v>
                </c:pt>
                <c:pt idx="3851">
                  <c:v>15082</c:v>
                </c:pt>
                <c:pt idx="3852">
                  <c:v>15081</c:v>
                </c:pt>
                <c:pt idx="3853">
                  <c:v>15080</c:v>
                </c:pt>
                <c:pt idx="3854">
                  <c:v>15080</c:v>
                </c:pt>
                <c:pt idx="3855">
                  <c:v>15080</c:v>
                </c:pt>
                <c:pt idx="3856">
                  <c:v>15079</c:v>
                </c:pt>
                <c:pt idx="3857">
                  <c:v>15079</c:v>
                </c:pt>
                <c:pt idx="3858">
                  <c:v>15079</c:v>
                </c:pt>
                <c:pt idx="3859">
                  <c:v>15078</c:v>
                </c:pt>
                <c:pt idx="3860">
                  <c:v>15078</c:v>
                </c:pt>
                <c:pt idx="3861">
                  <c:v>15078</c:v>
                </c:pt>
                <c:pt idx="3862">
                  <c:v>15077</c:v>
                </c:pt>
                <c:pt idx="3863">
                  <c:v>15077</c:v>
                </c:pt>
                <c:pt idx="3864">
                  <c:v>15077</c:v>
                </c:pt>
                <c:pt idx="3865">
                  <c:v>15076</c:v>
                </c:pt>
                <c:pt idx="3866">
                  <c:v>15075</c:v>
                </c:pt>
                <c:pt idx="3867">
                  <c:v>15075</c:v>
                </c:pt>
                <c:pt idx="3868">
                  <c:v>15075</c:v>
                </c:pt>
                <c:pt idx="3869">
                  <c:v>15073</c:v>
                </c:pt>
                <c:pt idx="3870">
                  <c:v>15072</c:v>
                </c:pt>
                <c:pt idx="3871">
                  <c:v>15072</c:v>
                </c:pt>
                <c:pt idx="3872">
                  <c:v>15071</c:v>
                </c:pt>
                <c:pt idx="3873">
                  <c:v>15070</c:v>
                </c:pt>
                <c:pt idx="3874">
                  <c:v>15070</c:v>
                </c:pt>
                <c:pt idx="3875">
                  <c:v>15070</c:v>
                </c:pt>
                <c:pt idx="3876">
                  <c:v>15069</c:v>
                </c:pt>
                <c:pt idx="3877">
                  <c:v>15069</c:v>
                </c:pt>
                <c:pt idx="3878">
                  <c:v>15069</c:v>
                </c:pt>
                <c:pt idx="3879">
                  <c:v>15067</c:v>
                </c:pt>
                <c:pt idx="3880">
                  <c:v>15067</c:v>
                </c:pt>
                <c:pt idx="3881">
                  <c:v>15066</c:v>
                </c:pt>
                <c:pt idx="3882">
                  <c:v>15066</c:v>
                </c:pt>
                <c:pt idx="3883">
                  <c:v>15065</c:v>
                </c:pt>
                <c:pt idx="3884">
                  <c:v>15064</c:v>
                </c:pt>
                <c:pt idx="3885">
                  <c:v>15063</c:v>
                </c:pt>
                <c:pt idx="3886">
                  <c:v>15062</c:v>
                </c:pt>
                <c:pt idx="3887">
                  <c:v>15061</c:v>
                </c:pt>
                <c:pt idx="3888">
                  <c:v>15061</c:v>
                </c:pt>
                <c:pt idx="3889">
                  <c:v>15061</c:v>
                </c:pt>
                <c:pt idx="3890">
                  <c:v>15060</c:v>
                </c:pt>
                <c:pt idx="3891">
                  <c:v>15060</c:v>
                </c:pt>
                <c:pt idx="3892">
                  <c:v>15058</c:v>
                </c:pt>
                <c:pt idx="3893">
                  <c:v>15058</c:v>
                </c:pt>
                <c:pt idx="3894">
                  <c:v>15057</c:v>
                </c:pt>
                <c:pt idx="3895">
                  <c:v>15057</c:v>
                </c:pt>
                <c:pt idx="3896">
                  <c:v>15057</c:v>
                </c:pt>
                <c:pt idx="3897">
                  <c:v>15055</c:v>
                </c:pt>
                <c:pt idx="3898">
                  <c:v>15055</c:v>
                </c:pt>
                <c:pt idx="3899">
                  <c:v>15054</c:v>
                </c:pt>
                <c:pt idx="3900">
                  <c:v>15053</c:v>
                </c:pt>
                <c:pt idx="3901">
                  <c:v>15052</c:v>
                </c:pt>
                <c:pt idx="3902">
                  <c:v>15052</c:v>
                </c:pt>
                <c:pt idx="3903">
                  <c:v>15052</c:v>
                </c:pt>
                <c:pt idx="3904">
                  <c:v>15051</c:v>
                </c:pt>
                <c:pt idx="3905">
                  <c:v>15051</c:v>
                </c:pt>
                <c:pt idx="3906">
                  <c:v>15051</c:v>
                </c:pt>
                <c:pt idx="3907">
                  <c:v>15050</c:v>
                </c:pt>
                <c:pt idx="3908">
                  <c:v>15049</c:v>
                </c:pt>
                <c:pt idx="3909">
                  <c:v>15048</c:v>
                </c:pt>
                <c:pt idx="3910">
                  <c:v>15048</c:v>
                </c:pt>
                <c:pt idx="3911">
                  <c:v>15047</c:v>
                </c:pt>
                <c:pt idx="3912">
                  <c:v>15047</c:v>
                </c:pt>
                <c:pt idx="3913">
                  <c:v>15045</c:v>
                </c:pt>
                <c:pt idx="3914">
                  <c:v>15045</c:v>
                </c:pt>
                <c:pt idx="3915">
                  <c:v>15045</c:v>
                </c:pt>
                <c:pt idx="3916">
                  <c:v>15044</c:v>
                </c:pt>
                <c:pt idx="3917">
                  <c:v>15044</c:v>
                </c:pt>
                <c:pt idx="3918">
                  <c:v>15043</c:v>
                </c:pt>
                <c:pt idx="3919">
                  <c:v>15042</c:v>
                </c:pt>
                <c:pt idx="3920">
                  <c:v>15040</c:v>
                </c:pt>
                <c:pt idx="3921">
                  <c:v>15039</c:v>
                </c:pt>
                <c:pt idx="3922">
                  <c:v>15039</c:v>
                </c:pt>
                <c:pt idx="3923">
                  <c:v>15038</c:v>
                </c:pt>
                <c:pt idx="3924">
                  <c:v>15037</c:v>
                </c:pt>
                <c:pt idx="3925">
                  <c:v>15037</c:v>
                </c:pt>
                <c:pt idx="3926">
                  <c:v>15035</c:v>
                </c:pt>
                <c:pt idx="3927">
                  <c:v>15035</c:v>
                </c:pt>
                <c:pt idx="3928">
                  <c:v>15034</c:v>
                </c:pt>
                <c:pt idx="3929">
                  <c:v>15034</c:v>
                </c:pt>
                <c:pt idx="3930">
                  <c:v>15034</c:v>
                </c:pt>
                <c:pt idx="3931">
                  <c:v>15032</c:v>
                </c:pt>
                <c:pt idx="3932">
                  <c:v>15032</c:v>
                </c:pt>
                <c:pt idx="3933">
                  <c:v>15032</c:v>
                </c:pt>
                <c:pt idx="3934">
                  <c:v>15030</c:v>
                </c:pt>
                <c:pt idx="3935">
                  <c:v>15030</c:v>
                </c:pt>
                <c:pt idx="3936">
                  <c:v>15029</c:v>
                </c:pt>
                <c:pt idx="3937">
                  <c:v>15029</c:v>
                </c:pt>
                <c:pt idx="3938">
                  <c:v>15029</c:v>
                </c:pt>
                <c:pt idx="3939">
                  <c:v>15029</c:v>
                </c:pt>
                <c:pt idx="3940">
                  <c:v>15028</c:v>
                </c:pt>
                <c:pt idx="3941">
                  <c:v>15028</c:v>
                </c:pt>
                <c:pt idx="3942">
                  <c:v>15028</c:v>
                </c:pt>
                <c:pt idx="3943">
                  <c:v>15027</c:v>
                </c:pt>
                <c:pt idx="3944">
                  <c:v>15027</c:v>
                </c:pt>
                <c:pt idx="3945">
                  <c:v>15026</c:v>
                </c:pt>
                <c:pt idx="3946">
                  <c:v>15026</c:v>
                </c:pt>
                <c:pt idx="3947">
                  <c:v>15025</c:v>
                </c:pt>
                <c:pt idx="3948">
                  <c:v>15025</c:v>
                </c:pt>
                <c:pt idx="3949">
                  <c:v>15024</c:v>
                </c:pt>
                <c:pt idx="3950">
                  <c:v>15024</c:v>
                </c:pt>
                <c:pt idx="3951">
                  <c:v>15023</c:v>
                </c:pt>
                <c:pt idx="3952">
                  <c:v>15023</c:v>
                </c:pt>
                <c:pt idx="3953">
                  <c:v>15021</c:v>
                </c:pt>
                <c:pt idx="3954">
                  <c:v>15021</c:v>
                </c:pt>
                <c:pt idx="3955">
                  <c:v>15021</c:v>
                </c:pt>
                <c:pt idx="3956">
                  <c:v>15020</c:v>
                </c:pt>
                <c:pt idx="3957">
                  <c:v>15019</c:v>
                </c:pt>
                <c:pt idx="3958">
                  <c:v>15018</c:v>
                </c:pt>
                <c:pt idx="3959">
                  <c:v>15017</c:v>
                </c:pt>
                <c:pt idx="3960">
                  <c:v>15015</c:v>
                </c:pt>
                <c:pt idx="3961">
                  <c:v>15013</c:v>
                </c:pt>
                <c:pt idx="3962">
                  <c:v>15012</c:v>
                </c:pt>
                <c:pt idx="3963">
                  <c:v>15012</c:v>
                </c:pt>
                <c:pt idx="3964">
                  <c:v>15012</c:v>
                </c:pt>
                <c:pt idx="3965">
                  <c:v>15012</c:v>
                </c:pt>
                <c:pt idx="3966">
                  <c:v>15011</c:v>
                </c:pt>
                <c:pt idx="3967">
                  <c:v>15011</c:v>
                </c:pt>
                <c:pt idx="3968">
                  <c:v>15011</c:v>
                </c:pt>
                <c:pt idx="3969">
                  <c:v>15010</c:v>
                </c:pt>
                <c:pt idx="3970">
                  <c:v>15006</c:v>
                </c:pt>
                <c:pt idx="3971">
                  <c:v>15006</c:v>
                </c:pt>
                <c:pt idx="3972">
                  <c:v>15005</c:v>
                </c:pt>
                <c:pt idx="3973">
                  <c:v>15004</c:v>
                </c:pt>
                <c:pt idx="3974">
                  <c:v>15004</c:v>
                </c:pt>
                <c:pt idx="3975">
                  <c:v>15002</c:v>
                </c:pt>
                <c:pt idx="3976">
                  <c:v>15001</c:v>
                </c:pt>
                <c:pt idx="3977">
                  <c:v>15001</c:v>
                </c:pt>
                <c:pt idx="3978">
                  <c:v>15001</c:v>
                </c:pt>
                <c:pt idx="3979">
                  <c:v>15000</c:v>
                </c:pt>
                <c:pt idx="3980">
                  <c:v>15000</c:v>
                </c:pt>
                <c:pt idx="3981">
                  <c:v>14999</c:v>
                </c:pt>
                <c:pt idx="3982">
                  <c:v>14998</c:v>
                </c:pt>
                <c:pt idx="3983">
                  <c:v>14998</c:v>
                </c:pt>
                <c:pt idx="3984">
                  <c:v>14998</c:v>
                </c:pt>
                <c:pt idx="3985">
                  <c:v>14998</c:v>
                </c:pt>
                <c:pt idx="3986">
                  <c:v>14996</c:v>
                </c:pt>
                <c:pt idx="3987">
                  <c:v>14996</c:v>
                </c:pt>
                <c:pt idx="3988">
                  <c:v>14995</c:v>
                </c:pt>
                <c:pt idx="3989">
                  <c:v>14995</c:v>
                </c:pt>
                <c:pt idx="3990">
                  <c:v>14992</c:v>
                </c:pt>
                <c:pt idx="3991">
                  <c:v>14992</c:v>
                </c:pt>
                <c:pt idx="3992">
                  <c:v>14991</c:v>
                </c:pt>
                <c:pt idx="3993">
                  <c:v>14990</c:v>
                </c:pt>
                <c:pt idx="3994">
                  <c:v>14990</c:v>
                </c:pt>
                <c:pt idx="3995">
                  <c:v>14990</c:v>
                </c:pt>
                <c:pt idx="3996">
                  <c:v>14990</c:v>
                </c:pt>
                <c:pt idx="3997">
                  <c:v>14989</c:v>
                </c:pt>
                <c:pt idx="3998">
                  <c:v>14989</c:v>
                </c:pt>
                <c:pt idx="3999">
                  <c:v>14989</c:v>
                </c:pt>
                <c:pt idx="4000">
                  <c:v>14988</c:v>
                </c:pt>
                <c:pt idx="4001">
                  <c:v>14987</c:v>
                </c:pt>
                <c:pt idx="4002">
                  <c:v>14987</c:v>
                </c:pt>
                <c:pt idx="4003">
                  <c:v>14986</c:v>
                </c:pt>
                <c:pt idx="4004">
                  <c:v>14985</c:v>
                </c:pt>
                <c:pt idx="4005">
                  <c:v>14984</c:v>
                </c:pt>
                <c:pt idx="4006">
                  <c:v>14983</c:v>
                </c:pt>
                <c:pt idx="4007">
                  <c:v>14981</c:v>
                </c:pt>
                <c:pt idx="4008">
                  <c:v>14981</c:v>
                </c:pt>
                <c:pt idx="4009">
                  <c:v>14980</c:v>
                </c:pt>
                <c:pt idx="4010">
                  <c:v>14979</c:v>
                </c:pt>
                <c:pt idx="4011">
                  <c:v>14979</c:v>
                </c:pt>
                <c:pt idx="4012">
                  <c:v>14978</c:v>
                </c:pt>
                <c:pt idx="4013">
                  <c:v>14977</c:v>
                </c:pt>
                <c:pt idx="4014">
                  <c:v>14975</c:v>
                </c:pt>
                <c:pt idx="4015">
                  <c:v>14973</c:v>
                </c:pt>
                <c:pt idx="4016">
                  <c:v>14972</c:v>
                </c:pt>
                <c:pt idx="4017">
                  <c:v>14971</c:v>
                </c:pt>
                <c:pt idx="4018">
                  <c:v>14971</c:v>
                </c:pt>
                <c:pt idx="4019">
                  <c:v>14970</c:v>
                </c:pt>
                <c:pt idx="4020">
                  <c:v>14970</c:v>
                </c:pt>
                <c:pt idx="4021">
                  <c:v>14970</c:v>
                </c:pt>
                <c:pt idx="4022">
                  <c:v>14969</c:v>
                </c:pt>
                <c:pt idx="4023">
                  <c:v>14969</c:v>
                </c:pt>
                <c:pt idx="4024">
                  <c:v>14969</c:v>
                </c:pt>
                <c:pt idx="4025">
                  <c:v>14968</c:v>
                </c:pt>
                <c:pt idx="4026">
                  <c:v>14968</c:v>
                </c:pt>
                <c:pt idx="4027">
                  <c:v>14968</c:v>
                </c:pt>
                <c:pt idx="4028">
                  <c:v>14966</c:v>
                </c:pt>
                <c:pt idx="4029">
                  <c:v>14966</c:v>
                </c:pt>
                <c:pt idx="4030">
                  <c:v>14965</c:v>
                </c:pt>
                <c:pt idx="4031">
                  <c:v>14965</c:v>
                </c:pt>
                <c:pt idx="4032">
                  <c:v>14965</c:v>
                </c:pt>
                <c:pt idx="4033">
                  <c:v>14964</c:v>
                </c:pt>
                <c:pt idx="4034">
                  <c:v>14964</c:v>
                </c:pt>
                <c:pt idx="4035">
                  <c:v>14963</c:v>
                </c:pt>
                <c:pt idx="4036">
                  <c:v>14963</c:v>
                </c:pt>
                <c:pt idx="4037">
                  <c:v>14963</c:v>
                </c:pt>
                <c:pt idx="4038">
                  <c:v>14962</c:v>
                </c:pt>
                <c:pt idx="4039">
                  <c:v>14961</c:v>
                </c:pt>
                <c:pt idx="4040">
                  <c:v>14961</c:v>
                </c:pt>
                <c:pt idx="4041">
                  <c:v>14960</c:v>
                </c:pt>
                <c:pt idx="4042">
                  <c:v>14960</c:v>
                </c:pt>
                <c:pt idx="4043">
                  <c:v>14959</c:v>
                </c:pt>
                <c:pt idx="4044">
                  <c:v>14959</c:v>
                </c:pt>
                <c:pt idx="4045">
                  <c:v>14959</c:v>
                </c:pt>
                <c:pt idx="4046">
                  <c:v>14957</c:v>
                </c:pt>
                <c:pt idx="4047">
                  <c:v>14956</c:v>
                </c:pt>
                <c:pt idx="4048">
                  <c:v>14956</c:v>
                </c:pt>
                <c:pt idx="4049">
                  <c:v>14956</c:v>
                </c:pt>
                <c:pt idx="4050">
                  <c:v>14956</c:v>
                </c:pt>
                <c:pt idx="4051">
                  <c:v>14954</c:v>
                </c:pt>
                <c:pt idx="4052">
                  <c:v>14954</c:v>
                </c:pt>
                <c:pt idx="4053">
                  <c:v>14953</c:v>
                </c:pt>
                <c:pt idx="4054">
                  <c:v>14952</c:v>
                </c:pt>
                <c:pt idx="4055">
                  <c:v>14951</c:v>
                </c:pt>
                <c:pt idx="4056">
                  <c:v>14951</c:v>
                </c:pt>
                <c:pt idx="4057">
                  <c:v>14951</c:v>
                </c:pt>
                <c:pt idx="4058">
                  <c:v>14951</c:v>
                </c:pt>
                <c:pt idx="4059">
                  <c:v>14950</c:v>
                </c:pt>
                <c:pt idx="4060">
                  <c:v>14949</c:v>
                </c:pt>
                <c:pt idx="4061">
                  <c:v>14949</c:v>
                </c:pt>
                <c:pt idx="4062">
                  <c:v>14947</c:v>
                </c:pt>
                <c:pt idx="4063">
                  <c:v>14947</c:v>
                </c:pt>
                <c:pt idx="4064">
                  <c:v>14946</c:v>
                </c:pt>
                <c:pt idx="4065">
                  <c:v>14946</c:v>
                </c:pt>
                <c:pt idx="4066">
                  <c:v>14946</c:v>
                </c:pt>
                <c:pt idx="4067">
                  <c:v>14942</c:v>
                </c:pt>
                <c:pt idx="4068">
                  <c:v>14939</c:v>
                </c:pt>
                <c:pt idx="4069">
                  <c:v>14935</c:v>
                </c:pt>
                <c:pt idx="4070">
                  <c:v>14935</c:v>
                </c:pt>
                <c:pt idx="4071">
                  <c:v>14934</c:v>
                </c:pt>
                <c:pt idx="4072">
                  <c:v>14933</c:v>
                </c:pt>
                <c:pt idx="4073">
                  <c:v>14932</c:v>
                </c:pt>
                <c:pt idx="4074">
                  <c:v>14932</c:v>
                </c:pt>
                <c:pt idx="4075">
                  <c:v>14931</c:v>
                </c:pt>
                <c:pt idx="4076">
                  <c:v>14930</c:v>
                </c:pt>
                <c:pt idx="4077">
                  <c:v>14929</c:v>
                </c:pt>
                <c:pt idx="4078">
                  <c:v>14929</c:v>
                </c:pt>
                <c:pt idx="4079">
                  <c:v>14927</c:v>
                </c:pt>
                <c:pt idx="4080">
                  <c:v>14927</c:v>
                </c:pt>
                <c:pt idx="4081">
                  <c:v>14926</c:v>
                </c:pt>
                <c:pt idx="4082">
                  <c:v>14925</c:v>
                </c:pt>
                <c:pt idx="4083">
                  <c:v>14925</c:v>
                </c:pt>
                <c:pt idx="4084">
                  <c:v>14925</c:v>
                </c:pt>
                <c:pt idx="4085">
                  <c:v>14924</c:v>
                </c:pt>
                <c:pt idx="4086">
                  <c:v>14924</c:v>
                </c:pt>
                <c:pt idx="4087">
                  <c:v>14923</c:v>
                </c:pt>
                <c:pt idx="4088">
                  <c:v>14922</c:v>
                </c:pt>
                <c:pt idx="4089">
                  <c:v>14922</c:v>
                </c:pt>
                <c:pt idx="4090">
                  <c:v>14921</c:v>
                </c:pt>
                <c:pt idx="4091">
                  <c:v>14921</c:v>
                </c:pt>
                <c:pt idx="4092">
                  <c:v>14921</c:v>
                </c:pt>
                <c:pt idx="4093">
                  <c:v>14921</c:v>
                </c:pt>
                <c:pt idx="4094">
                  <c:v>14920</c:v>
                </c:pt>
                <c:pt idx="4095">
                  <c:v>14919</c:v>
                </c:pt>
                <c:pt idx="4096">
                  <c:v>14919</c:v>
                </c:pt>
                <c:pt idx="4097">
                  <c:v>14919</c:v>
                </c:pt>
                <c:pt idx="4098">
                  <c:v>14918</c:v>
                </c:pt>
                <c:pt idx="4099">
                  <c:v>14918</c:v>
                </c:pt>
                <c:pt idx="4100">
                  <c:v>14917</c:v>
                </c:pt>
                <c:pt idx="4101">
                  <c:v>14917</c:v>
                </c:pt>
                <c:pt idx="4102">
                  <c:v>14915</c:v>
                </c:pt>
                <c:pt idx="4103">
                  <c:v>14915</c:v>
                </c:pt>
                <c:pt idx="4104">
                  <c:v>14915</c:v>
                </c:pt>
                <c:pt idx="4105">
                  <c:v>14915</c:v>
                </c:pt>
                <c:pt idx="4106">
                  <c:v>14915</c:v>
                </c:pt>
                <c:pt idx="4107">
                  <c:v>14914</c:v>
                </c:pt>
                <c:pt idx="4108">
                  <c:v>14913</c:v>
                </c:pt>
                <c:pt idx="4109">
                  <c:v>14912</c:v>
                </c:pt>
                <c:pt idx="4110">
                  <c:v>14912</c:v>
                </c:pt>
                <c:pt idx="4111">
                  <c:v>14912</c:v>
                </c:pt>
                <c:pt idx="4112">
                  <c:v>14911</c:v>
                </c:pt>
                <c:pt idx="4113">
                  <c:v>14910</c:v>
                </c:pt>
                <c:pt idx="4114">
                  <c:v>14909</c:v>
                </c:pt>
                <c:pt idx="4115">
                  <c:v>14909</c:v>
                </c:pt>
                <c:pt idx="4116">
                  <c:v>14909</c:v>
                </c:pt>
                <c:pt idx="4117">
                  <c:v>14908</c:v>
                </c:pt>
                <c:pt idx="4118">
                  <c:v>14908</c:v>
                </c:pt>
                <c:pt idx="4119">
                  <c:v>14908</c:v>
                </c:pt>
                <c:pt idx="4120">
                  <c:v>14908</c:v>
                </c:pt>
                <c:pt idx="4121">
                  <c:v>14908</c:v>
                </c:pt>
                <c:pt idx="4122">
                  <c:v>14905</c:v>
                </c:pt>
                <c:pt idx="4123">
                  <c:v>14904</c:v>
                </c:pt>
                <c:pt idx="4124">
                  <c:v>14904</c:v>
                </c:pt>
                <c:pt idx="4125">
                  <c:v>14903</c:v>
                </c:pt>
                <c:pt idx="4126">
                  <c:v>14901</c:v>
                </c:pt>
                <c:pt idx="4127">
                  <c:v>14901</c:v>
                </c:pt>
                <c:pt idx="4128">
                  <c:v>14901</c:v>
                </c:pt>
                <c:pt idx="4129">
                  <c:v>14900</c:v>
                </c:pt>
                <c:pt idx="4130">
                  <c:v>14900</c:v>
                </c:pt>
                <c:pt idx="4131">
                  <c:v>14900</c:v>
                </c:pt>
                <c:pt idx="4132">
                  <c:v>14900</c:v>
                </c:pt>
                <c:pt idx="4133">
                  <c:v>14900</c:v>
                </c:pt>
                <c:pt idx="4134">
                  <c:v>14899</c:v>
                </c:pt>
                <c:pt idx="4135">
                  <c:v>14898</c:v>
                </c:pt>
                <c:pt idx="4136">
                  <c:v>14898</c:v>
                </c:pt>
                <c:pt idx="4137">
                  <c:v>14898</c:v>
                </c:pt>
                <c:pt idx="4138">
                  <c:v>14897</c:v>
                </c:pt>
                <c:pt idx="4139">
                  <c:v>14897</c:v>
                </c:pt>
                <c:pt idx="4140">
                  <c:v>14896</c:v>
                </c:pt>
                <c:pt idx="4141">
                  <c:v>14895</c:v>
                </c:pt>
                <c:pt idx="4142">
                  <c:v>14893</c:v>
                </c:pt>
                <c:pt idx="4143">
                  <c:v>14893</c:v>
                </c:pt>
                <c:pt idx="4144">
                  <c:v>14892</c:v>
                </c:pt>
                <c:pt idx="4145">
                  <c:v>14891</c:v>
                </c:pt>
                <c:pt idx="4146">
                  <c:v>14890</c:v>
                </c:pt>
                <c:pt idx="4147">
                  <c:v>14890</c:v>
                </c:pt>
                <c:pt idx="4148">
                  <c:v>14889</c:v>
                </c:pt>
                <c:pt idx="4149">
                  <c:v>14889</c:v>
                </c:pt>
                <c:pt idx="4150">
                  <c:v>14887</c:v>
                </c:pt>
                <c:pt idx="4151">
                  <c:v>14887</c:v>
                </c:pt>
                <c:pt idx="4152">
                  <c:v>14887</c:v>
                </c:pt>
                <c:pt idx="4153">
                  <c:v>14887</c:v>
                </c:pt>
                <c:pt idx="4154">
                  <c:v>14886</c:v>
                </c:pt>
                <c:pt idx="4155">
                  <c:v>14885</c:v>
                </c:pt>
                <c:pt idx="4156">
                  <c:v>14885</c:v>
                </c:pt>
                <c:pt idx="4157">
                  <c:v>14884</c:v>
                </c:pt>
                <c:pt idx="4158">
                  <c:v>14883</c:v>
                </c:pt>
                <c:pt idx="4159">
                  <c:v>14883</c:v>
                </c:pt>
                <c:pt idx="4160">
                  <c:v>14882</c:v>
                </c:pt>
                <c:pt idx="4161">
                  <c:v>14882</c:v>
                </c:pt>
                <c:pt idx="4162">
                  <c:v>14882</c:v>
                </c:pt>
                <c:pt idx="4163">
                  <c:v>14881</c:v>
                </c:pt>
                <c:pt idx="4164">
                  <c:v>14880</c:v>
                </c:pt>
                <c:pt idx="4165">
                  <c:v>14880</c:v>
                </c:pt>
                <c:pt idx="4166">
                  <c:v>14879</c:v>
                </c:pt>
                <c:pt idx="4167">
                  <c:v>14878</c:v>
                </c:pt>
                <c:pt idx="4168">
                  <c:v>14878</c:v>
                </c:pt>
                <c:pt idx="4169">
                  <c:v>14878</c:v>
                </c:pt>
                <c:pt idx="4170">
                  <c:v>14877</c:v>
                </c:pt>
                <c:pt idx="4171">
                  <c:v>14876</c:v>
                </c:pt>
                <c:pt idx="4172">
                  <c:v>14875</c:v>
                </c:pt>
                <c:pt idx="4173">
                  <c:v>14875</c:v>
                </c:pt>
                <c:pt idx="4174">
                  <c:v>14874</c:v>
                </c:pt>
                <c:pt idx="4175">
                  <c:v>14873</c:v>
                </c:pt>
                <c:pt idx="4176">
                  <c:v>14873</c:v>
                </c:pt>
                <c:pt idx="4177">
                  <c:v>14873</c:v>
                </c:pt>
                <c:pt idx="4178">
                  <c:v>14873</c:v>
                </c:pt>
                <c:pt idx="4179">
                  <c:v>14873</c:v>
                </c:pt>
                <c:pt idx="4180">
                  <c:v>14872</c:v>
                </c:pt>
                <c:pt idx="4181">
                  <c:v>14871</c:v>
                </c:pt>
                <c:pt idx="4182">
                  <c:v>14871</c:v>
                </c:pt>
                <c:pt idx="4183">
                  <c:v>14871</c:v>
                </c:pt>
                <c:pt idx="4184">
                  <c:v>14870</c:v>
                </c:pt>
                <c:pt idx="4185">
                  <c:v>14868</c:v>
                </c:pt>
                <c:pt idx="4186">
                  <c:v>14867</c:v>
                </c:pt>
                <c:pt idx="4187">
                  <c:v>14866</c:v>
                </c:pt>
                <c:pt idx="4188">
                  <c:v>14865</c:v>
                </c:pt>
                <c:pt idx="4189">
                  <c:v>14865</c:v>
                </c:pt>
                <c:pt idx="4190">
                  <c:v>14864</c:v>
                </c:pt>
                <c:pt idx="4191">
                  <c:v>14864</c:v>
                </c:pt>
                <c:pt idx="4192">
                  <c:v>14864</c:v>
                </c:pt>
                <c:pt idx="4193">
                  <c:v>14863</c:v>
                </c:pt>
                <c:pt idx="4194">
                  <c:v>14860</c:v>
                </c:pt>
                <c:pt idx="4195">
                  <c:v>14859</c:v>
                </c:pt>
                <c:pt idx="4196">
                  <c:v>14857</c:v>
                </c:pt>
                <c:pt idx="4197">
                  <c:v>14857</c:v>
                </c:pt>
                <c:pt idx="4198">
                  <c:v>14857</c:v>
                </c:pt>
                <c:pt idx="4199">
                  <c:v>14857</c:v>
                </c:pt>
                <c:pt idx="4200">
                  <c:v>14857</c:v>
                </c:pt>
                <c:pt idx="4201">
                  <c:v>14854</c:v>
                </c:pt>
                <c:pt idx="4202">
                  <c:v>14854</c:v>
                </c:pt>
                <c:pt idx="4203">
                  <c:v>14852</c:v>
                </c:pt>
                <c:pt idx="4204">
                  <c:v>14851</c:v>
                </c:pt>
                <c:pt idx="4205">
                  <c:v>14851</c:v>
                </c:pt>
                <c:pt idx="4206">
                  <c:v>14851</c:v>
                </c:pt>
                <c:pt idx="4207">
                  <c:v>14847</c:v>
                </c:pt>
                <c:pt idx="4208">
                  <c:v>14847</c:v>
                </c:pt>
                <c:pt idx="4209">
                  <c:v>14844</c:v>
                </c:pt>
                <c:pt idx="4210">
                  <c:v>14844</c:v>
                </c:pt>
                <c:pt idx="4211">
                  <c:v>14842</c:v>
                </c:pt>
                <c:pt idx="4212">
                  <c:v>14842</c:v>
                </c:pt>
                <c:pt idx="4213">
                  <c:v>14841</c:v>
                </c:pt>
                <c:pt idx="4214">
                  <c:v>14841</c:v>
                </c:pt>
                <c:pt idx="4215">
                  <c:v>14841</c:v>
                </c:pt>
                <c:pt idx="4216">
                  <c:v>14840</c:v>
                </c:pt>
                <c:pt idx="4217">
                  <c:v>14839</c:v>
                </c:pt>
                <c:pt idx="4218">
                  <c:v>14838</c:v>
                </c:pt>
                <c:pt idx="4219">
                  <c:v>14837</c:v>
                </c:pt>
                <c:pt idx="4220">
                  <c:v>14837</c:v>
                </c:pt>
                <c:pt idx="4221">
                  <c:v>14836</c:v>
                </c:pt>
                <c:pt idx="4222">
                  <c:v>14836</c:v>
                </c:pt>
                <c:pt idx="4223">
                  <c:v>14835</c:v>
                </c:pt>
                <c:pt idx="4224">
                  <c:v>14835</c:v>
                </c:pt>
                <c:pt idx="4225">
                  <c:v>14833</c:v>
                </c:pt>
                <c:pt idx="4226">
                  <c:v>14831</c:v>
                </c:pt>
                <c:pt idx="4227">
                  <c:v>14831</c:v>
                </c:pt>
                <c:pt idx="4228">
                  <c:v>14830</c:v>
                </c:pt>
                <c:pt idx="4229">
                  <c:v>14830</c:v>
                </c:pt>
                <c:pt idx="4230">
                  <c:v>14830</c:v>
                </c:pt>
                <c:pt idx="4231">
                  <c:v>14829</c:v>
                </c:pt>
                <c:pt idx="4232">
                  <c:v>14829</c:v>
                </c:pt>
                <c:pt idx="4233">
                  <c:v>14829</c:v>
                </c:pt>
                <c:pt idx="4234">
                  <c:v>14828</c:v>
                </c:pt>
                <c:pt idx="4235">
                  <c:v>14828</c:v>
                </c:pt>
                <c:pt idx="4236">
                  <c:v>14827</c:v>
                </c:pt>
                <c:pt idx="4237">
                  <c:v>14825</c:v>
                </c:pt>
                <c:pt idx="4238">
                  <c:v>14824</c:v>
                </c:pt>
                <c:pt idx="4239">
                  <c:v>14823</c:v>
                </c:pt>
                <c:pt idx="4240">
                  <c:v>14823</c:v>
                </c:pt>
                <c:pt idx="4241">
                  <c:v>14822</c:v>
                </c:pt>
                <c:pt idx="4242">
                  <c:v>14822</c:v>
                </c:pt>
                <c:pt idx="4243">
                  <c:v>14820</c:v>
                </c:pt>
                <c:pt idx="4244">
                  <c:v>14820</c:v>
                </c:pt>
                <c:pt idx="4245">
                  <c:v>14819</c:v>
                </c:pt>
                <c:pt idx="4246">
                  <c:v>14819</c:v>
                </c:pt>
                <c:pt idx="4247">
                  <c:v>14818</c:v>
                </c:pt>
                <c:pt idx="4248">
                  <c:v>14818</c:v>
                </c:pt>
                <c:pt idx="4249">
                  <c:v>14818</c:v>
                </c:pt>
                <c:pt idx="4250">
                  <c:v>14818</c:v>
                </c:pt>
                <c:pt idx="4251">
                  <c:v>14817</c:v>
                </c:pt>
                <c:pt idx="4252">
                  <c:v>14817</c:v>
                </c:pt>
                <c:pt idx="4253">
                  <c:v>14817</c:v>
                </c:pt>
                <c:pt idx="4254">
                  <c:v>14816</c:v>
                </c:pt>
                <c:pt idx="4255">
                  <c:v>14815</c:v>
                </c:pt>
                <c:pt idx="4256">
                  <c:v>14814</c:v>
                </c:pt>
                <c:pt idx="4257">
                  <c:v>14814</c:v>
                </c:pt>
                <c:pt idx="4258">
                  <c:v>14813</c:v>
                </c:pt>
                <c:pt idx="4259">
                  <c:v>14813</c:v>
                </c:pt>
                <c:pt idx="4260">
                  <c:v>14813</c:v>
                </c:pt>
                <c:pt idx="4261">
                  <c:v>14812</c:v>
                </c:pt>
                <c:pt idx="4262">
                  <c:v>14812</c:v>
                </c:pt>
                <c:pt idx="4263">
                  <c:v>14811</c:v>
                </c:pt>
                <c:pt idx="4264">
                  <c:v>14811</c:v>
                </c:pt>
                <c:pt idx="4265">
                  <c:v>14810</c:v>
                </c:pt>
                <c:pt idx="4266">
                  <c:v>14809</c:v>
                </c:pt>
                <c:pt idx="4267">
                  <c:v>14808</c:v>
                </c:pt>
                <c:pt idx="4268">
                  <c:v>14806</c:v>
                </c:pt>
                <c:pt idx="4269">
                  <c:v>14806</c:v>
                </c:pt>
                <c:pt idx="4270">
                  <c:v>14804</c:v>
                </c:pt>
                <c:pt idx="4271">
                  <c:v>14803</c:v>
                </c:pt>
                <c:pt idx="4272">
                  <c:v>14802</c:v>
                </c:pt>
                <c:pt idx="4273">
                  <c:v>14802</c:v>
                </c:pt>
                <c:pt idx="4274">
                  <c:v>14801</c:v>
                </c:pt>
                <c:pt idx="4275">
                  <c:v>14801</c:v>
                </c:pt>
                <c:pt idx="4276">
                  <c:v>14800</c:v>
                </c:pt>
                <c:pt idx="4277">
                  <c:v>14798</c:v>
                </c:pt>
                <c:pt idx="4278">
                  <c:v>14798</c:v>
                </c:pt>
                <c:pt idx="4279">
                  <c:v>14798</c:v>
                </c:pt>
                <c:pt idx="4280">
                  <c:v>14798</c:v>
                </c:pt>
                <c:pt idx="4281">
                  <c:v>14798</c:v>
                </c:pt>
                <c:pt idx="4282">
                  <c:v>14797</c:v>
                </c:pt>
                <c:pt idx="4283">
                  <c:v>14797</c:v>
                </c:pt>
                <c:pt idx="4284">
                  <c:v>14797</c:v>
                </c:pt>
                <c:pt idx="4285">
                  <c:v>14797</c:v>
                </c:pt>
                <c:pt idx="4286">
                  <c:v>14796</c:v>
                </c:pt>
                <c:pt idx="4287">
                  <c:v>14795</c:v>
                </c:pt>
                <c:pt idx="4288">
                  <c:v>14795</c:v>
                </c:pt>
                <c:pt idx="4289">
                  <c:v>14793</c:v>
                </c:pt>
                <c:pt idx="4290">
                  <c:v>14793</c:v>
                </c:pt>
                <c:pt idx="4291">
                  <c:v>14792</c:v>
                </c:pt>
                <c:pt idx="4292">
                  <c:v>14792</c:v>
                </c:pt>
                <c:pt idx="4293">
                  <c:v>14791</c:v>
                </c:pt>
                <c:pt idx="4294">
                  <c:v>14790</c:v>
                </c:pt>
                <c:pt idx="4295">
                  <c:v>14790</c:v>
                </c:pt>
                <c:pt idx="4296">
                  <c:v>14789</c:v>
                </c:pt>
                <c:pt idx="4297">
                  <c:v>14789</c:v>
                </c:pt>
                <c:pt idx="4298">
                  <c:v>14789</c:v>
                </c:pt>
                <c:pt idx="4299">
                  <c:v>14787</c:v>
                </c:pt>
                <c:pt idx="4300">
                  <c:v>14787</c:v>
                </c:pt>
                <c:pt idx="4301">
                  <c:v>14787</c:v>
                </c:pt>
                <c:pt idx="4302">
                  <c:v>14787</c:v>
                </c:pt>
                <c:pt idx="4303">
                  <c:v>14786</c:v>
                </c:pt>
                <c:pt idx="4304">
                  <c:v>14786</c:v>
                </c:pt>
                <c:pt idx="4305">
                  <c:v>14784</c:v>
                </c:pt>
                <c:pt idx="4306">
                  <c:v>14784</c:v>
                </c:pt>
                <c:pt idx="4307">
                  <c:v>14782</c:v>
                </c:pt>
                <c:pt idx="4308">
                  <c:v>14782</c:v>
                </c:pt>
                <c:pt idx="4309">
                  <c:v>14781</c:v>
                </c:pt>
                <c:pt idx="4310">
                  <c:v>14781</c:v>
                </c:pt>
                <c:pt idx="4311">
                  <c:v>14780</c:v>
                </c:pt>
                <c:pt idx="4312">
                  <c:v>14779</c:v>
                </c:pt>
                <c:pt idx="4313">
                  <c:v>14779</c:v>
                </c:pt>
                <c:pt idx="4314">
                  <c:v>14779</c:v>
                </c:pt>
                <c:pt idx="4315">
                  <c:v>14778</c:v>
                </c:pt>
                <c:pt idx="4316">
                  <c:v>14777</c:v>
                </c:pt>
                <c:pt idx="4317">
                  <c:v>14777</c:v>
                </c:pt>
                <c:pt idx="4318">
                  <c:v>14777</c:v>
                </c:pt>
                <c:pt idx="4319">
                  <c:v>14775</c:v>
                </c:pt>
                <c:pt idx="4320">
                  <c:v>14775</c:v>
                </c:pt>
                <c:pt idx="4321">
                  <c:v>14774</c:v>
                </c:pt>
                <c:pt idx="4322">
                  <c:v>14773</c:v>
                </c:pt>
                <c:pt idx="4323">
                  <c:v>14773</c:v>
                </c:pt>
                <c:pt idx="4324">
                  <c:v>14773</c:v>
                </c:pt>
                <c:pt idx="4325">
                  <c:v>14772</c:v>
                </c:pt>
                <c:pt idx="4326">
                  <c:v>14772</c:v>
                </c:pt>
                <c:pt idx="4327">
                  <c:v>14771</c:v>
                </c:pt>
                <c:pt idx="4328">
                  <c:v>14769</c:v>
                </c:pt>
                <c:pt idx="4329">
                  <c:v>14768</c:v>
                </c:pt>
                <c:pt idx="4330">
                  <c:v>14768</c:v>
                </c:pt>
                <c:pt idx="4331">
                  <c:v>14768</c:v>
                </c:pt>
                <c:pt idx="4332">
                  <c:v>14767</c:v>
                </c:pt>
                <c:pt idx="4333">
                  <c:v>14767</c:v>
                </c:pt>
                <c:pt idx="4334">
                  <c:v>14767</c:v>
                </c:pt>
                <c:pt idx="4335">
                  <c:v>14763</c:v>
                </c:pt>
                <c:pt idx="4336">
                  <c:v>14762</c:v>
                </c:pt>
                <c:pt idx="4337">
                  <c:v>14761</c:v>
                </c:pt>
                <c:pt idx="4338">
                  <c:v>14761</c:v>
                </c:pt>
                <c:pt idx="4339">
                  <c:v>14759</c:v>
                </c:pt>
                <c:pt idx="4340">
                  <c:v>14759</c:v>
                </c:pt>
                <c:pt idx="4341">
                  <c:v>14758</c:v>
                </c:pt>
                <c:pt idx="4342">
                  <c:v>14757</c:v>
                </c:pt>
                <c:pt idx="4343">
                  <c:v>14757</c:v>
                </c:pt>
                <c:pt idx="4344">
                  <c:v>14757</c:v>
                </c:pt>
                <c:pt idx="4345">
                  <c:v>14753</c:v>
                </c:pt>
                <c:pt idx="4346">
                  <c:v>14751</c:v>
                </c:pt>
                <c:pt idx="4347">
                  <c:v>14750</c:v>
                </c:pt>
                <c:pt idx="4348">
                  <c:v>14749</c:v>
                </c:pt>
                <c:pt idx="4349">
                  <c:v>14749</c:v>
                </c:pt>
                <c:pt idx="4350">
                  <c:v>14749</c:v>
                </c:pt>
                <c:pt idx="4351">
                  <c:v>14746</c:v>
                </c:pt>
                <c:pt idx="4352">
                  <c:v>14746</c:v>
                </c:pt>
                <c:pt idx="4353">
                  <c:v>14745</c:v>
                </c:pt>
                <c:pt idx="4354">
                  <c:v>14742</c:v>
                </c:pt>
                <c:pt idx="4355">
                  <c:v>14742</c:v>
                </c:pt>
                <c:pt idx="4356">
                  <c:v>14742</c:v>
                </c:pt>
                <c:pt idx="4357">
                  <c:v>14741</c:v>
                </c:pt>
                <c:pt idx="4358">
                  <c:v>14741</c:v>
                </c:pt>
                <c:pt idx="4359">
                  <c:v>14741</c:v>
                </c:pt>
                <c:pt idx="4360">
                  <c:v>14740</c:v>
                </c:pt>
                <c:pt idx="4361">
                  <c:v>14740</c:v>
                </c:pt>
                <c:pt idx="4362">
                  <c:v>14739</c:v>
                </c:pt>
                <c:pt idx="4363">
                  <c:v>14739</c:v>
                </c:pt>
                <c:pt idx="4364">
                  <c:v>14738</c:v>
                </c:pt>
                <c:pt idx="4365">
                  <c:v>14737</c:v>
                </c:pt>
                <c:pt idx="4366">
                  <c:v>14737</c:v>
                </c:pt>
                <c:pt idx="4367">
                  <c:v>14736</c:v>
                </c:pt>
                <c:pt idx="4368">
                  <c:v>14733</c:v>
                </c:pt>
                <c:pt idx="4369">
                  <c:v>14733</c:v>
                </c:pt>
                <c:pt idx="4370">
                  <c:v>14732</c:v>
                </c:pt>
                <c:pt idx="4371">
                  <c:v>14731</c:v>
                </c:pt>
                <c:pt idx="4372">
                  <c:v>14730</c:v>
                </c:pt>
                <c:pt idx="4373">
                  <c:v>14730</c:v>
                </c:pt>
                <c:pt idx="4374">
                  <c:v>14730</c:v>
                </c:pt>
                <c:pt idx="4375">
                  <c:v>14730</c:v>
                </c:pt>
                <c:pt idx="4376">
                  <c:v>14729</c:v>
                </c:pt>
                <c:pt idx="4377">
                  <c:v>14729</c:v>
                </c:pt>
                <c:pt idx="4378">
                  <c:v>14729</c:v>
                </c:pt>
                <c:pt idx="4379">
                  <c:v>14728</c:v>
                </c:pt>
                <c:pt idx="4380">
                  <c:v>14726</c:v>
                </c:pt>
                <c:pt idx="4381">
                  <c:v>14724</c:v>
                </c:pt>
                <c:pt idx="4382">
                  <c:v>14723</c:v>
                </c:pt>
                <c:pt idx="4383">
                  <c:v>14721</c:v>
                </c:pt>
                <c:pt idx="4384">
                  <c:v>14720</c:v>
                </c:pt>
                <c:pt idx="4385">
                  <c:v>14720</c:v>
                </c:pt>
                <c:pt idx="4386">
                  <c:v>14720</c:v>
                </c:pt>
                <c:pt idx="4387">
                  <c:v>14719</c:v>
                </c:pt>
                <c:pt idx="4388">
                  <c:v>14719</c:v>
                </c:pt>
                <c:pt idx="4389">
                  <c:v>14718</c:v>
                </c:pt>
                <c:pt idx="4390">
                  <c:v>14718</c:v>
                </c:pt>
                <c:pt idx="4391">
                  <c:v>14718</c:v>
                </c:pt>
                <c:pt idx="4392">
                  <c:v>14718</c:v>
                </c:pt>
                <c:pt idx="4393">
                  <c:v>14717</c:v>
                </c:pt>
                <c:pt idx="4394">
                  <c:v>14716</c:v>
                </c:pt>
                <c:pt idx="4395">
                  <c:v>14716</c:v>
                </c:pt>
                <c:pt idx="4396">
                  <c:v>14715</c:v>
                </c:pt>
                <c:pt idx="4397">
                  <c:v>14714</c:v>
                </c:pt>
                <c:pt idx="4398">
                  <c:v>14713</c:v>
                </c:pt>
                <c:pt idx="4399">
                  <c:v>14711</c:v>
                </c:pt>
                <c:pt idx="4400">
                  <c:v>14710</c:v>
                </c:pt>
                <c:pt idx="4401">
                  <c:v>14710</c:v>
                </c:pt>
                <c:pt idx="4402">
                  <c:v>14710</c:v>
                </c:pt>
                <c:pt idx="4403">
                  <c:v>14710</c:v>
                </c:pt>
                <c:pt idx="4404">
                  <c:v>14708</c:v>
                </c:pt>
                <c:pt idx="4405">
                  <c:v>14708</c:v>
                </c:pt>
                <c:pt idx="4406">
                  <c:v>14707</c:v>
                </c:pt>
                <c:pt idx="4407">
                  <c:v>14703</c:v>
                </c:pt>
                <c:pt idx="4408">
                  <c:v>14703</c:v>
                </c:pt>
                <c:pt idx="4409">
                  <c:v>14702</c:v>
                </c:pt>
                <c:pt idx="4410">
                  <c:v>14702</c:v>
                </c:pt>
                <c:pt idx="4411">
                  <c:v>14702</c:v>
                </c:pt>
                <c:pt idx="4412">
                  <c:v>14701</c:v>
                </c:pt>
                <c:pt idx="4413">
                  <c:v>14699</c:v>
                </c:pt>
                <c:pt idx="4414">
                  <c:v>14698</c:v>
                </c:pt>
                <c:pt idx="4415">
                  <c:v>14697</c:v>
                </c:pt>
                <c:pt idx="4416">
                  <c:v>14697</c:v>
                </c:pt>
                <c:pt idx="4417">
                  <c:v>14694</c:v>
                </c:pt>
                <c:pt idx="4418">
                  <c:v>14693</c:v>
                </c:pt>
                <c:pt idx="4419">
                  <c:v>14692</c:v>
                </c:pt>
                <c:pt idx="4420">
                  <c:v>14691</c:v>
                </c:pt>
                <c:pt idx="4421">
                  <c:v>14691</c:v>
                </c:pt>
                <c:pt idx="4422">
                  <c:v>14689</c:v>
                </c:pt>
                <c:pt idx="4423">
                  <c:v>14688</c:v>
                </c:pt>
                <c:pt idx="4424">
                  <c:v>14687</c:v>
                </c:pt>
                <c:pt idx="4425">
                  <c:v>14687</c:v>
                </c:pt>
                <c:pt idx="4426">
                  <c:v>14686</c:v>
                </c:pt>
                <c:pt idx="4427">
                  <c:v>14684</c:v>
                </c:pt>
                <c:pt idx="4428">
                  <c:v>14683</c:v>
                </c:pt>
                <c:pt idx="4429">
                  <c:v>14683</c:v>
                </c:pt>
                <c:pt idx="4430">
                  <c:v>14683</c:v>
                </c:pt>
                <c:pt idx="4431">
                  <c:v>14682</c:v>
                </c:pt>
                <c:pt idx="4432">
                  <c:v>14682</c:v>
                </c:pt>
                <c:pt idx="4433">
                  <c:v>14681</c:v>
                </c:pt>
                <c:pt idx="4434">
                  <c:v>14681</c:v>
                </c:pt>
                <c:pt idx="4435">
                  <c:v>14678</c:v>
                </c:pt>
                <c:pt idx="4436">
                  <c:v>14678</c:v>
                </c:pt>
                <c:pt idx="4437">
                  <c:v>14677</c:v>
                </c:pt>
                <c:pt idx="4438">
                  <c:v>14675</c:v>
                </c:pt>
                <c:pt idx="4439">
                  <c:v>14675</c:v>
                </c:pt>
                <c:pt idx="4440">
                  <c:v>14674</c:v>
                </c:pt>
                <c:pt idx="4441">
                  <c:v>14673</c:v>
                </c:pt>
                <c:pt idx="4442">
                  <c:v>14672</c:v>
                </c:pt>
                <c:pt idx="4443">
                  <c:v>14671</c:v>
                </c:pt>
                <c:pt idx="4444">
                  <c:v>14671</c:v>
                </c:pt>
                <c:pt idx="4445">
                  <c:v>14669</c:v>
                </c:pt>
                <c:pt idx="4446">
                  <c:v>14669</c:v>
                </c:pt>
                <c:pt idx="4447">
                  <c:v>14668</c:v>
                </c:pt>
                <c:pt idx="4448">
                  <c:v>14668</c:v>
                </c:pt>
                <c:pt idx="4449">
                  <c:v>14667</c:v>
                </c:pt>
                <c:pt idx="4450">
                  <c:v>14667</c:v>
                </c:pt>
                <c:pt idx="4451">
                  <c:v>14667</c:v>
                </c:pt>
                <c:pt idx="4452">
                  <c:v>14666</c:v>
                </c:pt>
                <c:pt idx="4453">
                  <c:v>14665</c:v>
                </c:pt>
                <c:pt idx="4454">
                  <c:v>14665</c:v>
                </c:pt>
                <c:pt idx="4455">
                  <c:v>14665</c:v>
                </c:pt>
                <c:pt idx="4456">
                  <c:v>14665</c:v>
                </c:pt>
                <c:pt idx="4457">
                  <c:v>14664</c:v>
                </c:pt>
                <c:pt idx="4458">
                  <c:v>14664</c:v>
                </c:pt>
                <c:pt idx="4459">
                  <c:v>14663</c:v>
                </c:pt>
                <c:pt idx="4460">
                  <c:v>14663</c:v>
                </c:pt>
                <c:pt idx="4461">
                  <c:v>14662</c:v>
                </c:pt>
                <c:pt idx="4462">
                  <c:v>14661</c:v>
                </c:pt>
                <c:pt idx="4463">
                  <c:v>14661</c:v>
                </c:pt>
                <c:pt idx="4464">
                  <c:v>14660</c:v>
                </c:pt>
                <c:pt idx="4465">
                  <c:v>14659</c:v>
                </c:pt>
                <c:pt idx="4466">
                  <c:v>14658</c:v>
                </c:pt>
                <c:pt idx="4467">
                  <c:v>14658</c:v>
                </c:pt>
                <c:pt idx="4468">
                  <c:v>14657</c:v>
                </c:pt>
                <c:pt idx="4469">
                  <c:v>14656</c:v>
                </c:pt>
                <c:pt idx="4470">
                  <c:v>14656</c:v>
                </c:pt>
                <c:pt idx="4471">
                  <c:v>14656</c:v>
                </c:pt>
                <c:pt idx="4472">
                  <c:v>14654</c:v>
                </c:pt>
                <c:pt idx="4473">
                  <c:v>14654</c:v>
                </c:pt>
                <c:pt idx="4474">
                  <c:v>14654</c:v>
                </c:pt>
                <c:pt idx="4475">
                  <c:v>14654</c:v>
                </c:pt>
                <c:pt idx="4476">
                  <c:v>14653</c:v>
                </c:pt>
                <c:pt idx="4477">
                  <c:v>14653</c:v>
                </c:pt>
                <c:pt idx="4478">
                  <c:v>14652</c:v>
                </c:pt>
                <c:pt idx="4479">
                  <c:v>14649</c:v>
                </c:pt>
                <c:pt idx="4480">
                  <c:v>14649</c:v>
                </c:pt>
                <c:pt idx="4481">
                  <c:v>14647</c:v>
                </c:pt>
                <c:pt idx="4482">
                  <c:v>14647</c:v>
                </c:pt>
                <c:pt idx="4483">
                  <c:v>14646</c:v>
                </c:pt>
                <c:pt idx="4484">
                  <c:v>14646</c:v>
                </c:pt>
                <c:pt idx="4485">
                  <c:v>14645</c:v>
                </c:pt>
                <c:pt idx="4486">
                  <c:v>14645</c:v>
                </c:pt>
                <c:pt idx="4487">
                  <c:v>14645</c:v>
                </c:pt>
                <c:pt idx="4488">
                  <c:v>14645</c:v>
                </c:pt>
                <c:pt idx="4489">
                  <c:v>14644</c:v>
                </c:pt>
                <c:pt idx="4490">
                  <c:v>14644</c:v>
                </c:pt>
                <c:pt idx="4491">
                  <c:v>14644</c:v>
                </c:pt>
                <c:pt idx="4492">
                  <c:v>14643</c:v>
                </c:pt>
                <c:pt idx="4493">
                  <c:v>14642</c:v>
                </c:pt>
                <c:pt idx="4494">
                  <c:v>14642</c:v>
                </c:pt>
                <c:pt idx="4495">
                  <c:v>14641</c:v>
                </c:pt>
                <c:pt idx="4496">
                  <c:v>14640</c:v>
                </c:pt>
                <c:pt idx="4497">
                  <c:v>14639</c:v>
                </c:pt>
                <c:pt idx="4498">
                  <c:v>14639</c:v>
                </c:pt>
                <c:pt idx="4499">
                  <c:v>14638</c:v>
                </c:pt>
                <c:pt idx="4500">
                  <c:v>14635</c:v>
                </c:pt>
                <c:pt idx="4501">
                  <c:v>14635</c:v>
                </c:pt>
                <c:pt idx="4502">
                  <c:v>14633</c:v>
                </c:pt>
                <c:pt idx="4503">
                  <c:v>14633</c:v>
                </c:pt>
                <c:pt idx="4504">
                  <c:v>14632</c:v>
                </c:pt>
                <c:pt idx="4505">
                  <c:v>14632</c:v>
                </c:pt>
                <c:pt idx="4506">
                  <c:v>14631</c:v>
                </c:pt>
                <c:pt idx="4507">
                  <c:v>14630</c:v>
                </c:pt>
                <c:pt idx="4508">
                  <c:v>14630</c:v>
                </c:pt>
                <c:pt idx="4509">
                  <c:v>14629</c:v>
                </c:pt>
                <c:pt idx="4510">
                  <c:v>14628</c:v>
                </c:pt>
                <c:pt idx="4511">
                  <c:v>14628</c:v>
                </c:pt>
                <c:pt idx="4512">
                  <c:v>14628</c:v>
                </c:pt>
                <c:pt idx="4513">
                  <c:v>14627</c:v>
                </c:pt>
                <c:pt idx="4514">
                  <c:v>14626</c:v>
                </c:pt>
                <c:pt idx="4515">
                  <c:v>14626</c:v>
                </c:pt>
                <c:pt idx="4516">
                  <c:v>14626</c:v>
                </c:pt>
                <c:pt idx="4517">
                  <c:v>14625</c:v>
                </c:pt>
                <c:pt idx="4518">
                  <c:v>14625</c:v>
                </c:pt>
                <c:pt idx="4519">
                  <c:v>14625</c:v>
                </c:pt>
                <c:pt idx="4520">
                  <c:v>14623</c:v>
                </c:pt>
                <c:pt idx="4521">
                  <c:v>14622</c:v>
                </c:pt>
                <c:pt idx="4522">
                  <c:v>14620</c:v>
                </c:pt>
                <c:pt idx="4523">
                  <c:v>14619</c:v>
                </c:pt>
                <c:pt idx="4524">
                  <c:v>14618</c:v>
                </c:pt>
                <c:pt idx="4525">
                  <c:v>14617</c:v>
                </c:pt>
                <c:pt idx="4526">
                  <c:v>14617</c:v>
                </c:pt>
                <c:pt idx="4527">
                  <c:v>14616</c:v>
                </c:pt>
                <c:pt idx="4528">
                  <c:v>14615</c:v>
                </c:pt>
                <c:pt idx="4529">
                  <c:v>14615</c:v>
                </c:pt>
                <c:pt idx="4530">
                  <c:v>14615</c:v>
                </c:pt>
                <c:pt idx="4531">
                  <c:v>14614</c:v>
                </c:pt>
                <c:pt idx="4532">
                  <c:v>14614</c:v>
                </c:pt>
                <c:pt idx="4533">
                  <c:v>14613</c:v>
                </c:pt>
                <c:pt idx="4534">
                  <c:v>14612</c:v>
                </c:pt>
                <c:pt idx="4535">
                  <c:v>14612</c:v>
                </c:pt>
                <c:pt idx="4536">
                  <c:v>14612</c:v>
                </c:pt>
                <c:pt idx="4537">
                  <c:v>14612</c:v>
                </c:pt>
                <c:pt idx="4538">
                  <c:v>14611</c:v>
                </c:pt>
                <c:pt idx="4539">
                  <c:v>14611</c:v>
                </c:pt>
                <c:pt idx="4540">
                  <c:v>14609</c:v>
                </c:pt>
                <c:pt idx="4541">
                  <c:v>14607</c:v>
                </c:pt>
                <c:pt idx="4542">
                  <c:v>14607</c:v>
                </c:pt>
                <c:pt idx="4543">
                  <c:v>14606</c:v>
                </c:pt>
                <c:pt idx="4544">
                  <c:v>14605</c:v>
                </c:pt>
                <c:pt idx="4545">
                  <c:v>14604</c:v>
                </c:pt>
                <c:pt idx="4546">
                  <c:v>14604</c:v>
                </c:pt>
                <c:pt idx="4547">
                  <c:v>14602</c:v>
                </c:pt>
                <c:pt idx="4548">
                  <c:v>14602</c:v>
                </c:pt>
                <c:pt idx="4549">
                  <c:v>14601</c:v>
                </c:pt>
                <c:pt idx="4550">
                  <c:v>14601</c:v>
                </c:pt>
                <c:pt idx="4551">
                  <c:v>14600</c:v>
                </c:pt>
                <c:pt idx="4552">
                  <c:v>14600</c:v>
                </c:pt>
                <c:pt idx="4553">
                  <c:v>14598</c:v>
                </c:pt>
                <c:pt idx="4554">
                  <c:v>14598</c:v>
                </c:pt>
                <c:pt idx="4555">
                  <c:v>14598</c:v>
                </c:pt>
                <c:pt idx="4556">
                  <c:v>14597</c:v>
                </c:pt>
                <c:pt idx="4557">
                  <c:v>14597</c:v>
                </c:pt>
                <c:pt idx="4558">
                  <c:v>14597</c:v>
                </c:pt>
                <c:pt idx="4559">
                  <c:v>14596</c:v>
                </c:pt>
                <c:pt idx="4560">
                  <c:v>14596</c:v>
                </c:pt>
                <c:pt idx="4561">
                  <c:v>14596</c:v>
                </c:pt>
                <c:pt idx="4562">
                  <c:v>14595</c:v>
                </c:pt>
                <c:pt idx="4563">
                  <c:v>14594</c:v>
                </c:pt>
                <c:pt idx="4564">
                  <c:v>14594</c:v>
                </c:pt>
                <c:pt idx="4565">
                  <c:v>14594</c:v>
                </c:pt>
                <c:pt idx="4566">
                  <c:v>14593</c:v>
                </c:pt>
                <c:pt idx="4567">
                  <c:v>14593</c:v>
                </c:pt>
                <c:pt idx="4568">
                  <c:v>14592</c:v>
                </c:pt>
                <c:pt idx="4569">
                  <c:v>14589</c:v>
                </c:pt>
                <c:pt idx="4570">
                  <c:v>14588</c:v>
                </c:pt>
                <c:pt idx="4571">
                  <c:v>14588</c:v>
                </c:pt>
                <c:pt idx="4572">
                  <c:v>14587</c:v>
                </c:pt>
                <c:pt idx="4573">
                  <c:v>14586</c:v>
                </c:pt>
                <c:pt idx="4574">
                  <c:v>14586</c:v>
                </c:pt>
                <c:pt idx="4575">
                  <c:v>14586</c:v>
                </c:pt>
                <c:pt idx="4576">
                  <c:v>14585</c:v>
                </c:pt>
                <c:pt idx="4577">
                  <c:v>14585</c:v>
                </c:pt>
                <c:pt idx="4578">
                  <c:v>14584</c:v>
                </c:pt>
                <c:pt idx="4579">
                  <c:v>14584</c:v>
                </c:pt>
                <c:pt idx="4580">
                  <c:v>14584</c:v>
                </c:pt>
                <c:pt idx="4581">
                  <c:v>14580</c:v>
                </c:pt>
                <c:pt idx="4582">
                  <c:v>14580</c:v>
                </c:pt>
                <c:pt idx="4583">
                  <c:v>14579</c:v>
                </c:pt>
                <c:pt idx="4584">
                  <c:v>14578</c:v>
                </c:pt>
                <c:pt idx="4585">
                  <c:v>14576</c:v>
                </c:pt>
                <c:pt idx="4586">
                  <c:v>14575</c:v>
                </c:pt>
                <c:pt idx="4587">
                  <c:v>14572</c:v>
                </c:pt>
                <c:pt idx="4588">
                  <c:v>14571</c:v>
                </c:pt>
                <c:pt idx="4589">
                  <c:v>14569</c:v>
                </c:pt>
                <c:pt idx="4590">
                  <c:v>14569</c:v>
                </c:pt>
                <c:pt idx="4591">
                  <c:v>14568</c:v>
                </c:pt>
                <c:pt idx="4592">
                  <c:v>14567</c:v>
                </c:pt>
                <c:pt idx="4593">
                  <c:v>14567</c:v>
                </c:pt>
                <c:pt idx="4594">
                  <c:v>14566</c:v>
                </c:pt>
                <c:pt idx="4595">
                  <c:v>14566</c:v>
                </c:pt>
                <c:pt idx="4596">
                  <c:v>14565</c:v>
                </c:pt>
                <c:pt idx="4597">
                  <c:v>14564</c:v>
                </c:pt>
                <c:pt idx="4598">
                  <c:v>14564</c:v>
                </c:pt>
                <c:pt idx="4599">
                  <c:v>14564</c:v>
                </c:pt>
                <c:pt idx="4600">
                  <c:v>14564</c:v>
                </c:pt>
                <c:pt idx="4601">
                  <c:v>14562</c:v>
                </c:pt>
                <c:pt idx="4602">
                  <c:v>14562</c:v>
                </c:pt>
                <c:pt idx="4603">
                  <c:v>14562</c:v>
                </c:pt>
                <c:pt idx="4604">
                  <c:v>14562</c:v>
                </c:pt>
                <c:pt idx="4605">
                  <c:v>14561</c:v>
                </c:pt>
                <c:pt idx="4606">
                  <c:v>14561</c:v>
                </c:pt>
                <c:pt idx="4607">
                  <c:v>14561</c:v>
                </c:pt>
                <c:pt idx="4608">
                  <c:v>14560</c:v>
                </c:pt>
                <c:pt idx="4609">
                  <c:v>14560</c:v>
                </c:pt>
                <c:pt idx="4610">
                  <c:v>14559</c:v>
                </c:pt>
                <c:pt idx="4611">
                  <c:v>14558</c:v>
                </c:pt>
                <c:pt idx="4612">
                  <c:v>14558</c:v>
                </c:pt>
                <c:pt idx="4613">
                  <c:v>14554</c:v>
                </c:pt>
                <c:pt idx="4614">
                  <c:v>14554</c:v>
                </c:pt>
                <c:pt idx="4615">
                  <c:v>14554</c:v>
                </c:pt>
                <c:pt idx="4616">
                  <c:v>14552</c:v>
                </c:pt>
                <c:pt idx="4617">
                  <c:v>14550</c:v>
                </c:pt>
                <c:pt idx="4618">
                  <c:v>14550</c:v>
                </c:pt>
                <c:pt idx="4619">
                  <c:v>14550</c:v>
                </c:pt>
                <c:pt idx="4620">
                  <c:v>14549</c:v>
                </c:pt>
                <c:pt idx="4621">
                  <c:v>14549</c:v>
                </c:pt>
                <c:pt idx="4622">
                  <c:v>14546</c:v>
                </c:pt>
                <c:pt idx="4623">
                  <c:v>14545</c:v>
                </c:pt>
                <c:pt idx="4624">
                  <c:v>14545</c:v>
                </c:pt>
                <c:pt idx="4625">
                  <c:v>14544</c:v>
                </c:pt>
                <c:pt idx="4626">
                  <c:v>14544</c:v>
                </c:pt>
                <c:pt idx="4627">
                  <c:v>14543</c:v>
                </c:pt>
                <c:pt idx="4628">
                  <c:v>14543</c:v>
                </c:pt>
                <c:pt idx="4629">
                  <c:v>14541</c:v>
                </c:pt>
                <c:pt idx="4630">
                  <c:v>14541</c:v>
                </c:pt>
                <c:pt idx="4631">
                  <c:v>14541</c:v>
                </c:pt>
                <c:pt idx="4632">
                  <c:v>14540</c:v>
                </c:pt>
                <c:pt idx="4633">
                  <c:v>14540</c:v>
                </c:pt>
                <c:pt idx="4634">
                  <c:v>14540</c:v>
                </c:pt>
                <c:pt idx="4635">
                  <c:v>14540</c:v>
                </c:pt>
                <c:pt idx="4636">
                  <c:v>14539</c:v>
                </c:pt>
                <c:pt idx="4637">
                  <c:v>14538</c:v>
                </c:pt>
                <c:pt idx="4638">
                  <c:v>14538</c:v>
                </c:pt>
                <c:pt idx="4639">
                  <c:v>14537</c:v>
                </c:pt>
                <c:pt idx="4640">
                  <c:v>14534</c:v>
                </c:pt>
                <c:pt idx="4641">
                  <c:v>14534</c:v>
                </c:pt>
                <c:pt idx="4642">
                  <c:v>14534</c:v>
                </c:pt>
                <c:pt idx="4643">
                  <c:v>14534</c:v>
                </c:pt>
                <c:pt idx="4644">
                  <c:v>14534</c:v>
                </c:pt>
                <c:pt idx="4645">
                  <c:v>14532</c:v>
                </c:pt>
                <c:pt idx="4646">
                  <c:v>14531</c:v>
                </c:pt>
                <c:pt idx="4647">
                  <c:v>14530</c:v>
                </c:pt>
                <c:pt idx="4648">
                  <c:v>14526</c:v>
                </c:pt>
                <c:pt idx="4649">
                  <c:v>14524</c:v>
                </c:pt>
                <c:pt idx="4650">
                  <c:v>14524</c:v>
                </c:pt>
                <c:pt idx="4651">
                  <c:v>14521</c:v>
                </c:pt>
                <c:pt idx="4652">
                  <c:v>14520</c:v>
                </c:pt>
                <c:pt idx="4653">
                  <c:v>14520</c:v>
                </c:pt>
                <c:pt idx="4654">
                  <c:v>14520</c:v>
                </c:pt>
                <c:pt idx="4655">
                  <c:v>14518</c:v>
                </c:pt>
                <c:pt idx="4656">
                  <c:v>14516</c:v>
                </c:pt>
                <c:pt idx="4657">
                  <c:v>14516</c:v>
                </c:pt>
                <c:pt idx="4658">
                  <c:v>14515</c:v>
                </c:pt>
                <c:pt idx="4659">
                  <c:v>14515</c:v>
                </c:pt>
                <c:pt idx="4660">
                  <c:v>14514</c:v>
                </c:pt>
                <c:pt idx="4661">
                  <c:v>14514</c:v>
                </c:pt>
                <c:pt idx="4662">
                  <c:v>14513</c:v>
                </c:pt>
                <c:pt idx="4663">
                  <c:v>14512</c:v>
                </c:pt>
                <c:pt idx="4664">
                  <c:v>14511</c:v>
                </c:pt>
                <c:pt idx="4665">
                  <c:v>14511</c:v>
                </c:pt>
                <c:pt idx="4666">
                  <c:v>14508</c:v>
                </c:pt>
                <c:pt idx="4667">
                  <c:v>14508</c:v>
                </c:pt>
                <c:pt idx="4668">
                  <c:v>14507</c:v>
                </c:pt>
                <c:pt idx="4669">
                  <c:v>14507</c:v>
                </c:pt>
                <c:pt idx="4670">
                  <c:v>14506</c:v>
                </c:pt>
                <c:pt idx="4671">
                  <c:v>14506</c:v>
                </c:pt>
                <c:pt idx="4672">
                  <c:v>14503</c:v>
                </c:pt>
                <c:pt idx="4673">
                  <c:v>14501</c:v>
                </c:pt>
                <c:pt idx="4674">
                  <c:v>14500</c:v>
                </c:pt>
                <c:pt idx="4675">
                  <c:v>14500</c:v>
                </c:pt>
                <c:pt idx="4676">
                  <c:v>14500</c:v>
                </c:pt>
                <c:pt idx="4677">
                  <c:v>14500</c:v>
                </c:pt>
                <c:pt idx="4678">
                  <c:v>14499</c:v>
                </c:pt>
                <c:pt idx="4679">
                  <c:v>14499</c:v>
                </c:pt>
                <c:pt idx="4680">
                  <c:v>14499</c:v>
                </c:pt>
                <c:pt idx="4681">
                  <c:v>14498</c:v>
                </c:pt>
                <c:pt idx="4682">
                  <c:v>14498</c:v>
                </c:pt>
                <c:pt idx="4683">
                  <c:v>14498</c:v>
                </c:pt>
                <c:pt idx="4684">
                  <c:v>14498</c:v>
                </c:pt>
                <c:pt idx="4685">
                  <c:v>14497</c:v>
                </c:pt>
                <c:pt idx="4686">
                  <c:v>14496</c:v>
                </c:pt>
                <c:pt idx="4687">
                  <c:v>14495</c:v>
                </c:pt>
                <c:pt idx="4688">
                  <c:v>14494</c:v>
                </c:pt>
                <c:pt idx="4689">
                  <c:v>14494</c:v>
                </c:pt>
                <c:pt idx="4690">
                  <c:v>14492</c:v>
                </c:pt>
                <c:pt idx="4691">
                  <c:v>14491</c:v>
                </c:pt>
                <c:pt idx="4692">
                  <c:v>14489</c:v>
                </c:pt>
                <c:pt idx="4693">
                  <c:v>14489</c:v>
                </c:pt>
                <c:pt idx="4694">
                  <c:v>14488</c:v>
                </c:pt>
                <c:pt idx="4695">
                  <c:v>14487</c:v>
                </c:pt>
                <c:pt idx="4696">
                  <c:v>14486</c:v>
                </c:pt>
                <c:pt idx="4697">
                  <c:v>14486</c:v>
                </c:pt>
                <c:pt idx="4698">
                  <c:v>14486</c:v>
                </c:pt>
                <c:pt idx="4699">
                  <c:v>14485</c:v>
                </c:pt>
                <c:pt idx="4700">
                  <c:v>14484</c:v>
                </c:pt>
                <c:pt idx="4701">
                  <c:v>14484</c:v>
                </c:pt>
                <c:pt idx="4702">
                  <c:v>14482</c:v>
                </c:pt>
                <c:pt idx="4703">
                  <c:v>14481</c:v>
                </c:pt>
                <c:pt idx="4704">
                  <c:v>14480</c:v>
                </c:pt>
                <c:pt idx="4705">
                  <c:v>14480</c:v>
                </c:pt>
                <c:pt idx="4706">
                  <c:v>14480</c:v>
                </c:pt>
                <c:pt idx="4707">
                  <c:v>14479</c:v>
                </c:pt>
                <c:pt idx="4708">
                  <c:v>14479</c:v>
                </c:pt>
                <c:pt idx="4709">
                  <c:v>14477</c:v>
                </c:pt>
                <c:pt idx="4710">
                  <c:v>14477</c:v>
                </c:pt>
                <c:pt idx="4711">
                  <c:v>14477</c:v>
                </c:pt>
                <c:pt idx="4712">
                  <c:v>14476</c:v>
                </c:pt>
                <c:pt idx="4713">
                  <c:v>14475</c:v>
                </c:pt>
                <c:pt idx="4714">
                  <c:v>14474</c:v>
                </c:pt>
                <c:pt idx="4715">
                  <c:v>14473</c:v>
                </c:pt>
                <c:pt idx="4716">
                  <c:v>14473</c:v>
                </c:pt>
                <c:pt idx="4717">
                  <c:v>14472</c:v>
                </c:pt>
                <c:pt idx="4718">
                  <c:v>14470</c:v>
                </c:pt>
                <c:pt idx="4719">
                  <c:v>14470</c:v>
                </c:pt>
                <c:pt idx="4720">
                  <c:v>14469</c:v>
                </c:pt>
                <c:pt idx="4721">
                  <c:v>14469</c:v>
                </c:pt>
                <c:pt idx="4722">
                  <c:v>14468</c:v>
                </c:pt>
                <c:pt idx="4723">
                  <c:v>14467</c:v>
                </c:pt>
                <c:pt idx="4724">
                  <c:v>14466</c:v>
                </c:pt>
                <c:pt idx="4725">
                  <c:v>14465</c:v>
                </c:pt>
                <c:pt idx="4726">
                  <c:v>14465</c:v>
                </c:pt>
                <c:pt idx="4727">
                  <c:v>14465</c:v>
                </c:pt>
                <c:pt idx="4728">
                  <c:v>14464</c:v>
                </c:pt>
                <c:pt idx="4729">
                  <c:v>14464</c:v>
                </c:pt>
                <c:pt idx="4730">
                  <c:v>14463</c:v>
                </c:pt>
                <c:pt idx="4731">
                  <c:v>14462</c:v>
                </c:pt>
                <c:pt idx="4732">
                  <c:v>14461</c:v>
                </c:pt>
                <c:pt idx="4733">
                  <c:v>14461</c:v>
                </c:pt>
                <c:pt idx="4734">
                  <c:v>14459</c:v>
                </c:pt>
                <c:pt idx="4735">
                  <c:v>14458</c:v>
                </c:pt>
                <c:pt idx="4736">
                  <c:v>14457</c:v>
                </c:pt>
                <c:pt idx="4737">
                  <c:v>14457</c:v>
                </c:pt>
                <c:pt idx="4738">
                  <c:v>14457</c:v>
                </c:pt>
                <c:pt idx="4739">
                  <c:v>14457</c:v>
                </c:pt>
                <c:pt idx="4740">
                  <c:v>14456</c:v>
                </c:pt>
                <c:pt idx="4741">
                  <c:v>14455</c:v>
                </c:pt>
                <c:pt idx="4742">
                  <c:v>14455</c:v>
                </c:pt>
                <c:pt idx="4743">
                  <c:v>14455</c:v>
                </c:pt>
                <c:pt idx="4744">
                  <c:v>14454</c:v>
                </c:pt>
                <c:pt idx="4745">
                  <c:v>14453</c:v>
                </c:pt>
                <c:pt idx="4746">
                  <c:v>14450</c:v>
                </c:pt>
                <c:pt idx="4747">
                  <c:v>14450</c:v>
                </c:pt>
                <c:pt idx="4748">
                  <c:v>14449</c:v>
                </c:pt>
                <c:pt idx="4749">
                  <c:v>14449</c:v>
                </c:pt>
                <c:pt idx="4750">
                  <c:v>14448</c:v>
                </c:pt>
                <c:pt idx="4751">
                  <c:v>14448</c:v>
                </c:pt>
                <c:pt idx="4752">
                  <c:v>14448</c:v>
                </c:pt>
                <c:pt idx="4753">
                  <c:v>14447</c:v>
                </c:pt>
                <c:pt idx="4754">
                  <c:v>14446</c:v>
                </c:pt>
                <c:pt idx="4755">
                  <c:v>14446</c:v>
                </c:pt>
                <c:pt idx="4756">
                  <c:v>14446</c:v>
                </c:pt>
                <c:pt idx="4757">
                  <c:v>14446</c:v>
                </c:pt>
                <c:pt idx="4758">
                  <c:v>14445</c:v>
                </c:pt>
                <c:pt idx="4759">
                  <c:v>14444</c:v>
                </c:pt>
                <c:pt idx="4760">
                  <c:v>14443</c:v>
                </c:pt>
                <c:pt idx="4761">
                  <c:v>14442</c:v>
                </c:pt>
                <c:pt idx="4762">
                  <c:v>14441</c:v>
                </c:pt>
                <c:pt idx="4763">
                  <c:v>14441</c:v>
                </c:pt>
                <c:pt idx="4764">
                  <c:v>14440</c:v>
                </c:pt>
                <c:pt idx="4765">
                  <c:v>14439</c:v>
                </c:pt>
                <c:pt idx="4766">
                  <c:v>14438</c:v>
                </c:pt>
                <c:pt idx="4767">
                  <c:v>14437</c:v>
                </c:pt>
                <c:pt idx="4768">
                  <c:v>14437</c:v>
                </c:pt>
                <c:pt idx="4769">
                  <c:v>14437</c:v>
                </c:pt>
                <c:pt idx="4770">
                  <c:v>14436</c:v>
                </c:pt>
                <c:pt idx="4771">
                  <c:v>14436</c:v>
                </c:pt>
                <c:pt idx="4772">
                  <c:v>14436</c:v>
                </c:pt>
                <c:pt idx="4773">
                  <c:v>14436</c:v>
                </c:pt>
                <c:pt idx="4774">
                  <c:v>14434</c:v>
                </c:pt>
                <c:pt idx="4775">
                  <c:v>14434</c:v>
                </c:pt>
                <c:pt idx="4776">
                  <c:v>14434</c:v>
                </c:pt>
                <c:pt idx="4777">
                  <c:v>14434</c:v>
                </c:pt>
                <c:pt idx="4778">
                  <c:v>14433</c:v>
                </c:pt>
                <c:pt idx="4779">
                  <c:v>14430</c:v>
                </c:pt>
                <c:pt idx="4780">
                  <c:v>14429</c:v>
                </c:pt>
                <c:pt idx="4781">
                  <c:v>14429</c:v>
                </c:pt>
                <c:pt idx="4782">
                  <c:v>14425</c:v>
                </c:pt>
                <c:pt idx="4783">
                  <c:v>14424</c:v>
                </c:pt>
                <c:pt idx="4784">
                  <c:v>14422</c:v>
                </c:pt>
                <c:pt idx="4785">
                  <c:v>14422</c:v>
                </c:pt>
                <c:pt idx="4786">
                  <c:v>14422</c:v>
                </c:pt>
                <c:pt idx="4787">
                  <c:v>14421</c:v>
                </c:pt>
                <c:pt idx="4788">
                  <c:v>14421</c:v>
                </c:pt>
                <c:pt idx="4789">
                  <c:v>14421</c:v>
                </c:pt>
                <c:pt idx="4790">
                  <c:v>14420</c:v>
                </c:pt>
                <c:pt idx="4791">
                  <c:v>14420</c:v>
                </c:pt>
                <c:pt idx="4792">
                  <c:v>14419</c:v>
                </c:pt>
                <c:pt idx="4793">
                  <c:v>14418</c:v>
                </c:pt>
                <c:pt idx="4794">
                  <c:v>14417</c:v>
                </c:pt>
                <c:pt idx="4795">
                  <c:v>14417</c:v>
                </c:pt>
                <c:pt idx="4796">
                  <c:v>14416</c:v>
                </c:pt>
                <c:pt idx="4797">
                  <c:v>14415</c:v>
                </c:pt>
                <c:pt idx="4798">
                  <c:v>14414</c:v>
                </c:pt>
                <c:pt idx="4799">
                  <c:v>14414</c:v>
                </c:pt>
                <c:pt idx="4800">
                  <c:v>14414</c:v>
                </c:pt>
                <c:pt idx="4801">
                  <c:v>14413</c:v>
                </c:pt>
                <c:pt idx="4802">
                  <c:v>14413</c:v>
                </c:pt>
                <c:pt idx="4803">
                  <c:v>14413</c:v>
                </c:pt>
                <c:pt idx="4804">
                  <c:v>14412</c:v>
                </c:pt>
                <c:pt idx="4805">
                  <c:v>14412</c:v>
                </c:pt>
                <c:pt idx="4806">
                  <c:v>14412</c:v>
                </c:pt>
                <c:pt idx="4807">
                  <c:v>14411</c:v>
                </c:pt>
                <c:pt idx="4808">
                  <c:v>14411</c:v>
                </c:pt>
                <c:pt idx="4809">
                  <c:v>14411</c:v>
                </c:pt>
                <c:pt idx="4810">
                  <c:v>14409</c:v>
                </c:pt>
                <c:pt idx="4811">
                  <c:v>14407</c:v>
                </c:pt>
                <c:pt idx="4812">
                  <c:v>14406</c:v>
                </c:pt>
                <c:pt idx="4813">
                  <c:v>14405</c:v>
                </c:pt>
                <c:pt idx="4814">
                  <c:v>14403</c:v>
                </c:pt>
                <c:pt idx="4815">
                  <c:v>14402</c:v>
                </c:pt>
                <c:pt idx="4816">
                  <c:v>14401</c:v>
                </c:pt>
                <c:pt idx="4817">
                  <c:v>14399</c:v>
                </c:pt>
                <c:pt idx="4818">
                  <c:v>14399</c:v>
                </c:pt>
                <c:pt idx="4819">
                  <c:v>14398</c:v>
                </c:pt>
                <c:pt idx="4820">
                  <c:v>14396</c:v>
                </c:pt>
                <c:pt idx="4821">
                  <c:v>14395</c:v>
                </c:pt>
                <c:pt idx="4822">
                  <c:v>14394</c:v>
                </c:pt>
                <c:pt idx="4823">
                  <c:v>14392</c:v>
                </c:pt>
                <c:pt idx="4824">
                  <c:v>14391</c:v>
                </c:pt>
                <c:pt idx="4825">
                  <c:v>14391</c:v>
                </c:pt>
                <c:pt idx="4826">
                  <c:v>14391</c:v>
                </c:pt>
                <c:pt idx="4827">
                  <c:v>14391</c:v>
                </c:pt>
                <c:pt idx="4828">
                  <c:v>14390</c:v>
                </c:pt>
                <c:pt idx="4829">
                  <c:v>14390</c:v>
                </c:pt>
                <c:pt idx="4830">
                  <c:v>14390</c:v>
                </c:pt>
                <c:pt idx="4831">
                  <c:v>14389</c:v>
                </c:pt>
                <c:pt idx="4832">
                  <c:v>14388</c:v>
                </c:pt>
                <c:pt idx="4833">
                  <c:v>14385</c:v>
                </c:pt>
                <c:pt idx="4834">
                  <c:v>14383</c:v>
                </c:pt>
                <c:pt idx="4835">
                  <c:v>14381</c:v>
                </c:pt>
                <c:pt idx="4836">
                  <c:v>14381</c:v>
                </c:pt>
                <c:pt idx="4837">
                  <c:v>14380</c:v>
                </c:pt>
                <c:pt idx="4838">
                  <c:v>14380</c:v>
                </c:pt>
                <c:pt idx="4839">
                  <c:v>14380</c:v>
                </c:pt>
                <c:pt idx="4840">
                  <c:v>14380</c:v>
                </c:pt>
                <c:pt idx="4841">
                  <c:v>14379</c:v>
                </c:pt>
                <c:pt idx="4842">
                  <c:v>14379</c:v>
                </c:pt>
                <c:pt idx="4843">
                  <c:v>14378</c:v>
                </c:pt>
                <c:pt idx="4844">
                  <c:v>14378</c:v>
                </c:pt>
                <c:pt idx="4845">
                  <c:v>14377</c:v>
                </c:pt>
                <c:pt idx="4846">
                  <c:v>14377</c:v>
                </c:pt>
                <c:pt idx="4847">
                  <c:v>14376</c:v>
                </c:pt>
                <c:pt idx="4848">
                  <c:v>14376</c:v>
                </c:pt>
                <c:pt idx="4849">
                  <c:v>14375</c:v>
                </c:pt>
                <c:pt idx="4850">
                  <c:v>14375</c:v>
                </c:pt>
                <c:pt idx="4851">
                  <c:v>14375</c:v>
                </c:pt>
                <c:pt idx="4852">
                  <c:v>14374</c:v>
                </c:pt>
                <c:pt idx="4853">
                  <c:v>14374</c:v>
                </c:pt>
                <c:pt idx="4854">
                  <c:v>14374</c:v>
                </c:pt>
                <c:pt idx="4855">
                  <c:v>14373</c:v>
                </c:pt>
                <c:pt idx="4856">
                  <c:v>14372</c:v>
                </c:pt>
                <c:pt idx="4857">
                  <c:v>14372</c:v>
                </c:pt>
                <c:pt idx="4858">
                  <c:v>14371</c:v>
                </c:pt>
                <c:pt idx="4859">
                  <c:v>14367</c:v>
                </c:pt>
                <c:pt idx="4860">
                  <c:v>14365</c:v>
                </c:pt>
                <c:pt idx="4861">
                  <c:v>14365</c:v>
                </c:pt>
                <c:pt idx="4862">
                  <c:v>14365</c:v>
                </c:pt>
                <c:pt idx="4863">
                  <c:v>14364</c:v>
                </c:pt>
                <c:pt idx="4864">
                  <c:v>14364</c:v>
                </c:pt>
                <c:pt idx="4865">
                  <c:v>14362</c:v>
                </c:pt>
                <c:pt idx="4866">
                  <c:v>14361</c:v>
                </c:pt>
                <c:pt idx="4867">
                  <c:v>14361</c:v>
                </c:pt>
                <c:pt idx="4868">
                  <c:v>14360</c:v>
                </c:pt>
                <c:pt idx="4869">
                  <c:v>14360</c:v>
                </c:pt>
                <c:pt idx="4870">
                  <c:v>14359</c:v>
                </c:pt>
                <c:pt idx="4871">
                  <c:v>14359</c:v>
                </c:pt>
                <c:pt idx="4872">
                  <c:v>14358</c:v>
                </c:pt>
                <c:pt idx="4873">
                  <c:v>14358</c:v>
                </c:pt>
                <c:pt idx="4874">
                  <c:v>14358</c:v>
                </c:pt>
                <c:pt idx="4875">
                  <c:v>14357</c:v>
                </c:pt>
                <c:pt idx="4876">
                  <c:v>14357</c:v>
                </c:pt>
                <c:pt idx="4877">
                  <c:v>14355</c:v>
                </c:pt>
                <c:pt idx="4878">
                  <c:v>14355</c:v>
                </c:pt>
                <c:pt idx="4879">
                  <c:v>14355</c:v>
                </c:pt>
                <c:pt idx="4880">
                  <c:v>14354</c:v>
                </c:pt>
                <c:pt idx="4881">
                  <c:v>14353</c:v>
                </c:pt>
                <c:pt idx="4882">
                  <c:v>14352</c:v>
                </c:pt>
                <c:pt idx="4883">
                  <c:v>14351</c:v>
                </c:pt>
                <c:pt idx="4884">
                  <c:v>14351</c:v>
                </c:pt>
                <c:pt idx="4885">
                  <c:v>14350</c:v>
                </c:pt>
                <c:pt idx="4886">
                  <c:v>14350</c:v>
                </c:pt>
                <c:pt idx="4887">
                  <c:v>14350</c:v>
                </c:pt>
                <c:pt idx="4888">
                  <c:v>14348</c:v>
                </c:pt>
                <c:pt idx="4889">
                  <c:v>14347</c:v>
                </c:pt>
                <c:pt idx="4890">
                  <c:v>14345</c:v>
                </c:pt>
                <c:pt idx="4891">
                  <c:v>14343</c:v>
                </c:pt>
                <c:pt idx="4892">
                  <c:v>14343</c:v>
                </c:pt>
                <c:pt idx="4893">
                  <c:v>14343</c:v>
                </c:pt>
                <c:pt idx="4894">
                  <c:v>14340</c:v>
                </c:pt>
                <c:pt idx="4895">
                  <c:v>14339</c:v>
                </c:pt>
                <c:pt idx="4896">
                  <c:v>14338</c:v>
                </c:pt>
                <c:pt idx="4897">
                  <c:v>14337</c:v>
                </c:pt>
                <c:pt idx="4898">
                  <c:v>14336</c:v>
                </c:pt>
                <c:pt idx="4899">
                  <c:v>14336</c:v>
                </c:pt>
                <c:pt idx="4900">
                  <c:v>14335</c:v>
                </c:pt>
                <c:pt idx="4901">
                  <c:v>14335</c:v>
                </c:pt>
                <c:pt idx="4902">
                  <c:v>14335</c:v>
                </c:pt>
                <c:pt idx="4903">
                  <c:v>14335</c:v>
                </c:pt>
                <c:pt idx="4904">
                  <c:v>14335</c:v>
                </c:pt>
                <c:pt idx="4905">
                  <c:v>14335</c:v>
                </c:pt>
                <c:pt idx="4906">
                  <c:v>14334</c:v>
                </c:pt>
                <c:pt idx="4907">
                  <c:v>14334</c:v>
                </c:pt>
                <c:pt idx="4908">
                  <c:v>14330</c:v>
                </c:pt>
                <c:pt idx="4909">
                  <c:v>14328</c:v>
                </c:pt>
                <c:pt idx="4910">
                  <c:v>14328</c:v>
                </c:pt>
                <c:pt idx="4911">
                  <c:v>14327</c:v>
                </c:pt>
                <c:pt idx="4912">
                  <c:v>14327</c:v>
                </c:pt>
                <c:pt idx="4913">
                  <c:v>14327</c:v>
                </c:pt>
                <c:pt idx="4914">
                  <c:v>14327</c:v>
                </c:pt>
                <c:pt idx="4915">
                  <c:v>14326</c:v>
                </c:pt>
                <c:pt idx="4916">
                  <c:v>14325</c:v>
                </c:pt>
                <c:pt idx="4917">
                  <c:v>14324</c:v>
                </c:pt>
                <c:pt idx="4918">
                  <c:v>14322</c:v>
                </c:pt>
                <c:pt idx="4919">
                  <c:v>14321</c:v>
                </c:pt>
                <c:pt idx="4920">
                  <c:v>14319</c:v>
                </c:pt>
                <c:pt idx="4921">
                  <c:v>14318</c:v>
                </c:pt>
                <c:pt idx="4922">
                  <c:v>14316</c:v>
                </c:pt>
                <c:pt idx="4923">
                  <c:v>14316</c:v>
                </c:pt>
                <c:pt idx="4924">
                  <c:v>14315</c:v>
                </c:pt>
                <c:pt idx="4925">
                  <c:v>14314</c:v>
                </c:pt>
                <c:pt idx="4926">
                  <c:v>14312</c:v>
                </c:pt>
                <c:pt idx="4927">
                  <c:v>14310</c:v>
                </c:pt>
                <c:pt idx="4928">
                  <c:v>14310</c:v>
                </c:pt>
                <c:pt idx="4929">
                  <c:v>14309</c:v>
                </c:pt>
                <c:pt idx="4930">
                  <c:v>14307</c:v>
                </c:pt>
                <c:pt idx="4931">
                  <c:v>14304</c:v>
                </c:pt>
                <c:pt idx="4932">
                  <c:v>14304</c:v>
                </c:pt>
                <c:pt idx="4933">
                  <c:v>14303</c:v>
                </c:pt>
                <c:pt idx="4934">
                  <c:v>14303</c:v>
                </c:pt>
                <c:pt idx="4935">
                  <c:v>14303</c:v>
                </c:pt>
                <c:pt idx="4936">
                  <c:v>14302</c:v>
                </c:pt>
                <c:pt idx="4937">
                  <c:v>14301</c:v>
                </c:pt>
                <c:pt idx="4938">
                  <c:v>14300</c:v>
                </c:pt>
                <c:pt idx="4939">
                  <c:v>14299</c:v>
                </c:pt>
                <c:pt idx="4940">
                  <c:v>14299</c:v>
                </c:pt>
                <c:pt idx="4941">
                  <c:v>14298</c:v>
                </c:pt>
                <c:pt idx="4942">
                  <c:v>14297</c:v>
                </c:pt>
                <c:pt idx="4943">
                  <c:v>14297</c:v>
                </c:pt>
                <c:pt idx="4944">
                  <c:v>14296</c:v>
                </c:pt>
                <c:pt idx="4945">
                  <c:v>14296</c:v>
                </c:pt>
                <c:pt idx="4946">
                  <c:v>14294</c:v>
                </c:pt>
                <c:pt idx="4947">
                  <c:v>14292</c:v>
                </c:pt>
                <c:pt idx="4948">
                  <c:v>14292</c:v>
                </c:pt>
                <c:pt idx="4949">
                  <c:v>14289</c:v>
                </c:pt>
                <c:pt idx="4950">
                  <c:v>14287</c:v>
                </c:pt>
                <c:pt idx="4951">
                  <c:v>14284</c:v>
                </c:pt>
                <c:pt idx="4952">
                  <c:v>14284</c:v>
                </c:pt>
                <c:pt idx="4953">
                  <c:v>14283</c:v>
                </c:pt>
                <c:pt idx="4954">
                  <c:v>14282</c:v>
                </c:pt>
                <c:pt idx="4955">
                  <c:v>14281</c:v>
                </c:pt>
                <c:pt idx="4956">
                  <c:v>14280</c:v>
                </c:pt>
                <c:pt idx="4957">
                  <c:v>14279</c:v>
                </c:pt>
                <c:pt idx="4958">
                  <c:v>14278</c:v>
                </c:pt>
                <c:pt idx="4959">
                  <c:v>14275</c:v>
                </c:pt>
                <c:pt idx="4960">
                  <c:v>14275</c:v>
                </c:pt>
                <c:pt idx="4961">
                  <c:v>14275</c:v>
                </c:pt>
                <c:pt idx="4962">
                  <c:v>14275</c:v>
                </c:pt>
                <c:pt idx="4963">
                  <c:v>14275</c:v>
                </c:pt>
                <c:pt idx="4964">
                  <c:v>14272</c:v>
                </c:pt>
                <c:pt idx="4965">
                  <c:v>14271</c:v>
                </c:pt>
                <c:pt idx="4966">
                  <c:v>14269</c:v>
                </c:pt>
                <c:pt idx="4967">
                  <c:v>14266</c:v>
                </c:pt>
                <c:pt idx="4968">
                  <c:v>14265</c:v>
                </c:pt>
                <c:pt idx="4969">
                  <c:v>14265</c:v>
                </c:pt>
                <c:pt idx="4970">
                  <c:v>14264</c:v>
                </c:pt>
                <c:pt idx="4971">
                  <c:v>14264</c:v>
                </c:pt>
                <c:pt idx="4972">
                  <c:v>14263</c:v>
                </c:pt>
                <c:pt idx="4973">
                  <c:v>14263</c:v>
                </c:pt>
                <c:pt idx="4974">
                  <c:v>14262</c:v>
                </c:pt>
                <c:pt idx="4975">
                  <c:v>14260</c:v>
                </c:pt>
                <c:pt idx="4976">
                  <c:v>14260</c:v>
                </c:pt>
                <c:pt idx="4977">
                  <c:v>14260</c:v>
                </c:pt>
                <c:pt idx="4978">
                  <c:v>14260</c:v>
                </c:pt>
                <c:pt idx="4979">
                  <c:v>14260</c:v>
                </c:pt>
                <c:pt idx="4980">
                  <c:v>14259</c:v>
                </c:pt>
                <c:pt idx="4981">
                  <c:v>14258</c:v>
                </c:pt>
                <c:pt idx="4982">
                  <c:v>14258</c:v>
                </c:pt>
                <c:pt idx="4983">
                  <c:v>14256</c:v>
                </c:pt>
                <c:pt idx="4984">
                  <c:v>14254</c:v>
                </c:pt>
                <c:pt idx="4985">
                  <c:v>14254</c:v>
                </c:pt>
                <c:pt idx="4986">
                  <c:v>14253</c:v>
                </c:pt>
                <c:pt idx="4987">
                  <c:v>14253</c:v>
                </c:pt>
                <c:pt idx="4988">
                  <c:v>14251</c:v>
                </c:pt>
                <c:pt idx="4989">
                  <c:v>14249</c:v>
                </c:pt>
                <c:pt idx="4990">
                  <c:v>14249</c:v>
                </c:pt>
                <c:pt idx="4991">
                  <c:v>14249</c:v>
                </c:pt>
                <c:pt idx="4992">
                  <c:v>14248</c:v>
                </c:pt>
                <c:pt idx="4993">
                  <c:v>14246</c:v>
                </c:pt>
                <c:pt idx="4994">
                  <c:v>14246</c:v>
                </c:pt>
                <c:pt idx="4995">
                  <c:v>14245</c:v>
                </c:pt>
                <c:pt idx="4996">
                  <c:v>14244</c:v>
                </c:pt>
                <c:pt idx="4997">
                  <c:v>14244</c:v>
                </c:pt>
                <c:pt idx="4998">
                  <c:v>14242</c:v>
                </c:pt>
                <c:pt idx="4999">
                  <c:v>14241</c:v>
                </c:pt>
                <c:pt idx="5000">
                  <c:v>14241</c:v>
                </c:pt>
                <c:pt idx="5001">
                  <c:v>14241</c:v>
                </c:pt>
                <c:pt idx="5002">
                  <c:v>14240</c:v>
                </c:pt>
                <c:pt idx="5003">
                  <c:v>14240</c:v>
                </c:pt>
                <c:pt idx="5004">
                  <c:v>14239</c:v>
                </c:pt>
                <c:pt idx="5005">
                  <c:v>14237</c:v>
                </c:pt>
                <c:pt idx="5006">
                  <c:v>14237</c:v>
                </c:pt>
                <c:pt idx="5007">
                  <c:v>14236</c:v>
                </c:pt>
                <c:pt idx="5008">
                  <c:v>14236</c:v>
                </c:pt>
                <c:pt idx="5009">
                  <c:v>14236</c:v>
                </c:pt>
                <c:pt idx="5010">
                  <c:v>14236</c:v>
                </c:pt>
                <c:pt idx="5011">
                  <c:v>14235</c:v>
                </c:pt>
                <c:pt idx="5012">
                  <c:v>14234</c:v>
                </c:pt>
                <c:pt idx="5013">
                  <c:v>14234</c:v>
                </c:pt>
                <c:pt idx="5014">
                  <c:v>14232</c:v>
                </c:pt>
                <c:pt idx="5015">
                  <c:v>14231</c:v>
                </c:pt>
                <c:pt idx="5016">
                  <c:v>14231</c:v>
                </c:pt>
                <c:pt idx="5017">
                  <c:v>14229</c:v>
                </c:pt>
                <c:pt idx="5018">
                  <c:v>14229</c:v>
                </c:pt>
                <c:pt idx="5019">
                  <c:v>14229</c:v>
                </c:pt>
                <c:pt idx="5020">
                  <c:v>14228</c:v>
                </c:pt>
                <c:pt idx="5021">
                  <c:v>14226</c:v>
                </c:pt>
                <c:pt idx="5022">
                  <c:v>14225</c:v>
                </c:pt>
                <c:pt idx="5023">
                  <c:v>14225</c:v>
                </c:pt>
                <c:pt idx="5024">
                  <c:v>14225</c:v>
                </c:pt>
                <c:pt idx="5025">
                  <c:v>14224</c:v>
                </c:pt>
                <c:pt idx="5026">
                  <c:v>14224</c:v>
                </c:pt>
                <c:pt idx="5027">
                  <c:v>14221</c:v>
                </c:pt>
                <c:pt idx="5028">
                  <c:v>14219</c:v>
                </c:pt>
                <c:pt idx="5029">
                  <c:v>14219</c:v>
                </c:pt>
                <c:pt idx="5030">
                  <c:v>14219</c:v>
                </c:pt>
                <c:pt idx="5031">
                  <c:v>14218</c:v>
                </c:pt>
                <c:pt idx="5032">
                  <c:v>14217</c:v>
                </c:pt>
                <c:pt idx="5033">
                  <c:v>14216</c:v>
                </c:pt>
                <c:pt idx="5034">
                  <c:v>14216</c:v>
                </c:pt>
                <c:pt idx="5035">
                  <c:v>14216</c:v>
                </c:pt>
                <c:pt idx="5036">
                  <c:v>14216</c:v>
                </c:pt>
                <c:pt idx="5037">
                  <c:v>14213</c:v>
                </c:pt>
                <c:pt idx="5038">
                  <c:v>14213</c:v>
                </c:pt>
                <c:pt idx="5039">
                  <c:v>14213</c:v>
                </c:pt>
                <c:pt idx="5040">
                  <c:v>14211</c:v>
                </c:pt>
                <c:pt idx="5041">
                  <c:v>14211</c:v>
                </c:pt>
                <c:pt idx="5042">
                  <c:v>14211</c:v>
                </c:pt>
                <c:pt idx="5043">
                  <c:v>14210</c:v>
                </c:pt>
                <c:pt idx="5044">
                  <c:v>14209</c:v>
                </c:pt>
                <c:pt idx="5045">
                  <c:v>14209</c:v>
                </c:pt>
                <c:pt idx="5046">
                  <c:v>14205</c:v>
                </c:pt>
                <c:pt idx="5047">
                  <c:v>14204</c:v>
                </c:pt>
                <c:pt idx="5048">
                  <c:v>14204</c:v>
                </c:pt>
                <c:pt idx="5049">
                  <c:v>14203</c:v>
                </c:pt>
                <c:pt idx="5050">
                  <c:v>14202</c:v>
                </c:pt>
                <c:pt idx="5051">
                  <c:v>14202</c:v>
                </c:pt>
                <c:pt idx="5052">
                  <c:v>14202</c:v>
                </c:pt>
                <c:pt idx="5053">
                  <c:v>14202</c:v>
                </c:pt>
                <c:pt idx="5054">
                  <c:v>14199</c:v>
                </c:pt>
                <c:pt idx="5055">
                  <c:v>14199</c:v>
                </c:pt>
                <c:pt idx="5056">
                  <c:v>14199</c:v>
                </c:pt>
                <c:pt idx="5057">
                  <c:v>14197</c:v>
                </c:pt>
                <c:pt idx="5058">
                  <c:v>14196</c:v>
                </c:pt>
                <c:pt idx="5059">
                  <c:v>14196</c:v>
                </c:pt>
                <c:pt idx="5060">
                  <c:v>14196</c:v>
                </c:pt>
                <c:pt idx="5061">
                  <c:v>14195</c:v>
                </c:pt>
                <c:pt idx="5062">
                  <c:v>14194</c:v>
                </c:pt>
                <c:pt idx="5063">
                  <c:v>14192</c:v>
                </c:pt>
                <c:pt idx="5064">
                  <c:v>14192</c:v>
                </c:pt>
                <c:pt idx="5065">
                  <c:v>14190</c:v>
                </c:pt>
                <c:pt idx="5066">
                  <c:v>14189</c:v>
                </c:pt>
                <c:pt idx="5067">
                  <c:v>14188</c:v>
                </c:pt>
                <c:pt idx="5068">
                  <c:v>14188</c:v>
                </c:pt>
                <c:pt idx="5069">
                  <c:v>14185</c:v>
                </c:pt>
                <c:pt idx="5070">
                  <c:v>14184</c:v>
                </c:pt>
                <c:pt idx="5071">
                  <c:v>14184</c:v>
                </c:pt>
                <c:pt idx="5072">
                  <c:v>14181</c:v>
                </c:pt>
                <c:pt idx="5073">
                  <c:v>14181</c:v>
                </c:pt>
                <c:pt idx="5074">
                  <c:v>14181</c:v>
                </c:pt>
                <c:pt idx="5075">
                  <c:v>14181</c:v>
                </c:pt>
                <c:pt idx="5076">
                  <c:v>14180</c:v>
                </c:pt>
                <c:pt idx="5077">
                  <c:v>14180</c:v>
                </c:pt>
                <c:pt idx="5078">
                  <c:v>14179</c:v>
                </c:pt>
                <c:pt idx="5079">
                  <c:v>14178</c:v>
                </c:pt>
                <c:pt idx="5080">
                  <c:v>14177</c:v>
                </c:pt>
                <c:pt idx="5081">
                  <c:v>14177</c:v>
                </c:pt>
                <c:pt idx="5082">
                  <c:v>14176</c:v>
                </c:pt>
                <c:pt idx="5083">
                  <c:v>14174</c:v>
                </c:pt>
                <c:pt idx="5084">
                  <c:v>14174</c:v>
                </c:pt>
                <c:pt idx="5085">
                  <c:v>14174</c:v>
                </c:pt>
                <c:pt idx="5086">
                  <c:v>14173</c:v>
                </c:pt>
                <c:pt idx="5087">
                  <c:v>14173</c:v>
                </c:pt>
                <c:pt idx="5088">
                  <c:v>14171</c:v>
                </c:pt>
                <c:pt idx="5089">
                  <c:v>14171</c:v>
                </c:pt>
                <c:pt idx="5090">
                  <c:v>14171</c:v>
                </c:pt>
                <c:pt idx="5091">
                  <c:v>14170</c:v>
                </c:pt>
                <c:pt idx="5092">
                  <c:v>14170</c:v>
                </c:pt>
                <c:pt idx="5093">
                  <c:v>14168</c:v>
                </c:pt>
                <c:pt idx="5094">
                  <c:v>14167</c:v>
                </c:pt>
                <c:pt idx="5095">
                  <c:v>14166</c:v>
                </c:pt>
                <c:pt idx="5096">
                  <c:v>14165</c:v>
                </c:pt>
                <c:pt idx="5097">
                  <c:v>14162</c:v>
                </c:pt>
                <c:pt idx="5098">
                  <c:v>14161</c:v>
                </c:pt>
                <c:pt idx="5099">
                  <c:v>14160</c:v>
                </c:pt>
                <c:pt idx="5100">
                  <c:v>14158</c:v>
                </c:pt>
                <c:pt idx="5101">
                  <c:v>14158</c:v>
                </c:pt>
                <c:pt idx="5102">
                  <c:v>14158</c:v>
                </c:pt>
                <c:pt idx="5103">
                  <c:v>14157</c:v>
                </c:pt>
                <c:pt idx="5104">
                  <c:v>14157</c:v>
                </c:pt>
                <c:pt idx="5105">
                  <c:v>14156</c:v>
                </c:pt>
                <c:pt idx="5106">
                  <c:v>14155</c:v>
                </c:pt>
                <c:pt idx="5107">
                  <c:v>14155</c:v>
                </c:pt>
                <c:pt idx="5108">
                  <c:v>14155</c:v>
                </c:pt>
                <c:pt idx="5109">
                  <c:v>14153</c:v>
                </c:pt>
                <c:pt idx="5110">
                  <c:v>14153</c:v>
                </c:pt>
                <c:pt idx="5111">
                  <c:v>14152</c:v>
                </c:pt>
                <c:pt idx="5112">
                  <c:v>14150</c:v>
                </c:pt>
                <c:pt idx="5113">
                  <c:v>14148</c:v>
                </c:pt>
                <c:pt idx="5114">
                  <c:v>14147</c:v>
                </c:pt>
                <c:pt idx="5115">
                  <c:v>14147</c:v>
                </c:pt>
                <c:pt idx="5116">
                  <c:v>14147</c:v>
                </c:pt>
                <c:pt idx="5117">
                  <c:v>14143</c:v>
                </c:pt>
                <c:pt idx="5118">
                  <c:v>14138</c:v>
                </c:pt>
                <c:pt idx="5119">
                  <c:v>14137</c:v>
                </c:pt>
                <c:pt idx="5120">
                  <c:v>14136</c:v>
                </c:pt>
                <c:pt idx="5121">
                  <c:v>14134</c:v>
                </c:pt>
                <c:pt idx="5122">
                  <c:v>14134</c:v>
                </c:pt>
                <c:pt idx="5123">
                  <c:v>14133</c:v>
                </c:pt>
                <c:pt idx="5124">
                  <c:v>14132</c:v>
                </c:pt>
                <c:pt idx="5125">
                  <c:v>14131</c:v>
                </c:pt>
                <c:pt idx="5126">
                  <c:v>14130</c:v>
                </c:pt>
                <c:pt idx="5127">
                  <c:v>14129</c:v>
                </c:pt>
                <c:pt idx="5128">
                  <c:v>14127</c:v>
                </c:pt>
                <c:pt idx="5129">
                  <c:v>14126</c:v>
                </c:pt>
                <c:pt idx="5130">
                  <c:v>14125</c:v>
                </c:pt>
                <c:pt idx="5131">
                  <c:v>14125</c:v>
                </c:pt>
                <c:pt idx="5132">
                  <c:v>14121</c:v>
                </c:pt>
                <c:pt idx="5133">
                  <c:v>14121</c:v>
                </c:pt>
                <c:pt idx="5134">
                  <c:v>14120</c:v>
                </c:pt>
                <c:pt idx="5135">
                  <c:v>14120</c:v>
                </c:pt>
                <c:pt idx="5136">
                  <c:v>14120</c:v>
                </c:pt>
                <c:pt idx="5137">
                  <c:v>14120</c:v>
                </c:pt>
                <c:pt idx="5138">
                  <c:v>14119</c:v>
                </c:pt>
                <c:pt idx="5139">
                  <c:v>14119</c:v>
                </c:pt>
                <c:pt idx="5140">
                  <c:v>14118</c:v>
                </c:pt>
                <c:pt idx="5141">
                  <c:v>14118</c:v>
                </c:pt>
                <c:pt idx="5142">
                  <c:v>14118</c:v>
                </c:pt>
                <c:pt idx="5143">
                  <c:v>14118</c:v>
                </c:pt>
                <c:pt idx="5144">
                  <c:v>14118</c:v>
                </c:pt>
                <c:pt idx="5145">
                  <c:v>14116</c:v>
                </c:pt>
                <c:pt idx="5146">
                  <c:v>14115</c:v>
                </c:pt>
                <c:pt idx="5147">
                  <c:v>14115</c:v>
                </c:pt>
                <c:pt idx="5148">
                  <c:v>14115</c:v>
                </c:pt>
                <c:pt idx="5149">
                  <c:v>14115</c:v>
                </c:pt>
                <c:pt idx="5150">
                  <c:v>14115</c:v>
                </c:pt>
                <c:pt idx="5151">
                  <c:v>14114</c:v>
                </c:pt>
                <c:pt idx="5152">
                  <c:v>14112</c:v>
                </c:pt>
                <c:pt idx="5153">
                  <c:v>14112</c:v>
                </c:pt>
                <c:pt idx="5154">
                  <c:v>14111</c:v>
                </c:pt>
                <c:pt idx="5155">
                  <c:v>14111</c:v>
                </c:pt>
                <c:pt idx="5156">
                  <c:v>14107</c:v>
                </c:pt>
                <c:pt idx="5157">
                  <c:v>14105</c:v>
                </c:pt>
                <c:pt idx="5158">
                  <c:v>14103</c:v>
                </c:pt>
                <c:pt idx="5159">
                  <c:v>14101</c:v>
                </c:pt>
                <c:pt idx="5160">
                  <c:v>14101</c:v>
                </c:pt>
                <c:pt idx="5161">
                  <c:v>14099</c:v>
                </c:pt>
                <c:pt idx="5162">
                  <c:v>14099</c:v>
                </c:pt>
                <c:pt idx="5163">
                  <c:v>14098</c:v>
                </c:pt>
                <c:pt idx="5164">
                  <c:v>14097</c:v>
                </c:pt>
                <c:pt idx="5165">
                  <c:v>14097</c:v>
                </c:pt>
                <c:pt idx="5166">
                  <c:v>14096</c:v>
                </c:pt>
                <c:pt idx="5167">
                  <c:v>14095</c:v>
                </c:pt>
                <c:pt idx="5168">
                  <c:v>14095</c:v>
                </c:pt>
                <c:pt idx="5169">
                  <c:v>14094</c:v>
                </c:pt>
                <c:pt idx="5170">
                  <c:v>14090</c:v>
                </c:pt>
                <c:pt idx="5171">
                  <c:v>14089</c:v>
                </c:pt>
                <c:pt idx="5172">
                  <c:v>14088</c:v>
                </c:pt>
                <c:pt idx="5173">
                  <c:v>14087</c:v>
                </c:pt>
                <c:pt idx="5174">
                  <c:v>14086</c:v>
                </c:pt>
                <c:pt idx="5175">
                  <c:v>14086</c:v>
                </c:pt>
                <c:pt idx="5176">
                  <c:v>14086</c:v>
                </c:pt>
                <c:pt idx="5177">
                  <c:v>14085</c:v>
                </c:pt>
                <c:pt idx="5178">
                  <c:v>14085</c:v>
                </c:pt>
                <c:pt idx="5179">
                  <c:v>14085</c:v>
                </c:pt>
                <c:pt idx="5180">
                  <c:v>14085</c:v>
                </c:pt>
                <c:pt idx="5181">
                  <c:v>14084</c:v>
                </c:pt>
                <c:pt idx="5182">
                  <c:v>14082</c:v>
                </c:pt>
                <c:pt idx="5183">
                  <c:v>14081</c:v>
                </c:pt>
                <c:pt idx="5184">
                  <c:v>14080</c:v>
                </c:pt>
                <c:pt idx="5185">
                  <c:v>14079</c:v>
                </c:pt>
                <c:pt idx="5186">
                  <c:v>14078</c:v>
                </c:pt>
                <c:pt idx="5187">
                  <c:v>14078</c:v>
                </c:pt>
                <c:pt idx="5188">
                  <c:v>14075</c:v>
                </c:pt>
                <c:pt idx="5189">
                  <c:v>14075</c:v>
                </c:pt>
                <c:pt idx="5190">
                  <c:v>14073</c:v>
                </c:pt>
                <c:pt idx="5191">
                  <c:v>14071</c:v>
                </c:pt>
                <c:pt idx="5192">
                  <c:v>14071</c:v>
                </c:pt>
                <c:pt idx="5193">
                  <c:v>14070</c:v>
                </c:pt>
                <c:pt idx="5194">
                  <c:v>14069</c:v>
                </c:pt>
                <c:pt idx="5195">
                  <c:v>14068</c:v>
                </c:pt>
                <c:pt idx="5196">
                  <c:v>14068</c:v>
                </c:pt>
                <c:pt idx="5197">
                  <c:v>14066</c:v>
                </c:pt>
                <c:pt idx="5198">
                  <c:v>14064</c:v>
                </c:pt>
                <c:pt idx="5199">
                  <c:v>14064</c:v>
                </c:pt>
                <c:pt idx="5200">
                  <c:v>14060</c:v>
                </c:pt>
                <c:pt idx="5201">
                  <c:v>14059</c:v>
                </c:pt>
                <c:pt idx="5202">
                  <c:v>14059</c:v>
                </c:pt>
                <c:pt idx="5203">
                  <c:v>14056</c:v>
                </c:pt>
                <c:pt idx="5204">
                  <c:v>14056</c:v>
                </c:pt>
                <c:pt idx="5205">
                  <c:v>14054</c:v>
                </c:pt>
                <c:pt idx="5206">
                  <c:v>14053</c:v>
                </c:pt>
                <c:pt idx="5207">
                  <c:v>14052</c:v>
                </c:pt>
                <c:pt idx="5208">
                  <c:v>14051</c:v>
                </c:pt>
                <c:pt idx="5209">
                  <c:v>14049</c:v>
                </c:pt>
                <c:pt idx="5210">
                  <c:v>14049</c:v>
                </c:pt>
                <c:pt idx="5211">
                  <c:v>14046</c:v>
                </c:pt>
                <c:pt idx="5212">
                  <c:v>14045</c:v>
                </c:pt>
                <c:pt idx="5213">
                  <c:v>14044</c:v>
                </c:pt>
                <c:pt idx="5214">
                  <c:v>14044</c:v>
                </c:pt>
                <c:pt idx="5215">
                  <c:v>14043</c:v>
                </c:pt>
                <c:pt idx="5216">
                  <c:v>14043</c:v>
                </c:pt>
                <c:pt idx="5217">
                  <c:v>14042</c:v>
                </c:pt>
                <c:pt idx="5218">
                  <c:v>14042</c:v>
                </c:pt>
                <c:pt idx="5219">
                  <c:v>14042</c:v>
                </c:pt>
                <c:pt idx="5220">
                  <c:v>14041</c:v>
                </c:pt>
                <c:pt idx="5221">
                  <c:v>14041</c:v>
                </c:pt>
                <c:pt idx="5222">
                  <c:v>14040</c:v>
                </c:pt>
                <c:pt idx="5223">
                  <c:v>14038</c:v>
                </c:pt>
                <c:pt idx="5224">
                  <c:v>14037</c:v>
                </c:pt>
                <c:pt idx="5225">
                  <c:v>14035</c:v>
                </c:pt>
                <c:pt idx="5226">
                  <c:v>14035</c:v>
                </c:pt>
                <c:pt idx="5227">
                  <c:v>14035</c:v>
                </c:pt>
                <c:pt idx="5228">
                  <c:v>14034</c:v>
                </c:pt>
                <c:pt idx="5229">
                  <c:v>14033</c:v>
                </c:pt>
                <c:pt idx="5230">
                  <c:v>14033</c:v>
                </c:pt>
                <c:pt idx="5231">
                  <c:v>14033</c:v>
                </c:pt>
                <c:pt idx="5232">
                  <c:v>14032</c:v>
                </c:pt>
                <c:pt idx="5233">
                  <c:v>14032</c:v>
                </c:pt>
                <c:pt idx="5234">
                  <c:v>14032</c:v>
                </c:pt>
                <c:pt idx="5235">
                  <c:v>14031</c:v>
                </c:pt>
                <c:pt idx="5236">
                  <c:v>14031</c:v>
                </c:pt>
                <c:pt idx="5237">
                  <c:v>14031</c:v>
                </c:pt>
                <c:pt idx="5238">
                  <c:v>14031</c:v>
                </c:pt>
                <c:pt idx="5239">
                  <c:v>14030</c:v>
                </c:pt>
                <c:pt idx="5240">
                  <c:v>14030</c:v>
                </c:pt>
                <c:pt idx="5241">
                  <c:v>14028</c:v>
                </c:pt>
                <c:pt idx="5242">
                  <c:v>14024</c:v>
                </c:pt>
                <c:pt idx="5243">
                  <c:v>14024</c:v>
                </c:pt>
                <c:pt idx="5244">
                  <c:v>14023</c:v>
                </c:pt>
                <c:pt idx="5245">
                  <c:v>14021</c:v>
                </c:pt>
                <c:pt idx="5246">
                  <c:v>14021</c:v>
                </c:pt>
                <c:pt idx="5247">
                  <c:v>14020</c:v>
                </c:pt>
                <c:pt idx="5248">
                  <c:v>14017</c:v>
                </c:pt>
                <c:pt idx="5249">
                  <c:v>14017</c:v>
                </c:pt>
                <c:pt idx="5250">
                  <c:v>14016</c:v>
                </c:pt>
                <c:pt idx="5251">
                  <c:v>14016</c:v>
                </c:pt>
                <c:pt idx="5252">
                  <c:v>14016</c:v>
                </c:pt>
                <c:pt idx="5253">
                  <c:v>14015</c:v>
                </c:pt>
                <c:pt idx="5254">
                  <c:v>14014</c:v>
                </c:pt>
                <c:pt idx="5255">
                  <c:v>14014</c:v>
                </c:pt>
                <c:pt idx="5256">
                  <c:v>14012</c:v>
                </c:pt>
                <c:pt idx="5257">
                  <c:v>14011</c:v>
                </c:pt>
                <c:pt idx="5258">
                  <c:v>14011</c:v>
                </c:pt>
                <c:pt idx="5259">
                  <c:v>14010</c:v>
                </c:pt>
                <c:pt idx="5260">
                  <c:v>14010</c:v>
                </c:pt>
                <c:pt idx="5261">
                  <c:v>14010</c:v>
                </c:pt>
                <c:pt idx="5262">
                  <c:v>14009</c:v>
                </c:pt>
                <c:pt idx="5263">
                  <c:v>14009</c:v>
                </c:pt>
                <c:pt idx="5264">
                  <c:v>14008</c:v>
                </c:pt>
                <c:pt idx="5265">
                  <c:v>14007</c:v>
                </c:pt>
                <c:pt idx="5266">
                  <c:v>14007</c:v>
                </c:pt>
                <c:pt idx="5267">
                  <c:v>14005</c:v>
                </c:pt>
                <c:pt idx="5268">
                  <c:v>14005</c:v>
                </c:pt>
                <c:pt idx="5269">
                  <c:v>14005</c:v>
                </c:pt>
                <c:pt idx="5270">
                  <c:v>14004</c:v>
                </c:pt>
                <c:pt idx="5271">
                  <c:v>14004</c:v>
                </c:pt>
                <c:pt idx="5272">
                  <c:v>14004</c:v>
                </c:pt>
                <c:pt idx="5273">
                  <c:v>14002</c:v>
                </c:pt>
                <c:pt idx="5274">
                  <c:v>14001</c:v>
                </c:pt>
                <c:pt idx="5275">
                  <c:v>14000</c:v>
                </c:pt>
                <c:pt idx="5276">
                  <c:v>13999</c:v>
                </c:pt>
                <c:pt idx="5277">
                  <c:v>13999</c:v>
                </c:pt>
                <c:pt idx="5278">
                  <c:v>13998</c:v>
                </c:pt>
                <c:pt idx="5279">
                  <c:v>13997</c:v>
                </c:pt>
                <c:pt idx="5280">
                  <c:v>13994</c:v>
                </c:pt>
                <c:pt idx="5281">
                  <c:v>13990</c:v>
                </c:pt>
                <c:pt idx="5282">
                  <c:v>13989</c:v>
                </c:pt>
                <c:pt idx="5283">
                  <c:v>13984</c:v>
                </c:pt>
                <c:pt idx="5284">
                  <c:v>13983</c:v>
                </c:pt>
                <c:pt idx="5285">
                  <c:v>13983</c:v>
                </c:pt>
                <c:pt idx="5286">
                  <c:v>13982</c:v>
                </c:pt>
                <c:pt idx="5287">
                  <c:v>13981</c:v>
                </c:pt>
                <c:pt idx="5288">
                  <c:v>13981</c:v>
                </c:pt>
                <c:pt idx="5289">
                  <c:v>13978</c:v>
                </c:pt>
                <c:pt idx="5290">
                  <c:v>13976</c:v>
                </c:pt>
                <c:pt idx="5291">
                  <c:v>13976</c:v>
                </c:pt>
                <c:pt idx="5292">
                  <c:v>13974</c:v>
                </c:pt>
                <c:pt idx="5293">
                  <c:v>13974</c:v>
                </c:pt>
                <c:pt idx="5294">
                  <c:v>13974</c:v>
                </c:pt>
                <c:pt idx="5295">
                  <c:v>13971</c:v>
                </c:pt>
                <c:pt idx="5296">
                  <c:v>13970</c:v>
                </c:pt>
                <c:pt idx="5297">
                  <c:v>13969</c:v>
                </c:pt>
                <c:pt idx="5298">
                  <c:v>13965</c:v>
                </c:pt>
                <c:pt idx="5299">
                  <c:v>13964</c:v>
                </c:pt>
                <c:pt idx="5300">
                  <c:v>13963</c:v>
                </c:pt>
                <c:pt idx="5301">
                  <c:v>13963</c:v>
                </c:pt>
                <c:pt idx="5302">
                  <c:v>13962</c:v>
                </c:pt>
                <c:pt idx="5303">
                  <c:v>13961</c:v>
                </c:pt>
                <c:pt idx="5304">
                  <c:v>13959</c:v>
                </c:pt>
                <c:pt idx="5305">
                  <c:v>13959</c:v>
                </c:pt>
                <c:pt idx="5306">
                  <c:v>13958</c:v>
                </c:pt>
                <c:pt idx="5307">
                  <c:v>13958</c:v>
                </c:pt>
                <c:pt idx="5308">
                  <c:v>13957</c:v>
                </c:pt>
                <c:pt idx="5309">
                  <c:v>13956</c:v>
                </c:pt>
                <c:pt idx="5310">
                  <c:v>13955</c:v>
                </c:pt>
                <c:pt idx="5311">
                  <c:v>13953</c:v>
                </c:pt>
                <c:pt idx="5312">
                  <c:v>13952</c:v>
                </c:pt>
                <c:pt idx="5313">
                  <c:v>13952</c:v>
                </c:pt>
                <c:pt idx="5314">
                  <c:v>13951</c:v>
                </c:pt>
                <c:pt idx="5315">
                  <c:v>13949</c:v>
                </c:pt>
                <c:pt idx="5316">
                  <c:v>13949</c:v>
                </c:pt>
                <c:pt idx="5317">
                  <c:v>13948</c:v>
                </c:pt>
                <c:pt idx="5318">
                  <c:v>13946</c:v>
                </c:pt>
                <c:pt idx="5319">
                  <c:v>13945</c:v>
                </c:pt>
                <c:pt idx="5320">
                  <c:v>13944</c:v>
                </c:pt>
                <c:pt idx="5321">
                  <c:v>13943</c:v>
                </c:pt>
                <c:pt idx="5322">
                  <c:v>13942</c:v>
                </c:pt>
                <c:pt idx="5323">
                  <c:v>13942</c:v>
                </c:pt>
                <c:pt idx="5324">
                  <c:v>13940</c:v>
                </c:pt>
                <c:pt idx="5325">
                  <c:v>13938</c:v>
                </c:pt>
                <c:pt idx="5326">
                  <c:v>13938</c:v>
                </c:pt>
                <c:pt idx="5327">
                  <c:v>13937</c:v>
                </c:pt>
                <c:pt idx="5328">
                  <c:v>13929</c:v>
                </c:pt>
                <c:pt idx="5329">
                  <c:v>13928</c:v>
                </c:pt>
                <c:pt idx="5330">
                  <c:v>13926</c:v>
                </c:pt>
                <c:pt idx="5331">
                  <c:v>13926</c:v>
                </c:pt>
                <c:pt idx="5332">
                  <c:v>13925</c:v>
                </c:pt>
                <c:pt idx="5333">
                  <c:v>13924</c:v>
                </c:pt>
                <c:pt idx="5334">
                  <c:v>13924</c:v>
                </c:pt>
                <c:pt idx="5335">
                  <c:v>13924</c:v>
                </c:pt>
                <c:pt idx="5336">
                  <c:v>13922</c:v>
                </c:pt>
                <c:pt idx="5337">
                  <c:v>13922</c:v>
                </c:pt>
                <c:pt idx="5338">
                  <c:v>13920</c:v>
                </c:pt>
                <c:pt idx="5339">
                  <c:v>13920</c:v>
                </c:pt>
                <c:pt idx="5340">
                  <c:v>13918</c:v>
                </c:pt>
                <c:pt idx="5341">
                  <c:v>13915</c:v>
                </c:pt>
                <c:pt idx="5342">
                  <c:v>13914</c:v>
                </c:pt>
                <c:pt idx="5343">
                  <c:v>13913</c:v>
                </c:pt>
                <c:pt idx="5344">
                  <c:v>13909</c:v>
                </c:pt>
                <c:pt idx="5345">
                  <c:v>13908</c:v>
                </c:pt>
                <c:pt idx="5346">
                  <c:v>13907</c:v>
                </c:pt>
                <c:pt idx="5347">
                  <c:v>13907</c:v>
                </c:pt>
                <c:pt idx="5348">
                  <c:v>13906</c:v>
                </c:pt>
                <c:pt idx="5349">
                  <c:v>13903</c:v>
                </c:pt>
                <c:pt idx="5350">
                  <c:v>13903</c:v>
                </c:pt>
                <c:pt idx="5351">
                  <c:v>13902</c:v>
                </c:pt>
                <c:pt idx="5352">
                  <c:v>13902</c:v>
                </c:pt>
                <c:pt idx="5353">
                  <c:v>13900</c:v>
                </c:pt>
                <c:pt idx="5354">
                  <c:v>13899</c:v>
                </c:pt>
                <c:pt idx="5355">
                  <c:v>13899</c:v>
                </c:pt>
                <c:pt idx="5356">
                  <c:v>13898</c:v>
                </c:pt>
                <c:pt idx="5357">
                  <c:v>13898</c:v>
                </c:pt>
                <c:pt idx="5358">
                  <c:v>13897</c:v>
                </c:pt>
                <c:pt idx="5359">
                  <c:v>13896</c:v>
                </c:pt>
                <c:pt idx="5360">
                  <c:v>13896</c:v>
                </c:pt>
                <c:pt idx="5361">
                  <c:v>13896</c:v>
                </c:pt>
                <c:pt idx="5362">
                  <c:v>13895</c:v>
                </c:pt>
                <c:pt idx="5363">
                  <c:v>13894</c:v>
                </c:pt>
                <c:pt idx="5364">
                  <c:v>13893</c:v>
                </c:pt>
                <c:pt idx="5365">
                  <c:v>13893</c:v>
                </c:pt>
                <c:pt idx="5366">
                  <c:v>13893</c:v>
                </c:pt>
                <c:pt idx="5367">
                  <c:v>13892</c:v>
                </c:pt>
                <c:pt idx="5368">
                  <c:v>13892</c:v>
                </c:pt>
                <c:pt idx="5369">
                  <c:v>13890</c:v>
                </c:pt>
                <c:pt idx="5370">
                  <c:v>13890</c:v>
                </c:pt>
                <c:pt idx="5371">
                  <c:v>13890</c:v>
                </c:pt>
                <c:pt idx="5372">
                  <c:v>13890</c:v>
                </c:pt>
                <c:pt idx="5373">
                  <c:v>13889</c:v>
                </c:pt>
                <c:pt idx="5374">
                  <c:v>13889</c:v>
                </c:pt>
                <c:pt idx="5375">
                  <c:v>13888</c:v>
                </c:pt>
                <c:pt idx="5376">
                  <c:v>13886</c:v>
                </c:pt>
                <c:pt idx="5377">
                  <c:v>13885</c:v>
                </c:pt>
                <c:pt idx="5378">
                  <c:v>13884</c:v>
                </c:pt>
                <c:pt idx="5379">
                  <c:v>13884</c:v>
                </c:pt>
                <c:pt idx="5380">
                  <c:v>13883</c:v>
                </c:pt>
                <c:pt idx="5381">
                  <c:v>13882</c:v>
                </c:pt>
                <c:pt idx="5382">
                  <c:v>13882</c:v>
                </c:pt>
                <c:pt idx="5383">
                  <c:v>13881</c:v>
                </c:pt>
                <c:pt idx="5384">
                  <c:v>13881</c:v>
                </c:pt>
                <c:pt idx="5385">
                  <c:v>13880</c:v>
                </c:pt>
                <c:pt idx="5386">
                  <c:v>13879</c:v>
                </c:pt>
                <c:pt idx="5387">
                  <c:v>13878</c:v>
                </c:pt>
                <c:pt idx="5388">
                  <c:v>13876</c:v>
                </c:pt>
                <c:pt idx="5389">
                  <c:v>13875</c:v>
                </c:pt>
                <c:pt idx="5390">
                  <c:v>13875</c:v>
                </c:pt>
                <c:pt idx="5391">
                  <c:v>13873</c:v>
                </c:pt>
                <c:pt idx="5392">
                  <c:v>13873</c:v>
                </c:pt>
                <c:pt idx="5393">
                  <c:v>13872</c:v>
                </c:pt>
                <c:pt idx="5394">
                  <c:v>13870</c:v>
                </c:pt>
                <c:pt idx="5395">
                  <c:v>13868</c:v>
                </c:pt>
                <c:pt idx="5396">
                  <c:v>13866</c:v>
                </c:pt>
                <c:pt idx="5397">
                  <c:v>13865</c:v>
                </c:pt>
                <c:pt idx="5398">
                  <c:v>13865</c:v>
                </c:pt>
                <c:pt idx="5399">
                  <c:v>13865</c:v>
                </c:pt>
                <c:pt idx="5400">
                  <c:v>13864</c:v>
                </c:pt>
                <c:pt idx="5401">
                  <c:v>13862</c:v>
                </c:pt>
                <c:pt idx="5402">
                  <c:v>13861</c:v>
                </c:pt>
                <c:pt idx="5403">
                  <c:v>13861</c:v>
                </c:pt>
                <c:pt idx="5404">
                  <c:v>13861</c:v>
                </c:pt>
                <c:pt idx="5405">
                  <c:v>13860</c:v>
                </c:pt>
                <c:pt idx="5406">
                  <c:v>13859</c:v>
                </c:pt>
                <c:pt idx="5407">
                  <c:v>13859</c:v>
                </c:pt>
                <c:pt idx="5408">
                  <c:v>13857</c:v>
                </c:pt>
                <c:pt idx="5409">
                  <c:v>13856</c:v>
                </c:pt>
                <c:pt idx="5410">
                  <c:v>13855</c:v>
                </c:pt>
                <c:pt idx="5411">
                  <c:v>13855</c:v>
                </c:pt>
                <c:pt idx="5412">
                  <c:v>13854</c:v>
                </c:pt>
                <c:pt idx="5413">
                  <c:v>13851</c:v>
                </c:pt>
                <c:pt idx="5414">
                  <c:v>13849</c:v>
                </c:pt>
                <c:pt idx="5415">
                  <c:v>13849</c:v>
                </c:pt>
                <c:pt idx="5416">
                  <c:v>13847</c:v>
                </c:pt>
                <c:pt idx="5417">
                  <c:v>13847</c:v>
                </c:pt>
                <c:pt idx="5418">
                  <c:v>13847</c:v>
                </c:pt>
                <c:pt idx="5419">
                  <c:v>13846</c:v>
                </c:pt>
                <c:pt idx="5420">
                  <c:v>13845</c:v>
                </c:pt>
                <c:pt idx="5421">
                  <c:v>13843</c:v>
                </c:pt>
                <c:pt idx="5422">
                  <c:v>13843</c:v>
                </c:pt>
                <c:pt idx="5423">
                  <c:v>13843</c:v>
                </c:pt>
                <c:pt idx="5424">
                  <c:v>13843</c:v>
                </c:pt>
                <c:pt idx="5425">
                  <c:v>13841</c:v>
                </c:pt>
                <c:pt idx="5426">
                  <c:v>13840</c:v>
                </c:pt>
                <c:pt idx="5427">
                  <c:v>13838</c:v>
                </c:pt>
                <c:pt idx="5428">
                  <c:v>13838</c:v>
                </c:pt>
                <c:pt idx="5429">
                  <c:v>13838</c:v>
                </c:pt>
                <c:pt idx="5430">
                  <c:v>13836</c:v>
                </c:pt>
                <c:pt idx="5431">
                  <c:v>13835</c:v>
                </c:pt>
                <c:pt idx="5432">
                  <c:v>13834</c:v>
                </c:pt>
                <c:pt idx="5433">
                  <c:v>13834</c:v>
                </c:pt>
                <c:pt idx="5434">
                  <c:v>13834</c:v>
                </c:pt>
                <c:pt idx="5435">
                  <c:v>13834</c:v>
                </c:pt>
                <c:pt idx="5436">
                  <c:v>13834</c:v>
                </c:pt>
                <c:pt idx="5437">
                  <c:v>13833</c:v>
                </c:pt>
                <c:pt idx="5438">
                  <c:v>13833</c:v>
                </c:pt>
                <c:pt idx="5439">
                  <c:v>13833</c:v>
                </c:pt>
                <c:pt idx="5440">
                  <c:v>13832</c:v>
                </c:pt>
                <c:pt idx="5441">
                  <c:v>13832</c:v>
                </c:pt>
                <c:pt idx="5442">
                  <c:v>13830</c:v>
                </c:pt>
                <c:pt idx="5443">
                  <c:v>13829</c:v>
                </c:pt>
                <c:pt idx="5444">
                  <c:v>13829</c:v>
                </c:pt>
                <c:pt idx="5445">
                  <c:v>13828</c:v>
                </c:pt>
                <c:pt idx="5446">
                  <c:v>13828</c:v>
                </c:pt>
                <c:pt idx="5447">
                  <c:v>13827</c:v>
                </c:pt>
                <c:pt idx="5448">
                  <c:v>13825</c:v>
                </c:pt>
                <c:pt idx="5449">
                  <c:v>13825</c:v>
                </c:pt>
                <c:pt idx="5450">
                  <c:v>13823</c:v>
                </c:pt>
                <c:pt idx="5451">
                  <c:v>13823</c:v>
                </c:pt>
                <c:pt idx="5452">
                  <c:v>13822</c:v>
                </c:pt>
                <c:pt idx="5453">
                  <c:v>13821</c:v>
                </c:pt>
                <c:pt idx="5454">
                  <c:v>13819</c:v>
                </c:pt>
                <c:pt idx="5455">
                  <c:v>13818</c:v>
                </c:pt>
                <c:pt idx="5456">
                  <c:v>13818</c:v>
                </c:pt>
                <c:pt idx="5457">
                  <c:v>13817</c:v>
                </c:pt>
                <c:pt idx="5458">
                  <c:v>13816</c:v>
                </c:pt>
                <c:pt idx="5459">
                  <c:v>13813</c:v>
                </c:pt>
                <c:pt idx="5460">
                  <c:v>13812</c:v>
                </c:pt>
                <c:pt idx="5461">
                  <c:v>13811</c:v>
                </c:pt>
                <c:pt idx="5462">
                  <c:v>13808</c:v>
                </c:pt>
                <c:pt idx="5463">
                  <c:v>13808</c:v>
                </c:pt>
                <c:pt idx="5464">
                  <c:v>13808</c:v>
                </c:pt>
                <c:pt idx="5465">
                  <c:v>13807</c:v>
                </c:pt>
                <c:pt idx="5466">
                  <c:v>13805</c:v>
                </c:pt>
                <c:pt idx="5467">
                  <c:v>13805</c:v>
                </c:pt>
                <c:pt idx="5468">
                  <c:v>13804</c:v>
                </c:pt>
                <c:pt idx="5469">
                  <c:v>13804</c:v>
                </c:pt>
                <c:pt idx="5470">
                  <c:v>13802</c:v>
                </c:pt>
                <c:pt idx="5471">
                  <c:v>13801</c:v>
                </c:pt>
                <c:pt idx="5472">
                  <c:v>13800</c:v>
                </c:pt>
                <c:pt idx="5473">
                  <c:v>13799</c:v>
                </c:pt>
                <c:pt idx="5474">
                  <c:v>13799</c:v>
                </c:pt>
                <c:pt idx="5475">
                  <c:v>13796</c:v>
                </c:pt>
                <c:pt idx="5476">
                  <c:v>13795</c:v>
                </c:pt>
                <c:pt idx="5477">
                  <c:v>13794</c:v>
                </c:pt>
                <c:pt idx="5478">
                  <c:v>13793</c:v>
                </c:pt>
                <c:pt idx="5479">
                  <c:v>13791</c:v>
                </c:pt>
                <c:pt idx="5480">
                  <c:v>13791</c:v>
                </c:pt>
                <c:pt idx="5481">
                  <c:v>13791</c:v>
                </c:pt>
                <c:pt idx="5482">
                  <c:v>13789</c:v>
                </c:pt>
                <c:pt idx="5483">
                  <c:v>13787</c:v>
                </c:pt>
                <c:pt idx="5484">
                  <c:v>13787</c:v>
                </c:pt>
                <c:pt idx="5485">
                  <c:v>13785</c:v>
                </c:pt>
                <c:pt idx="5486">
                  <c:v>13783</c:v>
                </c:pt>
                <c:pt idx="5487">
                  <c:v>13783</c:v>
                </c:pt>
                <c:pt idx="5488">
                  <c:v>13783</c:v>
                </c:pt>
                <c:pt idx="5489">
                  <c:v>13783</c:v>
                </c:pt>
                <c:pt idx="5490">
                  <c:v>13782</c:v>
                </c:pt>
                <c:pt idx="5491">
                  <c:v>13782</c:v>
                </c:pt>
                <c:pt idx="5492">
                  <c:v>13782</c:v>
                </c:pt>
                <c:pt idx="5493">
                  <c:v>13778</c:v>
                </c:pt>
                <c:pt idx="5494">
                  <c:v>13777</c:v>
                </c:pt>
                <c:pt idx="5495">
                  <c:v>13777</c:v>
                </c:pt>
                <c:pt idx="5496">
                  <c:v>13777</c:v>
                </c:pt>
                <c:pt idx="5497">
                  <c:v>13776</c:v>
                </c:pt>
                <c:pt idx="5498">
                  <c:v>13776</c:v>
                </c:pt>
                <c:pt idx="5499">
                  <c:v>13775</c:v>
                </c:pt>
                <c:pt idx="5500">
                  <c:v>13773</c:v>
                </c:pt>
                <c:pt idx="5501">
                  <c:v>13770</c:v>
                </c:pt>
                <c:pt idx="5502">
                  <c:v>13770</c:v>
                </c:pt>
                <c:pt idx="5503">
                  <c:v>13769</c:v>
                </c:pt>
                <c:pt idx="5504">
                  <c:v>13768</c:v>
                </c:pt>
                <c:pt idx="5505">
                  <c:v>13768</c:v>
                </c:pt>
                <c:pt idx="5506">
                  <c:v>13767</c:v>
                </c:pt>
                <c:pt idx="5507">
                  <c:v>13764</c:v>
                </c:pt>
                <c:pt idx="5508">
                  <c:v>13764</c:v>
                </c:pt>
                <c:pt idx="5509">
                  <c:v>13763</c:v>
                </c:pt>
                <c:pt idx="5510">
                  <c:v>13762</c:v>
                </c:pt>
                <c:pt idx="5511">
                  <c:v>13761</c:v>
                </c:pt>
                <c:pt idx="5512">
                  <c:v>13760</c:v>
                </c:pt>
                <c:pt idx="5513">
                  <c:v>13758</c:v>
                </c:pt>
                <c:pt idx="5514">
                  <c:v>13758</c:v>
                </c:pt>
                <c:pt idx="5515">
                  <c:v>13758</c:v>
                </c:pt>
                <c:pt idx="5516">
                  <c:v>13757</c:v>
                </c:pt>
                <c:pt idx="5517">
                  <c:v>13756</c:v>
                </c:pt>
                <c:pt idx="5518">
                  <c:v>13756</c:v>
                </c:pt>
                <c:pt idx="5519">
                  <c:v>13755</c:v>
                </c:pt>
                <c:pt idx="5520">
                  <c:v>13754</c:v>
                </c:pt>
                <c:pt idx="5521">
                  <c:v>13752</c:v>
                </c:pt>
                <c:pt idx="5522">
                  <c:v>13752</c:v>
                </c:pt>
                <c:pt idx="5523">
                  <c:v>13749</c:v>
                </c:pt>
                <c:pt idx="5524">
                  <c:v>13749</c:v>
                </c:pt>
                <c:pt idx="5525">
                  <c:v>13747</c:v>
                </c:pt>
                <c:pt idx="5526">
                  <c:v>13746</c:v>
                </c:pt>
                <c:pt idx="5527">
                  <c:v>13745</c:v>
                </c:pt>
                <c:pt idx="5528">
                  <c:v>13744</c:v>
                </c:pt>
                <c:pt idx="5529">
                  <c:v>13743</c:v>
                </c:pt>
                <c:pt idx="5530">
                  <c:v>13741</c:v>
                </c:pt>
                <c:pt idx="5531">
                  <c:v>13740</c:v>
                </c:pt>
                <c:pt idx="5532">
                  <c:v>13739</c:v>
                </c:pt>
                <c:pt idx="5533">
                  <c:v>13739</c:v>
                </c:pt>
                <c:pt idx="5534">
                  <c:v>13737</c:v>
                </c:pt>
                <c:pt idx="5535">
                  <c:v>13735</c:v>
                </c:pt>
                <c:pt idx="5536">
                  <c:v>13733</c:v>
                </c:pt>
                <c:pt idx="5537">
                  <c:v>13733</c:v>
                </c:pt>
                <c:pt idx="5538">
                  <c:v>13732</c:v>
                </c:pt>
                <c:pt idx="5539">
                  <c:v>13732</c:v>
                </c:pt>
                <c:pt idx="5540">
                  <c:v>13729</c:v>
                </c:pt>
                <c:pt idx="5541">
                  <c:v>13727</c:v>
                </c:pt>
                <c:pt idx="5542">
                  <c:v>13726</c:v>
                </c:pt>
                <c:pt idx="5543">
                  <c:v>13726</c:v>
                </c:pt>
                <c:pt idx="5544">
                  <c:v>13725</c:v>
                </c:pt>
                <c:pt idx="5545">
                  <c:v>13725</c:v>
                </c:pt>
                <c:pt idx="5546">
                  <c:v>13722</c:v>
                </c:pt>
                <c:pt idx="5547">
                  <c:v>13721</c:v>
                </c:pt>
                <c:pt idx="5548">
                  <c:v>13721</c:v>
                </c:pt>
                <c:pt idx="5549">
                  <c:v>13721</c:v>
                </c:pt>
                <c:pt idx="5550">
                  <c:v>13718</c:v>
                </c:pt>
                <c:pt idx="5551">
                  <c:v>13717</c:v>
                </c:pt>
                <c:pt idx="5552">
                  <c:v>13716</c:v>
                </c:pt>
                <c:pt idx="5553">
                  <c:v>13716</c:v>
                </c:pt>
                <c:pt idx="5554">
                  <c:v>13713</c:v>
                </c:pt>
                <c:pt idx="5555">
                  <c:v>13713</c:v>
                </c:pt>
                <c:pt idx="5556">
                  <c:v>13712</c:v>
                </c:pt>
                <c:pt idx="5557">
                  <c:v>13712</c:v>
                </c:pt>
                <c:pt idx="5558">
                  <c:v>13712</c:v>
                </c:pt>
                <c:pt idx="5559">
                  <c:v>13711</c:v>
                </c:pt>
                <c:pt idx="5560">
                  <c:v>13710</c:v>
                </c:pt>
                <c:pt idx="5561">
                  <c:v>13709</c:v>
                </c:pt>
                <c:pt idx="5562">
                  <c:v>13709</c:v>
                </c:pt>
                <c:pt idx="5563">
                  <c:v>13709</c:v>
                </c:pt>
                <c:pt idx="5564">
                  <c:v>13707</c:v>
                </c:pt>
                <c:pt idx="5565">
                  <c:v>13707</c:v>
                </c:pt>
                <c:pt idx="5566">
                  <c:v>13705</c:v>
                </c:pt>
                <c:pt idx="5567">
                  <c:v>13704</c:v>
                </c:pt>
                <c:pt idx="5568">
                  <c:v>13703</c:v>
                </c:pt>
                <c:pt idx="5569">
                  <c:v>13702</c:v>
                </c:pt>
                <c:pt idx="5570">
                  <c:v>13700</c:v>
                </c:pt>
                <c:pt idx="5571">
                  <c:v>13697</c:v>
                </c:pt>
                <c:pt idx="5572">
                  <c:v>13695</c:v>
                </c:pt>
                <c:pt idx="5573">
                  <c:v>13694</c:v>
                </c:pt>
                <c:pt idx="5574">
                  <c:v>13693</c:v>
                </c:pt>
                <c:pt idx="5575">
                  <c:v>13693</c:v>
                </c:pt>
                <c:pt idx="5576">
                  <c:v>13690</c:v>
                </c:pt>
                <c:pt idx="5577">
                  <c:v>13687</c:v>
                </c:pt>
                <c:pt idx="5578">
                  <c:v>13685</c:v>
                </c:pt>
                <c:pt idx="5579">
                  <c:v>13684</c:v>
                </c:pt>
                <c:pt idx="5580">
                  <c:v>13682</c:v>
                </c:pt>
                <c:pt idx="5581">
                  <c:v>13681</c:v>
                </c:pt>
                <c:pt idx="5582">
                  <c:v>13680</c:v>
                </c:pt>
                <c:pt idx="5583">
                  <c:v>13679</c:v>
                </c:pt>
                <c:pt idx="5584">
                  <c:v>13675</c:v>
                </c:pt>
                <c:pt idx="5585">
                  <c:v>13674</c:v>
                </c:pt>
                <c:pt idx="5586">
                  <c:v>13672</c:v>
                </c:pt>
                <c:pt idx="5587">
                  <c:v>13665</c:v>
                </c:pt>
                <c:pt idx="5588">
                  <c:v>13664</c:v>
                </c:pt>
                <c:pt idx="5589">
                  <c:v>13662</c:v>
                </c:pt>
                <c:pt idx="5590">
                  <c:v>13657</c:v>
                </c:pt>
                <c:pt idx="5591">
                  <c:v>13651</c:v>
                </c:pt>
                <c:pt idx="5592">
                  <c:v>13649</c:v>
                </c:pt>
                <c:pt idx="5593">
                  <c:v>13649</c:v>
                </c:pt>
                <c:pt idx="5594">
                  <c:v>13646</c:v>
                </c:pt>
                <c:pt idx="5595">
                  <c:v>13645</c:v>
                </c:pt>
                <c:pt idx="5596">
                  <c:v>13644</c:v>
                </c:pt>
                <c:pt idx="5597">
                  <c:v>13643</c:v>
                </c:pt>
                <c:pt idx="5598">
                  <c:v>13640</c:v>
                </c:pt>
                <c:pt idx="5599">
                  <c:v>13637</c:v>
                </c:pt>
                <c:pt idx="5600">
                  <c:v>13636</c:v>
                </c:pt>
                <c:pt idx="5601">
                  <c:v>13629</c:v>
                </c:pt>
                <c:pt idx="5602">
                  <c:v>13628</c:v>
                </c:pt>
                <c:pt idx="5603">
                  <c:v>13628</c:v>
                </c:pt>
                <c:pt idx="5604">
                  <c:v>13624</c:v>
                </c:pt>
                <c:pt idx="5605">
                  <c:v>13623</c:v>
                </c:pt>
                <c:pt idx="5606">
                  <c:v>13621</c:v>
                </c:pt>
                <c:pt idx="5607">
                  <c:v>13621</c:v>
                </c:pt>
                <c:pt idx="5608">
                  <c:v>13620</c:v>
                </c:pt>
                <c:pt idx="5609">
                  <c:v>13620</c:v>
                </c:pt>
                <c:pt idx="5610">
                  <c:v>13619</c:v>
                </c:pt>
                <c:pt idx="5611">
                  <c:v>13618</c:v>
                </c:pt>
                <c:pt idx="5612">
                  <c:v>13617</c:v>
                </c:pt>
                <c:pt idx="5613">
                  <c:v>13615</c:v>
                </c:pt>
                <c:pt idx="5614">
                  <c:v>13615</c:v>
                </c:pt>
                <c:pt idx="5615">
                  <c:v>13614</c:v>
                </c:pt>
                <c:pt idx="5616">
                  <c:v>13614</c:v>
                </c:pt>
                <c:pt idx="5617">
                  <c:v>13605</c:v>
                </c:pt>
                <c:pt idx="5618">
                  <c:v>13605</c:v>
                </c:pt>
                <c:pt idx="5619">
                  <c:v>13599</c:v>
                </c:pt>
                <c:pt idx="5620">
                  <c:v>13599</c:v>
                </c:pt>
                <c:pt idx="5621">
                  <c:v>13597</c:v>
                </c:pt>
                <c:pt idx="5622">
                  <c:v>13597</c:v>
                </c:pt>
                <c:pt idx="5623">
                  <c:v>13597</c:v>
                </c:pt>
                <c:pt idx="5624">
                  <c:v>13595</c:v>
                </c:pt>
                <c:pt idx="5625">
                  <c:v>13595</c:v>
                </c:pt>
                <c:pt idx="5626">
                  <c:v>13595</c:v>
                </c:pt>
                <c:pt idx="5627">
                  <c:v>13594</c:v>
                </c:pt>
                <c:pt idx="5628">
                  <c:v>13594</c:v>
                </c:pt>
                <c:pt idx="5629">
                  <c:v>13593</c:v>
                </c:pt>
                <c:pt idx="5630">
                  <c:v>13589</c:v>
                </c:pt>
                <c:pt idx="5631">
                  <c:v>13589</c:v>
                </c:pt>
                <c:pt idx="5632">
                  <c:v>13588</c:v>
                </c:pt>
                <c:pt idx="5633">
                  <c:v>13587</c:v>
                </c:pt>
                <c:pt idx="5634">
                  <c:v>13586</c:v>
                </c:pt>
                <c:pt idx="5635">
                  <c:v>13585</c:v>
                </c:pt>
                <c:pt idx="5636">
                  <c:v>13582</c:v>
                </c:pt>
                <c:pt idx="5637">
                  <c:v>13581</c:v>
                </c:pt>
                <c:pt idx="5638">
                  <c:v>13581</c:v>
                </c:pt>
                <c:pt idx="5639">
                  <c:v>13581</c:v>
                </c:pt>
                <c:pt idx="5640">
                  <c:v>13581</c:v>
                </c:pt>
                <c:pt idx="5641">
                  <c:v>13580</c:v>
                </c:pt>
                <c:pt idx="5642">
                  <c:v>13579</c:v>
                </c:pt>
                <c:pt idx="5643">
                  <c:v>13572</c:v>
                </c:pt>
                <c:pt idx="5644">
                  <c:v>13572</c:v>
                </c:pt>
                <c:pt idx="5645">
                  <c:v>13571</c:v>
                </c:pt>
                <c:pt idx="5646">
                  <c:v>13569</c:v>
                </c:pt>
                <c:pt idx="5647">
                  <c:v>13568</c:v>
                </c:pt>
                <c:pt idx="5648">
                  <c:v>13567</c:v>
                </c:pt>
                <c:pt idx="5649">
                  <c:v>13564</c:v>
                </c:pt>
                <c:pt idx="5650">
                  <c:v>13561</c:v>
                </c:pt>
                <c:pt idx="5651">
                  <c:v>13560</c:v>
                </c:pt>
                <c:pt idx="5652">
                  <c:v>13559</c:v>
                </c:pt>
                <c:pt idx="5653">
                  <c:v>13558</c:v>
                </c:pt>
                <c:pt idx="5654">
                  <c:v>13558</c:v>
                </c:pt>
                <c:pt idx="5655">
                  <c:v>13557</c:v>
                </c:pt>
                <c:pt idx="5656">
                  <c:v>13557</c:v>
                </c:pt>
                <c:pt idx="5657">
                  <c:v>13556</c:v>
                </c:pt>
                <c:pt idx="5658">
                  <c:v>13555</c:v>
                </c:pt>
                <c:pt idx="5659">
                  <c:v>13555</c:v>
                </c:pt>
                <c:pt idx="5660">
                  <c:v>13551</c:v>
                </c:pt>
                <c:pt idx="5661">
                  <c:v>13550</c:v>
                </c:pt>
                <c:pt idx="5662">
                  <c:v>13550</c:v>
                </c:pt>
                <c:pt idx="5663">
                  <c:v>13550</c:v>
                </c:pt>
                <c:pt idx="5664">
                  <c:v>13549</c:v>
                </c:pt>
                <c:pt idx="5665">
                  <c:v>13548</c:v>
                </c:pt>
                <c:pt idx="5666">
                  <c:v>13548</c:v>
                </c:pt>
                <c:pt idx="5667">
                  <c:v>13547</c:v>
                </c:pt>
                <c:pt idx="5668">
                  <c:v>13545</c:v>
                </c:pt>
                <c:pt idx="5669">
                  <c:v>13545</c:v>
                </c:pt>
                <c:pt idx="5670">
                  <c:v>13544</c:v>
                </c:pt>
                <c:pt idx="5671">
                  <c:v>13543</c:v>
                </c:pt>
                <c:pt idx="5672">
                  <c:v>13542</c:v>
                </c:pt>
                <c:pt idx="5673">
                  <c:v>13541</c:v>
                </c:pt>
                <c:pt idx="5674">
                  <c:v>13538</c:v>
                </c:pt>
                <c:pt idx="5675">
                  <c:v>13538</c:v>
                </c:pt>
                <c:pt idx="5676">
                  <c:v>13537</c:v>
                </c:pt>
                <c:pt idx="5677">
                  <c:v>13535</c:v>
                </c:pt>
                <c:pt idx="5678">
                  <c:v>13535</c:v>
                </c:pt>
                <c:pt idx="5679">
                  <c:v>13534</c:v>
                </c:pt>
                <c:pt idx="5680">
                  <c:v>13532</c:v>
                </c:pt>
                <c:pt idx="5681">
                  <c:v>13531</c:v>
                </c:pt>
                <c:pt idx="5682">
                  <c:v>13530</c:v>
                </c:pt>
                <c:pt idx="5683">
                  <c:v>13529</c:v>
                </c:pt>
                <c:pt idx="5684">
                  <c:v>13529</c:v>
                </c:pt>
                <c:pt idx="5685">
                  <c:v>13528</c:v>
                </c:pt>
                <c:pt idx="5686">
                  <c:v>13526</c:v>
                </c:pt>
                <c:pt idx="5687">
                  <c:v>13524</c:v>
                </c:pt>
                <c:pt idx="5688">
                  <c:v>13523</c:v>
                </c:pt>
                <c:pt idx="5689">
                  <c:v>13522</c:v>
                </c:pt>
                <c:pt idx="5690">
                  <c:v>13521</c:v>
                </c:pt>
                <c:pt idx="5691">
                  <c:v>13516</c:v>
                </c:pt>
                <c:pt idx="5692">
                  <c:v>13516</c:v>
                </c:pt>
                <c:pt idx="5693">
                  <c:v>13511</c:v>
                </c:pt>
                <c:pt idx="5694">
                  <c:v>13511</c:v>
                </c:pt>
                <c:pt idx="5695">
                  <c:v>13509</c:v>
                </c:pt>
                <c:pt idx="5696">
                  <c:v>13509</c:v>
                </c:pt>
                <c:pt idx="5697">
                  <c:v>13508</c:v>
                </c:pt>
                <c:pt idx="5698">
                  <c:v>13507</c:v>
                </c:pt>
                <c:pt idx="5699">
                  <c:v>13504</c:v>
                </c:pt>
                <c:pt idx="5700">
                  <c:v>13499</c:v>
                </c:pt>
                <c:pt idx="5701">
                  <c:v>13499</c:v>
                </c:pt>
                <c:pt idx="5702">
                  <c:v>13498</c:v>
                </c:pt>
                <c:pt idx="5703">
                  <c:v>13497</c:v>
                </c:pt>
                <c:pt idx="5704">
                  <c:v>13497</c:v>
                </c:pt>
                <c:pt idx="5705">
                  <c:v>13497</c:v>
                </c:pt>
                <c:pt idx="5706">
                  <c:v>13496</c:v>
                </c:pt>
                <c:pt idx="5707">
                  <c:v>13496</c:v>
                </c:pt>
                <c:pt idx="5708">
                  <c:v>13495</c:v>
                </c:pt>
                <c:pt idx="5709">
                  <c:v>13494</c:v>
                </c:pt>
                <c:pt idx="5710">
                  <c:v>13493</c:v>
                </c:pt>
                <c:pt idx="5711">
                  <c:v>13492</c:v>
                </c:pt>
                <c:pt idx="5712">
                  <c:v>13492</c:v>
                </c:pt>
                <c:pt idx="5713">
                  <c:v>13490</c:v>
                </c:pt>
                <c:pt idx="5714">
                  <c:v>13487</c:v>
                </c:pt>
                <c:pt idx="5715">
                  <c:v>13484</c:v>
                </c:pt>
                <c:pt idx="5716">
                  <c:v>13483</c:v>
                </c:pt>
                <c:pt idx="5717">
                  <c:v>13482</c:v>
                </c:pt>
                <c:pt idx="5718">
                  <c:v>13481</c:v>
                </c:pt>
                <c:pt idx="5719">
                  <c:v>13481</c:v>
                </c:pt>
                <c:pt idx="5720">
                  <c:v>13479</c:v>
                </c:pt>
                <c:pt idx="5721">
                  <c:v>13478</c:v>
                </c:pt>
                <c:pt idx="5722">
                  <c:v>13478</c:v>
                </c:pt>
                <c:pt idx="5723">
                  <c:v>13475</c:v>
                </c:pt>
                <c:pt idx="5724">
                  <c:v>13474</c:v>
                </c:pt>
                <c:pt idx="5725">
                  <c:v>13474</c:v>
                </c:pt>
                <c:pt idx="5726">
                  <c:v>13474</c:v>
                </c:pt>
                <c:pt idx="5727">
                  <c:v>13474</c:v>
                </c:pt>
                <c:pt idx="5728">
                  <c:v>13473</c:v>
                </c:pt>
                <c:pt idx="5729">
                  <c:v>13470</c:v>
                </c:pt>
                <c:pt idx="5730">
                  <c:v>13469</c:v>
                </c:pt>
                <c:pt idx="5731">
                  <c:v>13468</c:v>
                </c:pt>
                <c:pt idx="5732">
                  <c:v>13468</c:v>
                </c:pt>
                <c:pt idx="5733">
                  <c:v>13467</c:v>
                </c:pt>
                <c:pt idx="5734">
                  <c:v>13466</c:v>
                </c:pt>
                <c:pt idx="5735">
                  <c:v>13465</c:v>
                </c:pt>
                <c:pt idx="5736">
                  <c:v>13461</c:v>
                </c:pt>
                <c:pt idx="5737">
                  <c:v>13459</c:v>
                </c:pt>
                <c:pt idx="5738">
                  <c:v>13459</c:v>
                </c:pt>
                <c:pt idx="5739">
                  <c:v>13457</c:v>
                </c:pt>
                <c:pt idx="5740">
                  <c:v>13456</c:v>
                </c:pt>
                <c:pt idx="5741">
                  <c:v>13454</c:v>
                </c:pt>
                <c:pt idx="5742">
                  <c:v>13453</c:v>
                </c:pt>
                <c:pt idx="5743">
                  <c:v>13452</c:v>
                </c:pt>
                <c:pt idx="5744">
                  <c:v>13452</c:v>
                </c:pt>
                <c:pt idx="5745">
                  <c:v>13452</c:v>
                </c:pt>
                <c:pt idx="5746">
                  <c:v>13450</c:v>
                </c:pt>
                <c:pt idx="5747">
                  <c:v>13448</c:v>
                </c:pt>
                <c:pt idx="5748">
                  <c:v>13447</c:v>
                </c:pt>
                <c:pt idx="5749">
                  <c:v>13446</c:v>
                </c:pt>
                <c:pt idx="5750">
                  <c:v>13444</c:v>
                </c:pt>
                <c:pt idx="5751">
                  <c:v>13440</c:v>
                </c:pt>
                <c:pt idx="5752">
                  <c:v>13439</c:v>
                </c:pt>
                <c:pt idx="5753">
                  <c:v>13437</c:v>
                </c:pt>
                <c:pt idx="5754">
                  <c:v>13436</c:v>
                </c:pt>
                <c:pt idx="5755">
                  <c:v>13433</c:v>
                </c:pt>
                <c:pt idx="5756">
                  <c:v>13431</c:v>
                </c:pt>
                <c:pt idx="5757">
                  <c:v>13431</c:v>
                </c:pt>
                <c:pt idx="5758">
                  <c:v>13430</c:v>
                </c:pt>
                <c:pt idx="5759">
                  <c:v>13428</c:v>
                </c:pt>
                <c:pt idx="5760">
                  <c:v>13427</c:v>
                </c:pt>
                <c:pt idx="5761">
                  <c:v>13423</c:v>
                </c:pt>
                <c:pt idx="5762">
                  <c:v>13422</c:v>
                </c:pt>
                <c:pt idx="5763">
                  <c:v>13422</c:v>
                </c:pt>
                <c:pt idx="5764">
                  <c:v>13419</c:v>
                </c:pt>
                <c:pt idx="5765">
                  <c:v>13418</c:v>
                </c:pt>
                <c:pt idx="5766">
                  <c:v>13417</c:v>
                </c:pt>
                <c:pt idx="5767">
                  <c:v>13417</c:v>
                </c:pt>
                <c:pt idx="5768">
                  <c:v>13417</c:v>
                </c:pt>
                <c:pt idx="5769">
                  <c:v>13417</c:v>
                </c:pt>
                <c:pt idx="5770">
                  <c:v>13416</c:v>
                </c:pt>
                <c:pt idx="5771">
                  <c:v>13413</c:v>
                </c:pt>
                <c:pt idx="5772">
                  <c:v>13413</c:v>
                </c:pt>
                <c:pt idx="5773">
                  <c:v>13410</c:v>
                </c:pt>
                <c:pt idx="5774">
                  <c:v>13409</c:v>
                </c:pt>
                <c:pt idx="5775">
                  <c:v>13408</c:v>
                </c:pt>
                <c:pt idx="5776">
                  <c:v>13407</c:v>
                </c:pt>
                <c:pt idx="5777">
                  <c:v>13407</c:v>
                </c:pt>
                <c:pt idx="5778">
                  <c:v>13406</c:v>
                </c:pt>
                <c:pt idx="5779">
                  <c:v>13405</c:v>
                </c:pt>
                <c:pt idx="5780">
                  <c:v>13405</c:v>
                </c:pt>
                <c:pt idx="5781">
                  <c:v>13404</c:v>
                </c:pt>
                <c:pt idx="5782">
                  <c:v>13402</c:v>
                </c:pt>
                <c:pt idx="5783">
                  <c:v>13402</c:v>
                </c:pt>
                <c:pt idx="5784">
                  <c:v>13402</c:v>
                </c:pt>
                <c:pt idx="5785">
                  <c:v>13402</c:v>
                </c:pt>
                <c:pt idx="5786">
                  <c:v>13399</c:v>
                </c:pt>
                <c:pt idx="5787">
                  <c:v>13396</c:v>
                </c:pt>
                <c:pt idx="5788">
                  <c:v>13394</c:v>
                </c:pt>
                <c:pt idx="5789">
                  <c:v>13391</c:v>
                </c:pt>
                <c:pt idx="5790">
                  <c:v>13389</c:v>
                </c:pt>
                <c:pt idx="5791">
                  <c:v>13388</c:v>
                </c:pt>
                <c:pt idx="5792">
                  <c:v>13385</c:v>
                </c:pt>
                <c:pt idx="5793">
                  <c:v>13384</c:v>
                </c:pt>
                <c:pt idx="5794">
                  <c:v>13379</c:v>
                </c:pt>
                <c:pt idx="5795">
                  <c:v>13376</c:v>
                </c:pt>
                <c:pt idx="5796">
                  <c:v>13375</c:v>
                </c:pt>
                <c:pt idx="5797">
                  <c:v>13375</c:v>
                </c:pt>
                <c:pt idx="5798">
                  <c:v>13375</c:v>
                </c:pt>
                <c:pt idx="5799">
                  <c:v>13375</c:v>
                </c:pt>
                <c:pt idx="5800">
                  <c:v>13373</c:v>
                </c:pt>
                <c:pt idx="5801">
                  <c:v>13370</c:v>
                </c:pt>
                <c:pt idx="5802">
                  <c:v>13369</c:v>
                </c:pt>
                <c:pt idx="5803">
                  <c:v>13369</c:v>
                </c:pt>
                <c:pt idx="5804">
                  <c:v>13369</c:v>
                </c:pt>
                <c:pt idx="5805">
                  <c:v>13369</c:v>
                </c:pt>
                <c:pt idx="5806">
                  <c:v>13368</c:v>
                </c:pt>
                <c:pt idx="5807">
                  <c:v>13367</c:v>
                </c:pt>
                <c:pt idx="5808">
                  <c:v>13366</c:v>
                </c:pt>
                <c:pt idx="5809">
                  <c:v>13365</c:v>
                </c:pt>
                <c:pt idx="5810">
                  <c:v>13365</c:v>
                </c:pt>
                <c:pt idx="5811">
                  <c:v>13365</c:v>
                </c:pt>
                <c:pt idx="5812">
                  <c:v>13364</c:v>
                </c:pt>
                <c:pt idx="5813">
                  <c:v>13363</c:v>
                </c:pt>
                <c:pt idx="5814">
                  <c:v>13362</c:v>
                </c:pt>
                <c:pt idx="5815">
                  <c:v>13360</c:v>
                </c:pt>
                <c:pt idx="5816">
                  <c:v>13360</c:v>
                </c:pt>
                <c:pt idx="5817">
                  <c:v>13356</c:v>
                </c:pt>
                <c:pt idx="5818">
                  <c:v>13355</c:v>
                </c:pt>
                <c:pt idx="5819">
                  <c:v>13353</c:v>
                </c:pt>
                <c:pt idx="5820">
                  <c:v>13351</c:v>
                </c:pt>
                <c:pt idx="5821">
                  <c:v>13348</c:v>
                </c:pt>
                <c:pt idx="5822">
                  <c:v>13346</c:v>
                </c:pt>
                <c:pt idx="5823">
                  <c:v>13344</c:v>
                </c:pt>
                <c:pt idx="5824">
                  <c:v>13344</c:v>
                </c:pt>
                <c:pt idx="5825">
                  <c:v>13344</c:v>
                </c:pt>
                <c:pt idx="5826">
                  <c:v>13342</c:v>
                </c:pt>
                <c:pt idx="5827">
                  <c:v>13339</c:v>
                </c:pt>
                <c:pt idx="5828">
                  <c:v>13338</c:v>
                </c:pt>
                <c:pt idx="5829">
                  <c:v>13338</c:v>
                </c:pt>
                <c:pt idx="5830">
                  <c:v>13336</c:v>
                </c:pt>
                <c:pt idx="5831">
                  <c:v>13335</c:v>
                </c:pt>
                <c:pt idx="5832">
                  <c:v>13331</c:v>
                </c:pt>
                <c:pt idx="5833">
                  <c:v>13331</c:v>
                </c:pt>
                <c:pt idx="5834">
                  <c:v>13330</c:v>
                </c:pt>
                <c:pt idx="5835">
                  <c:v>13326</c:v>
                </c:pt>
                <c:pt idx="5836">
                  <c:v>13326</c:v>
                </c:pt>
                <c:pt idx="5837">
                  <c:v>13325</c:v>
                </c:pt>
                <c:pt idx="5838">
                  <c:v>13324</c:v>
                </c:pt>
                <c:pt idx="5839">
                  <c:v>13323</c:v>
                </c:pt>
                <c:pt idx="5840">
                  <c:v>13322</c:v>
                </c:pt>
                <c:pt idx="5841">
                  <c:v>13320</c:v>
                </c:pt>
                <c:pt idx="5842">
                  <c:v>13320</c:v>
                </c:pt>
                <c:pt idx="5843">
                  <c:v>13319</c:v>
                </c:pt>
                <c:pt idx="5844">
                  <c:v>13318</c:v>
                </c:pt>
                <c:pt idx="5845">
                  <c:v>13317</c:v>
                </c:pt>
                <c:pt idx="5846">
                  <c:v>13316</c:v>
                </c:pt>
                <c:pt idx="5847">
                  <c:v>13316</c:v>
                </c:pt>
                <c:pt idx="5848">
                  <c:v>13315</c:v>
                </c:pt>
                <c:pt idx="5849">
                  <c:v>13315</c:v>
                </c:pt>
                <c:pt idx="5850">
                  <c:v>13315</c:v>
                </c:pt>
                <c:pt idx="5851">
                  <c:v>13315</c:v>
                </c:pt>
                <c:pt idx="5852">
                  <c:v>13314</c:v>
                </c:pt>
                <c:pt idx="5853">
                  <c:v>13314</c:v>
                </c:pt>
                <c:pt idx="5854">
                  <c:v>13314</c:v>
                </c:pt>
                <c:pt idx="5855">
                  <c:v>13313</c:v>
                </c:pt>
                <c:pt idx="5856">
                  <c:v>13311</c:v>
                </c:pt>
                <c:pt idx="5857">
                  <c:v>13311</c:v>
                </c:pt>
                <c:pt idx="5858">
                  <c:v>13310</c:v>
                </c:pt>
                <c:pt idx="5859">
                  <c:v>13308</c:v>
                </c:pt>
                <c:pt idx="5860">
                  <c:v>13307</c:v>
                </c:pt>
                <c:pt idx="5861">
                  <c:v>13305</c:v>
                </c:pt>
                <c:pt idx="5862">
                  <c:v>13305</c:v>
                </c:pt>
                <c:pt idx="5863">
                  <c:v>13305</c:v>
                </c:pt>
                <c:pt idx="5864">
                  <c:v>13304</c:v>
                </c:pt>
                <c:pt idx="5865">
                  <c:v>13302</c:v>
                </c:pt>
                <c:pt idx="5866">
                  <c:v>13301</c:v>
                </c:pt>
                <c:pt idx="5867">
                  <c:v>13300</c:v>
                </c:pt>
                <c:pt idx="5868">
                  <c:v>13297</c:v>
                </c:pt>
                <c:pt idx="5869">
                  <c:v>13296</c:v>
                </c:pt>
                <c:pt idx="5870">
                  <c:v>13295</c:v>
                </c:pt>
                <c:pt idx="5871">
                  <c:v>13294</c:v>
                </c:pt>
                <c:pt idx="5872">
                  <c:v>13292</c:v>
                </c:pt>
                <c:pt idx="5873">
                  <c:v>13291</c:v>
                </c:pt>
                <c:pt idx="5874">
                  <c:v>13290</c:v>
                </c:pt>
                <c:pt idx="5875">
                  <c:v>13290</c:v>
                </c:pt>
                <c:pt idx="5876">
                  <c:v>13290</c:v>
                </c:pt>
                <c:pt idx="5877">
                  <c:v>13290</c:v>
                </c:pt>
                <c:pt idx="5878">
                  <c:v>13289</c:v>
                </c:pt>
                <c:pt idx="5879">
                  <c:v>13289</c:v>
                </c:pt>
                <c:pt idx="5880">
                  <c:v>13288</c:v>
                </c:pt>
                <c:pt idx="5881">
                  <c:v>13287</c:v>
                </c:pt>
                <c:pt idx="5882">
                  <c:v>13287</c:v>
                </c:pt>
                <c:pt idx="5883">
                  <c:v>13287</c:v>
                </c:pt>
                <c:pt idx="5884">
                  <c:v>13286</c:v>
                </c:pt>
                <c:pt idx="5885">
                  <c:v>13286</c:v>
                </c:pt>
                <c:pt idx="5886">
                  <c:v>13285</c:v>
                </c:pt>
                <c:pt idx="5887">
                  <c:v>13285</c:v>
                </c:pt>
                <c:pt idx="5888">
                  <c:v>13285</c:v>
                </c:pt>
                <c:pt idx="5889">
                  <c:v>13285</c:v>
                </c:pt>
                <c:pt idx="5890">
                  <c:v>13285</c:v>
                </c:pt>
                <c:pt idx="5891">
                  <c:v>13284</c:v>
                </c:pt>
                <c:pt idx="5892">
                  <c:v>13284</c:v>
                </c:pt>
                <c:pt idx="5893">
                  <c:v>13283</c:v>
                </c:pt>
                <c:pt idx="5894">
                  <c:v>13282</c:v>
                </c:pt>
                <c:pt idx="5895">
                  <c:v>13280</c:v>
                </c:pt>
                <c:pt idx="5896">
                  <c:v>13280</c:v>
                </c:pt>
                <c:pt idx="5897">
                  <c:v>13278</c:v>
                </c:pt>
                <c:pt idx="5898">
                  <c:v>13278</c:v>
                </c:pt>
                <c:pt idx="5899">
                  <c:v>13277</c:v>
                </c:pt>
                <c:pt idx="5900">
                  <c:v>13274</c:v>
                </c:pt>
                <c:pt idx="5901">
                  <c:v>13274</c:v>
                </c:pt>
                <c:pt idx="5902">
                  <c:v>13271</c:v>
                </c:pt>
                <c:pt idx="5903">
                  <c:v>13271</c:v>
                </c:pt>
                <c:pt idx="5904">
                  <c:v>13271</c:v>
                </c:pt>
                <c:pt idx="5905">
                  <c:v>13267</c:v>
                </c:pt>
                <c:pt idx="5906">
                  <c:v>13267</c:v>
                </c:pt>
                <c:pt idx="5907">
                  <c:v>13266</c:v>
                </c:pt>
                <c:pt idx="5908">
                  <c:v>13264</c:v>
                </c:pt>
                <c:pt idx="5909">
                  <c:v>13264</c:v>
                </c:pt>
                <c:pt idx="5910">
                  <c:v>13264</c:v>
                </c:pt>
                <c:pt idx="5911">
                  <c:v>13263</c:v>
                </c:pt>
                <c:pt idx="5912">
                  <c:v>13263</c:v>
                </c:pt>
                <c:pt idx="5913">
                  <c:v>13262</c:v>
                </c:pt>
                <c:pt idx="5914">
                  <c:v>13262</c:v>
                </c:pt>
                <c:pt idx="5915">
                  <c:v>13259</c:v>
                </c:pt>
                <c:pt idx="5916">
                  <c:v>13258</c:v>
                </c:pt>
                <c:pt idx="5917">
                  <c:v>13257</c:v>
                </c:pt>
                <c:pt idx="5918">
                  <c:v>13257</c:v>
                </c:pt>
                <c:pt idx="5919">
                  <c:v>13256</c:v>
                </c:pt>
                <c:pt idx="5920">
                  <c:v>13256</c:v>
                </c:pt>
                <c:pt idx="5921">
                  <c:v>13255</c:v>
                </c:pt>
                <c:pt idx="5922">
                  <c:v>13251</c:v>
                </c:pt>
                <c:pt idx="5923">
                  <c:v>13250</c:v>
                </c:pt>
                <c:pt idx="5924">
                  <c:v>13250</c:v>
                </c:pt>
                <c:pt idx="5925">
                  <c:v>13247</c:v>
                </c:pt>
                <c:pt idx="5926">
                  <c:v>13246</c:v>
                </c:pt>
                <c:pt idx="5927">
                  <c:v>13243</c:v>
                </c:pt>
                <c:pt idx="5928">
                  <c:v>13242</c:v>
                </c:pt>
                <c:pt idx="5929">
                  <c:v>13239</c:v>
                </c:pt>
                <c:pt idx="5930">
                  <c:v>13239</c:v>
                </c:pt>
                <c:pt idx="5931">
                  <c:v>13238</c:v>
                </c:pt>
                <c:pt idx="5932">
                  <c:v>13238</c:v>
                </c:pt>
                <c:pt idx="5933">
                  <c:v>13237</c:v>
                </c:pt>
                <c:pt idx="5934">
                  <c:v>13236</c:v>
                </c:pt>
                <c:pt idx="5935">
                  <c:v>13236</c:v>
                </c:pt>
                <c:pt idx="5936">
                  <c:v>13236</c:v>
                </c:pt>
                <c:pt idx="5937">
                  <c:v>13235</c:v>
                </c:pt>
                <c:pt idx="5938">
                  <c:v>13234</c:v>
                </c:pt>
                <c:pt idx="5939">
                  <c:v>13234</c:v>
                </c:pt>
                <c:pt idx="5940">
                  <c:v>13233</c:v>
                </c:pt>
                <c:pt idx="5941">
                  <c:v>13229</c:v>
                </c:pt>
                <c:pt idx="5942">
                  <c:v>13228</c:v>
                </c:pt>
                <c:pt idx="5943">
                  <c:v>13227</c:v>
                </c:pt>
                <c:pt idx="5944">
                  <c:v>13227</c:v>
                </c:pt>
                <c:pt idx="5945">
                  <c:v>13224</c:v>
                </c:pt>
                <c:pt idx="5946">
                  <c:v>13224</c:v>
                </c:pt>
                <c:pt idx="5947">
                  <c:v>13224</c:v>
                </c:pt>
                <c:pt idx="5948">
                  <c:v>13224</c:v>
                </c:pt>
                <c:pt idx="5949">
                  <c:v>13223</c:v>
                </c:pt>
                <c:pt idx="5950">
                  <c:v>13223</c:v>
                </c:pt>
                <c:pt idx="5951">
                  <c:v>13221</c:v>
                </c:pt>
                <c:pt idx="5952">
                  <c:v>13220</c:v>
                </c:pt>
                <c:pt idx="5953">
                  <c:v>13219</c:v>
                </c:pt>
                <c:pt idx="5954">
                  <c:v>13218</c:v>
                </c:pt>
                <c:pt idx="5955">
                  <c:v>13218</c:v>
                </c:pt>
                <c:pt idx="5956">
                  <c:v>13217</c:v>
                </c:pt>
                <c:pt idx="5957">
                  <c:v>13216</c:v>
                </c:pt>
                <c:pt idx="5958">
                  <c:v>13215</c:v>
                </c:pt>
                <c:pt idx="5959">
                  <c:v>13215</c:v>
                </c:pt>
                <c:pt idx="5960">
                  <c:v>13214</c:v>
                </c:pt>
                <c:pt idx="5961">
                  <c:v>13214</c:v>
                </c:pt>
                <c:pt idx="5962">
                  <c:v>13212</c:v>
                </c:pt>
                <c:pt idx="5963">
                  <c:v>13212</c:v>
                </c:pt>
                <c:pt idx="5964">
                  <c:v>13211</c:v>
                </c:pt>
                <c:pt idx="5965">
                  <c:v>13210</c:v>
                </c:pt>
                <c:pt idx="5966">
                  <c:v>13210</c:v>
                </c:pt>
                <c:pt idx="5967">
                  <c:v>13208</c:v>
                </c:pt>
                <c:pt idx="5968">
                  <c:v>13207</c:v>
                </c:pt>
                <c:pt idx="5969">
                  <c:v>13206</c:v>
                </c:pt>
                <c:pt idx="5970">
                  <c:v>13205</c:v>
                </c:pt>
                <c:pt idx="5971">
                  <c:v>13203</c:v>
                </c:pt>
                <c:pt idx="5972">
                  <c:v>13203</c:v>
                </c:pt>
                <c:pt idx="5973">
                  <c:v>13203</c:v>
                </c:pt>
                <c:pt idx="5974">
                  <c:v>13202</c:v>
                </c:pt>
                <c:pt idx="5975">
                  <c:v>13202</c:v>
                </c:pt>
                <c:pt idx="5976">
                  <c:v>13201</c:v>
                </c:pt>
                <c:pt idx="5977">
                  <c:v>13199</c:v>
                </c:pt>
                <c:pt idx="5978">
                  <c:v>13199</c:v>
                </c:pt>
                <c:pt idx="5979">
                  <c:v>13197</c:v>
                </c:pt>
                <c:pt idx="5980">
                  <c:v>13194</c:v>
                </c:pt>
                <c:pt idx="5981">
                  <c:v>13194</c:v>
                </c:pt>
                <c:pt idx="5982">
                  <c:v>13193</c:v>
                </c:pt>
                <c:pt idx="5983">
                  <c:v>13193</c:v>
                </c:pt>
                <c:pt idx="5984">
                  <c:v>13190</c:v>
                </c:pt>
                <c:pt idx="5985">
                  <c:v>13190</c:v>
                </c:pt>
                <c:pt idx="5986">
                  <c:v>13188</c:v>
                </c:pt>
                <c:pt idx="5987">
                  <c:v>13186</c:v>
                </c:pt>
                <c:pt idx="5988">
                  <c:v>13185</c:v>
                </c:pt>
                <c:pt idx="5989">
                  <c:v>13184</c:v>
                </c:pt>
                <c:pt idx="5990">
                  <c:v>13180</c:v>
                </c:pt>
                <c:pt idx="5991">
                  <c:v>13180</c:v>
                </c:pt>
                <c:pt idx="5992">
                  <c:v>13179</c:v>
                </c:pt>
                <c:pt idx="5993">
                  <c:v>13178</c:v>
                </c:pt>
                <c:pt idx="5994">
                  <c:v>13178</c:v>
                </c:pt>
                <c:pt idx="5995">
                  <c:v>13178</c:v>
                </c:pt>
                <c:pt idx="5996">
                  <c:v>13178</c:v>
                </c:pt>
                <c:pt idx="5997">
                  <c:v>13177</c:v>
                </c:pt>
                <c:pt idx="5998">
                  <c:v>13176</c:v>
                </c:pt>
                <c:pt idx="5999">
                  <c:v>13175</c:v>
                </c:pt>
                <c:pt idx="6000">
                  <c:v>13175</c:v>
                </c:pt>
                <c:pt idx="6001">
                  <c:v>13175</c:v>
                </c:pt>
                <c:pt idx="6002">
                  <c:v>13174</c:v>
                </c:pt>
                <c:pt idx="6003">
                  <c:v>13174</c:v>
                </c:pt>
                <c:pt idx="6004">
                  <c:v>13173</c:v>
                </c:pt>
                <c:pt idx="6005">
                  <c:v>13171</c:v>
                </c:pt>
                <c:pt idx="6006">
                  <c:v>13170</c:v>
                </c:pt>
                <c:pt idx="6007">
                  <c:v>13169</c:v>
                </c:pt>
                <c:pt idx="6008">
                  <c:v>13169</c:v>
                </c:pt>
                <c:pt idx="6009">
                  <c:v>13167</c:v>
                </c:pt>
                <c:pt idx="6010">
                  <c:v>13164</c:v>
                </c:pt>
                <c:pt idx="6011">
                  <c:v>13162</c:v>
                </c:pt>
                <c:pt idx="6012">
                  <c:v>13160</c:v>
                </c:pt>
                <c:pt idx="6013">
                  <c:v>13160</c:v>
                </c:pt>
                <c:pt idx="6014">
                  <c:v>13156</c:v>
                </c:pt>
                <c:pt idx="6015">
                  <c:v>13156</c:v>
                </c:pt>
                <c:pt idx="6016">
                  <c:v>13153</c:v>
                </c:pt>
                <c:pt idx="6017">
                  <c:v>13152</c:v>
                </c:pt>
                <c:pt idx="6018">
                  <c:v>13151</c:v>
                </c:pt>
                <c:pt idx="6019">
                  <c:v>13149</c:v>
                </c:pt>
                <c:pt idx="6020">
                  <c:v>13148</c:v>
                </c:pt>
                <c:pt idx="6021">
                  <c:v>13148</c:v>
                </c:pt>
                <c:pt idx="6022">
                  <c:v>13147</c:v>
                </c:pt>
                <c:pt idx="6023">
                  <c:v>13146</c:v>
                </c:pt>
                <c:pt idx="6024">
                  <c:v>13144</c:v>
                </c:pt>
                <c:pt idx="6025">
                  <c:v>13143</c:v>
                </c:pt>
                <c:pt idx="6026">
                  <c:v>13142</c:v>
                </c:pt>
                <c:pt idx="6027">
                  <c:v>13139</c:v>
                </c:pt>
                <c:pt idx="6028">
                  <c:v>13136</c:v>
                </c:pt>
                <c:pt idx="6029">
                  <c:v>13136</c:v>
                </c:pt>
                <c:pt idx="6030">
                  <c:v>13136</c:v>
                </c:pt>
                <c:pt idx="6031">
                  <c:v>13135</c:v>
                </c:pt>
                <c:pt idx="6032">
                  <c:v>13134</c:v>
                </c:pt>
                <c:pt idx="6033">
                  <c:v>13131</c:v>
                </c:pt>
                <c:pt idx="6034">
                  <c:v>13130</c:v>
                </c:pt>
                <c:pt idx="6035">
                  <c:v>13130</c:v>
                </c:pt>
                <c:pt idx="6036">
                  <c:v>13127</c:v>
                </c:pt>
                <c:pt idx="6037">
                  <c:v>13126</c:v>
                </c:pt>
                <c:pt idx="6038">
                  <c:v>13125</c:v>
                </c:pt>
                <c:pt idx="6039">
                  <c:v>13125</c:v>
                </c:pt>
                <c:pt idx="6040">
                  <c:v>13125</c:v>
                </c:pt>
                <c:pt idx="6041">
                  <c:v>13124</c:v>
                </c:pt>
                <c:pt idx="6042">
                  <c:v>13123</c:v>
                </c:pt>
                <c:pt idx="6043">
                  <c:v>13120</c:v>
                </c:pt>
                <c:pt idx="6044">
                  <c:v>13118</c:v>
                </c:pt>
                <c:pt idx="6045">
                  <c:v>13116</c:v>
                </c:pt>
                <c:pt idx="6046">
                  <c:v>13116</c:v>
                </c:pt>
                <c:pt idx="6047">
                  <c:v>13116</c:v>
                </c:pt>
                <c:pt idx="6048">
                  <c:v>13114</c:v>
                </c:pt>
                <c:pt idx="6049">
                  <c:v>13113</c:v>
                </c:pt>
                <c:pt idx="6050">
                  <c:v>13112</c:v>
                </c:pt>
                <c:pt idx="6051">
                  <c:v>13112</c:v>
                </c:pt>
                <c:pt idx="6052">
                  <c:v>13112</c:v>
                </c:pt>
                <c:pt idx="6053">
                  <c:v>13111</c:v>
                </c:pt>
                <c:pt idx="6054">
                  <c:v>13109</c:v>
                </c:pt>
                <c:pt idx="6055">
                  <c:v>13109</c:v>
                </c:pt>
                <c:pt idx="6056">
                  <c:v>13109</c:v>
                </c:pt>
                <c:pt idx="6057">
                  <c:v>13108</c:v>
                </c:pt>
                <c:pt idx="6058">
                  <c:v>13107</c:v>
                </c:pt>
                <c:pt idx="6059">
                  <c:v>13105</c:v>
                </c:pt>
                <c:pt idx="6060">
                  <c:v>13104</c:v>
                </c:pt>
                <c:pt idx="6061">
                  <c:v>13104</c:v>
                </c:pt>
                <c:pt idx="6062">
                  <c:v>13103</c:v>
                </c:pt>
                <c:pt idx="6063">
                  <c:v>13101</c:v>
                </c:pt>
                <c:pt idx="6064">
                  <c:v>13101</c:v>
                </c:pt>
                <c:pt idx="6065">
                  <c:v>13101</c:v>
                </c:pt>
                <c:pt idx="6066">
                  <c:v>13098</c:v>
                </c:pt>
                <c:pt idx="6067">
                  <c:v>13096</c:v>
                </c:pt>
                <c:pt idx="6068">
                  <c:v>13090</c:v>
                </c:pt>
                <c:pt idx="6069">
                  <c:v>13090</c:v>
                </c:pt>
                <c:pt idx="6070">
                  <c:v>13089</c:v>
                </c:pt>
                <c:pt idx="6071">
                  <c:v>13088</c:v>
                </c:pt>
                <c:pt idx="6072">
                  <c:v>13087</c:v>
                </c:pt>
                <c:pt idx="6073">
                  <c:v>13087</c:v>
                </c:pt>
                <c:pt idx="6074">
                  <c:v>13086</c:v>
                </c:pt>
                <c:pt idx="6075">
                  <c:v>13085</c:v>
                </c:pt>
                <c:pt idx="6076">
                  <c:v>13085</c:v>
                </c:pt>
                <c:pt idx="6077">
                  <c:v>13084</c:v>
                </c:pt>
                <c:pt idx="6078">
                  <c:v>13083</c:v>
                </c:pt>
                <c:pt idx="6079">
                  <c:v>13082</c:v>
                </c:pt>
                <c:pt idx="6080">
                  <c:v>13081</c:v>
                </c:pt>
                <c:pt idx="6081">
                  <c:v>13081</c:v>
                </c:pt>
                <c:pt idx="6082">
                  <c:v>13079</c:v>
                </c:pt>
                <c:pt idx="6083">
                  <c:v>13079</c:v>
                </c:pt>
                <c:pt idx="6084">
                  <c:v>13077</c:v>
                </c:pt>
                <c:pt idx="6085">
                  <c:v>13076</c:v>
                </c:pt>
                <c:pt idx="6086">
                  <c:v>13076</c:v>
                </c:pt>
                <c:pt idx="6087">
                  <c:v>13073</c:v>
                </c:pt>
                <c:pt idx="6088">
                  <c:v>13071</c:v>
                </c:pt>
                <c:pt idx="6089">
                  <c:v>13070</c:v>
                </c:pt>
                <c:pt idx="6090">
                  <c:v>13069</c:v>
                </c:pt>
                <c:pt idx="6091">
                  <c:v>13068</c:v>
                </c:pt>
                <c:pt idx="6092">
                  <c:v>13067</c:v>
                </c:pt>
                <c:pt idx="6093">
                  <c:v>13064</c:v>
                </c:pt>
                <c:pt idx="6094">
                  <c:v>13061</c:v>
                </c:pt>
                <c:pt idx="6095">
                  <c:v>13060</c:v>
                </c:pt>
                <c:pt idx="6096">
                  <c:v>13059</c:v>
                </c:pt>
                <c:pt idx="6097">
                  <c:v>13057</c:v>
                </c:pt>
                <c:pt idx="6098">
                  <c:v>13056</c:v>
                </c:pt>
                <c:pt idx="6099">
                  <c:v>13055</c:v>
                </c:pt>
                <c:pt idx="6100">
                  <c:v>13055</c:v>
                </c:pt>
                <c:pt idx="6101">
                  <c:v>13052</c:v>
                </c:pt>
                <c:pt idx="6102">
                  <c:v>13049</c:v>
                </c:pt>
                <c:pt idx="6103">
                  <c:v>13049</c:v>
                </c:pt>
                <c:pt idx="6104">
                  <c:v>13045</c:v>
                </c:pt>
                <c:pt idx="6105">
                  <c:v>13044</c:v>
                </c:pt>
                <c:pt idx="6106">
                  <c:v>13044</c:v>
                </c:pt>
                <c:pt idx="6107">
                  <c:v>13043</c:v>
                </c:pt>
                <c:pt idx="6108">
                  <c:v>13043</c:v>
                </c:pt>
                <c:pt idx="6109">
                  <c:v>13039</c:v>
                </c:pt>
                <c:pt idx="6110">
                  <c:v>13039</c:v>
                </c:pt>
                <c:pt idx="6111">
                  <c:v>13038</c:v>
                </c:pt>
                <c:pt idx="6112">
                  <c:v>13037</c:v>
                </c:pt>
                <c:pt idx="6113">
                  <c:v>13035</c:v>
                </c:pt>
                <c:pt idx="6114">
                  <c:v>13034</c:v>
                </c:pt>
                <c:pt idx="6115">
                  <c:v>13034</c:v>
                </c:pt>
                <c:pt idx="6116">
                  <c:v>13034</c:v>
                </c:pt>
                <c:pt idx="6117">
                  <c:v>13033</c:v>
                </c:pt>
                <c:pt idx="6118">
                  <c:v>13033</c:v>
                </c:pt>
                <c:pt idx="6119">
                  <c:v>13032</c:v>
                </c:pt>
                <c:pt idx="6120">
                  <c:v>13032</c:v>
                </c:pt>
                <c:pt idx="6121">
                  <c:v>13031</c:v>
                </c:pt>
                <c:pt idx="6122">
                  <c:v>13031</c:v>
                </c:pt>
                <c:pt idx="6123">
                  <c:v>13031</c:v>
                </c:pt>
                <c:pt idx="6124">
                  <c:v>13028</c:v>
                </c:pt>
                <c:pt idx="6125">
                  <c:v>13027</c:v>
                </c:pt>
                <c:pt idx="6126">
                  <c:v>13027</c:v>
                </c:pt>
                <c:pt idx="6127">
                  <c:v>13024</c:v>
                </c:pt>
                <c:pt idx="6128">
                  <c:v>13024</c:v>
                </c:pt>
                <c:pt idx="6129">
                  <c:v>13024</c:v>
                </c:pt>
                <c:pt idx="6130">
                  <c:v>13024</c:v>
                </c:pt>
                <c:pt idx="6131">
                  <c:v>13023</c:v>
                </c:pt>
                <c:pt idx="6132">
                  <c:v>13023</c:v>
                </c:pt>
                <c:pt idx="6133">
                  <c:v>13023</c:v>
                </c:pt>
                <c:pt idx="6134">
                  <c:v>13023</c:v>
                </c:pt>
                <c:pt idx="6135">
                  <c:v>13022</c:v>
                </c:pt>
                <c:pt idx="6136">
                  <c:v>13022</c:v>
                </c:pt>
                <c:pt idx="6137">
                  <c:v>13016</c:v>
                </c:pt>
                <c:pt idx="6138">
                  <c:v>13016</c:v>
                </c:pt>
                <c:pt idx="6139">
                  <c:v>13016</c:v>
                </c:pt>
                <c:pt idx="6140">
                  <c:v>13015</c:v>
                </c:pt>
                <c:pt idx="6141">
                  <c:v>13014</c:v>
                </c:pt>
                <c:pt idx="6142">
                  <c:v>13013</c:v>
                </c:pt>
                <c:pt idx="6143">
                  <c:v>13013</c:v>
                </c:pt>
                <c:pt idx="6144">
                  <c:v>13012</c:v>
                </c:pt>
                <c:pt idx="6145">
                  <c:v>13012</c:v>
                </c:pt>
                <c:pt idx="6146">
                  <c:v>13011</c:v>
                </c:pt>
                <c:pt idx="6147">
                  <c:v>13011</c:v>
                </c:pt>
                <c:pt idx="6148">
                  <c:v>13010</c:v>
                </c:pt>
                <c:pt idx="6149">
                  <c:v>13009</c:v>
                </c:pt>
                <c:pt idx="6150">
                  <c:v>13007</c:v>
                </c:pt>
                <c:pt idx="6151">
                  <c:v>13006</c:v>
                </c:pt>
                <c:pt idx="6152">
                  <c:v>13005</c:v>
                </c:pt>
                <c:pt idx="6153">
                  <c:v>13005</c:v>
                </c:pt>
                <c:pt idx="6154">
                  <c:v>13003</c:v>
                </c:pt>
                <c:pt idx="6155">
                  <c:v>13003</c:v>
                </c:pt>
                <c:pt idx="6156">
                  <c:v>13002</c:v>
                </c:pt>
                <c:pt idx="6157">
                  <c:v>13001</c:v>
                </c:pt>
                <c:pt idx="6158">
                  <c:v>12998</c:v>
                </c:pt>
                <c:pt idx="6159">
                  <c:v>12997</c:v>
                </c:pt>
                <c:pt idx="6160">
                  <c:v>12994</c:v>
                </c:pt>
                <c:pt idx="6161">
                  <c:v>12994</c:v>
                </c:pt>
                <c:pt idx="6162">
                  <c:v>12991</c:v>
                </c:pt>
                <c:pt idx="6163">
                  <c:v>12990</c:v>
                </c:pt>
                <c:pt idx="6164">
                  <c:v>12989</c:v>
                </c:pt>
                <c:pt idx="6165">
                  <c:v>12989</c:v>
                </c:pt>
                <c:pt idx="6166">
                  <c:v>12989</c:v>
                </c:pt>
                <c:pt idx="6167">
                  <c:v>12987</c:v>
                </c:pt>
                <c:pt idx="6168">
                  <c:v>12987</c:v>
                </c:pt>
                <c:pt idx="6169">
                  <c:v>12986</c:v>
                </c:pt>
                <c:pt idx="6170">
                  <c:v>12986</c:v>
                </c:pt>
                <c:pt idx="6171">
                  <c:v>12984</c:v>
                </c:pt>
                <c:pt idx="6172">
                  <c:v>12983</c:v>
                </c:pt>
                <c:pt idx="6173">
                  <c:v>12983</c:v>
                </c:pt>
                <c:pt idx="6174">
                  <c:v>12982</c:v>
                </c:pt>
                <c:pt idx="6175">
                  <c:v>12982</c:v>
                </c:pt>
                <c:pt idx="6176">
                  <c:v>12982</c:v>
                </c:pt>
                <c:pt idx="6177">
                  <c:v>12980</c:v>
                </c:pt>
                <c:pt idx="6178">
                  <c:v>12973</c:v>
                </c:pt>
                <c:pt idx="6179">
                  <c:v>12972</c:v>
                </c:pt>
                <c:pt idx="6180">
                  <c:v>12972</c:v>
                </c:pt>
                <c:pt idx="6181">
                  <c:v>12970</c:v>
                </c:pt>
                <c:pt idx="6182">
                  <c:v>12969</c:v>
                </c:pt>
                <c:pt idx="6183">
                  <c:v>12966</c:v>
                </c:pt>
                <c:pt idx="6184">
                  <c:v>12965</c:v>
                </c:pt>
                <c:pt idx="6185">
                  <c:v>12965</c:v>
                </c:pt>
                <c:pt idx="6186">
                  <c:v>12962</c:v>
                </c:pt>
                <c:pt idx="6187">
                  <c:v>12962</c:v>
                </c:pt>
                <c:pt idx="6188">
                  <c:v>12962</c:v>
                </c:pt>
                <c:pt idx="6189">
                  <c:v>12961</c:v>
                </c:pt>
                <c:pt idx="6190">
                  <c:v>12957</c:v>
                </c:pt>
                <c:pt idx="6191">
                  <c:v>12954</c:v>
                </c:pt>
                <c:pt idx="6192">
                  <c:v>12953</c:v>
                </c:pt>
                <c:pt idx="6193">
                  <c:v>12952</c:v>
                </c:pt>
                <c:pt idx="6194">
                  <c:v>12951</c:v>
                </c:pt>
                <c:pt idx="6195">
                  <c:v>12951</c:v>
                </c:pt>
                <c:pt idx="6196">
                  <c:v>12950</c:v>
                </c:pt>
                <c:pt idx="6197">
                  <c:v>12950</c:v>
                </c:pt>
                <c:pt idx="6198">
                  <c:v>12949</c:v>
                </c:pt>
                <c:pt idx="6199">
                  <c:v>12949</c:v>
                </c:pt>
                <c:pt idx="6200">
                  <c:v>12949</c:v>
                </c:pt>
                <c:pt idx="6201">
                  <c:v>12947</c:v>
                </c:pt>
                <c:pt idx="6202">
                  <c:v>12947</c:v>
                </c:pt>
                <c:pt idx="6203">
                  <c:v>12946</c:v>
                </c:pt>
                <c:pt idx="6204">
                  <c:v>12945</c:v>
                </c:pt>
                <c:pt idx="6205">
                  <c:v>12945</c:v>
                </c:pt>
                <c:pt idx="6206">
                  <c:v>12945</c:v>
                </c:pt>
                <c:pt idx="6207">
                  <c:v>12945</c:v>
                </c:pt>
                <c:pt idx="6208">
                  <c:v>12945</c:v>
                </c:pt>
                <c:pt idx="6209">
                  <c:v>12944</c:v>
                </c:pt>
                <c:pt idx="6210">
                  <c:v>12944</c:v>
                </c:pt>
                <c:pt idx="6211">
                  <c:v>12941</c:v>
                </c:pt>
                <c:pt idx="6212">
                  <c:v>12940</c:v>
                </c:pt>
                <c:pt idx="6213">
                  <c:v>12938</c:v>
                </c:pt>
                <c:pt idx="6214">
                  <c:v>12937</c:v>
                </c:pt>
                <c:pt idx="6215">
                  <c:v>12930</c:v>
                </c:pt>
                <c:pt idx="6216">
                  <c:v>12930</c:v>
                </c:pt>
                <c:pt idx="6217">
                  <c:v>12927</c:v>
                </c:pt>
                <c:pt idx="6218">
                  <c:v>12927</c:v>
                </c:pt>
                <c:pt idx="6219">
                  <c:v>12927</c:v>
                </c:pt>
                <c:pt idx="6220">
                  <c:v>12926</c:v>
                </c:pt>
                <c:pt idx="6221">
                  <c:v>12923</c:v>
                </c:pt>
                <c:pt idx="6222">
                  <c:v>12922</c:v>
                </c:pt>
                <c:pt idx="6223">
                  <c:v>12922</c:v>
                </c:pt>
                <c:pt idx="6224">
                  <c:v>12921</c:v>
                </c:pt>
                <c:pt idx="6225">
                  <c:v>12921</c:v>
                </c:pt>
                <c:pt idx="6226">
                  <c:v>12921</c:v>
                </c:pt>
                <c:pt idx="6227">
                  <c:v>12920</c:v>
                </c:pt>
                <c:pt idx="6228">
                  <c:v>12918</c:v>
                </c:pt>
                <c:pt idx="6229">
                  <c:v>12918</c:v>
                </c:pt>
                <c:pt idx="6230">
                  <c:v>12917</c:v>
                </c:pt>
                <c:pt idx="6231">
                  <c:v>12917</c:v>
                </c:pt>
                <c:pt idx="6232">
                  <c:v>12917</c:v>
                </c:pt>
                <c:pt idx="6233">
                  <c:v>12916</c:v>
                </c:pt>
                <c:pt idx="6234">
                  <c:v>12911</c:v>
                </c:pt>
                <c:pt idx="6235">
                  <c:v>12911</c:v>
                </c:pt>
                <c:pt idx="6236">
                  <c:v>12909</c:v>
                </c:pt>
                <c:pt idx="6237">
                  <c:v>12908</c:v>
                </c:pt>
                <c:pt idx="6238">
                  <c:v>12907</c:v>
                </c:pt>
                <c:pt idx="6239">
                  <c:v>12906</c:v>
                </c:pt>
                <c:pt idx="6240">
                  <c:v>12905</c:v>
                </c:pt>
                <c:pt idx="6241">
                  <c:v>12905</c:v>
                </c:pt>
                <c:pt idx="6242">
                  <c:v>12904</c:v>
                </c:pt>
                <c:pt idx="6243">
                  <c:v>12902</c:v>
                </c:pt>
                <c:pt idx="6244">
                  <c:v>12900</c:v>
                </c:pt>
                <c:pt idx="6245">
                  <c:v>12898</c:v>
                </c:pt>
                <c:pt idx="6246">
                  <c:v>12898</c:v>
                </c:pt>
                <c:pt idx="6247">
                  <c:v>12898</c:v>
                </c:pt>
                <c:pt idx="6248">
                  <c:v>12896</c:v>
                </c:pt>
                <c:pt idx="6249">
                  <c:v>12894</c:v>
                </c:pt>
                <c:pt idx="6250">
                  <c:v>12893</c:v>
                </c:pt>
                <c:pt idx="6251">
                  <c:v>12893</c:v>
                </c:pt>
                <c:pt idx="6252">
                  <c:v>12892</c:v>
                </c:pt>
                <c:pt idx="6253">
                  <c:v>12892</c:v>
                </c:pt>
                <c:pt idx="6254">
                  <c:v>12888</c:v>
                </c:pt>
                <c:pt idx="6255">
                  <c:v>12887</c:v>
                </c:pt>
                <c:pt idx="6256">
                  <c:v>12887</c:v>
                </c:pt>
                <c:pt idx="6257">
                  <c:v>12887</c:v>
                </c:pt>
                <c:pt idx="6258">
                  <c:v>12886</c:v>
                </c:pt>
                <c:pt idx="6259">
                  <c:v>12886</c:v>
                </c:pt>
                <c:pt idx="6260">
                  <c:v>12885</c:v>
                </c:pt>
                <c:pt idx="6261">
                  <c:v>12884</c:v>
                </c:pt>
                <c:pt idx="6262">
                  <c:v>12883</c:v>
                </c:pt>
                <c:pt idx="6263">
                  <c:v>12883</c:v>
                </c:pt>
                <c:pt idx="6264">
                  <c:v>12882</c:v>
                </c:pt>
                <c:pt idx="6265">
                  <c:v>12881</c:v>
                </c:pt>
                <c:pt idx="6266">
                  <c:v>12878</c:v>
                </c:pt>
                <c:pt idx="6267">
                  <c:v>12876</c:v>
                </c:pt>
                <c:pt idx="6268">
                  <c:v>12868</c:v>
                </c:pt>
                <c:pt idx="6269">
                  <c:v>12868</c:v>
                </c:pt>
                <c:pt idx="6270">
                  <c:v>12868</c:v>
                </c:pt>
                <c:pt idx="6271">
                  <c:v>12868</c:v>
                </c:pt>
                <c:pt idx="6272">
                  <c:v>12865</c:v>
                </c:pt>
                <c:pt idx="6273">
                  <c:v>12865</c:v>
                </c:pt>
                <c:pt idx="6274">
                  <c:v>12865</c:v>
                </c:pt>
                <c:pt idx="6275">
                  <c:v>12865</c:v>
                </c:pt>
                <c:pt idx="6276">
                  <c:v>12864</c:v>
                </c:pt>
                <c:pt idx="6277">
                  <c:v>12861</c:v>
                </c:pt>
                <c:pt idx="6278">
                  <c:v>12859</c:v>
                </c:pt>
                <c:pt idx="6279">
                  <c:v>12857</c:v>
                </c:pt>
                <c:pt idx="6280">
                  <c:v>12856</c:v>
                </c:pt>
                <c:pt idx="6281">
                  <c:v>12854</c:v>
                </c:pt>
                <c:pt idx="6282">
                  <c:v>12853</c:v>
                </c:pt>
                <c:pt idx="6283">
                  <c:v>12852</c:v>
                </c:pt>
                <c:pt idx="6284">
                  <c:v>12850</c:v>
                </c:pt>
                <c:pt idx="6285">
                  <c:v>12848</c:v>
                </c:pt>
                <c:pt idx="6286">
                  <c:v>12847</c:v>
                </c:pt>
                <c:pt idx="6287">
                  <c:v>12846</c:v>
                </c:pt>
                <c:pt idx="6288">
                  <c:v>12844</c:v>
                </c:pt>
                <c:pt idx="6289">
                  <c:v>12844</c:v>
                </c:pt>
                <c:pt idx="6290">
                  <c:v>12843</c:v>
                </c:pt>
                <c:pt idx="6291">
                  <c:v>12842</c:v>
                </c:pt>
                <c:pt idx="6292">
                  <c:v>12840</c:v>
                </c:pt>
                <c:pt idx="6293">
                  <c:v>12839</c:v>
                </c:pt>
                <c:pt idx="6294">
                  <c:v>12838</c:v>
                </c:pt>
                <c:pt idx="6295">
                  <c:v>12838</c:v>
                </c:pt>
                <c:pt idx="6296">
                  <c:v>12837</c:v>
                </c:pt>
                <c:pt idx="6297">
                  <c:v>12837</c:v>
                </c:pt>
                <c:pt idx="6298">
                  <c:v>12836</c:v>
                </c:pt>
                <c:pt idx="6299">
                  <c:v>12833</c:v>
                </c:pt>
                <c:pt idx="6300">
                  <c:v>12830</c:v>
                </c:pt>
                <c:pt idx="6301">
                  <c:v>12830</c:v>
                </c:pt>
                <c:pt idx="6302">
                  <c:v>12828</c:v>
                </c:pt>
                <c:pt idx="6303">
                  <c:v>12827</c:v>
                </c:pt>
                <c:pt idx="6304">
                  <c:v>12826</c:v>
                </c:pt>
                <c:pt idx="6305">
                  <c:v>12826</c:v>
                </c:pt>
                <c:pt idx="6306">
                  <c:v>12826</c:v>
                </c:pt>
                <c:pt idx="6307">
                  <c:v>12825</c:v>
                </c:pt>
                <c:pt idx="6308">
                  <c:v>12825</c:v>
                </c:pt>
                <c:pt idx="6309">
                  <c:v>12825</c:v>
                </c:pt>
                <c:pt idx="6310">
                  <c:v>12823</c:v>
                </c:pt>
                <c:pt idx="6311">
                  <c:v>12822</c:v>
                </c:pt>
                <c:pt idx="6312">
                  <c:v>12820</c:v>
                </c:pt>
                <c:pt idx="6313">
                  <c:v>12820</c:v>
                </c:pt>
                <c:pt idx="6314">
                  <c:v>12819</c:v>
                </c:pt>
                <c:pt idx="6315">
                  <c:v>12818</c:v>
                </c:pt>
                <c:pt idx="6316">
                  <c:v>12817</c:v>
                </c:pt>
                <c:pt idx="6317">
                  <c:v>12817</c:v>
                </c:pt>
                <c:pt idx="6318">
                  <c:v>12815</c:v>
                </c:pt>
                <c:pt idx="6319">
                  <c:v>12815</c:v>
                </c:pt>
                <c:pt idx="6320">
                  <c:v>12814</c:v>
                </c:pt>
                <c:pt idx="6321">
                  <c:v>12814</c:v>
                </c:pt>
                <c:pt idx="6322">
                  <c:v>12813</c:v>
                </c:pt>
                <c:pt idx="6323">
                  <c:v>12813</c:v>
                </c:pt>
                <c:pt idx="6324">
                  <c:v>12809</c:v>
                </c:pt>
                <c:pt idx="6325">
                  <c:v>12808</c:v>
                </c:pt>
                <c:pt idx="6326">
                  <c:v>12808</c:v>
                </c:pt>
                <c:pt idx="6327">
                  <c:v>12806</c:v>
                </c:pt>
                <c:pt idx="6328">
                  <c:v>12806</c:v>
                </c:pt>
                <c:pt idx="6329">
                  <c:v>12804</c:v>
                </c:pt>
                <c:pt idx="6330">
                  <c:v>12802</c:v>
                </c:pt>
                <c:pt idx="6331">
                  <c:v>12802</c:v>
                </c:pt>
                <c:pt idx="6332">
                  <c:v>12799</c:v>
                </c:pt>
                <c:pt idx="6333">
                  <c:v>12799</c:v>
                </c:pt>
                <c:pt idx="6334">
                  <c:v>12797</c:v>
                </c:pt>
                <c:pt idx="6335">
                  <c:v>12797</c:v>
                </c:pt>
                <c:pt idx="6336">
                  <c:v>12795</c:v>
                </c:pt>
                <c:pt idx="6337">
                  <c:v>12794</c:v>
                </c:pt>
                <c:pt idx="6338">
                  <c:v>12794</c:v>
                </c:pt>
                <c:pt idx="6339">
                  <c:v>12792</c:v>
                </c:pt>
                <c:pt idx="6340">
                  <c:v>12790</c:v>
                </c:pt>
                <c:pt idx="6341">
                  <c:v>12789</c:v>
                </c:pt>
                <c:pt idx="6342">
                  <c:v>12788</c:v>
                </c:pt>
                <c:pt idx="6343">
                  <c:v>12788</c:v>
                </c:pt>
                <c:pt idx="6344">
                  <c:v>12787</c:v>
                </c:pt>
                <c:pt idx="6345">
                  <c:v>12787</c:v>
                </c:pt>
                <c:pt idx="6346">
                  <c:v>12787</c:v>
                </c:pt>
                <c:pt idx="6347">
                  <c:v>12786</c:v>
                </c:pt>
                <c:pt idx="6348">
                  <c:v>12786</c:v>
                </c:pt>
                <c:pt idx="6349">
                  <c:v>12785</c:v>
                </c:pt>
                <c:pt idx="6350">
                  <c:v>12785</c:v>
                </c:pt>
                <c:pt idx="6351">
                  <c:v>12784</c:v>
                </c:pt>
                <c:pt idx="6352">
                  <c:v>12784</c:v>
                </c:pt>
                <c:pt idx="6353">
                  <c:v>12781</c:v>
                </c:pt>
                <c:pt idx="6354">
                  <c:v>12781</c:v>
                </c:pt>
                <c:pt idx="6355">
                  <c:v>12780</c:v>
                </c:pt>
                <c:pt idx="6356">
                  <c:v>12777</c:v>
                </c:pt>
                <c:pt idx="6357">
                  <c:v>12777</c:v>
                </c:pt>
                <c:pt idx="6358">
                  <c:v>12775</c:v>
                </c:pt>
                <c:pt idx="6359">
                  <c:v>12774</c:v>
                </c:pt>
                <c:pt idx="6360">
                  <c:v>12774</c:v>
                </c:pt>
                <c:pt idx="6361">
                  <c:v>12773</c:v>
                </c:pt>
                <c:pt idx="6362">
                  <c:v>12772</c:v>
                </c:pt>
                <c:pt idx="6363">
                  <c:v>12772</c:v>
                </c:pt>
                <c:pt idx="6364">
                  <c:v>12772</c:v>
                </c:pt>
                <c:pt idx="6365">
                  <c:v>12771</c:v>
                </c:pt>
                <c:pt idx="6366">
                  <c:v>12771</c:v>
                </c:pt>
                <c:pt idx="6367">
                  <c:v>12770</c:v>
                </c:pt>
                <c:pt idx="6368">
                  <c:v>12770</c:v>
                </c:pt>
                <c:pt idx="6369">
                  <c:v>12768</c:v>
                </c:pt>
                <c:pt idx="6370">
                  <c:v>12768</c:v>
                </c:pt>
                <c:pt idx="6371">
                  <c:v>12767</c:v>
                </c:pt>
                <c:pt idx="6372">
                  <c:v>12767</c:v>
                </c:pt>
                <c:pt idx="6373">
                  <c:v>12767</c:v>
                </c:pt>
                <c:pt idx="6374">
                  <c:v>12767</c:v>
                </c:pt>
                <c:pt idx="6375">
                  <c:v>12766</c:v>
                </c:pt>
                <c:pt idx="6376">
                  <c:v>12766</c:v>
                </c:pt>
                <c:pt idx="6377">
                  <c:v>12765</c:v>
                </c:pt>
                <c:pt idx="6378">
                  <c:v>12764</c:v>
                </c:pt>
                <c:pt idx="6379">
                  <c:v>12763</c:v>
                </c:pt>
                <c:pt idx="6380">
                  <c:v>12763</c:v>
                </c:pt>
                <c:pt idx="6381">
                  <c:v>12763</c:v>
                </c:pt>
                <c:pt idx="6382">
                  <c:v>12760</c:v>
                </c:pt>
                <c:pt idx="6383">
                  <c:v>12759</c:v>
                </c:pt>
                <c:pt idx="6384">
                  <c:v>12758</c:v>
                </c:pt>
                <c:pt idx="6385">
                  <c:v>12758</c:v>
                </c:pt>
                <c:pt idx="6386">
                  <c:v>12756</c:v>
                </c:pt>
                <c:pt idx="6387">
                  <c:v>12755</c:v>
                </c:pt>
                <c:pt idx="6388">
                  <c:v>12754</c:v>
                </c:pt>
                <c:pt idx="6389">
                  <c:v>12754</c:v>
                </c:pt>
                <c:pt idx="6390">
                  <c:v>12753</c:v>
                </c:pt>
                <c:pt idx="6391">
                  <c:v>12753</c:v>
                </c:pt>
                <c:pt idx="6392">
                  <c:v>12752</c:v>
                </c:pt>
                <c:pt idx="6393">
                  <c:v>12744</c:v>
                </c:pt>
                <c:pt idx="6394">
                  <c:v>12744</c:v>
                </c:pt>
                <c:pt idx="6395">
                  <c:v>12743</c:v>
                </c:pt>
                <c:pt idx="6396">
                  <c:v>12741</c:v>
                </c:pt>
                <c:pt idx="6397">
                  <c:v>12736</c:v>
                </c:pt>
                <c:pt idx="6398">
                  <c:v>12734</c:v>
                </c:pt>
                <c:pt idx="6399">
                  <c:v>12732</c:v>
                </c:pt>
                <c:pt idx="6400">
                  <c:v>12728</c:v>
                </c:pt>
                <c:pt idx="6401">
                  <c:v>12728</c:v>
                </c:pt>
                <c:pt idx="6402">
                  <c:v>12727</c:v>
                </c:pt>
                <c:pt idx="6403">
                  <c:v>12726</c:v>
                </c:pt>
                <c:pt idx="6404">
                  <c:v>12726</c:v>
                </c:pt>
                <c:pt idx="6405">
                  <c:v>12726</c:v>
                </c:pt>
                <c:pt idx="6406">
                  <c:v>12726</c:v>
                </c:pt>
                <c:pt idx="6407">
                  <c:v>12725</c:v>
                </c:pt>
                <c:pt idx="6408">
                  <c:v>12724</c:v>
                </c:pt>
                <c:pt idx="6409">
                  <c:v>12724</c:v>
                </c:pt>
                <c:pt idx="6410">
                  <c:v>12724</c:v>
                </c:pt>
                <c:pt idx="6411">
                  <c:v>12718</c:v>
                </c:pt>
                <c:pt idx="6412">
                  <c:v>12714</c:v>
                </c:pt>
                <c:pt idx="6413">
                  <c:v>12714</c:v>
                </c:pt>
                <c:pt idx="6414">
                  <c:v>12713</c:v>
                </c:pt>
                <c:pt idx="6415">
                  <c:v>12712</c:v>
                </c:pt>
                <c:pt idx="6416">
                  <c:v>12710</c:v>
                </c:pt>
                <c:pt idx="6417">
                  <c:v>12710</c:v>
                </c:pt>
                <c:pt idx="6418">
                  <c:v>12709</c:v>
                </c:pt>
                <c:pt idx="6419">
                  <c:v>12709</c:v>
                </c:pt>
                <c:pt idx="6420">
                  <c:v>12708</c:v>
                </c:pt>
                <c:pt idx="6421">
                  <c:v>12706</c:v>
                </c:pt>
                <c:pt idx="6422">
                  <c:v>12705</c:v>
                </c:pt>
                <c:pt idx="6423">
                  <c:v>12704</c:v>
                </c:pt>
                <c:pt idx="6424">
                  <c:v>12704</c:v>
                </c:pt>
                <c:pt idx="6425">
                  <c:v>12704</c:v>
                </c:pt>
                <c:pt idx="6426">
                  <c:v>12702</c:v>
                </c:pt>
                <c:pt idx="6427">
                  <c:v>12701</c:v>
                </c:pt>
                <c:pt idx="6428">
                  <c:v>12701</c:v>
                </c:pt>
                <c:pt idx="6429">
                  <c:v>12701</c:v>
                </c:pt>
                <c:pt idx="6430">
                  <c:v>12700</c:v>
                </c:pt>
                <c:pt idx="6431">
                  <c:v>12700</c:v>
                </c:pt>
                <c:pt idx="6432">
                  <c:v>12699</c:v>
                </c:pt>
                <c:pt idx="6433">
                  <c:v>12697</c:v>
                </c:pt>
                <c:pt idx="6434">
                  <c:v>12697</c:v>
                </c:pt>
                <c:pt idx="6435">
                  <c:v>12694</c:v>
                </c:pt>
                <c:pt idx="6436">
                  <c:v>12691</c:v>
                </c:pt>
                <c:pt idx="6437">
                  <c:v>12687</c:v>
                </c:pt>
                <c:pt idx="6438">
                  <c:v>12686</c:v>
                </c:pt>
                <c:pt idx="6439">
                  <c:v>12684</c:v>
                </c:pt>
                <c:pt idx="6440">
                  <c:v>12684</c:v>
                </c:pt>
                <c:pt idx="6441">
                  <c:v>12684</c:v>
                </c:pt>
                <c:pt idx="6442">
                  <c:v>12683</c:v>
                </c:pt>
                <c:pt idx="6443">
                  <c:v>12682</c:v>
                </c:pt>
                <c:pt idx="6444">
                  <c:v>12681</c:v>
                </c:pt>
                <c:pt idx="6445">
                  <c:v>12681</c:v>
                </c:pt>
                <c:pt idx="6446">
                  <c:v>12680</c:v>
                </c:pt>
                <c:pt idx="6447">
                  <c:v>12678</c:v>
                </c:pt>
                <c:pt idx="6448">
                  <c:v>12677</c:v>
                </c:pt>
                <c:pt idx="6449">
                  <c:v>12676</c:v>
                </c:pt>
                <c:pt idx="6450">
                  <c:v>12675</c:v>
                </c:pt>
                <c:pt idx="6451">
                  <c:v>12675</c:v>
                </c:pt>
                <c:pt idx="6452">
                  <c:v>12674</c:v>
                </c:pt>
                <c:pt idx="6453">
                  <c:v>12673</c:v>
                </c:pt>
                <c:pt idx="6454">
                  <c:v>12673</c:v>
                </c:pt>
                <c:pt idx="6455">
                  <c:v>12673</c:v>
                </c:pt>
                <c:pt idx="6456">
                  <c:v>12673</c:v>
                </c:pt>
                <c:pt idx="6457">
                  <c:v>12670</c:v>
                </c:pt>
                <c:pt idx="6458">
                  <c:v>12670</c:v>
                </c:pt>
                <c:pt idx="6459">
                  <c:v>12669</c:v>
                </c:pt>
                <c:pt idx="6460">
                  <c:v>12668</c:v>
                </c:pt>
                <c:pt idx="6461">
                  <c:v>12668</c:v>
                </c:pt>
                <c:pt idx="6462">
                  <c:v>12668</c:v>
                </c:pt>
                <c:pt idx="6463">
                  <c:v>12665</c:v>
                </c:pt>
                <c:pt idx="6464">
                  <c:v>12664</c:v>
                </c:pt>
                <c:pt idx="6465">
                  <c:v>12662</c:v>
                </c:pt>
                <c:pt idx="6466">
                  <c:v>12662</c:v>
                </c:pt>
                <c:pt idx="6467">
                  <c:v>12661</c:v>
                </c:pt>
                <c:pt idx="6468">
                  <c:v>12655</c:v>
                </c:pt>
                <c:pt idx="6469">
                  <c:v>12655</c:v>
                </c:pt>
                <c:pt idx="6470">
                  <c:v>12653</c:v>
                </c:pt>
                <c:pt idx="6471">
                  <c:v>12653</c:v>
                </c:pt>
                <c:pt idx="6472">
                  <c:v>12651</c:v>
                </c:pt>
                <c:pt idx="6473">
                  <c:v>12651</c:v>
                </c:pt>
                <c:pt idx="6474">
                  <c:v>12650</c:v>
                </c:pt>
                <c:pt idx="6475">
                  <c:v>12650</c:v>
                </c:pt>
                <c:pt idx="6476">
                  <c:v>12647</c:v>
                </c:pt>
                <c:pt idx="6477">
                  <c:v>12643</c:v>
                </c:pt>
                <c:pt idx="6478">
                  <c:v>12642</c:v>
                </c:pt>
                <c:pt idx="6479">
                  <c:v>12642</c:v>
                </c:pt>
                <c:pt idx="6480">
                  <c:v>12640</c:v>
                </c:pt>
                <c:pt idx="6481">
                  <c:v>12640</c:v>
                </c:pt>
                <c:pt idx="6482">
                  <c:v>12640</c:v>
                </c:pt>
                <c:pt idx="6483">
                  <c:v>12639</c:v>
                </c:pt>
                <c:pt idx="6484">
                  <c:v>12636</c:v>
                </c:pt>
                <c:pt idx="6485">
                  <c:v>12632</c:v>
                </c:pt>
                <c:pt idx="6486">
                  <c:v>12632</c:v>
                </c:pt>
                <c:pt idx="6487">
                  <c:v>12631</c:v>
                </c:pt>
                <c:pt idx="6488">
                  <c:v>12630</c:v>
                </c:pt>
                <c:pt idx="6489">
                  <c:v>12630</c:v>
                </c:pt>
                <c:pt idx="6490">
                  <c:v>12630</c:v>
                </c:pt>
                <c:pt idx="6491">
                  <c:v>12630</c:v>
                </c:pt>
                <c:pt idx="6492">
                  <c:v>12630</c:v>
                </c:pt>
                <c:pt idx="6493">
                  <c:v>12628</c:v>
                </c:pt>
                <c:pt idx="6494">
                  <c:v>12627</c:v>
                </c:pt>
                <c:pt idx="6495">
                  <c:v>12624</c:v>
                </c:pt>
                <c:pt idx="6496">
                  <c:v>12623</c:v>
                </c:pt>
                <c:pt idx="6497">
                  <c:v>12622</c:v>
                </c:pt>
                <c:pt idx="6498">
                  <c:v>12622</c:v>
                </c:pt>
                <c:pt idx="6499">
                  <c:v>12621</c:v>
                </c:pt>
                <c:pt idx="6500">
                  <c:v>12620</c:v>
                </c:pt>
                <c:pt idx="6501">
                  <c:v>12619</c:v>
                </c:pt>
                <c:pt idx="6502">
                  <c:v>12612</c:v>
                </c:pt>
                <c:pt idx="6503">
                  <c:v>12610</c:v>
                </c:pt>
                <c:pt idx="6504">
                  <c:v>12606</c:v>
                </c:pt>
                <c:pt idx="6505">
                  <c:v>12604</c:v>
                </c:pt>
                <c:pt idx="6506">
                  <c:v>12603</c:v>
                </c:pt>
                <c:pt idx="6507">
                  <c:v>12599</c:v>
                </c:pt>
                <c:pt idx="6508">
                  <c:v>12598</c:v>
                </c:pt>
                <c:pt idx="6509">
                  <c:v>12595</c:v>
                </c:pt>
                <c:pt idx="6510">
                  <c:v>12592</c:v>
                </c:pt>
                <c:pt idx="6511">
                  <c:v>12591</c:v>
                </c:pt>
                <c:pt idx="6512">
                  <c:v>12591</c:v>
                </c:pt>
                <c:pt idx="6513">
                  <c:v>12591</c:v>
                </c:pt>
                <c:pt idx="6514">
                  <c:v>12590</c:v>
                </c:pt>
                <c:pt idx="6515">
                  <c:v>12589</c:v>
                </c:pt>
                <c:pt idx="6516">
                  <c:v>12589</c:v>
                </c:pt>
                <c:pt idx="6517">
                  <c:v>12587</c:v>
                </c:pt>
                <c:pt idx="6518">
                  <c:v>12586</c:v>
                </c:pt>
                <c:pt idx="6519">
                  <c:v>12585</c:v>
                </c:pt>
                <c:pt idx="6520">
                  <c:v>12585</c:v>
                </c:pt>
                <c:pt idx="6521">
                  <c:v>12585</c:v>
                </c:pt>
                <c:pt idx="6522">
                  <c:v>12584</c:v>
                </c:pt>
                <c:pt idx="6523">
                  <c:v>12584</c:v>
                </c:pt>
                <c:pt idx="6524">
                  <c:v>12584</c:v>
                </c:pt>
                <c:pt idx="6525">
                  <c:v>12582</c:v>
                </c:pt>
                <c:pt idx="6526">
                  <c:v>12581</c:v>
                </c:pt>
                <c:pt idx="6527">
                  <c:v>12581</c:v>
                </c:pt>
                <c:pt idx="6528">
                  <c:v>12579</c:v>
                </c:pt>
                <c:pt idx="6529">
                  <c:v>12578</c:v>
                </c:pt>
                <c:pt idx="6530">
                  <c:v>12577</c:v>
                </c:pt>
                <c:pt idx="6531">
                  <c:v>12576</c:v>
                </c:pt>
                <c:pt idx="6532">
                  <c:v>12576</c:v>
                </c:pt>
                <c:pt idx="6533">
                  <c:v>12575</c:v>
                </c:pt>
                <c:pt idx="6534">
                  <c:v>12573</c:v>
                </c:pt>
                <c:pt idx="6535">
                  <c:v>12570</c:v>
                </c:pt>
                <c:pt idx="6536">
                  <c:v>12567</c:v>
                </c:pt>
                <c:pt idx="6537">
                  <c:v>12566</c:v>
                </c:pt>
                <c:pt idx="6538">
                  <c:v>12565</c:v>
                </c:pt>
                <c:pt idx="6539">
                  <c:v>12565</c:v>
                </c:pt>
                <c:pt idx="6540">
                  <c:v>12564</c:v>
                </c:pt>
                <c:pt idx="6541">
                  <c:v>12561</c:v>
                </c:pt>
                <c:pt idx="6542">
                  <c:v>12560</c:v>
                </c:pt>
                <c:pt idx="6543">
                  <c:v>12559</c:v>
                </c:pt>
                <c:pt idx="6544">
                  <c:v>12558</c:v>
                </c:pt>
                <c:pt idx="6545">
                  <c:v>12553</c:v>
                </c:pt>
                <c:pt idx="6546">
                  <c:v>12546</c:v>
                </c:pt>
                <c:pt idx="6547">
                  <c:v>12546</c:v>
                </c:pt>
                <c:pt idx="6548">
                  <c:v>12545</c:v>
                </c:pt>
                <c:pt idx="6549">
                  <c:v>12545</c:v>
                </c:pt>
                <c:pt idx="6550">
                  <c:v>12545</c:v>
                </c:pt>
                <c:pt idx="6551">
                  <c:v>12543</c:v>
                </c:pt>
                <c:pt idx="6552">
                  <c:v>12540</c:v>
                </c:pt>
                <c:pt idx="6553">
                  <c:v>12540</c:v>
                </c:pt>
                <c:pt idx="6554">
                  <c:v>12540</c:v>
                </c:pt>
                <c:pt idx="6555">
                  <c:v>12538</c:v>
                </c:pt>
                <c:pt idx="6556">
                  <c:v>12532</c:v>
                </c:pt>
                <c:pt idx="6557">
                  <c:v>12532</c:v>
                </c:pt>
                <c:pt idx="6558">
                  <c:v>12532</c:v>
                </c:pt>
                <c:pt idx="6559">
                  <c:v>12527</c:v>
                </c:pt>
                <c:pt idx="6560">
                  <c:v>12525</c:v>
                </c:pt>
                <c:pt idx="6561">
                  <c:v>12525</c:v>
                </c:pt>
                <c:pt idx="6562">
                  <c:v>12523</c:v>
                </c:pt>
                <c:pt idx="6563">
                  <c:v>12521</c:v>
                </c:pt>
                <c:pt idx="6564">
                  <c:v>12521</c:v>
                </c:pt>
                <c:pt idx="6565">
                  <c:v>12521</c:v>
                </c:pt>
                <c:pt idx="6566">
                  <c:v>12521</c:v>
                </c:pt>
                <c:pt idx="6567">
                  <c:v>12519</c:v>
                </c:pt>
                <c:pt idx="6568">
                  <c:v>12517</c:v>
                </c:pt>
                <c:pt idx="6569">
                  <c:v>12514</c:v>
                </c:pt>
                <c:pt idx="6570">
                  <c:v>12514</c:v>
                </c:pt>
                <c:pt idx="6571">
                  <c:v>12514</c:v>
                </c:pt>
                <c:pt idx="6572">
                  <c:v>12514</c:v>
                </c:pt>
                <c:pt idx="6573">
                  <c:v>12512</c:v>
                </c:pt>
                <c:pt idx="6574">
                  <c:v>12512</c:v>
                </c:pt>
                <c:pt idx="6575">
                  <c:v>12512</c:v>
                </c:pt>
                <c:pt idx="6576">
                  <c:v>12511</c:v>
                </c:pt>
                <c:pt idx="6577">
                  <c:v>12511</c:v>
                </c:pt>
                <c:pt idx="6578">
                  <c:v>12510</c:v>
                </c:pt>
                <c:pt idx="6579">
                  <c:v>12504</c:v>
                </c:pt>
                <c:pt idx="6580">
                  <c:v>12501</c:v>
                </c:pt>
                <c:pt idx="6581">
                  <c:v>12500</c:v>
                </c:pt>
                <c:pt idx="6582">
                  <c:v>12499</c:v>
                </c:pt>
                <c:pt idx="6583">
                  <c:v>12499</c:v>
                </c:pt>
                <c:pt idx="6584">
                  <c:v>12498</c:v>
                </c:pt>
                <c:pt idx="6585">
                  <c:v>12497</c:v>
                </c:pt>
                <c:pt idx="6586">
                  <c:v>12496</c:v>
                </c:pt>
                <c:pt idx="6587">
                  <c:v>12495</c:v>
                </c:pt>
                <c:pt idx="6588">
                  <c:v>12495</c:v>
                </c:pt>
                <c:pt idx="6589">
                  <c:v>12493</c:v>
                </c:pt>
                <c:pt idx="6590">
                  <c:v>12492</c:v>
                </c:pt>
                <c:pt idx="6591">
                  <c:v>12490</c:v>
                </c:pt>
                <c:pt idx="6592">
                  <c:v>12489</c:v>
                </c:pt>
                <c:pt idx="6593">
                  <c:v>12485</c:v>
                </c:pt>
                <c:pt idx="6594">
                  <c:v>12483</c:v>
                </c:pt>
                <c:pt idx="6595">
                  <c:v>12482</c:v>
                </c:pt>
                <c:pt idx="6596">
                  <c:v>12481</c:v>
                </c:pt>
                <c:pt idx="6597">
                  <c:v>12479</c:v>
                </c:pt>
                <c:pt idx="6598">
                  <c:v>12479</c:v>
                </c:pt>
                <c:pt idx="6599">
                  <c:v>12479</c:v>
                </c:pt>
                <c:pt idx="6600">
                  <c:v>12476</c:v>
                </c:pt>
                <c:pt idx="6601">
                  <c:v>12474</c:v>
                </c:pt>
                <c:pt idx="6602">
                  <c:v>12473</c:v>
                </c:pt>
                <c:pt idx="6603">
                  <c:v>12472</c:v>
                </c:pt>
                <c:pt idx="6604">
                  <c:v>12472</c:v>
                </c:pt>
                <c:pt idx="6605">
                  <c:v>12470</c:v>
                </c:pt>
                <c:pt idx="6606">
                  <c:v>12468</c:v>
                </c:pt>
                <c:pt idx="6607">
                  <c:v>12468</c:v>
                </c:pt>
                <c:pt idx="6608">
                  <c:v>12468</c:v>
                </c:pt>
                <c:pt idx="6609">
                  <c:v>12463</c:v>
                </c:pt>
                <c:pt idx="6610">
                  <c:v>12462</c:v>
                </c:pt>
                <c:pt idx="6611">
                  <c:v>12461</c:v>
                </c:pt>
                <c:pt idx="6612">
                  <c:v>12460</c:v>
                </c:pt>
                <c:pt idx="6613">
                  <c:v>12459</c:v>
                </c:pt>
                <c:pt idx="6614">
                  <c:v>12459</c:v>
                </c:pt>
                <c:pt idx="6615">
                  <c:v>12458</c:v>
                </c:pt>
                <c:pt idx="6616">
                  <c:v>12458</c:v>
                </c:pt>
                <c:pt idx="6617">
                  <c:v>12457</c:v>
                </c:pt>
                <c:pt idx="6618">
                  <c:v>12457</c:v>
                </c:pt>
                <c:pt idx="6619">
                  <c:v>12456</c:v>
                </c:pt>
                <c:pt idx="6620">
                  <c:v>12455</c:v>
                </c:pt>
                <c:pt idx="6621">
                  <c:v>12455</c:v>
                </c:pt>
                <c:pt idx="6622">
                  <c:v>12455</c:v>
                </c:pt>
                <c:pt idx="6623">
                  <c:v>12455</c:v>
                </c:pt>
                <c:pt idx="6624">
                  <c:v>12454</c:v>
                </c:pt>
                <c:pt idx="6625">
                  <c:v>12453</c:v>
                </c:pt>
                <c:pt idx="6626">
                  <c:v>12452</c:v>
                </c:pt>
                <c:pt idx="6627">
                  <c:v>12449</c:v>
                </c:pt>
                <c:pt idx="6628">
                  <c:v>12449</c:v>
                </c:pt>
                <c:pt idx="6629">
                  <c:v>12448</c:v>
                </c:pt>
                <c:pt idx="6630">
                  <c:v>12444</c:v>
                </c:pt>
                <c:pt idx="6631">
                  <c:v>12443</c:v>
                </c:pt>
                <c:pt idx="6632">
                  <c:v>12443</c:v>
                </c:pt>
                <c:pt idx="6633">
                  <c:v>12442</c:v>
                </c:pt>
                <c:pt idx="6634">
                  <c:v>12442</c:v>
                </c:pt>
                <c:pt idx="6635">
                  <c:v>12440</c:v>
                </c:pt>
                <c:pt idx="6636">
                  <c:v>12439</c:v>
                </c:pt>
                <c:pt idx="6637">
                  <c:v>12438</c:v>
                </c:pt>
                <c:pt idx="6638">
                  <c:v>12438</c:v>
                </c:pt>
                <c:pt idx="6639">
                  <c:v>12436</c:v>
                </c:pt>
                <c:pt idx="6640">
                  <c:v>12435</c:v>
                </c:pt>
                <c:pt idx="6641">
                  <c:v>12433</c:v>
                </c:pt>
                <c:pt idx="6642">
                  <c:v>12432</c:v>
                </c:pt>
                <c:pt idx="6643">
                  <c:v>12432</c:v>
                </c:pt>
                <c:pt idx="6644">
                  <c:v>12431</c:v>
                </c:pt>
                <c:pt idx="6645">
                  <c:v>12431</c:v>
                </c:pt>
                <c:pt idx="6646">
                  <c:v>12431</c:v>
                </c:pt>
                <c:pt idx="6647">
                  <c:v>12430</c:v>
                </c:pt>
                <c:pt idx="6648">
                  <c:v>12430</c:v>
                </c:pt>
                <c:pt idx="6649">
                  <c:v>12430</c:v>
                </c:pt>
                <c:pt idx="6650">
                  <c:v>12425</c:v>
                </c:pt>
                <c:pt idx="6651">
                  <c:v>12423</c:v>
                </c:pt>
                <c:pt idx="6652">
                  <c:v>12421</c:v>
                </c:pt>
                <c:pt idx="6653">
                  <c:v>12421</c:v>
                </c:pt>
                <c:pt idx="6654">
                  <c:v>12419</c:v>
                </c:pt>
                <c:pt idx="6655">
                  <c:v>12416</c:v>
                </c:pt>
                <c:pt idx="6656">
                  <c:v>12416</c:v>
                </c:pt>
                <c:pt idx="6657">
                  <c:v>12416</c:v>
                </c:pt>
                <c:pt idx="6658">
                  <c:v>12415</c:v>
                </c:pt>
                <c:pt idx="6659">
                  <c:v>12412</c:v>
                </c:pt>
                <c:pt idx="6660">
                  <c:v>12410</c:v>
                </c:pt>
                <c:pt idx="6661">
                  <c:v>12409</c:v>
                </c:pt>
                <c:pt idx="6662">
                  <c:v>12409</c:v>
                </c:pt>
                <c:pt idx="6663">
                  <c:v>12407</c:v>
                </c:pt>
                <c:pt idx="6664">
                  <c:v>12406</c:v>
                </c:pt>
                <c:pt idx="6665">
                  <c:v>12402</c:v>
                </c:pt>
                <c:pt idx="6666">
                  <c:v>12400</c:v>
                </c:pt>
                <c:pt idx="6667">
                  <c:v>12399</c:v>
                </c:pt>
                <c:pt idx="6668">
                  <c:v>12399</c:v>
                </c:pt>
                <c:pt idx="6669">
                  <c:v>12398</c:v>
                </c:pt>
                <c:pt idx="6670">
                  <c:v>12395</c:v>
                </c:pt>
                <c:pt idx="6671">
                  <c:v>12395</c:v>
                </c:pt>
                <c:pt idx="6672">
                  <c:v>12395</c:v>
                </c:pt>
                <c:pt idx="6673">
                  <c:v>12394</c:v>
                </c:pt>
                <c:pt idx="6674">
                  <c:v>12394</c:v>
                </c:pt>
                <c:pt idx="6675">
                  <c:v>12392</c:v>
                </c:pt>
                <c:pt idx="6676">
                  <c:v>12386</c:v>
                </c:pt>
                <c:pt idx="6677">
                  <c:v>12386</c:v>
                </c:pt>
                <c:pt idx="6678">
                  <c:v>12381</c:v>
                </c:pt>
                <c:pt idx="6679">
                  <c:v>12380</c:v>
                </c:pt>
                <c:pt idx="6680">
                  <c:v>12379</c:v>
                </c:pt>
                <c:pt idx="6681">
                  <c:v>12378</c:v>
                </c:pt>
                <c:pt idx="6682">
                  <c:v>12376</c:v>
                </c:pt>
                <c:pt idx="6683">
                  <c:v>12376</c:v>
                </c:pt>
                <c:pt idx="6684">
                  <c:v>12375</c:v>
                </c:pt>
                <c:pt idx="6685">
                  <c:v>12375</c:v>
                </c:pt>
                <c:pt idx="6686">
                  <c:v>12375</c:v>
                </c:pt>
                <c:pt idx="6687">
                  <c:v>12372</c:v>
                </c:pt>
                <c:pt idx="6688">
                  <c:v>12371</c:v>
                </c:pt>
                <c:pt idx="6689">
                  <c:v>12370</c:v>
                </c:pt>
                <c:pt idx="6690">
                  <c:v>12370</c:v>
                </c:pt>
                <c:pt idx="6691">
                  <c:v>12368</c:v>
                </c:pt>
                <c:pt idx="6692">
                  <c:v>12367</c:v>
                </c:pt>
                <c:pt idx="6693">
                  <c:v>12365</c:v>
                </c:pt>
                <c:pt idx="6694">
                  <c:v>12365</c:v>
                </c:pt>
                <c:pt idx="6695">
                  <c:v>12360</c:v>
                </c:pt>
                <c:pt idx="6696">
                  <c:v>12360</c:v>
                </c:pt>
                <c:pt idx="6697">
                  <c:v>12360</c:v>
                </c:pt>
                <c:pt idx="6698">
                  <c:v>12359</c:v>
                </c:pt>
                <c:pt idx="6699">
                  <c:v>12357</c:v>
                </c:pt>
                <c:pt idx="6700">
                  <c:v>12352</c:v>
                </c:pt>
                <c:pt idx="6701">
                  <c:v>12352</c:v>
                </c:pt>
                <c:pt idx="6702">
                  <c:v>12350</c:v>
                </c:pt>
                <c:pt idx="6703">
                  <c:v>12348</c:v>
                </c:pt>
                <c:pt idx="6704">
                  <c:v>12348</c:v>
                </c:pt>
                <c:pt idx="6705">
                  <c:v>12345</c:v>
                </c:pt>
                <c:pt idx="6706">
                  <c:v>12342</c:v>
                </c:pt>
                <c:pt idx="6707">
                  <c:v>12341</c:v>
                </c:pt>
                <c:pt idx="6708">
                  <c:v>12341</c:v>
                </c:pt>
                <c:pt idx="6709">
                  <c:v>12338</c:v>
                </c:pt>
                <c:pt idx="6710">
                  <c:v>12338</c:v>
                </c:pt>
                <c:pt idx="6711">
                  <c:v>12335</c:v>
                </c:pt>
                <c:pt idx="6712">
                  <c:v>12332</c:v>
                </c:pt>
                <c:pt idx="6713">
                  <c:v>12332</c:v>
                </c:pt>
                <c:pt idx="6714">
                  <c:v>12332</c:v>
                </c:pt>
                <c:pt idx="6715">
                  <c:v>12331</c:v>
                </c:pt>
                <c:pt idx="6716">
                  <c:v>12330</c:v>
                </c:pt>
                <c:pt idx="6717">
                  <c:v>12329</c:v>
                </c:pt>
                <c:pt idx="6718">
                  <c:v>12329</c:v>
                </c:pt>
                <c:pt idx="6719">
                  <c:v>12328</c:v>
                </c:pt>
                <c:pt idx="6720">
                  <c:v>12328</c:v>
                </c:pt>
                <c:pt idx="6721">
                  <c:v>12326</c:v>
                </c:pt>
                <c:pt idx="6722">
                  <c:v>12323</c:v>
                </c:pt>
                <c:pt idx="6723">
                  <c:v>12320</c:v>
                </c:pt>
                <c:pt idx="6724">
                  <c:v>12320</c:v>
                </c:pt>
                <c:pt idx="6725">
                  <c:v>12320</c:v>
                </c:pt>
                <c:pt idx="6726">
                  <c:v>12319</c:v>
                </c:pt>
                <c:pt idx="6727">
                  <c:v>12317</c:v>
                </c:pt>
                <c:pt idx="6728">
                  <c:v>12317</c:v>
                </c:pt>
                <c:pt idx="6729">
                  <c:v>12317</c:v>
                </c:pt>
                <c:pt idx="6730">
                  <c:v>12316</c:v>
                </c:pt>
                <c:pt idx="6731">
                  <c:v>12314</c:v>
                </c:pt>
                <c:pt idx="6732">
                  <c:v>12310</c:v>
                </c:pt>
                <c:pt idx="6733">
                  <c:v>12309</c:v>
                </c:pt>
                <c:pt idx="6734">
                  <c:v>12308</c:v>
                </c:pt>
                <c:pt idx="6735">
                  <c:v>12307</c:v>
                </c:pt>
                <c:pt idx="6736">
                  <c:v>12306</c:v>
                </c:pt>
                <c:pt idx="6737">
                  <c:v>12305</c:v>
                </c:pt>
                <c:pt idx="6738">
                  <c:v>12304</c:v>
                </c:pt>
                <c:pt idx="6739">
                  <c:v>12302</c:v>
                </c:pt>
                <c:pt idx="6740">
                  <c:v>12301</c:v>
                </c:pt>
                <c:pt idx="6741">
                  <c:v>12300</c:v>
                </c:pt>
                <c:pt idx="6742">
                  <c:v>12298</c:v>
                </c:pt>
                <c:pt idx="6743">
                  <c:v>12294</c:v>
                </c:pt>
                <c:pt idx="6744">
                  <c:v>12293</c:v>
                </c:pt>
                <c:pt idx="6745">
                  <c:v>12293</c:v>
                </c:pt>
                <c:pt idx="6746">
                  <c:v>12293</c:v>
                </c:pt>
                <c:pt idx="6747">
                  <c:v>12292</c:v>
                </c:pt>
                <c:pt idx="6748">
                  <c:v>12292</c:v>
                </c:pt>
                <c:pt idx="6749">
                  <c:v>12290</c:v>
                </c:pt>
                <c:pt idx="6750">
                  <c:v>12290</c:v>
                </c:pt>
                <c:pt idx="6751">
                  <c:v>12290</c:v>
                </c:pt>
                <c:pt idx="6752">
                  <c:v>12288</c:v>
                </c:pt>
                <c:pt idx="6753">
                  <c:v>12286</c:v>
                </c:pt>
                <c:pt idx="6754">
                  <c:v>12284</c:v>
                </c:pt>
                <c:pt idx="6755">
                  <c:v>12284</c:v>
                </c:pt>
                <c:pt idx="6756">
                  <c:v>12283</c:v>
                </c:pt>
                <c:pt idx="6757">
                  <c:v>12281</c:v>
                </c:pt>
                <c:pt idx="6758">
                  <c:v>12277</c:v>
                </c:pt>
                <c:pt idx="6759">
                  <c:v>12275</c:v>
                </c:pt>
                <c:pt idx="6760">
                  <c:v>12274</c:v>
                </c:pt>
                <c:pt idx="6761">
                  <c:v>12274</c:v>
                </c:pt>
                <c:pt idx="6762">
                  <c:v>12271</c:v>
                </c:pt>
                <c:pt idx="6763">
                  <c:v>12271</c:v>
                </c:pt>
                <c:pt idx="6764">
                  <c:v>12267</c:v>
                </c:pt>
                <c:pt idx="6765">
                  <c:v>12263</c:v>
                </c:pt>
                <c:pt idx="6766">
                  <c:v>12263</c:v>
                </c:pt>
                <c:pt idx="6767">
                  <c:v>12262</c:v>
                </c:pt>
                <c:pt idx="6768">
                  <c:v>12262</c:v>
                </c:pt>
                <c:pt idx="6769">
                  <c:v>12261</c:v>
                </c:pt>
                <c:pt idx="6770">
                  <c:v>12261</c:v>
                </c:pt>
                <c:pt idx="6771">
                  <c:v>12260</c:v>
                </c:pt>
                <c:pt idx="6772">
                  <c:v>12259</c:v>
                </c:pt>
                <c:pt idx="6773">
                  <c:v>12259</c:v>
                </c:pt>
                <c:pt idx="6774">
                  <c:v>12257</c:v>
                </c:pt>
                <c:pt idx="6775">
                  <c:v>12255</c:v>
                </c:pt>
                <c:pt idx="6776">
                  <c:v>12254</c:v>
                </c:pt>
                <c:pt idx="6777">
                  <c:v>12254</c:v>
                </c:pt>
                <c:pt idx="6778">
                  <c:v>12251</c:v>
                </c:pt>
                <c:pt idx="6779">
                  <c:v>12250</c:v>
                </c:pt>
                <c:pt idx="6780">
                  <c:v>12250</c:v>
                </c:pt>
                <c:pt idx="6781">
                  <c:v>12249</c:v>
                </c:pt>
                <c:pt idx="6782">
                  <c:v>12245</c:v>
                </c:pt>
                <c:pt idx="6783">
                  <c:v>12242</c:v>
                </c:pt>
                <c:pt idx="6784">
                  <c:v>12241</c:v>
                </c:pt>
                <c:pt idx="6785">
                  <c:v>12239</c:v>
                </c:pt>
                <c:pt idx="6786">
                  <c:v>12239</c:v>
                </c:pt>
                <c:pt idx="6787">
                  <c:v>12238</c:v>
                </c:pt>
                <c:pt idx="6788">
                  <c:v>12238</c:v>
                </c:pt>
                <c:pt idx="6789">
                  <c:v>12237</c:v>
                </c:pt>
                <c:pt idx="6790">
                  <c:v>12237</c:v>
                </c:pt>
                <c:pt idx="6791">
                  <c:v>12236</c:v>
                </c:pt>
                <c:pt idx="6792">
                  <c:v>12234</c:v>
                </c:pt>
                <c:pt idx="6793">
                  <c:v>12233</c:v>
                </c:pt>
                <c:pt idx="6794">
                  <c:v>12230</c:v>
                </c:pt>
                <c:pt idx="6795">
                  <c:v>12229</c:v>
                </c:pt>
                <c:pt idx="6796">
                  <c:v>12227</c:v>
                </c:pt>
                <c:pt idx="6797">
                  <c:v>12226</c:v>
                </c:pt>
                <c:pt idx="6798">
                  <c:v>12222</c:v>
                </c:pt>
                <c:pt idx="6799">
                  <c:v>12221</c:v>
                </c:pt>
                <c:pt idx="6800">
                  <c:v>12220</c:v>
                </c:pt>
                <c:pt idx="6801">
                  <c:v>12220</c:v>
                </c:pt>
                <c:pt idx="6802">
                  <c:v>12219</c:v>
                </c:pt>
                <c:pt idx="6803">
                  <c:v>12214</c:v>
                </c:pt>
                <c:pt idx="6804">
                  <c:v>12214</c:v>
                </c:pt>
                <c:pt idx="6805">
                  <c:v>12213</c:v>
                </c:pt>
                <c:pt idx="6806">
                  <c:v>12210</c:v>
                </c:pt>
                <c:pt idx="6807">
                  <c:v>12209</c:v>
                </c:pt>
                <c:pt idx="6808">
                  <c:v>12207</c:v>
                </c:pt>
                <c:pt idx="6809">
                  <c:v>12206</c:v>
                </c:pt>
                <c:pt idx="6810">
                  <c:v>12205</c:v>
                </c:pt>
                <c:pt idx="6811">
                  <c:v>12203</c:v>
                </c:pt>
                <c:pt idx="6812">
                  <c:v>12203</c:v>
                </c:pt>
                <c:pt idx="6813">
                  <c:v>12199</c:v>
                </c:pt>
                <c:pt idx="6814">
                  <c:v>12199</c:v>
                </c:pt>
                <c:pt idx="6815">
                  <c:v>12198</c:v>
                </c:pt>
                <c:pt idx="6816">
                  <c:v>12197</c:v>
                </c:pt>
                <c:pt idx="6817">
                  <c:v>12196</c:v>
                </c:pt>
                <c:pt idx="6818">
                  <c:v>12196</c:v>
                </c:pt>
                <c:pt idx="6819">
                  <c:v>12194</c:v>
                </c:pt>
                <c:pt idx="6820">
                  <c:v>12193</c:v>
                </c:pt>
                <c:pt idx="6821">
                  <c:v>12192</c:v>
                </c:pt>
                <c:pt idx="6822">
                  <c:v>12191</c:v>
                </c:pt>
                <c:pt idx="6823">
                  <c:v>12190</c:v>
                </c:pt>
                <c:pt idx="6824">
                  <c:v>12186</c:v>
                </c:pt>
                <c:pt idx="6825">
                  <c:v>12186</c:v>
                </c:pt>
                <c:pt idx="6826">
                  <c:v>12185</c:v>
                </c:pt>
                <c:pt idx="6827">
                  <c:v>12185</c:v>
                </c:pt>
                <c:pt idx="6828">
                  <c:v>12184</c:v>
                </c:pt>
                <c:pt idx="6829">
                  <c:v>12183</c:v>
                </c:pt>
                <c:pt idx="6830">
                  <c:v>12182</c:v>
                </c:pt>
                <c:pt idx="6831">
                  <c:v>12178</c:v>
                </c:pt>
                <c:pt idx="6832">
                  <c:v>12177</c:v>
                </c:pt>
                <c:pt idx="6833">
                  <c:v>12177</c:v>
                </c:pt>
                <c:pt idx="6834">
                  <c:v>12176</c:v>
                </c:pt>
                <c:pt idx="6835">
                  <c:v>12167</c:v>
                </c:pt>
                <c:pt idx="6836">
                  <c:v>12167</c:v>
                </c:pt>
                <c:pt idx="6837">
                  <c:v>12165</c:v>
                </c:pt>
                <c:pt idx="6838">
                  <c:v>12163</c:v>
                </c:pt>
                <c:pt idx="6839">
                  <c:v>12162</c:v>
                </c:pt>
                <c:pt idx="6840">
                  <c:v>12162</c:v>
                </c:pt>
                <c:pt idx="6841">
                  <c:v>12160</c:v>
                </c:pt>
                <c:pt idx="6842">
                  <c:v>12155</c:v>
                </c:pt>
                <c:pt idx="6843">
                  <c:v>12154</c:v>
                </c:pt>
                <c:pt idx="6844">
                  <c:v>12153</c:v>
                </c:pt>
                <c:pt idx="6845">
                  <c:v>12152</c:v>
                </c:pt>
                <c:pt idx="6846">
                  <c:v>12150</c:v>
                </c:pt>
                <c:pt idx="6847">
                  <c:v>12147</c:v>
                </c:pt>
                <c:pt idx="6848">
                  <c:v>12147</c:v>
                </c:pt>
                <c:pt idx="6849">
                  <c:v>12140</c:v>
                </c:pt>
                <c:pt idx="6850">
                  <c:v>12140</c:v>
                </c:pt>
                <c:pt idx="6851">
                  <c:v>12140</c:v>
                </c:pt>
                <c:pt idx="6852">
                  <c:v>12138</c:v>
                </c:pt>
                <c:pt idx="6853">
                  <c:v>12137</c:v>
                </c:pt>
                <c:pt idx="6854">
                  <c:v>12133</c:v>
                </c:pt>
                <c:pt idx="6855">
                  <c:v>12128</c:v>
                </c:pt>
                <c:pt idx="6856">
                  <c:v>12127</c:v>
                </c:pt>
                <c:pt idx="6857">
                  <c:v>12126</c:v>
                </c:pt>
                <c:pt idx="6858">
                  <c:v>12125</c:v>
                </c:pt>
                <c:pt idx="6859">
                  <c:v>12125</c:v>
                </c:pt>
                <c:pt idx="6860">
                  <c:v>12121</c:v>
                </c:pt>
                <c:pt idx="6861">
                  <c:v>12119</c:v>
                </c:pt>
                <c:pt idx="6862">
                  <c:v>12118</c:v>
                </c:pt>
                <c:pt idx="6863">
                  <c:v>12116</c:v>
                </c:pt>
                <c:pt idx="6864">
                  <c:v>12114</c:v>
                </c:pt>
                <c:pt idx="6865">
                  <c:v>12111</c:v>
                </c:pt>
                <c:pt idx="6866">
                  <c:v>12110</c:v>
                </c:pt>
                <c:pt idx="6867">
                  <c:v>12110</c:v>
                </c:pt>
                <c:pt idx="6868">
                  <c:v>12110</c:v>
                </c:pt>
                <c:pt idx="6869">
                  <c:v>12107</c:v>
                </c:pt>
                <c:pt idx="6870">
                  <c:v>12105</c:v>
                </c:pt>
                <c:pt idx="6871">
                  <c:v>12104</c:v>
                </c:pt>
                <c:pt idx="6872">
                  <c:v>12104</c:v>
                </c:pt>
                <c:pt idx="6873">
                  <c:v>12103</c:v>
                </c:pt>
                <c:pt idx="6874">
                  <c:v>12103</c:v>
                </c:pt>
                <c:pt idx="6875">
                  <c:v>12103</c:v>
                </c:pt>
                <c:pt idx="6876">
                  <c:v>12103</c:v>
                </c:pt>
                <c:pt idx="6877">
                  <c:v>12102</c:v>
                </c:pt>
                <c:pt idx="6878">
                  <c:v>12100</c:v>
                </c:pt>
                <c:pt idx="6879">
                  <c:v>12096</c:v>
                </c:pt>
                <c:pt idx="6880">
                  <c:v>12095</c:v>
                </c:pt>
                <c:pt idx="6881">
                  <c:v>12093</c:v>
                </c:pt>
                <c:pt idx="6882">
                  <c:v>12093</c:v>
                </c:pt>
                <c:pt idx="6883">
                  <c:v>12091</c:v>
                </c:pt>
                <c:pt idx="6884">
                  <c:v>12089</c:v>
                </c:pt>
                <c:pt idx="6885">
                  <c:v>12087</c:v>
                </c:pt>
                <c:pt idx="6886">
                  <c:v>12086</c:v>
                </c:pt>
                <c:pt idx="6887">
                  <c:v>12084</c:v>
                </c:pt>
                <c:pt idx="6888">
                  <c:v>12082</c:v>
                </c:pt>
                <c:pt idx="6889">
                  <c:v>12081</c:v>
                </c:pt>
                <c:pt idx="6890">
                  <c:v>12081</c:v>
                </c:pt>
                <c:pt idx="6891">
                  <c:v>12080</c:v>
                </c:pt>
                <c:pt idx="6892">
                  <c:v>12080</c:v>
                </c:pt>
                <c:pt idx="6893">
                  <c:v>12076</c:v>
                </c:pt>
                <c:pt idx="6894">
                  <c:v>12074</c:v>
                </c:pt>
                <c:pt idx="6895">
                  <c:v>12070</c:v>
                </c:pt>
                <c:pt idx="6896">
                  <c:v>12069</c:v>
                </c:pt>
                <c:pt idx="6897">
                  <c:v>12069</c:v>
                </c:pt>
                <c:pt idx="6898">
                  <c:v>12067</c:v>
                </c:pt>
                <c:pt idx="6899">
                  <c:v>12063</c:v>
                </c:pt>
                <c:pt idx="6900">
                  <c:v>12062</c:v>
                </c:pt>
                <c:pt idx="6901">
                  <c:v>12061</c:v>
                </c:pt>
                <c:pt idx="6902">
                  <c:v>12058</c:v>
                </c:pt>
                <c:pt idx="6903">
                  <c:v>12057</c:v>
                </c:pt>
                <c:pt idx="6904">
                  <c:v>12057</c:v>
                </c:pt>
                <c:pt idx="6905">
                  <c:v>12054</c:v>
                </c:pt>
                <c:pt idx="6906">
                  <c:v>12052</c:v>
                </c:pt>
                <c:pt idx="6907">
                  <c:v>12048</c:v>
                </c:pt>
                <c:pt idx="6908">
                  <c:v>12047</c:v>
                </c:pt>
                <c:pt idx="6909">
                  <c:v>12047</c:v>
                </c:pt>
                <c:pt idx="6910">
                  <c:v>12046</c:v>
                </c:pt>
                <c:pt idx="6911">
                  <c:v>12046</c:v>
                </c:pt>
                <c:pt idx="6912">
                  <c:v>12046</c:v>
                </c:pt>
                <c:pt idx="6913">
                  <c:v>12044</c:v>
                </c:pt>
                <c:pt idx="6914">
                  <c:v>12043</c:v>
                </c:pt>
                <c:pt idx="6915">
                  <c:v>12041</c:v>
                </c:pt>
                <c:pt idx="6916">
                  <c:v>12040</c:v>
                </c:pt>
                <c:pt idx="6917">
                  <c:v>12039</c:v>
                </c:pt>
                <c:pt idx="6918">
                  <c:v>12035</c:v>
                </c:pt>
                <c:pt idx="6919">
                  <c:v>12035</c:v>
                </c:pt>
                <c:pt idx="6920">
                  <c:v>12034</c:v>
                </c:pt>
                <c:pt idx="6921">
                  <c:v>12034</c:v>
                </c:pt>
                <c:pt idx="6922">
                  <c:v>12034</c:v>
                </c:pt>
                <c:pt idx="6923">
                  <c:v>12032</c:v>
                </c:pt>
                <c:pt idx="6924">
                  <c:v>12031</c:v>
                </c:pt>
                <c:pt idx="6925">
                  <c:v>12031</c:v>
                </c:pt>
                <c:pt idx="6926">
                  <c:v>12028</c:v>
                </c:pt>
                <c:pt idx="6927">
                  <c:v>12028</c:v>
                </c:pt>
                <c:pt idx="6928">
                  <c:v>12026</c:v>
                </c:pt>
                <c:pt idx="6929">
                  <c:v>12026</c:v>
                </c:pt>
                <c:pt idx="6930">
                  <c:v>12025</c:v>
                </c:pt>
                <c:pt idx="6931">
                  <c:v>12022</c:v>
                </c:pt>
                <c:pt idx="6932">
                  <c:v>12020</c:v>
                </c:pt>
                <c:pt idx="6933">
                  <c:v>12018</c:v>
                </c:pt>
                <c:pt idx="6934">
                  <c:v>12016</c:v>
                </c:pt>
                <c:pt idx="6935">
                  <c:v>12013</c:v>
                </c:pt>
                <c:pt idx="6936">
                  <c:v>12012</c:v>
                </c:pt>
                <c:pt idx="6937">
                  <c:v>12011</c:v>
                </c:pt>
                <c:pt idx="6938">
                  <c:v>12008</c:v>
                </c:pt>
                <c:pt idx="6939">
                  <c:v>12007</c:v>
                </c:pt>
                <c:pt idx="6940">
                  <c:v>12005</c:v>
                </c:pt>
                <c:pt idx="6941">
                  <c:v>12004</c:v>
                </c:pt>
                <c:pt idx="6942">
                  <c:v>12004</c:v>
                </c:pt>
                <c:pt idx="6943">
                  <c:v>12003</c:v>
                </c:pt>
                <c:pt idx="6944">
                  <c:v>12002</c:v>
                </c:pt>
                <c:pt idx="6945">
                  <c:v>12000</c:v>
                </c:pt>
                <c:pt idx="6946">
                  <c:v>11999</c:v>
                </c:pt>
                <c:pt idx="6947">
                  <c:v>11998</c:v>
                </c:pt>
                <c:pt idx="6948">
                  <c:v>11998</c:v>
                </c:pt>
                <c:pt idx="6949">
                  <c:v>11997</c:v>
                </c:pt>
                <c:pt idx="6950">
                  <c:v>11996</c:v>
                </c:pt>
                <c:pt idx="6951">
                  <c:v>11996</c:v>
                </c:pt>
                <c:pt idx="6952">
                  <c:v>11994</c:v>
                </c:pt>
                <c:pt idx="6953">
                  <c:v>11993</c:v>
                </c:pt>
                <c:pt idx="6954">
                  <c:v>11991</c:v>
                </c:pt>
                <c:pt idx="6955">
                  <c:v>11990</c:v>
                </c:pt>
                <c:pt idx="6956">
                  <c:v>11989</c:v>
                </c:pt>
                <c:pt idx="6957">
                  <c:v>11988</c:v>
                </c:pt>
                <c:pt idx="6958">
                  <c:v>11986</c:v>
                </c:pt>
                <c:pt idx="6959">
                  <c:v>11985</c:v>
                </c:pt>
                <c:pt idx="6960">
                  <c:v>11983</c:v>
                </c:pt>
                <c:pt idx="6961">
                  <c:v>11983</c:v>
                </c:pt>
                <c:pt idx="6962">
                  <c:v>11979</c:v>
                </c:pt>
                <c:pt idx="6963">
                  <c:v>11978</c:v>
                </c:pt>
                <c:pt idx="6964">
                  <c:v>11977</c:v>
                </c:pt>
                <c:pt idx="6965">
                  <c:v>11977</c:v>
                </c:pt>
                <c:pt idx="6966">
                  <c:v>11976</c:v>
                </c:pt>
                <c:pt idx="6967">
                  <c:v>11976</c:v>
                </c:pt>
                <c:pt idx="6968">
                  <c:v>11975</c:v>
                </c:pt>
                <c:pt idx="6969">
                  <c:v>11975</c:v>
                </c:pt>
                <c:pt idx="6970">
                  <c:v>11974</c:v>
                </c:pt>
                <c:pt idx="6971">
                  <c:v>11971</c:v>
                </c:pt>
                <c:pt idx="6972">
                  <c:v>11971</c:v>
                </c:pt>
                <c:pt idx="6973">
                  <c:v>11970</c:v>
                </c:pt>
                <c:pt idx="6974">
                  <c:v>11969</c:v>
                </c:pt>
                <c:pt idx="6975">
                  <c:v>11969</c:v>
                </c:pt>
                <c:pt idx="6976">
                  <c:v>11967</c:v>
                </c:pt>
                <c:pt idx="6977">
                  <c:v>11963</c:v>
                </c:pt>
                <c:pt idx="6978">
                  <c:v>11962</c:v>
                </c:pt>
                <c:pt idx="6979">
                  <c:v>11960</c:v>
                </c:pt>
                <c:pt idx="6980">
                  <c:v>11959</c:v>
                </c:pt>
                <c:pt idx="6981">
                  <c:v>11958</c:v>
                </c:pt>
                <c:pt idx="6982">
                  <c:v>11957</c:v>
                </c:pt>
                <c:pt idx="6983">
                  <c:v>11956</c:v>
                </c:pt>
                <c:pt idx="6984">
                  <c:v>11956</c:v>
                </c:pt>
                <c:pt idx="6985">
                  <c:v>11956</c:v>
                </c:pt>
                <c:pt idx="6986">
                  <c:v>11953</c:v>
                </c:pt>
                <c:pt idx="6987">
                  <c:v>11951</c:v>
                </c:pt>
                <c:pt idx="6988">
                  <c:v>11950</c:v>
                </c:pt>
                <c:pt idx="6989">
                  <c:v>11950</c:v>
                </c:pt>
                <c:pt idx="6990">
                  <c:v>11949</c:v>
                </c:pt>
                <c:pt idx="6991">
                  <c:v>11949</c:v>
                </c:pt>
                <c:pt idx="6992">
                  <c:v>11948</c:v>
                </c:pt>
                <c:pt idx="6993">
                  <c:v>11944</c:v>
                </c:pt>
                <c:pt idx="6994">
                  <c:v>11943</c:v>
                </c:pt>
                <c:pt idx="6995">
                  <c:v>11943</c:v>
                </c:pt>
                <c:pt idx="6996">
                  <c:v>11941</c:v>
                </c:pt>
                <c:pt idx="6997">
                  <c:v>11940</c:v>
                </c:pt>
                <c:pt idx="6998">
                  <c:v>11938</c:v>
                </c:pt>
                <c:pt idx="6999">
                  <c:v>11937</c:v>
                </c:pt>
                <c:pt idx="7000">
                  <c:v>11933</c:v>
                </c:pt>
                <c:pt idx="7001">
                  <c:v>11930</c:v>
                </c:pt>
                <c:pt idx="7002">
                  <c:v>11929</c:v>
                </c:pt>
                <c:pt idx="7003">
                  <c:v>11927</c:v>
                </c:pt>
                <c:pt idx="7004">
                  <c:v>11920</c:v>
                </c:pt>
                <c:pt idx="7005">
                  <c:v>11918</c:v>
                </c:pt>
                <c:pt idx="7006">
                  <c:v>11917</c:v>
                </c:pt>
                <c:pt idx="7007">
                  <c:v>11916</c:v>
                </c:pt>
                <c:pt idx="7008">
                  <c:v>11913</c:v>
                </c:pt>
                <c:pt idx="7009">
                  <c:v>11912</c:v>
                </c:pt>
                <c:pt idx="7010">
                  <c:v>11911</c:v>
                </c:pt>
                <c:pt idx="7011">
                  <c:v>11908</c:v>
                </c:pt>
                <c:pt idx="7012">
                  <c:v>11907</c:v>
                </c:pt>
                <c:pt idx="7013">
                  <c:v>11906</c:v>
                </c:pt>
                <c:pt idx="7014">
                  <c:v>11903</c:v>
                </c:pt>
                <c:pt idx="7015">
                  <c:v>11902</c:v>
                </c:pt>
                <c:pt idx="7016">
                  <c:v>11902</c:v>
                </c:pt>
                <c:pt idx="7017">
                  <c:v>11901</c:v>
                </c:pt>
                <c:pt idx="7018">
                  <c:v>11898</c:v>
                </c:pt>
                <c:pt idx="7019">
                  <c:v>11897</c:v>
                </c:pt>
                <c:pt idx="7020">
                  <c:v>11894</c:v>
                </c:pt>
                <c:pt idx="7021">
                  <c:v>11893</c:v>
                </c:pt>
                <c:pt idx="7022">
                  <c:v>11888</c:v>
                </c:pt>
                <c:pt idx="7023">
                  <c:v>11887</c:v>
                </c:pt>
                <c:pt idx="7024">
                  <c:v>11885</c:v>
                </c:pt>
                <c:pt idx="7025">
                  <c:v>11883</c:v>
                </c:pt>
                <c:pt idx="7026">
                  <c:v>11882</c:v>
                </c:pt>
                <c:pt idx="7027">
                  <c:v>11880</c:v>
                </c:pt>
                <c:pt idx="7028">
                  <c:v>11880</c:v>
                </c:pt>
                <c:pt idx="7029">
                  <c:v>11879</c:v>
                </c:pt>
                <c:pt idx="7030">
                  <c:v>11879</c:v>
                </c:pt>
                <c:pt idx="7031">
                  <c:v>11878</c:v>
                </c:pt>
                <c:pt idx="7032">
                  <c:v>11878</c:v>
                </c:pt>
                <c:pt idx="7033">
                  <c:v>11877</c:v>
                </c:pt>
                <c:pt idx="7034">
                  <c:v>11875</c:v>
                </c:pt>
                <c:pt idx="7035">
                  <c:v>11872</c:v>
                </c:pt>
                <c:pt idx="7036">
                  <c:v>11872</c:v>
                </c:pt>
                <c:pt idx="7037">
                  <c:v>11872</c:v>
                </c:pt>
                <c:pt idx="7038">
                  <c:v>11870</c:v>
                </c:pt>
                <c:pt idx="7039">
                  <c:v>11869</c:v>
                </c:pt>
                <c:pt idx="7040">
                  <c:v>11865</c:v>
                </c:pt>
                <c:pt idx="7041">
                  <c:v>11865</c:v>
                </c:pt>
                <c:pt idx="7042">
                  <c:v>11865</c:v>
                </c:pt>
                <c:pt idx="7043">
                  <c:v>11864</c:v>
                </c:pt>
                <c:pt idx="7044">
                  <c:v>11861</c:v>
                </c:pt>
                <c:pt idx="7045">
                  <c:v>11860</c:v>
                </c:pt>
                <c:pt idx="7046">
                  <c:v>11859</c:v>
                </c:pt>
                <c:pt idx="7047">
                  <c:v>11858</c:v>
                </c:pt>
                <c:pt idx="7048">
                  <c:v>11857</c:v>
                </c:pt>
                <c:pt idx="7049">
                  <c:v>11857</c:v>
                </c:pt>
                <c:pt idx="7050">
                  <c:v>11856</c:v>
                </c:pt>
                <c:pt idx="7051">
                  <c:v>11856</c:v>
                </c:pt>
                <c:pt idx="7052">
                  <c:v>11856</c:v>
                </c:pt>
                <c:pt idx="7053">
                  <c:v>11854</c:v>
                </c:pt>
                <c:pt idx="7054">
                  <c:v>11852</c:v>
                </c:pt>
                <c:pt idx="7055">
                  <c:v>11851</c:v>
                </c:pt>
                <c:pt idx="7056">
                  <c:v>11846</c:v>
                </c:pt>
                <c:pt idx="7057">
                  <c:v>11846</c:v>
                </c:pt>
                <c:pt idx="7058">
                  <c:v>11846</c:v>
                </c:pt>
                <c:pt idx="7059">
                  <c:v>11842</c:v>
                </c:pt>
                <c:pt idx="7060">
                  <c:v>11838</c:v>
                </c:pt>
                <c:pt idx="7061">
                  <c:v>11837</c:v>
                </c:pt>
                <c:pt idx="7062">
                  <c:v>11835</c:v>
                </c:pt>
                <c:pt idx="7063">
                  <c:v>11834</c:v>
                </c:pt>
                <c:pt idx="7064">
                  <c:v>11832</c:v>
                </c:pt>
                <c:pt idx="7065">
                  <c:v>11831</c:v>
                </c:pt>
                <c:pt idx="7066">
                  <c:v>11831</c:v>
                </c:pt>
                <c:pt idx="7067">
                  <c:v>11826</c:v>
                </c:pt>
                <c:pt idx="7068">
                  <c:v>11825</c:v>
                </c:pt>
                <c:pt idx="7069">
                  <c:v>11824</c:v>
                </c:pt>
                <c:pt idx="7070">
                  <c:v>11823</c:v>
                </c:pt>
                <c:pt idx="7071">
                  <c:v>11821</c:v>
                </c:pt>
                <c:pt idx="7072">
                  <c:v>11819</c:v>
                </c:pt>
                <c:pt idx="7073">
                  <c:v>11819</c:v>
                </c:pt>
                <c:pt idx="7074">
                  <c:v>11814</c:v>
                </c:pt>
                <c:pt idx="7075">
                  <c:v>11813</c:v>
                </c:pt>
                <c:pt idx="7076">
                  <c:v>11813</c:v>
                </c:pt>
                <c:pt idx="7077">
                  <c:v>11812</c:v>
                </c:pt>
                <c:pt idx="7078">
                  <c:v>11811</c:v>
                </c:pt>
                <c:pt idx="7079">
                  <c:v>11810</c:v>
                </c:pt>
                <c:pt idx="7080">
                  <c:v>11810</c:v>
                </c:pt>
                <c:pt idx="7081">
                  <c:v>11806</c:v>
                </c:pt>
                <c:pt idx="7082">
                  <c:v>11805</c:v>
                </c:pt>
                <c:pt idx="7083">
                  <c:v>11804</c:v>
                </c:pt>
                <c:pt idx="7084">
                  <c:v>11801</c:v>
                </c:pt>
                <c:pt idx="7085">
                  <c:v>11801</c:v>
                </c:pt>
                <c:pt idx="7086">
                  <c:v>11799</c:v>
                </c:pt>
                <c:pt idx="7087">
                  <c:v>11799</c:v>
                </c:pt>
                <c:pt idx="7088">
                  <c:v>11798</c:v>
                </c:pt>
                <c:pt idx="7089">
                  <c:v>11797</c:v>
                </c:pt>
                <c:pt idx="7090">
                  <c:v>11793</c:v>
                </c:pt>
                <c:pt idx="7091">
                  <c:v>11792</c:v>
                </c:pt>
                <c:pt idx="7092">
                  <c:v>11792</c:v>
                </c:pt>
                <c:pt idx="7093">
                  <c:v>11790</c:v>
                </c:pt>
                <c:pt idx="7094">
                  <c:v>11787</c:v>
                </c:pt>
                <c:pt idx="7095">
                  <c:v>11784</c:v>
                </c:pt>
                <c:pt idx="7096">
                  <c:v>11781</c:v>
                </c:pt>
                <c:pt idx="7097">
                  <c:v>11777</c:v>
                </c:pt>
                <c:pt idx="7098">
                  <c:v>11776</c:v>
                </c:pt>
                <c:pt idx="7099">
                  <c:v>11776</c:v>
                </c:pt>
                <c:pt idx="7100">
                  <c:v>11776</c:v>
                </c:pt>
                <c:pt idx="7101">
                  <c:v>11775</c:v>
                </c:pt>
                <c:pt idx="7102">
                  <c:v>11775</c:v>
                </c:pt>
                <c:pt idx="7103">
                  <c:v>11773</c:v>
                </c:pt>
                <c:pt idx="7104">
                  <c:v>11773</c:v>
                </c:pt>
                <c:pt idx="7105">
                  <c:v>11771</c:v>
                </c:pt>
                <c:pt idx="7106">
                  <c:v>11771</c:v>
                </c:pt>
                <c:pt idx="7107">
                  <c:v>11769</c:v>
                </c:pt>
                <c:pt idx="7108">
                  <c:v>11769</c:v>
                </c:pt>
                <c:pt idx="7109">
                  <c:v>11766</c:v>
                </c:pt>
                <c:pt idx="7110">
                  <c:v>11765</c:v>
                </c:pt>
                <c:pt idx="7111">
                  <c:v>11765</c:v>
                </c:pt>
                <c:pt idx="7112">
                  <c:v>11763</c:v>
                </c:pt>
                <c:pt idx="7113">
                  <c:v>11758</c:v>
                </c:pt>
                <c:pt idx="7114">
                  <c:v>11755</c:v>
                </c:pt>
                <c:pt idx="7115">
                  <c:v>11754</c:v>
                </c:pt>
                <c:pt idx="7116">
                  <c:v>11752</c:v>
                </c:pt>
                <c:pt idx="7117">
                  <c:v>11750</c:v>
                </c:pt>
                <c:pt idx="7118">
                  <c:v>11750</c:v>
                </c:pt>
                <c:pt idx="7119">
                  <c:v>11749</c:v>
                </c:pt>
                <c:pt idx="7120">
                  <c:v>11749</c:v>
                </c:pt>
                <c:pt idx="7121">
                  <c:v>11748</c:v>
                </c:pt>
                <c:pt idx="7122">
                  <c:v>11746</c:v>
                </c:pt>
                <c:pt idx="7123">
                  <c:v>11744</c:v>
                </c:pt>
                <c:pt idx="7124">
                  <c:v>11742</c:v>
                </c:pt>
                <c:pt idx="7125">
                  <c:v>11740</c:v>
                </c:pt>
                <c:pt idx="7126">
                  <c:v>11740</c:v>
                </c:pt>
                <c:pt idx="7127">
                  <c:v>11738</c:v>
                </c:pt>
                <c:pt idx="7128">
                  <c:v>11735</c:v>
                </c:pt>
                <c:pt idx="7129">
                  <c:v>11734</c:v>
                </c:pt>
                <c:pt idx="7130">
                  <c:v>11732</c:v>
                </c:pt>
                <c:pt idx="7131">
                  <c:v>11731</c:v>
                </c:pt>
                <c:pt idx="7132">
                  <c:v>11731</c:v>
                </c:pt>
                <c:pt idx="7133">
                  <c:v>11730</c:v>
                </c:pt>
                <c:pt idx="7134">
                  <c:v>11728</c:v>
                </c:pt>
                <c:pt idx="7135">
                  <c:v>11725</c:v>
                </c:pt>
                <c:pt idx="7136">
                  <c:v>11725</c:v>
                </c:pt>
                <c:pt idx="7137">
                  <c:v>11724</c:v>
                </c:pt>
                <c:pt idx="7138">
                  <c:v>11722</c:v>
                </c:pt>
                <c:pt idx="7139">
                  <c:v>11722</c:v>
                </c:pt>
                <c:pt idx="7140">
                  <c:v>11722</c:v>
                </c:pt>
                <c:pt idx="7141">
                  <c:v>11720</c:v>
                </c:pt>
                <c:pt idx="7142">
                  <c:v>11719</c:v>
                </c:pt>
                <c:pt idx="7143">
                  <c:v>11719</c:v>
                </c:pt>
                <c:pt idx="7144">
                  <c:v>11715</c:v>
                </c:pt>
                <c:pt idx="7145">
                  <c:v>11714</c:v>
                </c:pt>
                <c:pt idx="7146">
                  <c:v>11713</c:v>
                </c:pt>
                <c:pt idx="7147">
                  <c:v>11713</c:v>
                </c:pt>
                <c:pt idx="7148">
                  <c:v>11712</c:v>
                </c:pt>
                <c:pt idx="7149">
                  <c:v>11711</c:v>
                </c:pt>
                <c:pt idx="7150">
                  <c:v>11709</c:v>
                </c:pt>
                <c:pt idx="7151">
                  <c:v>11709</c:v>
                </c:pt>
                <c:pt idx="7152">
                  <c:v>11707</c:v>
                </c:pt>
                <c:pt idx="7153">
                  <c:v>11706</c:v>
                </c:pt>
                <c:pt idx="7154">
                  <c:v>11706</c:v>
                </c:pt>
                <c:pt idx="7155">
                  <c:v>11702</c:v>
                </c:pt>
                <c:pt idx="7156">
                  <c:v>11702</c:v>
                </c:pt>
                <c:pt idx="7157">
                  <c:v>11700</c:v>
                </c:pt>
                <c:pt idx="7158">
                  <c:v>11699</c:v>
                </c:pt>
                <c:pt idx="7159">
                  <c:v>11695</c:v>
                </c:pt>
                <c:pt idx="7160">
                  <c:v>11694</c:v>
                </c:pt>
                <c:pt idx="7161">
                  <c:v>11693</c:v>
                </c:pt>
                <c:pt idx="7162">
                  <c:v>11690</c:v>
                </c:pt>
                <c:pt idx="7163">
                  <c:v>11688</c:v>
                </c:pt>
                <c:pt idx="7164">
                  <c:v>11687</c:v>
                </c:pt>
                <c:pt idx="7165">
                  <c:v>11687</c:v>
                </c:pt>
                <c:pt idx="7166">
                  <c:v>11686</c:v>
                </c:pt>
                <c:pt idx="7167">
                  <c:v>11684</c:v>
                </c:pt>
                <c:pt idx="7168">
                  <c:v>11681</c:v>
                </c:pt>
                <c:pt idx="7169">
                  <c:v>11679</c:v>
                </c:pt>
                <c:pt idx="7170">
                  <c:v>11679</c:v>
                </c:pt>
                <c:pt idx="7171">
                  <c:v>11677</c:v>
                </c:pt>
                <c:pt idx="7172">
                  <c:v>11677</c:v>
                </c:pt>
                <c:pt idx="7173">
                  <c:v>11676</c:v>
                </c:pt>
                <c:pt idx="7174">
                  <c:v>11675</c:v>
                </c:pt>
                <c:pt idx="7175">
                  <c:v>11673</c:v>
                </c:pt>
                <c:pt idx="7176">
                  <c:v>11672</c:v>
                </c:pt>
                <c:pt idx="7177">
                  <c:v>11671</c:v>
                </c:pt>
                <c:pt idx="7178">
                  <c:v>11669</c:v>
                </c:pt>
                <c:pt idx="7179">
                  <c:v>11668</c:v>
                </c:pt>
                <c:pt idx="7180">
                  <c:v>11667</c:v>
                </c:pt>
                <c:pt idx="7181">
                  <c:v>11667</c:v>
                </c:pt>
                <c:pt idx="7182">
                  <c:v>11666</c:v>
                </c:pt>
                <c:pt idx="7183">
                  <c:v>11663</c:v>
                </c:pt>
                <c:pt idx="7184">
                  <c:v>11661</c:v>
                </c:pt>
                <c:pt idx="7185">
                  <c:v>11660</c:v>
                </c:pt>
                <c:pt idx="7186">
                  <c:v>11659</c:v>
                </c:pt>
                <c:pt idx="7187">
                  <c:v>11658</c:v>
                </c:pt>
                <c:pt idx="7188">
                  <c:v>11657</c:v>
                </c:pt>
                <c:pt idx="7189">
                  <c:v>11657</c:v>
                </c:pt>
                <c:pt idx="7190">
                  <c:v>11653</c:v>
                </c:pt>
                <c:pt idx="7191">
                  <c:v>11650</c:v>
                </c:pt>
                <c:pt idx="7192">
                  <c:v>11648</c:v>
                </c:pt>
                <c:pt idx="7193">
                  <c:v>11647</c:v>
                </c:pt>
                <c:pt idx="7194">
                  <c:v>11647</c:v>
                </c:pt>
                <c:pt idx="7195">
                  <c:v>11647</c:v>
                </c:pt>
                <c:pt idx="7196">
                  <c:v>11646</c:v>
                </c:pt>
                <c:pt idx="7197">
                  <c:v>11644</c:v>
                </c:pt>
                <c:pt idx="7198">
                  <c:v>11641</c:v>
                </c:pt>
                <c:pt idx="7199">
                  <c:v>11640</c:v>
                </c:pt>
                <c:pt idx="7200">
                  <c:v>11638</c:v>
                </c:pt>
                <c:pt idx="7201">
                  <c:v>11638</c:v>
                </c:pt>
                <c:pt idx="7202">
                  <c:v>11637</c:v>
                </c:pt>
                <c:pt idx="7203">
                  <c:v>11634</c:v>
                </c:pt>
                <c:pt idx="7204">
                  <c:v>11633</c:v>
                </c:pt>
                <c:pt idx="7205">
                  <c:v>11631</c:v>
                </c:pt>
                <c:pt idx="7206">
                  <c:v>11630</c:v>
                </c:pt>
                <c:pt idx="7207">
                  <c:v>11628</c:v>
                </c:pt>
                <c:pt idx="7208">
                  <c:v>11623</c:v>
                </c:pt>
                <c:pt idx="7209">
                  <c:v>11617</c:v>
                </c:pt>
                <c:pt idx="7210">
                  <c:v>11616</c:v>
                </c:pt>
                <c:pt idx="7211">
                  <c:v>11616</c:v>
                </c:pt>
                <c:pt idx="7212">
                  <c:v>11615</c:v>
                </c:pt>
                <c:pt idx="7213">
                  <c:v>11614</c:v>
                </c:pt>
                <c:pt idx="7214">
                  <c:v>11612</c:v>
                </c:pt>
                <c:pt idx="7215">
                  <c:v>11609</c:v>
                </c:pt>
                <c:pt idx="7216">
                  <c:v>11609</c:v>
                </c:pt>
                <c:pt idx="7217">
                  <c:v>11609</c:v>
                </c:pt>
                <c:pt idx="7218">
                  <c:v>11608</c:v>
                </c:pt>
                <c:pt idx="7219">
                  <c:v>11607</c:v>
                </c:pt>
                <c:pt idx="7220">
                  <c:v>11603</c:v>
                </c:pt>
                <c:pt idx="7221">
                  <c:v>11595</c:v>
                </c:pt>
                <c:pt idx="7222">
                  <c:v>11592</c:v>
                </c:pt>
                <c:pt idx="7223">
                  <c:v>11591</c:v>
                </c:pt>
                <c:pt idx="7224">
                  <c:v>11590</c:v>
                </c:pt>
                <c:pt idx="7225">
                  <c:v>11588</c:v>
                </c:pt>
                <c:pt idx="7226">
                  <c:v>11588</c:v>
                </c:pt>
                <c:pt idx="7227">
                  <c:v>11586</c:v>
                </c:pt>
                <c:pt idx="7228">
                  <c:v>11583</c:v>
                </c:pt>
                <c:pt idx="7229">
                  <c:v>11583</c:v>
                </c:pt>
                <c:pt idx="7230">
                  <c:v>11580</c:v>
                </c:pt>
                <c:pt idx="7231">
                  <c:v>11579</c:v>
                </c:pt>
                <c:pt idx="7232">
                  <c:v>11578</c:v>
                </c:pt>
                <c:pt idx="7233">
                  <c:v>11578</c:v>
                </c:pt>
                <c:pt idx="7234">
                  <c:v>11578</c:v>
                </c:pt>
                <c:pt idx="7235">
                  <c:v>11574</c:v>
                </c:pt>
                <c:pt idx="7236">
                  <c:v>11573</c:v>
                </c:pt>
                <c:pt idx="7237">
                  <c:v>11571</c:v>
                </c:pt>
                <c:pt idx="7238">
                  <c:v>11571</c:v>
                </c:pt>
                <c:pt idx="7239">
                  <c:v>11569</c:v>
                </c:pt>
                <c:pt idx="7240">
                  <c:v>11565</c:v>
                </c:pt>
                <c:pt idx="7241">
                  <c:v>11565</c:v>
                </c:pt>
                <c:pt idx="7242">
                  <c:v>11565</c:v>
                </c:pt>
                <c:pt idx="7243">
                  <c:v>11565</c:v>
                </c:pt>
                <c:pt idx="7244">
                  <c:v>11564</c:v>
                </c:pt>
                <c:pt idx="7245">
                  <c:v>11563</c:v>
                </c:pt>
                <c:pt idx="7246">
                  <c:v>11562</c:v>
                </c:pt>
                <c:pt idx="7247">
                  <c:v>11560</c:v>
                </c:pt>
                <c:pt idx="7248">
                  <c:v>11560</c:v>
                </c:pt>
                <c:pt idx="7249">
                  <c:v>11555</c:v>
                </c:pt>
                <c:pt idx="7250">
                  <c:v>11555</c:v>
                </c:pt>
                <c:pt idx="7251">
                  <c:v>11554</c:v>
                </c:pt>
                <c:pt idx="7252">
                  <c:v>11553</c:v>
                </c:pt>
                <c:pt idx="7253">
                  <c:v>11550</c:v>
                </c:pt>
                <c:pt idx="7254">
                  <c:v>11550</c:v>
                </c:pt>
                <c:pt idx="7255">
                  <c:v>11550</c:v>
                </c:pt>
                <c:pt idx="7256">
                  <c:v>11547</c:v>
                </c:pt>
                <c:pt idx="7257">
                  <c:v>11547</c:v>
                </c:pt>
                <c:pt idx="7258">
                  <c:v>11545</c:v>
                </c:pt>
                <c:pt idx="7259">
                  <c:v>11544</c:v>
                </c:pt>
                <c:pt idx="7260">
                  <c:v>11542</c:v>
                </c:pt>
                <c:pt idx="7261">
                  <c:v>11538</c:v>
                </c:pt>
                <c:pt idx="7262">
                  <c:v>11536</c:v>
                </c:pt>
                <c:pt idx="7263">
                  <c:v>11533</c:v>
                </c:pt>
                <c:pt idx="7264">
                  <c:v>11532</c:v>
                </c:pt>
                <c:pt idx="7265">
                  <c:v>11531</c:v>
                </c:pt>
                <c:pt idx="7266">
                  <c:v>11528</c:v>
                </c:pt>
                <c:pt idx="7267">
                  <c:v>11527</c:v>
                </c:pt>
                <c:pt idx="7268">
                  <c:v>11526</c:v>
                </c:pt>
                <c:pt idx="7269">
                  <c:v>11524</c:v>
                </c:pt>
                <c:pt idx="7270">
                  <c:v>11524</c:v>
                </c:pt>
                <c:pt idx="7271">
                  <c:v>11524</c:v>
                </c:pt>
                <c:pt idx="7272">
                  <c:v>11523</c:v>
                </c:pt>
                <c:pt idx="7273">
                  <c:v>11522</c:v>
                </c:pt>
                <c:pt idx="7274">
                  <c:v>11521</c:v>
                </c:pt>
                <c:pt idx="7275">
                  <c:v>11520</c:v>
                </c:pt>
                <c:pt idx="7276">
                  <c:v>11519</c:v>
                </c:pt>
                <c:pt idx="7277">
                  <c:v>11518</c:v>
                </c:pt>
                <c:pt idx="7278">
                  <c:v>11517</c:v>
                </c:pt>
                <c:pt idx="7279">
                  <c:v>11516</c:v>
                </c:pt>
                <c:pt idx="7280">
                  <c:v>11515</c:v>
                </c:pt>
                <c:pt idx="7281">
                  <c:v>11514</c:v>
                </c:pt>
                <c:pt idx="7282">
                  <c:v>11514</c:v>
                </c:pt>
                <c:pt idx="7283">
                  <c:v>11513</c:v>
                </c:pt>
                <c:pt idx="7284">
                  <c:v>11513</c:v>
                </c:pt>
                <c:pt idx="7285">
                  <c:v>11511</c:v>
                </c:pt>
                <c:pt idx="7286">
                  <c:v>11510</c:v>
                </c:pt>
                <c:pt idx="7287">
                  <c:v>11508</c:v>
                </c:pt>
                <c:pt idx="7288">
                  <c:v>11508</c:v>
                </c:pt>
                <c:pt idx="7289">
                  <c:v>11507</c:v>
                </c:pt>
                <c:pt idx="7290">
                  <c:v>11505</c:v>
                </c:pt>
                <c:pt idx="7291">
                  <c:v>11505</c:v>
                </c:pt>
                <c:pt idx="7292">
                  <c:v>11504</c:v>
                </c:pt>
                <c:pt idx="7293">
                  <c:v>11504</c:v>
                </c:pt>
                <c:pt idx="7294">
                  <c:v>11504</c:v>
                </c:pt>
                <c:pt idx="7295">
                  <c:v>11502</c:v>
                </c:pt>
                <c:pt idx="7296">
                  <c:v>11502</c:v>
                </c:pt>
                <c:pt idx="7297">
                  <c:v>11501</c:v>
                </c:pt>
                <c:pt idx="7298">
                  <c:v>11501</c:v>
                </c:pt>
                <c:pt idx="7299">
                  <c:v>11499</c:v>
                </c:pt>
                <c:pt idx="7300">
                  <c:v>11498</c:v>
                </c:pt>
                <c:pt idx="7301">
                  <c:v>11498</c:v>
                </c:pt>
                <c:pt idx="7302">
                  <c:v>11494</c:v>
                </c:pt>
                <c:pt idx="7303">
                  <c:v>11493</c:v>
                </c:pt>
                <c:pt idx="7304">
                  <c:v>11493</c:v>
                </c:pt>
                <c:pt idx="7305">
                  <c:v>11492</c:v>
                </c:pt>
                <c:pt idx="7306">
                  <c:v>11491</c:v>
                </c:pt>
                <c:pt idx="7307">
                  <c:v>11491</c:v>
                </c:pt>
                <c:pt idx="7308">
                  <c:v>11490</c:v>
                </c:pt>
                <c:pt idx="7309">
                  <c:v>11489</c:v>
                </c:pt>
                <c:pt idx="7310">
                  <c:v>11489</c:v>
                </c:pt>
                <c:pt idx="7311">
                  <c:v>11489</c:v>
                </c:pt>
                <c:pt idx="7312">
                  <c:v>11488</c:v>
                </c:pt>
                <c:pt idx="7313">
                  <c:v>11488</c:v>
                </c:pt>
                <c:pt idx="7314">
                  <c:v>11488</c:v>
                </c:pt>
                <c:pt idx="7315">
                  <c:v>11488</c:v>
                </c:pt>
                <c:pt idx="7316">
                  <c:v>11487</c:v>
                </c:pt>
                <c:pt idx="7317">
                  <c:v>11486</c:v>
                </c:pt>
                <c:pt idx="7318">
                  <c:v>11486</c:v>
                </c:pt>
                <c:pt idx="7319">
                  <c:v>11483</c:v>
                </c:pt>
                <c:pt idx="7320">
                  <c:v>11482</c:v>
                </c:pt>
                <c:pt idx="7321">
                  <c:v>11481</c:v>
                </c:pt>
                <c:pt idx="7322">
                  <c:v>11479</c:v>
                </c:pt>
                <c:pt idx="7323">
                  <c:v>11477</c:v>
                </c:pt>
                <c:pt idx="7324">
                  <c:v>11477</c:v>
                </c:pt>
                <c:pt idx="7325">
                  <c:v>11477</c:v>
                </c:pt>
                <c:pt idx="7326">
                  <c:v>11476</c:v>
                </c:pt>
                <c:pt idx="7327">
                  <c:v>11469</c:v>
                </c:pt>
                <c:pt idx="7328">
                  <c:v>11468</c:v>
                </c:pt>
                <c:pt idx="7329">
                  <c:v>11468</c:v>
                </c:pt>
                <c:pt idx="7330">
                  <c:v>11468</c:v>
                </c:pt>
                <c:pt idx="7331">
                  <c:v>11468</c:v>
                </c:pt>
                <c:pt idx="7332">
                  <c:v>11467</c:v>
                </c:pt>
                <c:pt idx="7333">
                  <c:v>11464</c:v>
                </c:pt>
                <c:pt idx="7334">
                  <c:v>11457</c:v>
                </c:pt>
                <c:pt idx="7335">
                  <c:v>11454</c:v>
                </c:pt>
                <c:pt idx="7336">
                  <c:v>11454</c:v>
                </c:pt>
                <c:pt idx="7337">
                  <c:v>11452</c:v>
                </c:pt>
                <c:pt idx="7338">
                  <c:v>11450</c:v>
                </c:pt>
                <c:pt idx="7339">
                  <c:v>11450</c:v>
                </c:pt>
                <c:pt idx="7340">
                  <c:v>11448</c:v>
                </c:pt>
                <c:pt idx="7341">
                  <c:v>11446</c:v>
                </c:pt>
                <c:pt idx="7342">
                  <c:v>11446</c:v>
                </c:pt>
                <c:pt idx="7343">
                  <c:v>11445</c:v>
                </c:pt>
                <c:pt idx="7344">
                  <c:v>11445</c:v>
                </c:pt>
                <c:pt idx="7345">
                  <c:v>11443</c:v>
                </c:pt>
                <c:pt idx="7346">
                  <c:v>11440</c:v>
                </c:pt>
                <c:pt idx="7347">
                  <c:v>11440</c:v>
                </c:pt>
                <c:pt idx="7348">
                  <c:v>11437</c:v>
                </c:pt>
                <c:pt idx="7349">
                  <c:v>11433</c:v>
                </c:pt>
                <c:pt idx="7350">
                  <c:v>11431</c:v>
                </c:pt>
                <c:pt idx="7351">
                  <c:v>11430</c:v>
                </c:pt>
                <c:pt idx="7352">
                  <c:v>11428</c:v>
                </c:pt>
                <c:pt idx="7353">
                  <c:v>11428</c:v>
                </c:pt>
                <c:pt idx="7354">
                  <c:v>11427</c:v>
                </c:pt>
                <c:pt idx="7355">
                  <c:v>11425</c:v>
                </c:pt>
                <c:pt idx="7356">
                  <c:v>11424</c:v>
                </c:pt>
                <c:pt idx="7357">
                  <c:v>11424</c:v>
                </c:pt>
                <c:pt idx="7358">
                  <c:v>11423</c:v>
                </c:pt>
                <c:pt idx="7359">
                  <c:v>11423</c:v>
                </c:pt>
                <c:pt idx="7360">
                  <c:v>11422</c:v>
                </c:pt>
                <c:pt idx="7361">
                  <c:v>11421</c:v>
                </c:pt>
                <c:pt idx="7362">
                  <c:v>11420</c:v>
                </c:pt>
                <c:pt idx="7363">
                  <c:v>11416</c:v>
                </c:pt>
                <c:pt idx="7364">
                  <c:v>11415</c:v>
                </c:pt>
                <c:pt idx="7365">
                  <c:v>11414</c:v>
                </c:pt>
                <c:pt idx="7366">
                  <c:v>11413</c:v>
                </c:pt>
                <c:pt idx="7367">
                  <c:v>11413</c:v>
                </c:pt>
                <c:pt idx="7368">
                  <c:v>11413</c:v>
                </c:pt>
                <c:pt idx="7369">
                  <c:v>11412</c:v>
                </c:pt>
                <c:pt idx="7370">
                  <c:v>11411</c:v>
                </c:pt>
                <c:pt idx="7371">
                  <c:v>11410</c:v>
                </c:pt>
                <c:pt idx="7372">
                  <c:v>11410</c:v>
                </c:pt>
                <c:pt idx="7373">
                  <c:v>11409</c:v>
                </c:pt>
                <c:pt idx="7374">
                  <c:v>11406</c:v>
                </c:pt>
                <c:pt idx="7375">
                  <c:v>11403</c:v>
                </c:pt>
                <c:pt idx="7376">
                  <c:v>11402</c:v>
                </c:pt>
                <c:pt idx="7377">
                  <c:v>11401</c:v>
                </c:pt>
                <c:pt idx="7378">
                  <c:v>11400</c:v>
                </c:pt>
                <c:pt idx="7379">
                  <c:v>11400</c:v>
                </c:pt>
                <c:pt idx="7380">
                  <c:v>11399</c:v>
                </c:pt>
                <c:pt idx="7381">
                  <c:v>11395</c:v>
                </c:pt>
                <c:pt idx="7382">
                  <c:v>11395</c:v>
                </c:pt>
                <c:pt idx="7383">
                  <c:v>11392</c:v>
                </c:pt>
                <c:pt idx="7384">
                  <c:v>11391</c:v>
                </c:pt>
                <c:pt idx="7385">
                  <c:v>11385</c:v>
                </c:pt>
                <c:pt idx="7386">
                  <c:v>11382</c:v>
                </c:pt>
                <c:pt idx="7387">
                  <c:v>11381</c:v>
                </c:pt>
                <c:pt idx="7388">
                  <c:v>11381</c:v>
                </c:pt>
                <c:pt idx="7389">
                  <c:v>11378</c:v>
                </c:pt>
                <c:pt idx="7390">
                  <c:v>11375</c:v>
                </c:pt>
                <c:pt idx="7391">
                  <c:v>11372</c:v>
                </c:pt>
                <c:pt idx="7392">
                  <c:v>11372</c:v>
                </c:pt>
                <c:pt idx="7393">
                  <c:v>11372</c:v>
                </c:pt>
                <c:pt idx="7394">
                  <c:v>11369</c:v>
                </c:pt>
                <c:pt idx="7395">
                  <c:v>11367</c:v>
                </c:pt>
                <c:pt idx="7396">
                  <c:v>11367</c:v>
                </c:pt>
                <c:pt idx="7397">
                  <c:v>11365</c:v>
                </c:pt>
                <c:pt idx="7398">
                  <c:v>11364</c:v>
                </c:pt>
                <c:pt idx="7399">
                  <c:v>11362</c:v>
                </c:pt>
                <c:pt idx="7400">
                  <c:v>11361</c:v>
                </c:pt>
                <c:pt idx="7401">
                  <c:v>11359</c:v>
                </c:pt>
                <c:pt idx="7402">
                  <c:v>11357</c:v>
                </c:pt>
                <c:pt idx="7403">
                  <c:v>11356</c:v>
                </c:pt>
                <c:pt idx="7404">
                  <c:v>11355</c:v>
                </c:pt>
                <c:pt idx="7405">
                  <c:v>11353</c:v>
                </c:pt>
                <c:pt idx="7406">
                  <c:v>11353</c:v>
                </c:pt>
                <c:pt idx="7407">
                  <c:v>11352</c:v>
                </c:pt>
                <c:pt idx="7408">
                  <c:v>11350</c:v>
                </c:pt>
                <c:pt idx="7409">
                  <c:v>11346</c:v>
                </c:pt>
                <c:pt idx="7410">
                  <c:v>11343</c:v>
                </c:pt>
                <c:pt idx="7411">
                  <c:v>11342</c:v>
                </c:pt>
                <c:pt idx="7412">
                  <c:v>11338</c:v>
                </c:pt>
                <c:pt idx="7413">
                  <c:v>11333</c:v>
                </c:pt>
                <c:pt idx="7414">
                  <c:v>11332</c:v>
                </c:pt>
                <c:pt idx="7415">
                  <c:v>11331</c:v>
                </c:pt>
                <c:pt idx="7416">
                  <c:v>11328</c:v>
                </c:pt>
                <c:pt idx="7417">
                  <c:v>11327</c:v>
                </c:pt>
                <c:pt idx="7418">
                  <c:v>11326</c:v>
                </c:pt>
                <c:pt idx="7419">
                  <c:v>11323</c:v>
                </c:pt>
                <c:pt idx="7420">
                  <c:v>11323</c:v>
                </c:pt>
                <c:pt idx="7421">
                  <c:v>11323</c:v>
                </c:pt>
                <c:pt idx="7422">
                  <c:v>11322</c:v>
                </c:pt>
                <c:pt idx="7423">
                  <c:v>11321</c:v>
                </c:pt>
                <c:pt idx="7424">
                  <c:v>11317</c:v>
                </c:pt>
                <c:pt idx="7425">
                  <c:v>11316</c:v>
                </c:pt>
                <c:pt idx="7426">
                  <c:v>11316</c:v>
                </c:pt>
                <c:pt idx="7427">
                  <c:v>11314</c:v>
                </c:pt>
                <c:pt idx="7428">
                  <c:v>11313</c:v>
                </c:pt>
                <c:pt idx="7429">
                  <c:v>11312</c:v>
                </c:pt>
                <c:pt idx="7430">
                  <c:v>11307</c:v>
                </c:pt>
                <c:pt idx="7431">
                  <c:v>11307</c:v>
                </c:pt>
                <c:pt idx="7432">
                  <c:v>11307</c:v>
                </c:pt>
                <c:pt idx="7433">
                  <c:v>11299</c:v>
                </c:pt>
                <c:pt idx="7434">
                  <c:v>11299</c:v>
                </c:pt>
                <c:pt idx="7435">
                  <c:v>11298</c:v>
                </c:pt>
                <c:pt idx="7436">
                  <c:v>11298</c:v>
                </c:pt>
                <c:pt idx="7437">
                  <c:v>11296</c:v>
                </c:pt>
                <c:pt idx="7438">
                  <c:v>11296</c:v>
                </c:pt>
                <c:pt idx="7439">
                  <c:v>11295</c:v>
                </c:pt>
                <c:pt idx="7440">
                  <c:v>11295</c:v>
                </c:pt>
                <c:pt idx="7441">
                  <c:v>11294</c:v>
                </c:pt>
                <c:pt idx="7442">
                  <c:v>11294</c:v>
                </c:pt>
                <c:pt idx="7443">
                  <c:v>11292</c:v>
                </c:pt>
                <c:pt idx="7444">
                  <c:v>11288</c:v>
                </c:pt>
                <c:pt idx="7445">
                  <c:v>11285</c:v>
                </c:pt>
                <c:pt idx="7446">
                  <c:v>11285</c:v>
                </c:pt>
                <c:pt idx="7447">
                  <c:v>11281</c:v>
                </c:pt>
                <c:pt idx="7448">
                  <c:v>11280</c:v>
                </c:pt>
                <c:pt idx="7449">
                  <c:v>11273</c:v>
                </c:pt>
                <c:pt idx="7450">
                  <c:v>11273</c:v>
                </c:pt>
                <c:pt idx="7451">
                  <c:v>11273</c:v>
                </c:pt>
                <c:pt idx="7452">
                  <c:v>11272</c:v>
                </c:pt>
                <c:pt idx="7453">
                  <c:v>11269</c:v>
                </c:pt>
                <c:pt idx="7454">
                  <c:v>11269</c:v>
                </c:pt>
                <c:pt idx="7455">
                  <c:v>11268</c:v>
                </c:pt>
                <c:pt idx="7456">
                  <c:v>11268</c:v>
                </c:pt>
                <c:pt idx="7457">
                  <c:v>11267</c:v>
                </c:pt>
                <c:pt idx="7458">
                  <c:v>11267</c:v>
                </c:pt>
                <c:pt idx="7459">
                  <c:v>11266</c:v>
                </c:pt>
                <c:pt idx="7460">
                  <c:v>11266</c:v>
                </c:pt>
                <c:pt idx="7461">
                  <c:v>11266</c:v>
                </c:pt>
                <c:pt idx="7462">
                  <c:v>11265</c:v>
                </c:pt>
                <c:pt idx="7463">
                  <c:v>11264</c:v>
                </c:pt>
                <c:pt idx="7464">
                  <c:v>11263</c:v>
                </c:pt>
                <c:pt idx="7465">
                  <c:v>11262</c:v>
                </c:pt>
                <c:pt idx="7466">
                  <c:v>11261</c:v>
                </c:pt>
                <c:pt idx="7467">
                  <c:v>11259</c:v>
                </c:pt>
                <c:pt idx="7468">
                  <c:v>11258</c:v>
                </c:pt>
                <c:pt idx="7469">
                  <c:v>11255</c:v>
                </c:pt>
                <c:pt idx="7470">
                  <c:v>11255</c:v>
                </c:pt>
                <c:pt idx="7471">
                  <c:v>11254</c:v>
                </c:pt>
                <c:pt idx="7472">
                  <c:v>11254</c:v>
                </c:pt>
                <c:pt idx="7473">
                  <c:v>11245</c:v>
                </c:pt>
                <c:pt idx="7474">
                  <c:v>11244</c:v>
                </c:pt>
                <c:pt idx="7475">
                  <c:v>11241</c:v>
                </c:pt>
                <c:pt idx="7476">
                  <c:v>11241</c:v>
                </c:pt>
                <c:pt idx="7477">
                  <c:v>11241</c:v>
                </c:pt>
                <c:pt idx="7478">
                  <c:v>11240</c:v>
                </c:pt>
                <c:pt idx="7479">
                  <c:v>11238</c:v>
                </c:pt>
                <c:pt idx="7480">
                  <c:v>11236</c:v>
                </c:pt>
                <c:pt idx="7481">
                  <c:v>11235</c:v>
                </c:pt>
                <c:pt idx="7482">
                  <c:v>11234</c:v>
                </c:pt>
                <c:pt idx="7483">
                  <c:v>11233</c:v>
                </c:pt>
                <c:pt idx="7484">
                  <c:v>11229</c:v>
                </c:pt>
                <c:pt idx="7485">
                  <c:v>11229</c:v>
                </c:pt>
                <c:pt idx="7486">
                  <c:v>11229</c:v>
                </c:pt>
                <c:pt idx="7487">
                  <c:v>11227</c:v>
                </c:pt>
                <c:pt idx="7488">
                  <c:v>11227</c:v>
                </c:pt>
                <c:pt idx="7489">
                  <c:v>11227</c:v>
                </c:pt>
                <c:pt idx="7490">
                  <c:v>11225</c:v>
                </c:pt>
                <c:pt idx="7491">
                  <c:v>11225</c:v>
                </c:pt>
                <c:pt idx="7492">
                  <c:v>11224</c:v>
                </c:pt>
                <c:pt idx="7493">
                  <c:v>11223</c:v>
                </c:pt>
                <c:pt idx="7494">
                  <c:v>11222</c:v>
                </c:pt>
                <c:pt idx="7495">
                  <c:v>11222</c:v>
                </c:pt>
                <c:pt idx="7496">
                  <c:v>11221</c:v>
                </c:pt>
                <c:pt idx="7497">
                  <c:v>11221</c:v>
                </c:pt>
                <c:pt idx="7498">
                  <c:v>11220</c:v>
                </c:pt>
                <c:pt idx="7499">
                  <c:v>11220</c:v>
                </c:pt>
                <c:pt idx="7500">
                  <c:v>11220</c:v>
                </c:pt>
                <c:pt idx="7501">
                  <c:v>11219</c:v>
                </c:pt>
                <c:pt idx="7502">
                  <c:v>11219</c:v>
                </c:pt>
                <c:pt idx="7503">
                  <c:v>11217</c:v>
                </c:pt>
                <c:pt idx="7504">
                  <c:v>11215</c:v>
                </c:pt>
                <c:pt idx="7505">
                  <c:v>11214</c:v>
                </c:pt>
                <c:pt idx="7506">
                  <c:v>11213</c:v>
                </c:pt>
                <c:pt idx="7507">
                  <c:v>11213</c:v>
                </c:pt>
                <c:pt idx="7508">
                  <c:v>11212</c:v>
                </c:pt>
                <c:pt idx="7509">
                  <c:v>11212</c:v>
                </c:pt>
                <c:pt idx="7510">
                  <c:v>11211</c:v>
                </c:pt>
                <c:pt idx="7511">
                  <c:v>11210</c:v>
                </c:pt>
                <c:pt idx="7512">
                  <c:v>11210</c:v>
                </c:pt>
                <c:pt idx="7513">
                  <c:v>11209</c:v>
                </c:pt>
                <c:pt idx="7514">
                  <c:v>11209</c:v>
                </c:pt>
                <c:pt idx="7515">
                  <c:v>11208</c:v>
                </c:pt>
                <c:pt idx="7516">
                  <c:v>11207</c:v>
                </c:pt>
                <c:pt idx="7517">
                  <c:v>11207</c:v>
                </c:pt>
                <c:pt idx="7518">
                  <c:v>11205</c:v>
                </c:pt>
                <c:pt idx="7519">
                  <c:v>11203</c:v>
                </c:pt>
                <c:pt idx="7520">
                  <c:v>11202</c:v>
                </c:pt>
                <c:pt idx="7521">
                  <c:v>11201</c:v>
                </c:pt>
                <c:pt idx="7522">
                  <c:v>11201</c:v>
                </c:pt>
                <c:pt idx="7523">
                  <c:v>11199</c:v>
                </c:pt>
                <c:pt idx="7524">
                  <c:v>11197</c:v>
                </c:pt>
                <c:pt idx="7525">
                  <c:v>11197</c:v>
                </c:pt>
                <c:pt idx="7526">
                  <c:v>11195</c:v>
                </c:pt>
                <c:pt idx="7527">
                  <c:v>11195</c:v>
                </c:pt>
                <c:pt idx="7528">
                  <c:v>11193</c:v>
                </c:pt>
                <c:pt idx="7529">
                  <c:v>11193</c:v>
                </c:pt>
                <c:pt idx="7530">
                  <c:v>11190</c:v>
                </c:pt>
                <c:pt idx="7531">
                  <c:v>11190</c:v>
                </c:pt>
                <c:pt idx="7532">
                  <c:v>11188</c:v>
                </c:pt>
                <c:pt idx="7533">
                  <c:v>11186</c:v>
                </c:pt>
                <c:pt idx="7534">
                  <c:v>11186</c:v>
                </c:pt>
                <c:pt idx="7535">
                  <c:v>11184</c:v>
                </c:pt>
                <c:pt idx="7536">
                  <c:v>11184</c:v>
                </c:pt>
                <c:pt idx="7537">
                  <c:v>11184</c:v>
                </c:pt>
                <c:pt idx="7538">
                  <c:v>11181</c:v>
                </c:pt>
                <c:pt idx="7539">
                  <c:v>11180</c:v>
                </c:pt>
                <c:pt idx="7540">
                  <c:v>11179</c:v>
                </c:pt>
                <c:pt idx="7541">
                  <c:v>11179</c:v>
                </c:pt>
                <c:pt idx="7542">
                  <c:v>11178</c:v>
                </c:pt>
                <c:pt idx="7543">
                  <c:v>11175</c:v>
                </c:pt>
                <c:pt idx="7544">
                  <c:v>11174</c:v>
                </c:pt>
                <c:pt idx="7545">
                  <c:v>11173</c:v>
                </c:pt>
                <c:pt idx="7546">
                  <c:v>11172</c:v>
                </c:pt>
                <c:pt idx="7547">
                  <c:v>11169</c:v>
                </c:pt>
                <c:pt idx="7548">
                  <c:v>11169</c:v>
                </c:pt>
                <c:pt idx="7549">
                  <c:v>11168</c:v>
                </c:pt>
                <c:pt idx="7550">
                  <c:v>11167</c:v>
                </c:pt>
                <c:pt idx="7551">
                  <c:v>11163</c:v>
                </c:pt>
                <c:pt idx="7552">
                  <c:v>11162</c:v>
                </c:pt>
                <c:pt idx="7553">
                  <c:v>11161</c:v>
                </c:pt>
                <c:pt idx="7554">
                  <c:v>11159</c:v>
                </c:pt>
                <c:pt idx="7555">
                  <c:v>11158</c:v>
                </c:pt>
                <c:pt idx="7556">
                  <c:v>11156</c:v>
                </c:pt>
                <c:pt idx="7557">
                  <c:v>11153</c:v>
                </c:pt>
                <c:pt idx="7558">
                  <c:v>11153</c:v>
                </c:pt>
                <c:pt idx="7559">
                  <c:v>11153</c:v>
                </c:pt>
                <c:pt idx="7560">
                  <c:v>11151</c:v>
                </c:pt>
                <c:pt idx="7561">
                  <c:v>11149</c:v>
                </c:pt>
                <c:pt idx="7562">
                  <c:v>11145</c:v>
                </c:pt>
                <c:pt idx="7563">
                  <c:v>11144</c:v>
                </c:pt>
                <c:pt idx="7564">
                  <c:v>11144</c:v>
                </c:pt>
                <c:pt idx="7565">
                  <c:v>11143</c:v>
                </c:pt>
                <c:pt idx="7566">
                  <c:v>11143</c:v>
                </c:pt>
                <c:pt idx="7567">
                  <c:v>11139</c:v>
                </c:pt>
                <c:pt idx="7568">
                  <c:v>11135</c:v>
                </c:pt>
                <c:pt idx="7569">
                  <c:v>11131</c:v>
                </c:pt>
                <c:pt idx="7570">
                  <c:v>11130</c:v>
                </c:pt>
                <c:pt idx="7571">
                  <c:v>11128</c:v>
                </c:pt>
                <c:pt idx="7572">
                  <c:v>11128</c:v>
                </c:pt>
                <c:pt idx="7573">
                  <c:v>11128</c:v>
                </c:pt>
                <c:pt idx="7574">
                  <c:v>11126</c:v>
                </c:pt>
                <c:pt idx="7575">
                  <c:v>11116</c:v>
                </c:pt>
                <c:pt idx="7576">
                  <c:v>11116</c:v>
                </c:pt>
                <c:pt idx="7577">
                  <c:v>11115</c:v>
                </c:pt>
                <c:pt idx="7578">
                  <c:v>11110</c:v>
                </c:pt>
                <c:pt idx="7579">
                  <c:v>11106</c:v>
                </c:pt>
                <c:pt idx="7580">
                  <c:v>11103</c:v>
                </c:pt>
                <c:pt idx="7581">
                  <c:v>11101</c:v>
                </c:pt>
                <c:pt idx="7582">
                  <c:v>11100</c:v>
                </c:pt>
                <c:pt idx="7583">
                  <c:v>11100</c:v>
                </c:pt>
                <c:pt idx="7584">
                  <c:v>11099</c:v>
                </c:pt>
                <c:pt idx="7585">
                  <c:v>11098</c:v>
                </c:pt>
                <c:pt idx="7586">
                  <c:v>11098</c:v>
                </c:pt>
                <c:pt idx="7587">
                  <c:v>11097</c:v>
                </c:pt>
                <c:pt idx="7588">
                  <c:v>11097</c:v>
                </c:pt>
                <c:pt idx="7589">
                  <c:v>11096</c:v>
                </c:pt>
                <c:pt idx="7590">
                  <c:v>11096</c:v>
                </c:pt>
                <c:pt idx="7591">
                  <c:v>11095</c:v>
                </c:pt>
                <c:pt idx="7592">
                  <c:v>11091</c:v>
                </c:pt>
                <c:pt idx="7593">
                  <c:v>11091</c:v>
                </c:pt>
                <c:pt idx="7594">
                  <c:v>11088</c:v>
                </c:pt>
                <c:pt idx="7595">
                  <c:v>11087</c:v>
                </c:pt>
                <c:pt idx="7596">
                  <c:v>11087</c:v>
                </c:pt>
                <c:pt idx="7597">
                  <c:v>11086</c:v>
                </c:pt>
                <c:pt idx="7598">
                  <c:v>11084</c:v>
                </c:pt>
                <c:pt idx="7599">
                  <c:v>11084</c:v>
                </c:pt>
                <c:pt idx="7600">
                  <c:v>11083</c:v>
                </c:pt>
                <c:pt idx="7601">
                  <c:v>11081</c:v>
                </c:pt>
                <c:pt idx="7602">
                  <c:v>11079</c:v>
                </c:pt>
                <c:pt idx="7603">
                  <c:v>11078</c:v>
                </c:pt>
                <c:pt idx="7604">
                  <c:v>11078</c:v>
                </c:pt>
                <c:pt idx="7605">
                  <c:v>11076</c:v>
                </c:pt>
                <c:pt idx="7606">
                  <c:v>11076</c:v>
                </c:pt>
                <c:pt idx="7607">
                  <c:v>11075</c:v>
                </c:pt>
                <c:pt idx="7608">
                  <c:v>11074</c:v>
                </c:pt>
                <c:pt idx="7609">
                  <c:v>11074</c:v>
                </c:pt>
                <c:pt idx="7610">
                  <c:v>11071</c:v>
                </c:pt>
                <c:pt idx="7611">
                  <c:v>11071</c:v>
                </c:pt>
                <c:pt idx="7612">
                  <c:v>11068</c:v>
                </c:pt>
                <c:pt idx="7613">
                  <c:v>11067</c:v>
                </c:pt>
                <c:pt idx="7614">
                  <c:v>11066</c:v>
                </c:pt>
                <c:pt idx="7615">
                  <c:v>11066</c:v>
                </c:pt>
                <c:pt idx="7616">
                  <c:v>11065</c:v>
                </c:pt>
                <c:pt idx="7617">
                  <c:v>11055</c:v>
                </c:pt>
                <c:pt idx="7618">
                  <c:v>11052</c:v>
                </c:pt>
                <c:pt idx="7619">
                  <c:v>11052</c:v>
                </c:pt>
                <c:pt idx="7620">
                  <c:v>11047</c:v>
                </c:pt>
                <c:pt idx="7621">
                  <c:v>11046</c:v>
                </c:pt>
                <c:pt idx="7622">
                  <c:v>11045</c:v>
                </c:pt>
                <c:pt idx="7623">
                  <c:v>11045</c:v>
                </c:pt>
                <c:pt idx="7624">
                  <c:v>11041</c:v>
                </c:pt>
                <c:pt idx="7625">
                  <c:v>11038</c:v>
                </c:pt>
                <c:pt idx="7626">
                  <c:v>11036</c:v>
                </c:pt>
                <c:pt idx="7627">
                  <c:v>11036</c:v>
                </c:pt>
                <c:pt idx="7628">
                  <c:v>11035</c:v>
                </c:pt>
                <c:pt idx="7629">
                  <c:v>11032</c:v>
                </c:pt>
                <c:pt idx="7630">
                  <c:v>11030</c:v>
                </c:pt>
                <c:pt idx="7631">
                  <c:v>11027</c:v>
                </c:pt>
                <c:pt idx="7632">
                  <c:v>11024</c:v>
                </c:pt>
                <c:pt idx="7633">
                  <c:v>11023</c:v>
                </c:pt>
                <c:pt idx="7634">
                  <c:v>11020</c:v>
                </c:pt>
                <c:pt idx="7635">
                  <c:v>11018</c:v>
                </c:pt>
                <c:pt idx="7636">
                  <c:v>11018</c:v>
                </c:pt>
                <c:pt idx="7637">
                  <c:v>11016</c:v>
                </c:pt>
                <c:pt idx="7638">
                  <c:v>11015</c:v>
                </c:pt>
                <c:pt idx="7639">
                  <c:v>11014</c:v>
                </c:pt>
                <c:pt idx="7640">
                  <c:v>11013</c:v>
                </c:pt>
                <c:pt idx="7641">
                  <c:v>11013</c:v>
                </c:pt>
                <c:pt idx="7642">
                  <c:v>11011</c:v>
                </c:pt>
                <c:pt idx="7643">
                  <c:v>11009</c:v>
                </c:pt>
                <c:pt idx="7644">
                  <c:v>11009</c:v>
                </c:pt>
                <c:pt idx="7645">
                  <c:v>11009</c:v>
                </c:pt>
                <c:pt idx="7646">
                  <c:v>11007</c:v>
                </c:pt>
                <c:pt idx="7647">
                  <c:v>11006</c:v>
                </c:pt>
                <c:pt idx="7648">
                  <c:v>11005</c:v>
                </c:pt>
                <c:pt idx="7649">
                  <c:v>11001</c:v>
                </c:pt>
                <c:pt idx="7650">
                  <c:v>11000</c:v>
                </c:pt>
                <c:pt idx="7651">
                  <c:v>11000</c:v>
                </c:pt>
                <c:pt idx="7652">
                  <c:v>10999</c:v>
                </c:pt>
                <c:pt idx="7653">
                  <c:v>10998</c:v>
                </c:pt>
                <c:pt idx="7654">
                  <c:v>10997</c:v>
                </c:pt>
                <c:pt idx="7655">
                  <c:v>10996</c:v>
                </c:pt>
                <c:pt idx="7656">
                  <c:v>10996</c:v>
                </c:pt>
                <c:pt idx="7657">
                  <c:v>10996</c:v>
                </c:pt>
                <c:pt idx="7658">
                  <c:v>10995</c:v>
                </c:pt>
                <c:pt idx="7659">
                  <c:v>10994</c:v>
                </c:pt>
                <c:pt idx="7660">
                  <c:v>10992</c:v>
                </c:pt>
                <c:pt idx="7661">
                  <c:v>10991</c:v>
                </c:pt>
                <c:pt idx="7662">
                  <c:v>10989</c:v>
                </c:pt>
                <c:pt idx="7663">
                  <c:v>10989</c:v>
                </c:pt>
                <c:pt idx="7664">
                  <c:v>10983</c:v>
                </c:pt>
                <c:pt idx="7665">
                  <c:v>10981</c:v>
                </c:pt>
                <c:pt idx="7666">
                  <c:v>10976</c:v>
                </c:pt>
                <c:pt idx="7667">
                  <c:v>10975</c:v>
                </c:pt>
                <c:pt idx="7668">
                  <c:v>10974</c:v>
                </c:pt>
                <c:pt idx="7669">
                  <c:v>10973</c:v>
                </c:pt>
                <c:pt idx="7670">
                  <c:v>10971</c:v>
                </c:pt>
                <c:pt idx="7671">
                  <c:v>10971</c:v>
                </c:pt>
                <c:pt idx="7672">
                  <c:v>10971</c:v>
                </c:pt>
                <c:pt idx="7673">
                  <c:v>10970</c:v>
                </c:pt>
                <c:pt idx="7674">
                  <c:v>10970</c:v>
                </c:pt>
                <c:pt idx="7675">
                  <c:v>10968</c:v>
                </c:pt>
                <c:pt idx="7676">
                  <c:v>10968</c:v>
                </c:pt>
                <c:pt idx="7677">
                  <c:v>10965</c:v>
                </c:pt>
                <c:pt idx="7678">
                  <c:v>10965</c:v>
                </c:pt>
                <c:pt idx="7679">
                  <c:v>10964</c:v>
                </c:pt>
                <c:pt idx="7680">
                  <c:v>10964</c:v>
                </c:pt>
                <c:pt idx="7681">
                  <c:v>10962</c:v>
                </c:pt>
                <c:pt idx="7682">
                  <c:v>10962</c:v>
                </c:pt>
                <c:pt idx="7683">
                  <c:v>10961</c:v>
                </c:pt>
                <c:pt idx="7684">
                  <c:v>10959</c:v>
                </c:pt>
                <c:pt idx="7685">
                  <c:v>10959</c:v>
                </c:pt>
                <c:pt idx="7686">
                  <c:v>10956</c:v>
                </c:pt>
                <c:pt idx="7687">
                  <c:v>10955</c:v>
                </c:pt>
                <c:pt idx="7688">
                  <c:v>10955</c:v>
                </c:pt>
                <c:pt idx="7689">
                  <c:v>10955</c:v>
                </c:pt>
                <c:pt idx="7690">
                  <c:v>10954</c:v>
                </c:pt>
                <c:pt idx="7691">
                  <c:v>10954</c:v>
                </c:pt>
                <c:pt idx="7692">
                  <c:v>10954</c:v>
                </c:pt>
                <c:pt idx="7693">
                  <c:v>10953</c:v>
                </c:pt>
                <c:pt idx="7694">
                  <c:v>10953</c:v>
                </c:pt>
                <c:pt idx="7695">
                  <c:v>10951</c:v>
                </c:pt>
                <c:pt idx="7696">
                  <c:v>10950</c:v>
                </c:pt>
                <c:pt idx="7697">
                  <c:v>10949</c:v>
                </c:pt>
                <c:pt idx="7698">
                  <c:v>10948</c:v>
                </c:pt>
                <c:pt idx="7699">
                  <c:v>10945</c:v>
                </c:pt>
                <c:pt idx="7700">
                  <c:v>10945</c:v>
                </c:pt>
                <c:pt idx="7701">
                  <c:v>10945</c:v>
                </c:pt>
                <c:pt idx="7702">
                  <c:v>10945</c:v>
                </c:pt>
                <c:pt idx="7703">
                  <c:v>10944</c:v>
                </c:pt>
                <c:pt idx="7704">
                  <c:v>10943</c:v>
                </c:pt>
                <c:pt idx="7705">
                  <c:v>10940</c:v>
                </c:pt>
                <c:pt idx="7706">
                  <c:v>10940</c:v>
                </c:pt>
                <c:pt idx="7707">
                  <c:v>10939</c:v>
                </c:pt>
                <c:pt idx="7708">
                  <c:v>10939</c:v>
                </c:pt>
                <c:pt idx="7709">
                  <c:v>10935</c:v>
                </c:pt>
                <c:pt idx="7710">
                  <c:v>10930</c:v>
                </c:pt>
                <c:pt idx="7711">
                  <c:v>10926</c:v>
                </c:pt>
                <c:pt idx="7712">
                  <c:v>10925</c:v>
                </c:pt>
                <c:pt idx="7713">
                  <c:v>10923</c:v>
                </c:pt>
                <c:pt idx="7714">
                  <c:v>10923</c:v>
                </c:pt>
                <c:pt idx="7715">
                  <c:v>10921</c:v>
                </c:pt>
                <c:pt idx="7716">
                  <c:v>10920</c:v>
                </c:pt>
                <c:pt idx="7717">
                  <c:v>10919</c:v>
                </c:pt>
                <c:pt idx="7718">
                  <c:v>10918</c:v>
                </c:pt>
                <c:pt idx="7719">
                  <c:v>10916</c:v>
                </c:pt>
                <c:pt idx="7720">
                  <c:v>10911</c:v>
                </c:pt>
                <c:pt idx="7721">
                  <c:v>10907</c:v>
                </c:pt>
                <c:pt idx="7722">
                  <c:v>10907</c:v>
                </c:pt>
                <c:pt idx="7723">
                  <c:v>10904</c:v>
                </c:pt>
                <c:pt idx="7724">
                  <c:v>10902</c:v>
                </c:pt>
                <c:pt idx="7725">
                  <c:v>10901</c:v>
                </c:pt>
                <c:pt idx="7726">
                  <c:v>10901</c:v>
                </c:pt>
                <c:pt idx="7727">
                  <c:v>10898</c:v>
                </c:pt>
                <c:pt idx="7728">
                  <c:v>10897</c:v>
                </c:pt>
                <c:pt idx="7729">
                  <c:v>10895</c:v>
                </c:pt>
                <c:pt idx="7730">
                  <c:v>10895</c:v>
                </c:pt>
                <c:pt idx="7731">
                  <c:v>10894</c:v>
                </c:pt>
                <c:pt idx="7732">
                  <c:v>10893</c:v>
                </c:pt>
                <c:pt idx="7733">
                  <c:v>10892</c:v>
                </c:pt>
                <c:pt idx="7734">
                  <c:v>10890</c:v>
                </c:pt>
                <c:pt idx="7735">
                  <c:v>10889</c:v>
                </c:pt>
                <c:pt idx="7736">
                  <c:v>10888</c:v>
                </c:pt>
                <c:pt idx="7737">
                  <c:v>10887</c:v>
                </c:pt>
                <c:pt idx="7738">
                  <c:v>10887</c:v>
                </c:pt>
                <c:pt idx="7739">
                  <c:v>10885</c:v>
                </c:pt>
                <c:pt idx="7740">
                  <c:v>10885</c:v>
                </c:pt>
                <c:pt idx="7741">
                  <c:v>10885</c:v>
                </c:pt>
                <c:pt idx="7742">
                  <c:v>10885</c:v>
                </c:pt>
                <c:pt idx="7743">
                  <c:v>10881</c:v>
                </c:pt>
                <c:pt idx="7744">
                  <c:v>10879</c:v>
                </c:pt>
                <c:pt idx="7745">
                  <c:v>10878</c:v>
                </c:pt>
                <c:pt idx="7746">
                  <c:v>10876</c:v>
                </c:pt>
                <c:pt idx="7747">
                  <c:v>10876</c:v>
                </c:pt>
                <c:pt idx="7748">
                  <c:v>10874</c:v>
                </c:pt>
                <c:pt idx="7749">
                  <c:v>10874</c:v>
                </c:pt>
                <c:pt idx="7750">
                  <c:v>10872</c:v>
                </c:pt>
                <c:pt idx="7751">
                  <c:v>10872</c:v>
                </c:pt>
                <c:pt idx="7752">
                  <c:v>10872</c:v>
                </c:pt>
                <c:pt idx="7753">
                  <c:v>10872</c:v>
                </c:pt>
                <c:pt idx="7754">
                  <c:v>10871</c:v>
                </c:pt>
                <c:pt idx="7755">
                  <c:v>10869</c:v>
                </c:pt>
                <c:pt idx="7756">
                  <c:v>10868</c:v>
                </c:pt>
                <c:pt idx="7757">
                  <c:v>10865</c:v>
                </c:pt>
                <c:pt idx="7758">
                  <c:v>10864</c:v>
                </c:pt>
                <c:pt idx="7759">
                  <c:v>10863</c:v>
                </c:pt>
                <c:pt idx="7760">
                  <c:v>10863</c:v>
                </c:pt>
                <c:pt idx="7761">
                  <c:v>10862</c:v>
                </c:pt>
                <c:pt idx="7762">
                  <c:v>10862</c:v>
                </c:pt>
                <c:pt idx="7763">
                  <c:v>10861</c:v>
                </c:pt>
                <c:pt idx="7764">
                  <c:v>10861</c:v>
                </c:pt>
                <c:pt idx="7765">
                  <c:v>10861</c:v>
                </c:pt>
                <c:pt idx="7766">
                  <c:v>10861</c:v>
                </c:pt>
                <c:pt idx="7767">
                  <c:v>10849</c:v>
                </c:pt>
                <c:pt idx="7768">
                  <c:v>10849</c:v>
                </c:pt>
                <c:pt idx="7769">
                  <c:v>10847</c:v>
                </c:pt>
                <c:pt idx="7770">
                  <c:v>10846</c:v>
                </c:pt>
                <c:pt idx="7771">
                  <c:v>10846</c:v>
                </c:pt>
                <c:pt idx="7772">
                  <c:v>10846</c:v>
                </c:pt>
                <c:pt idx="7773">
                  <c:v>10843</c:v>
                </c:pt>
                <c:pt idx="7774">
                  <c:v>10842</c:v>
                </c:pt>
                <c:pt idx="7775">
                  <c:v>10841</c:v>
                </c:pt>
                <c:pt idx="7776">
                  <c:v>10837</c:v>
                </c:pt>
                <c:pt idx="7777">
                  <c:v>10834</c:v>
                </c:pt>
                <c:pt idx="7778">
                  <c:v>10834</c:v>
                </c:pt>
                <c:pt idx="7779">
                  <c:v>10831</c:v>
                </c:pt>
                <c:pt idx="7780">
                  <c:v>10830</c:v>
                </c:pt>
                <c:pt idx="7781">
                  <c:v>10829</c:v>
                </c:pt>
                <c:pt idx="7782">
                  <c:v>10829</c:v>
                </c:pt>
                <c:pt idx="7783">
                  <c:v>10827</c:v>
                </c:pt>
                <c:pt idx="7784">
                  <c:v>10827</c:v>
                </c:pt>
                <c:pt idx="7785">
                  <c:v>10826</c:v>
                </c:pt>
                <c:pt idx="7786">
                  <c:v>10823</c:v>
                </c:pt>
                <c:pt idx="7787">
                  <c:v>10822</c:v>
                </c:pt>
                <c:pt idx="7788">
                  <c:v>10820</c:v>
                </c:pt>
                <c:pt idx="7789">
                  <c:v>10820</c:v>
                </c:pt>
                <c:pt idx="7790">
                  <c:v>10820</c:v>
                </c:pt>
                <c:pt idx="7791">
                  <c:v>10820</c:v>
                </c:pt>
                <c:pt idx="7792">
                  <c:v>10817</c:v>
                </c:pt>
                <c:pt idx="7793">
                  <c:v>10817</c:v>
                </c:pt>
                <c:pt idx="7794">
                  <c:v>10816</c:v>
                </c:pt>
                <c:pt idx="7795">
                  <c:v>10815</c:v>
                </c:pt>
                <c:pt idx="7796">
                  <c:v>10815</c:v>
                </c:pt>
                <c:pt idx="7797">
                  <c:v>10812</c:v>
                </c:pt>
                <c:pt idx="7798">
                  <c:v>10811</c:v>
                </c:pt>
                <c:pt idx="7799">
                  <c:v>10808</c:v>
                </c:pt>
                <c:pt idx="7800">
                  <c:v>10806</c:v>
                </c:pt>
                <c:pt idx="7801">
                  <c:v>10805</c:v>
                </c:pt>
                <c:pt idx="7802">
                  <c:v>10804</c:v>
                </c:pt>
                <c:pt idx="7803">
                  <c:v>10804</c:v>
                </c:pt>
                <c:pt idx="7804">
                  <c:v>10803</c:v>
                </c:pt>
                <c:pt idx="7805">
                  <c:v>10802</c:v>
                </c:pt>
                <c:pt idx="7806">
                  <c:v>10801</c:v>
                </c:pt>
                <c:pt idx="7807">
                  <c:v>10801</c:v>
                </c:pt>
                <c:pt idx="7808">
                  <c:v>10799</c:v>
                </c:pt>
                <c:pt idx="7809">
                  <c:v>10798</c:v>
                </c:pt>
                <c:pt idx="7810">
                  <c:v>10797</c:v>
                </c:pt>
                <c:pt idx="7811">
                  <c:v>10796</c:v>
                </c:pt>
                <c:pt idx="7812">
                  <c:v>10795</c:v>
                </c:pt>
                <c:pt idx="7813">
                  <c:v>10793</c:v>
                </c:pt>
                <c:pt idx="7814">
                  <c:v>10793</c:v>
                </c:pt>
                <c:pt idx="7815">
                  <c:v>10791</c:v>
                </c:pt>
                <c:pt idx="7816">
                  <c:v>10790</c:v>
                </c:pt>
                <c:pt idx="7817">
                  <c:v>10788</c:v>
                </c:pt>
                <c:pt idx="7818">
                  <c:v>10786</c:v>
                </c:pt>
                <c:pt idx="7819">
                  <c:v>10784</c:v>
                </c:pt>
                <c:pt idx="7820">
                  <c:v>10783</c:v>
                </c:pt>
                <c:pt idx="7821">
                  <c:v>10783</c:v>
                </c:pt>
                <c:pt idx="7822">
                  <c:v>10783</c:v>
                </c:pt>
                <c:pt idx="7823">
                  <c:v>10781</c:v>
                </c:pt>
                <c:pt idx="7824">
                  <c:v>10781</c:v>
                </c:pt>
                <c:pt idx="7825">
                  <c:v>10780</c:v>
                </c:pt>
                <c:pt idx="7826">
                  <c:v>10780</c:v>
                </c:pt>
                <c:pt idx="7827">
                  <c:v>10780</c:v>
                </c:pt>
                <c:pt idx="7828">
                  <c:v>10779</c:v>
                </c:pt>
                <c:pt idx="7829">
                  <c:v>10778</c:v>
                </c:pt>
                <c:pt idx="7830">
                  <c:v>10772</c:v>
                </c:pt>
                <c:pt idx="7831">
                  <c:v>10770</c:v>
                </c:pt>
                <c:pt idx="7832">
                  <c:v>10770</c:v>
                </c:pt>
                <c:pt idx="7833">
                  <c:v>10767</c:v>
                </c:pt>
                <c:pt idx="7834">
                  <c:v>10767</c:v>
                </c:pt>
                <c:pt idx="7835">
                  <c:v>10766</c:v>
                </c:pt>
                <c:pt idx="7836">
                  <c:v>10764</c:v>
                </c:pt>
                <c:pt idx="7837">
                  <c:v>10761</c:v>
                </c:pt>
                <c:pt idx="7838">
                  <c:v>10761</c:v>
                </c:pt>
                <c:pt idx="7839">
                  <c:v>10760</c:v>
                </c:pt>
                <c:pt idx="7840">
                  <c:v>10760</c:v>
                </c:pt>
                <c:pt idx="7841">
                  <c:v>10757</c:v>
                </c:pt>
                <c:pt idx="7842">
                  <c:v>10756</c:v>
                </c:pt>
                <c:pt idx="7843">
                  <c:v>10753</c:v>
                </c:pt>
                <c:pt idx="7844">
                  <c:v>10752</c:v>
                </c:pt>
                <c:pt idx="7845">
                  <c:v>10752</c:v>
                </c:pt>
                <c:pt idx="7846">
                  <c:v>10750</c:v>
                </c:pt>
                <c:pt idx="7847">
                  <c:v>10749</c:v>
                </c:pt>
                <c:pt idx="7848">
                  <c:v>10748</c:v>
                </c:pt>
                <c:pt idx="7849">
                  <c:v>10748</c:v>
                </c:pt>
                <c:pt idx="7850">
                  <c:v>10748</c:v>
                </c:pt>
                <c:pt idx="7851">
                  <c:v>10747</c:v>
                </c:pt>
                <c:pt idx="7852">
                  <c:v>10746</c:v>
                </c:pt>
                <c:pt idx="7853">
                  <c:v>10746</c:v>
                </c:pt>
                <c:pt idx="7854">
                  <c:v>10746</c:v>
                </c:pt>
                <c:pt idx="7855">
                  <c:v>10742</c:v>
                </c:pt>
                <c:pt idx="7856">
                  <c:v>10741</c:v>
                </c:pt>
                <c:pt idx="7857">
                  <c:v>10740</c:v>
                </c:pt>
                <c:pt idx="7858">
                  <c:v>10739</c:v>
                </c:pt>
                <c:pt idx="7859">
                  <c:v>10738</c:v>
                </c:pt>
                <c:pt idx="7860">
                  <c:v>10737</c:v>
                </c:pt>
                <c:pt idx="7861">
                  <c:v>10734</c:v>
                </c:pt>
                <c:pt idx="7862">
                  <c:v>10732</c:v>
                </c:pt>
                <c:pt idx="7863">
                  <c:v>10732</c:v>
                </c:pt>
                <c:pt idx="7864">
                  <c:v>10730</c:v>
                </c:pt>
                <c:pt idx="7865">
                  <c:v>10728</c:v>
                </c:pt>
                <c:pt idx="7866">
                  <c:v>10727</c:v>
                </c:pt>
                <c:pt idx="7867">
                  <c:v>10726</c:v>
                </c:pt>
                <c:pt idx="7868">
                  <c:v>10725</c:v>
                </c:pt>
                <c:pt idx="7869">
                  <c:v>10725</c:v>
                </c:pt>
                <c:pt idx="7870">
                  <c:v>10721</c:v>
                </c:pt>
                <c:pt idx="7871">
                  <c:v>10720</c:v>
                </c:pt>
                <c:pt idx="7872">
                  <c:v>10719</c:v>
                </c:pt>
                <c:pt idx="7873">
                  <c:v>10718</c:v>
                </c:pt>
                <c:pt idx="7874">
                  <c:v>10713</c:v>
                </c:pt>
                <c:pt idx="7875">
                  <c:v>10712</c:v>
                </c:pt>
                <c:pt idx="7876">
                  <c:v>10711</c:v>
                </c:pt>
                <c:pt idx="7877">
                  <c:v>10711</c:v>
                </c:pt>
                <c:pt idx="7878">
                  <c:v>10710</c:v>
                </c:pt>
                <c:pt idx="7879">
                  <c:v>10708</c:v>
                </c:pt>
                <c:pt idx="7880">
                  <c:v>10707</c:v>
                </c:pt>
                <c:pt idx="7881">
                  <c:v>10703</c:v>
                </c:pt>
                <c:pt idx="7882">
                  <c:v>10703</c:v>
                </c:pt>
                <c:pt idx="7883">
                  <c:v>10703</c:v>
                </c:pt>
                <c:pt idx="7884">
                  <c:v>10697</c:v>
                </c:pt>
                <c:pt idx="7885">
                  <c:v>10695</c:v>
                </c:pt>
                <c:pt idx="7886">
                  <c:v>10695</c:v>
                </c:pt>
                <c:pt idx="7887">
                  <c:v>10694</c:v>
                </c:pt>
                <c:pt idx="7888">
                  <c:v>10692</c:v>
                </c:pt>
                <c:pt idx="7889">
                  <c:v>10687</c:v>
                </c:pt>
                <c:pt idx="7890">
                  <c:v>10685</c:v>
                </c:pt>
                <c:pt idx="7891">
                  <c:v>10685</c:v>
                </c:pt>
                <c:pt idx="7892">
                  <c:v>10682</c:v>
                </c:pt>
                <c:pt idx="7893">
                  <c:v>10679</c:v>
                </c:pt>
                <c:pt idx="7894">
                  <c:v>10677</c:v>
                </c:pt>
                <c:pt idx="7895">
                  <c:v>10676</c:v>
                </c:pt>
                <c:pt idx="7896">
                  <c:v>10675</c:v>
                </c:pt>
                <c:pt idx="7897">
                  <c:v>10675</c:v>
                </c:pt>
                <c:pt idx="7898">
                  <c:v>10672</c:v>
                </c:pt>
                <c:pt idx="7899">
                  <c:v>10671</c:v>
                </c:pt>
                <c:pt idx="7900">
                  <c:v>10671</c:v>
                </c:pt>
                <c:pt idx="7901">
                  <c:v>10671</c:v>
                </c:pt>
                <c:pt idx="7902">
                  <c:v>10671</c:v>
                </c:pt>
                <c:pt idx="7903">
                  <c:v>10668</c:v>
                </c:pt>
                <c:pt idx="7904">
                  <c:v>10668</c:v>
                </c:pt>
                <c:pt idx="7905">
                  <c:v>10666</c:v>
                </c:pt>
                <c:pt idx="7906">
                  <c:v>10665</c:v>
                </c:pt>
                <c:pt idx="7907">
                  <c:v>10665</c:v>
                </c:pt>
                <c:pt idx="7908">
                  <c:v>10664</c:v>
                </c:pt>
                <c:pt idx="7909">
                  <c:v>10661</c:v>
                </c:pt>
                <c:pt idx="7910">
                  <c:v>10660</c:v>
                </c:pt>
                <c:pt idx="7911">
                  <c:v>10660</c:v>
                </c:pt>
                <c:pt idx="7912">
                  <c:v>10658</c:v>
                </c:pt>
                <c:pt idx="7913">
                  <c:v>10658</c:v>
                </c:pt>
                <c:pt idx="7914">
                  <c:v>10657</c:v>
                </c:pt>
                <c:pt idx="7915">
                  <c:v>10654</c:v>
                </c:pt>
                <c:pt idx="7916">
                  <c:v>10651</c:v>
                </c:pt>
                <c:pt idx="7917">
                  <c:v>10650</c:v>
                </c:pt>
                <c:pt idx="7918">
                  <c:v>10649</c:v>
                </c:pt>
                <c:pt idx="7919">
                  <c:v>10649</c:v>
                </c:pt>
                <c:pt idx="7920">
                  <c:v>10646</c:v>
                </c:pt>
                <c:pt idx="7921">
                  <c:v>10646</c:v>
                </c:pt>
                <c:pt idx="7922">
                  <c:v>10645</c:v>
                </c:pt>
                <c:pt idx="7923">
                  <c:v>10645</c:v>
                </c:pt>
                <c:pt idx="7924">
                  <c:v>10644</c:v>
                </c:pt>
                <c:pt idx="7925">
                  <c:v>10644</c:v>
                </c:pt>
                <c:pt idx="7926">
                  <c:v>10640</c:v>
                </c:pt>
                <c:pt idx="7927">
                  <c:v>10640</c:v>
                </c:pt>
                <c:pt idx="7928">
                  <c:v>10636</c:v>
                </c:pt>
                <c:pt idx="7929">
                  <c:v>10635</c:v>
                </c:pt>
                <c:pt idx="7930">
                  <c:v>10632</c:v>
                </c:pt>
                <c:pt idx="7931">
                  <c:v>10631</c:v>
                </c:pt>
                <c:pt idx="7932">
                  <c:v>10630</c:v>
                </c:pt>
                <c:pt idx="7933">
                  <c:v>10628</c:v>
                </c:pt>
                <c:pt idx="7934">
                  <c:v>10628</c:v>
                </c:pt>
                <c:pt idx="7935">
                  <c:v>10626</c:v>
                </c:pt>
                <c:pt idx="7936">
                  <c:v>10626</c:v>
                </c:pt>
                <c:pt idx="7937">
                  <c:v>10624</c:v>
                </c:pt>
                <c:pt idx="7938">
                  <c:v>10623</c:v>
                </c:pt>
                <c:pt idx="7939">
                  <c:v>10622</c:v>
                </c:pt>
                <c:pt idx="7940">
                  <c:v>10621</c:v>
                </c:pt>
                <c:pt idx="7941">
                  <c:v>10619</c:v>
                </c:pt>
                <c:pt idx="7942">
                  <c:v>10618</c:v>
                </c:pt>
                <c:pt idx="7943">
                  <c:v>10616</c:v>
                </c:pt>
                <c:pt idx="7944">
                  <c:v>10615</c:v>
                </c:pt>
                <c:pt idx="7945">
                  <c:v>10614</c:v>
                </c:pt>
                <c:pt idx="7946">
                  <c:v>10614</c:v>
                </c:pt>
                <c:pt idx="7947">
                  <c:v>10613</c:v>
                </c:pt>
                <c:pt idx="7948">
                  <c:v>10613</c:v>
                </c:pt>
                <c:pt idx="7949">
                  <c:v>10613</c:v>
                </c:pt>
                <c:pt idx="7950">
                  <c:v>10611</c:v>
                </c:pt>
                <c:pt idx="7951">
                  <c:v>10610</c:v>
                </c:pt>
                <c:pt idx="7952">
                  <c:v>10609</c:v>
                </c:pt>
                <c:pt idx="7953">
                  <c:v>10608</c:v>
                </c:pt>
                <c:pt idx="7954">
                  <c:v>10608</c:v>
                </c:pt>
                <c:pt idx="7955">
                  <c:v>10607</c:v>
                </c:pt>
                <c:pt idx="7956">
                  <c:v>10604</c:v>
                </c:pt>
                <c:pt idx="7957">
                  <c:v>10604</c:v>
                </c:pt>
                <c:pt idx="7958">
                  <c:v>10602</c:v>
                </c:pt>
                <c:pt idx="7959">
                  <c:v>10601</c:v>
                </c:pt>
                <c:pt idx="7960">
                  <c:v>10601</c:v>
                </c:pt>
                <c:pt idx="7961">
                  <c:v>10600</c:v>
                </c:pt>
                <c:pt idx="7962">
                  <c:v>10600</c:v>
                </c:pt>
                <c:pt idx="7963">
                  <c:v>10600</c:v>
                </c:pt>
                <c:pt idx="7964">
                  <c:v>10599</c:v>
                </c:pt>
                <c:pt idx="7965">
                  <c:v>10598</c:v>
                </c:pt>
                <c:pt idx="7966">
                  <c:v>10597</c:v>
                </c:pt>
                <c:pt idx="7967">
                  <c:v>10596</c:v>
                </c:pt>
                <c:pt idx="7968">
                  <c:v>10594</c:v>
                </c:pt>
                <c:pt idx="7969">
                  <c:v>10594</c:v>
                </c:pt>
                <c:pt idx="7970">
                  <c:v>10588</c:v>
                </c:pt>
                <c:pt idx="7971">
                  <c:v>10588</c:v>
                </c:pt>
                <c:pt idx="7972">
                  <c:v>10586</c:v>
                </c:pt>
                <c:pt idx="7973">
                  <c:v>10584</c:v>
                </c:pt>
                <c:pt idx="7974">
                  <c:v>10582</c:v>
                </c:pt>
                <c:pt idx="7975">
                  <c:v>10581</c:v>
                </c:pt>
                <c:pt idx="7976">
                  <c:v>10578</c:v>
                </c:pt>
                <c:pt idx="7977">
                  <c:v>10570</c:v>
                </c:pt>
                <c:pt idx="7978">
                  <c:v>10570</c:v>
                </c:pt>
                <c:pt idx="7979">
                  <c:v>10569</c:v>
                </c:pt>
                <c:pt idx="7980">
                  <c:v>10569</c:v>
                </c:pt>
                <c:pt idx="7981">
                  <c:v>10565</c:v>
                </c:pt>
                <c:pt idx="7982">
                  <c:v>10563</c:v>
                </c:pt>
                <c:pt idx="7983">
                  <c:v>10561</c:v>
                </c:pt>
                <c:pt idx="7984">
                  <c:v>10558</c:v>
                </c:pt>
                <c:pt idx="7985">
                  <c:v>10557</c:v>
                </c:pt>
                <c:pt idx="7986">
                  <c:v>10557</c:v>
                </c:pt>
                <c:pt idx="7987">
                  <c:v>10555</c:v>
                </c:pt>
                <c:pt idx="7988">
                  <c:v>10554</c:v>
                </c:pt>
                <c:pt idx="7989">
                  <c:v>10553</c:v>
                </c:pt>
                <c:pt idx="7990">
                  <c:v>10552</c:v>
                </c:pt>
                <c:pt idx="7991">
                  <c:v>10550</c:v>
                </c:pt>
                <c:pt idx="7992">
                  <c:v>10545</c:v>
                </c:pt>
                <c:pt idx="7993">
                  <c:v>10544</c:v>
                </c:pt>
                <c:pt idx="7994">
                  <c:v>10544</c:v>
                </c:pt>
                <c:pt idx="7995">
                  <c:v>10544</c:v>
                </c:pt>
                <c:pt idx="7996">
                  <c:v>10544</c:v>
                </c:pt>
                <c:pt idx="7997">
                  <c:v>10539</c:v>
                </c:pt>
                <c:pt idx="7998">
                  <c:v>10539</c:v>
                </c:pt>
                <c:pt idx="7999">
                  <c:v>10537</c:v>
                </c:pt>
                <c:pt idx="8000">
                  <c:v>10533</c:v>
                </c:pt>
                <c:pt idx="8001">
                  <c:v>10528</c:v>
                </c:pt>
                <c:pt idx="8002">
                  <c:v>10528</c:v>
                </c:pt>
                <c:pt idx="8003">
                  <c:v>10527</c:v>
                </c:pt>
                <c:pt idx="8004">
                  <c:v>10526</c:v>
                </c:pt>
                <c:pt idx="8005">
                  <c:v>10524</c:v>
                </c:pt>
                <c:pt idx="8006">
                  <c:v>10523</c:v>
                </c:pt>
                <c:pt idx="8007">
                  <c:v>10522</c:v>
                </c:pt>
                <c:pt idx="8008">
                  <c:v>10520</c:v>
                </c:pt>
                <c:pt idx="8009">
                  <c:v>10519</c:v>
                </c:pt>
                <c:pt idx="8010">
                  <c:v>10519</c:v>
                </c:pt>
                <c:pt idx="8011">
                  <c:v>10519</c:v>
                </c:pt>
                <c:pt idx="8012">
                  <c:v>10519</c:v>
                </c:pt>
                <c:pt idx="8013">
                  <c:v>10518</c:v>
                </c:pt>
                <c:pt idx="8014">
                  <c:v>10511</c:v>
                </c:pt>
                <c:pt idx="8015">
                  <c:v>10511</c:v>
                </c:pt>
                <c:pt idx="8016">
                  <c:v>10510</c:v>
                </c:pt>
                <c:pt idx="8017">
                  <c:v>10508</c:v>
                </c:pt>
                <c:pt idx="8018">
                  <c:v>10507</c:v>
                </c:pt>
                <c:pt idx="8019">
                  <c:v>10507</c:v>
                </c:pt>
                <c:pt idx="8020">
                  <c:v>10507</c:v>
                </c:pt>
                <c:pt idx="8021">
                  <c:v>10507</c:v>
                </c:pt>
                <c:pt idx="8022">
                  <c:v>10506</c:v>
                </c:pt>
                <c:pt idx="8023">
                  <c:v>10506</c:v>
                </c:pt>
                <c:pt idx="8024">
                  <c:v>10505</c:v>
                </c:pt>
                <c:pt idx="8025">
                  <c:v>10502</c:v>
                </c:pt>
                <c:pt idx="8026">
                  <c:v>10501</c:v>
                </c:pt>
                <c:pt idx="8027">
                  <c:v>10501</c:v>
                </c:pt>
                <c:pt idx="8028">
                  <c:v>10500</c:v>
                </c:pt>
                <c:pt idx="8029">
                  <c:v>10500</c:v>
                </c:pt>
                <c:pt idx="8030">
                  <c:v>10498</c:v>
                </c:pt>
                <c:pt idx="8031">
                  <c:v>10498</c:v>
                </c:pt>
                <c:pt idx="8032">
                  <c:v>10497</c:v>
                </c:pt>
                <c:pt idx="8033">
                  <c:v>10496</c:v>
                </c:pt>
                <c:pt idx="8034">
                  <c:v>10490</c:v>
                </c:pt>
                <c:pt idx="8035">
                  <c:v>10488</c:v>
                </c:pt>
                <c:pt idx="8036">
                  <c:v>10487</c:v>
                </c:pt>
                <c:pt idx="8037">
                  <c:v>10487</c:v>
                </c:pt>
                <c:pt idx="8038">
                  <c:v>10486</c:v>
                </c:pt>
                <c:pt idx="8039">
                  <c:v>10486</c:v>
                </c:pt>
                <c:pt idx="8040">
                  <c:v>10485</c:v>
                </c:pt>
                <c:pt idx="8041">
                  <c:v>10482</c:v>
                </c:pt>
                <c:pt idx="8042">
                  <c:v>10480</c:v>
                </c:pt>
                <c:pt idx="8043">
                  <c:v>10480</c:v>
                </c:pt>
                <c:pt idx="8044">
                  <c:v>10478</c:v>
                </c:pt>
                <c:pt idx="8045">
                  <c:v>10475</c:v>
                </c:pt>
                <c:pt idx="8046">
                  <c:v>10473</c:v>
                </c:pt>
                <c:pt idx="8047">
                  <c:v>10472</c:v>
                </c:pt>
                <c:pt idx="8048">
                  <c:v>10472</c:v>
                </c:pt>
                <c:pt idx="8049">
                  <c:v>10472</c:v>
                </c:pt>
                <c:pt idx="8050">
                  <c:v>10469</c:v>
                </c:pt>
                <c:pt idx="8051">
                  <c:v>10468</c:v>
                </c:pt>
                <c:pt idx="8052">
                  <c:v>10463</c:v>
                </c:pt>
                <c:pt idx="8053">
                  <c:v>10462</c:v>
                </c:pt>
                <c:pt idx="8054">
                  <c:v>10458</c:v>
                </c:pt>
                <c:pt idx="8055">
                  <c:v>10458</c:v>
                </c:pt>
                <c:pt idx="8056">
                  <c:v>10457</c:v>
                </c:pt>
                <c:pt idx="8057">
                  <c:v>10456</c:v>
                </c:pt>
                <c:pt idx="8058">
                  <c:v>10454</c:v>
                </c:pt>
                <c:pt idx="8059">
                  <c:v>10452</c:v>
                </c:pt>
                <c:pt idx="8060">
                  <c:v>10449</c:v>
                </c:pt>
                <c:pt idx="8061">
                  <c:v>10447</c:v>
                </c:pt>
                <c:pt idx="8062">
                  <c:v>10446</c:v>
                </c:pt>
                <c:pt idx="8063">
                  <c:v>10446</c:v>
                </c:pt>
                <c:pt idx="8064">
                  <c:v>10446</c:v>
                </c:pt>
                <c:pt idx="8065">
                  <c:v>10440</c:v>
                </c:pt>
                <c:pt idx="8066">
                  <c:v>10439</c:v>
                </c:pt>
                <c:pt idx="8067">
                  <c:v>10437</c:v>
                </c:pt>
                <c:pt idx="8068">
                  <c:v>10436</c:v>
                </c:pt>
                <c:pt idx="8069">
                  <c:v>10434</c:v>
                </c:pt>
                <c:pt idx="8070">
                  <c:v>10433</c:v>
                </c:pt>
                <c:pt idx="8071">
                  <c:v>10431</c:v>
                </c:pt>
                <c:pt idx="8072">
                  <c:v>10431</c:v>
                </c:pt>
                <c:pt idx="8073">
                  <c:v>10429</c:v>
                </c:pt>
                <c:pt idx="8074">
                  <c:v>10426</c:v>
                </c:pt>
                <c:pt idx="8075">
                  <c:v>10426</c:v>
                </c:pt>
                <c:pt idx="8076">
                  <c:v>10425</c:v>
                </c:pt>
                <c:pt idx="8077">
                  <c:v>10425</c:v>
                </c:pt>
                <c:pt idx="8078">
                  <c:v>10425</c:v>
                </c:pt>
                <c:pt idx="8079">
                  <c:v>10425</c:v>
                </c:pt>
                <c:pt idx="8080">
                  <c:v>10423</c:v>
                </c:pt>
                <c:pt idx="8081">
                  <c:v>10422</c:v>
                </c:pt>
                <c:pt idx="8082">
                  <c:v>10421</c:v>
                </c:pt>
                <c:pt idx="8083">
                  <c:v>10421</c:v>
                </c:pt>
                <c:pt idx="8084">
                  <c:v>10419</c:v>
                </c:pt>
                <c:pt idx="8085">
                  <c:v>10418</c:v>
                </c:pt>
                <c:pt idx="8086">
                  <c:v>10417</c:v>
                </c:pt>
                <c:pt idx="8087">
                  <c:v>10417</c:v>
                </c:pt>
                <c:pt idx="8088">
                  <c:v>10413</c:v>
                </c:pt>
                <c:pt idx="8089">
                  <c:v>10412</c:v>
                </c:pt>
                <c:pt idx="8090">
                  <c:v>10412</c:v>
                </c:pt>
                <c:pt idx="8091">
                  <c:v>10412</c:v>
                </c:pt>
                <c:pt idx="8092">
                  <c:v>10407</c:v>
                </c:pt>
                <c:pt idx="8093">
                  <c:v>10407</c:v>
                </c:pt>
                <c:pt idx="8094">
                  <c:v>10405</c:v>
                </c:pt>
                <c:pt idx="8095">
                  <c:v>10402</c:v>
                </c:pt>
                <c:pt idx="8096">
                  <c:v>10400</c:v>
                </c:pt>
                <c:pt idx="8097">
                  <c:v>10399</c:v>
                </c:pt>
                <c:pt idx="8098">
                  <c:v>10398</c:v>
                </c:pt>
                <c:pt idx="8099">
                  <c:v>10396</c:v>
                </c:pt>
                <c:pt idx="8100">
                  <c:v>10395</c:v>
                </c:pt>
                <c:pt idx="8101">
                  <c:v>10393</c:v>
                </c:pt>
                <c:pt idx="8102">
                  <c:v>10393</c:v>
                </c:pt>
                <c:pt idx="8103">
                  <c:v>10391</c:v>
                </c:pt>
                <c:pt idx="8104">
                  <c:v>10388</c:v>
                </c:pt>
                <c:pt idx="8105">
                  <c:v>10387</c:v>
                </c:pt>
                <c:pt idx="8106">
                  <c:v>10386</c:v>
                </c:pt>
                <c:pt idx="8107">
                  <c:v>10385</c:v>
                </c:pt>
                <c:pt idx="8108">
                  <c:v>10384</c:v>
                </c:pt>
                <c:pt idx="8109">
                  <c:v>10381</c:v>
                </c:pt>
                <c:pt idx="8110">
                  <c:v>10380</c:v>
                </c:pt>
                <c:pt idx="8111">
                  <c:v>10379</c:v>
                </c:pt>
                <c:pt idx="8112">
                  <c:v>10378</c:v>
                </c:pt>
                <c:pt idx="8113">
                  <c:v>10376</c:v>
                </c:pt>
                <c:pt idx="8114">
                  <c:v>10376</c:v>
                </c:pt>
                <c:pt idx="8115">
                  <c:v>10376</c:v>
                </c:pt>
                <c:pt idx="8116">
                  <c:v>10374</c:v>
                </c:pt>
                <c:pt idx="8117">
                  <c:v>10370</c:v>
                </c:pt>
                <c:pt idx="8118">
                  <c:v>10370</c:v>
                </c:pt>
                <c:pt idx="8119">
                  <c:v>10369</c:v>
                </c:pt>
                <c:pt idx="8120">
                  <c:v>10369</c:v>
                </c:pt>
                <c:pt idx="8121">
                  <c:v>10367</c:v>
                </c:pt>
                <c:pt idx="8122">
                  <c:v>10365</c:v>
                </c:pt>
                <c:pt idx="8123">
                  <c:v>10363</c:v>
                </c:pt>
                <c:pt idx="8124">
                  <c:v>10363</c:v>
                </c:pt>
                <c:pt idx="8125">
                  <c:v>10362</c:v>
                </c:pt>
                <c:pt idx="8126">
                  <c:v>10360</c:v>
                </c:pt>
                <c:pt idx="8127">
                  <c:v>10357</c:v>
                </c:pt>
                <c:pt idx="8128">
                  <c:v>10348</c:v>
                </c:pt>
                <c:pt idx="8129">
                  <c:v>10345</c:v>
                </c:pt>
                <c:pt idx="8130">
                  <c:v>10345</c:v>
                </c:pt>
                <c:pt idx="8131">
                  <c:v>10342</c:v>
                </c:pt>
                <c:pt idx="8132">
                  <c:v>10341</c:v>
                </c:pt>
                <c:pt idx="8133">
                  <c:v>10339</c:v>
                </c:pt>
                <c:pt idx="8134">
                  <c:v>10336</c:v>
                </c:pt>
                <c:pt idx="8135">
                  <c:v>10336</c:v>
                </c:pt>
                <c:pt idx="8136">
                  <c:v>10335</c:v>
                </c:pt>
                <c:pt idx="8137">
                  <c:v>10335</c:v>
                </c:pt>
                <c:pt idx="8138">
                  <c:v>10334</c:v>
                </c:pt>
                <c:pt idx="8139">
                  <c:v>10332</c:v>
                </c:pt>
                <c:pt idx="8140">
                  <c:v>10331</c:v>
                </c:pt>
                <c:pt idx="8141">
                  <c:v>10329</c:v>
                </c:pt>
                <c:pt idx="8142">
                  <c:v>10327</c:v>
                </c:pt>
                <c:pt idx="8143">
                  <c:v>10327</c:v>
                </c:pt>
                <c:pt idx="8144">
                  <c:v>10326</c:v>
                </c:pt>
                <c:pt idx="8145">
                  <c:v>10325</c:v>
                </c:pt>
                <c:pt idx="8146">
                  <c:v>10323</c:v>
                </c:pt>
                <c:pt idx="8147">
                  <c:v>10323</c:v>
                </c:pt>
                <c:pt idx="8148">
                  <c:v>10322</c:v>
                </c:pt>
                <c:pt idx="8149">
                  <c:v>10321</c:v>
                </c:pt>
                <c:pt idx="8150">
                  <c:v>10319</c:v>
                </c:pt>
                <c:pt idx="8151">
                  <c:v>10319</c:v>
                </c:pt>
                <c:pt idx="8152">
                  <c:v>10317</c:v>
                </c:pt>
                <c:pt idx="8153">
                  <c:v>10316</c:v>
                </c:pt>
                <c:pt idx="8154">
                  <c:v>10316</c:v>
                </c:pt>
                <c:pt idx="8155">
                  <c:v>10316</c:v>
                </c:pt>
                <c:pt idx="8156">
                  <c:v>10315</c:v>
                </c:pt>
                <c:pt idx="8157">
                  <c:v>10315</c:v>
                </c:pt>
                <c:pt idx="8158">
                  <c:v>10312</c:v>
                </c:pt>
                <c:pt idx="8159">
                  <c:v>10312</c:v>
                </c:pt>
                <c:pt idx="8160">
                  <c:v>10310</c:v>
                </c:pt>
                <c:pt idx="8161">
                  <c:v>10308</c:v>
                </c:pt>
                <c:pt idx="8162">
                  <c:v>10307</c:v>
                </c:pt>
                <c:pt idx="8163">
                  <c:v>10307</c:v>
                </c:pt>
                <c:pt idx="8164">
                  <c:v>10306</c:v>
                </c:pt>
                <c:pt idx="8165">
                  <c:v>10306</c:v>
                </c:pt>
                <c:pt idx="8166">
                  <c:v>10305</c:v>
                </c:pt>
                <c:pt idx="8167">
                  <c:v>10302</c:v>
                </c:pt>
                <c:pt idx="8168">
                  <c:v>10301</c:v>
                </c:pt>
                <c:pt idx="8169">
                  <c:v>10300</c:v>
                </c:pt>
                <c:pt idx="8170">
                  <c:v>10299</c:v>
                </c:pt>
                <c:pt idx="8171">
                  <c:v>10299</c:v>
                </c:pt>
                <c:pt idx="8172">
                  <c:v>10297</c:v>
                </c:pt>
                <c:pt idx="8173">
                  <c:v>10295</c:v>
                </c:pt>
                <c:pt idx="8174">
                  <c:v>10294</c:v>
                </c:pt>
                <c:pt idx="8175">
                  <c:v>10294</c:v>
                </c:pt>
                <c:pt idx="8176">
                  <c:v>10293</c:v>
                </c:pt>
                <c:pt idx="8177">
                  <c:v>10291</c:v>
                </c:pt>
                <c:pt idx="8178">
                  <c:v>10290</c:v>
                </c:pt>
                <c:pt idx="8179">
                  <c:v>10287</c:v>
                </c:pt>
                <c:pt idx="8180">
                  <c:v>10286</c:v>
                </c:pt>
                <c:pt idx="8181">
                  <c:v>10285</c:v>
                </c:pt>
                <c:pt idx="8182">
                  <c:v>10284</c:v>
                </c:pt>
                <c:pt idx="8183">
                  <c:v>10282</c:v>
                </c:pt>
                <c:pt idx="8184">
                  <c:v>10280</c:v>
                </c:pt>
                <c:pt idx="8185">
                  <c:v>10279</c:v>
                </c:pt>
                <c:pt idx="8186">
                  <c:v>10277</c:v>
                </c:pt>
                <c:pt idx="8187">
                  <c:v>10277</c:v>
                </c:pt>
                <c:pt idx="8188">
                  <c:v>10277</c:v>
                </c:pt>
                <c:pt idx="8189">
                  <c:v>10276</c:v>
                </c:pt>
                <c:pt idx="8190">
                  <c:v>10276</c:v>
                </c:pt>
                <c:pt idx="8191">
                  <c:v>10275</c:v>
                </c:pt>
                <c:pt idx="8192">
                  <c:v>10274</c:v>
                </c:pt>
                <c:pt idx="8193">
                  <c:v>10271</c:v>
                </c:pt>
                <c:pt idx="8194">
                  <c:v>10271</c:v>
                </c:pt>
                <c:pt idx="8195">
                  <c:v>10271</c:v>
                </c:pt>
                <c:pt idx="8196">
                  <c:v>10271</c:v>
                </c:pt>
                <c:pt idx="8197">
                  <c:v>10270</c:v>
                </c:pt>
                <c:pt idx="8198">
                  <c:v>10269</c:v>
                </c:pt>
                <c:pt idx="8199">
                  <c:v>10268</c:v>
                </c:pt>
                <c:pt idx="8200">
                  <c:v>10267</c:v>
                </c:pt>
                <c:pt idx="8201">
                  <c:v>10263</c:v>
                </c:pt>
                <c:pt idx="8202">
                  <c:v>10262</c:v>
                </c:pt>
                <c:pt idx="8203">
                  <c:v>10255</c:v>
                </c:pt>
                <c:pt idx="8204">
                  <c:v>10255</c:v>
                </c:pt>
                <c:pt idx="8205">
                  <c:v>10251</c:v>
                </c:pt>
                <c:pt idx="8206">
                  <c:v>10250</c:v>
                </c:pt>
                <c:pt idx="8207">
                  <c:v>10250</c:v>
                </c:pt>
                <c:pt idx="8208">
                  <c:v>10238</c:v>
                </c:pt>
                <c:pt idx="8209">
                  <c:v>10235</c:v>
                </c:pt>
                <c:pt idx="8210">
                  <c:v>10234</c:v>
                </c:pt>
                <c:pt idx="8211">
                  <c:v>10234</c:v>
                </c:pt>
                <c:pt idx="8212">
                  <c:v>10231</c:v>
                </c:pt>
                <c:pt idx="8213">
                  <c:v>10231</c:v>
                </c:pt>
                <c:pt idx="8214">
                  <c:v>10229</c:v>
                </c:pt>
                <c:pt idx="8215">
                  <c:v>10229</c:v>
                </c:pt>
                <c:pt idx="8216">
                  <c:v>10228</c:v>
                </c:pt>
                <c:pt idx="8217">
                  <c:v>10226</c:v>
                </c:pt>
                <c:pt idx="8218">
                  <c:v>10222</c:v>
                </c:pt>
                <c:pt idx="8219">
                  <c:v>10219</c:v>
                </c:pt>
                <c:pt idx="8220">
                  <c:v>10219</c:v>
                </c:pt>
                <c:pt idx="8221">
                  <c:v>10217</c:v>
                </c:pt>
                <c:pt idx="8222">
                  <c:v>10214</c:v>
                </c:pt>
                <c:pt idx="8223">
                  <c:v>10213</c:v>
                </c:pt>
                <c:pt idx="8224">
                  <c:v>10208</c:v>
                </c:pt>
                <c:pt idx="8225">
                  <c:v>10208</c:v>
                </c:pt>
                <c:pt idx="8226">
                  <c:v>10206</c:v>
                </c:pt>
                <c:pt idx="8227">
                  <c:v>10205</c:v>
                </c:pt>
                <c:pt idx="8228">
                  <c:v>10204</c:v>
                </c:pt>
                <c:pt idx="8229">
                  <c:v>10203</c:v>
                </c:pt>
                <c:pt idx="8230">
                  <c:v>10203</c:v>
                </c:pt>
                <c:pt idx="8231">
                  <c:v>10202</c:v>
                </c:pt>
                <c:pt idx="8232">
                  <c:v>10201</c:v>
                </c:pt>
                <c:pt idx="8233">
                  <c:v>10201</c:v>
                </c:pt>
                <c:pt idx="8234">
                  <c:v>10198</c:v>
                </c:pt>
                <c:pt idx="8235">
                  <c:v>10195</c:v>
                </c:pt>
                <c:pt idx="8236">
                  <c:v>10194</c:v>
                </c:pt>
                <c:pt idx="8237">
                  <c:v>10193</c:v>
                </c:pt>
                <c:pt idx="8238">
                  <c:v>10191</c:v>
                </c:pt>
                <c:pt idx="8239">
                  <c:v>10190</c:v>
                </c:pt>
                <c:pt idx="8240">
                  <c:v>10189</c:v>
                </c:pt>
                <c:pt idx="8241">
                  <c:v>10184</c:v>
                </c:pt>
                <c:pt idx="8242">
                  <c:v>10182</c:v>
                </c:pt>
                <c:pt idx="8243">
                  <c:v>10182</c:v>
                </c:pt>
                <c:pt idx="8244">
                  <c:v>10182</c:v>
                </c:pt>
                <c:pt idx="8245">
                  <c:v>10182</c:v>
                </c:pt>
                <c:pt idx="8246">
                  <c:v>10182</c:v>
                </c:pt>
                <c:pt idx="8247">
                  <c:v>10182</c:v>
                </c:pt>
                <c:pt idx="8248">
                  <c:v>10180</c:v>
                </c:pt>
                <c:pt idx="8249">
                  <c:v>10179</c:v>
                </c:pt>
                <c:pt idx="8250">
                  <c:v>10178</c:v>
                </c:pt>
                <c:pt idx="8251">
                  <c:v>10177</c:v>
                </c:pt>
                <c:pt idx="8252">
                  <c:v>10176</c:v>
                </c:pt>
                <c:pt idx="8253">
                  <c:v>10176</c:v>
                </c:pt>
                <c:pt idx="8254">
                  <c:v>10175</c:v>
                </c:pt>
                <c:pt idx="8255">
                  <c:v>10173</c:v>
                </c:pt>
                <c:pt idx="8256">
                  <c:v>10173</c:v>
                </c:pt>
                <c:pt idx="8257">
                  <c:v>10173</c:v>
                </c:pt>
                <c:pt idx="8258">
                  <c:v>10170</c:v>
                </c:pt>
                <c:pt idx="8259">
                  <c:v>10167</c:v>
                </c:pt>
                <c:pt idx="8260">
                  <c:v>10167</c:v>
                </c:pt>
                <c:pt idx="8261">
                  <c:v>10166</c:v>
                </c:pt>
                <c:pt idx="8262">
                  <c:v>10164</c:v>
                </c:pt>
                <c:pt idx="8263">
                  <c:v>10163</c:v>
                </c:pt>
                <c:pt idx="8264">
                  <c:v>10163</c:v>
                </c:pt>
                <c:pt idx="8265">
                  <c:v>10160</c:v>
                </c:pt>
                <c:pt idx="8266">
                  <c:v>10159</c:v>
                </c:pt>
                <c:pt idx="8267">
                  <c:v>10159</c:v>
                </c:pt>
                <c:pt idx="8268">
                  <c:v>10157</c:v>
                </c:pt>
                <c:pt idx="8269">
                  <c:v>10157</c:v>
                </c:pt>
                <c:pt idx="8270">
                  <c:v>10156</c:v>
                </c:pt>
                <c:pt idx="8271">
                  <c:v>10154</c:v>
                </c:pt>
                <c:pt idx="8272">
                  <c:v>10153</c:v>
                </c:pt>
                <c:pt idx="8273">
                  <c:v>10153</c:v>
                </c:pt>
                <c:pt idx="8274">
                  <c:v>10151</c:v>
                </c:pt>
                <c:pt idx="8275">
                  <c:v>10151</c:v>
                </c:pt>
                <c:pt idx="8276">
                  <c:v>10150</c:v>
                </c:pt>
                <c:pt idx="8277">
                  <c:v>10150</c:v>
                </c:pt>
                <c:pt idx="8278">
                  <c:v>10149</c:v>
                </c:pt>
                <c:pt idx="8279">
                  <c:v>10148</c:v>
                </c:pt>
                <c:pt idx="8280">
                  <c:v>10145</c:v>
                </c:pt>
                <c:pt idx="8281">
                  <c:v>10143</c:v>
                </c:pt>
                <c:pt idx="8282">
                  <c:v>10141</c:v>
                </c:pt>
                <c:pt idx="8283">
                  <c:v>10140</c:v>
                </c:pt>
                <c:pt idx="8284">
                  <c:v>10140</c:v>
                </c:pt>
                <c:pt idx="8285">
                  <c:v>10139</c:v>
                </c:pt>
                <c:pt idx="8286">
                  <c:v>10138</c:v>
                </c:pt>
                <c:pt idx="8287">
                  <c:v>10137</c:v>
                </c:pt>
                <c:pt idx="8288">
                  <c:v>10137</c:v>
                </c:pt>
                <c:pt idx="8289">
                  <c:v>10136</c:v>
                </c:pt>
                <c:pt idx="8290">
                  <c:v>10135</c:v>
                </c:pt>
                <c:pt idx="8291">
                  <c:v>10131</c:v>
                </c:pt>
                <c:pt idx="8292">
                  <c:v>10131</c:v>
                </c:pt>
                <c:pt idx="8293">
                  <c:v>10130</c:v>
                </c:pt>
                <c:pt idx="8294">
                  <c:v>10129</c:v>
                </c:pt>
                <c:pt idx="8295">
                  <c:v>10125</c:v>
                </c:pt>
                <c:pt idx="8296">
                  <c:v>10124</c:v>
                </c:pt>
                <c:pt idx="8297">
                  <c:v>10123</c:v>
                </c:pt>
                <c:pt idx="8298">
                  <c:v>10122</c:v>
                </c:pt>
                <c:pt idx="8299">
                  <c:v>10121</c:v>
                </c:pt>
                <c:pt idx="8300">
                  <c:v>10121</c:v>
                </c:pt>
                <c:pt idx="8301">
                  <c:v>10120</c:v>
                </c:pt>
                <c:pt idx="8302">
                  <c:v>10117</c:v>
                </c:pt>
                <c:pt idx="8303">
                  <c:v>10116</c:v>
                </c:pt>
                <c:pt idx="8304">
                  <c:v>10114</c:v>
                </c:pt>
                <c:pt idx="8305">
                  <c:v>10114</c:v>
                </c:pt>
                <c:pt idx="8306">
                  <c:v>10114</c:v>
                </c:pt>
                <c:pt idx="8307">
                  <c:v>10107</c:v>
                </c:pt>
                <c:pt idx="8308">
                  <c:v>10105</c:v>
                </c:pt>
                <c:pt idx="8309">
                  <c:v>10105</c:v>
                </c:pt>
                <c:pt idx="8310">
                  <c:v>10105</c:v>
                </c:pt>
                <c:pt idx="8311">
                  <c:v>10102</c:v>
                </c:pt>
                <c:pt idx="8312">
                  <c:v>10102</c:v>
                </c:pt>
                <c:pt idx="8313">
                  <c:v>10096</c:v>
                </c:pt>
                <c:pt idx="8314">
                  <c:v>10096</c:v>
                </c:pt>
                <c:pt idx="8315">
                  <c:v>10096</c:v>
                </c:pt>
                <c:pt idx="8316">
                  <c:v>10094</c:v>
                </c:pt>
                <c:pt idx="8317">
                  <c:v>10091</c:v>
                </c:pt>
                <c:pt idx="8318">
                  <c:v>10085</c:v>
                </c:pt>
                <c:pt idx="8319">
                  <c:v>10085</c:v>
                </c:pt>
                <c:pt idx="8320">
                  <c:v>10081</c:v>
                </c:pt>
                <c:pt idx="8321">
                  <c:v>10078</c:v>
                </c:pt>
                <c:pt idx="8322">
                  <c:v>10078</c:v>
                </c:pt>
                <c:pt idx="8323">
                  <c:v>10077</c:v>
                </c:pt>
                <c:pt idx="8324">
                  <c:v>10069</c:v>
                </c:pt>
                <c:pt idx="8325">
                  <c:v>10069</c:v>
                </c:pt>
                <c:pt idx="8326">
                  <c:v>10068</c:v>
                </c:pt>
                <c:pt idx="8327">
                  <c:v>10066</c:v>
                </c:pt>
                <c:pt idx="8328">
                  <c:v>10064</c:v>
                </c:pt>
                <c:pt idx="8329">
                  <c:v>10064</c:v>
                </c:pt>
                <c:pt idx="8330">
                  <c:v>10063</c:v>
                </c:pt>
                <c:pt idx="8331">
                  <c:v>10062</c:v>
                </c:pt>
                <c:pt idx="8332">
                  <c:v>10062</c:v>
                </c:pt>
                <c:pt idx="8333">
                  <c:v>10061</c:v>
                </c:pt>
                <c:pt idx="8334">
                  <c:v>10059</c:v>
                </c:pt>
                <c:pt idx="8335">
                  <c:v>10059</c:v>
                </c:pt>
                <c:pt idx="8336">
                  <c:v>10056</c:v>
                </c:pt>
                <c:pt idx="8337">
                  <c:v>10055</c:v>
                </c:pt>
                <c:pt idx="8338">
                  <c:v>10053</c:v>
                </c:pt>
                <c:pt idx="8339">
                  <c:v>10050</c:v>
                </c:pt>
                <c:pt idx="8340">
                  <c:v>10049</c:v>
                </c:pt>
                <c:pt idx="8341">
                  <c:v>10048</c:v>
                </c:pt>
                <c:pt idx="8342">
                  <c:v>10047</c:v>
                </c:pt>
                <c:pt idx="8343">
                  <c:v>10046</c:v>
                </c:pt>
                <c:pt idx="8344">
                  <c:v>10042</c:v>
                </c:pt>
                <c:pt idx="8345">
                  <c:v>10041</c:v>
                </c:pt>
                <c:pt idx="8346">
                  <c:v>10038</c:v>
                </c:pt>
                <c:pt idx="8347">
                  <c:v>10037</c:v>
                </c:pt>
                <c:pt idx="8348">
                  <c:v>10037</c:v>
                </c:pt>
                <c:pt idx="8349">
                  <c:v>10034</c:v>
                </c:pt>
                <c:pt idx="8350">
                  <c:v>10034</c:v>
                </c:pt>
                <c:pt idx="8351">
                  <c:v>10033</c:v>
                </c:pt>
                <c:pt idx="8352">
                  <c:v>10031</c:v>
                </c:pt>
                <c:pt idx="8353">
                  <c:v>10030</c:v>
                </c:pt>
                <c:pt idx="8354">
                  <c:v>10029</c:v>
                </c:pt>
                <c:pt idx="8355">
                  <c:v>10027</c:v>
                </c:pt>
                <c:pt idx="8356">
                  <c:v>10026</c:v>
                </c:pt>
                <c:pt idx="8357">
                  <c:v>10025</c:v>
                </c:pt>
                <c:pt idx="8358">
                  <c:v>10021</c:v>
                </c:pt>
                <c:pt idx="8359">
                  <c:v>10021</c:v>
                </c:pt>
                <c:pt idx="8360">
                  <c:v>10020</c:v>
                </c:pt>
                <c:pt idx="8361">
                  <c:v>10020</c:v>
                </c:pt>
                <c:pt idx="8362">
                  <c:v>10019</c:v>
                </c:pt>
                <c:pt idx="8363">
                  <c:v>10017</c:v>
                </c:pt>
                <c:pt idx="8364">
                  <c:v>10017</c:v>
                </c:pt>
                <c:pt idx="8365">
                  <c:v>10017</c:v>
                </c:pt>
                <c:pt idx="8366">
                  <c:v>10015</c:v>
                </c:pt>
                <c:pt idx="8367">
                  <c:v>10015</c:v>
                </c:pt>
                <c:pt idx="8368">
                  <c:v>10015</c:v>
                </c:pt>
                <c:pt idx="8369">
                  <c:v>10015</c:v>
                </c:pt>
                <c:pt idx="8370">
                  <c:v>10014</c:v>
                </c:pt>
                <c:pt idx="8371">
                  <c:v>10014</c:v>
                </c:pt>
                <c:pt idx="8372">
                  <c:v>10013</c:v>
                </c:pt>
                <c:pt idx="8373">
                  <c:v>10009</c:v>
                </c:pt>
                <c:pt idx="8374">
                  <c:v>10005</c:v>
                </c:pt>
                <c:pt idx="8375">
                  <c:v>10004</c:v>
                </c:pt>
                <c:pt idx="8376">
                  <c:v>10004</c:v>
                </c:pt>
                <c:pt idx="8377">
                  <c:v>10002</c:v>
                </c:pt>
                <c:pt idx="8378">
                  <c:v>10000</c:v>
                </c:pt>
                <c:pt idx="8379">
                  <c:v>9999</c:v>
                </c:pt>
                <c:pt idx="8380">
                  <c:v>9998</c:v>
                </c:pt>
                <c:pt idx="8381">
                  <c:v>9998</c:v>
                </c:pt>
                <c:pt idx="8382">
                  <c:v>9992</c:v>
                </c:pt>
                <c:pt idx="8383">
                  <c:v>9991</c:v>
                </c:pt>
                <c:pt idx="8384">
                  <c:v>9990</c:v>
                </c:pt>
                <c:pt idx="8385">
                  <c:v>9989</c:v>
                </c:pt>
                <c:pt idx="8386">
                  <c:v>9989</c:v>
                </c:pt>
                <c:pt idx="8387">
                  <c:v>9989</c:v>
                </c:pt>
                <c:pt idx="8388">
                  <c:v>9984</c:v>
                </c:pt>
                <c:pt idx="8389">
                  <c:v>9981</c:v>
                </c:pt>
                <c:pt idx="8390">
                  <c:v>9979</c:v>
                </c:pt>
                <c:pt idx="8391">
                  <c:v>9978</c:v>
                </c:pt>
                <c:pt idx="8392">
                  <c:v>9978</c:v>
                </c:pt>
                <c:pt idx="8393">
                  <c:v>9978</c:v>
                </c:pt>
                <c:pt idx="8394">
                  <c:v>9977</c:v>
                </c:pt>
                <c:pt idx="8395">
                  <c:v>9975</c:v>
                </c:pt>
                <c:pt idx="8396">
                  <c:v>9974</c:v>
                </c:pt>
                <c:pt idx="8397">
                  <c:v>9974</c:v>
                </c:pt>
                <c:pt idx="8398">
                  <c:v>9974</c:v>
                </c:pt>
                <c:pt idx="8399">
                  <c:v>9973</c:v>
                </c:pt>
                <c:pt idx="8400">
                  <c:v>9969</c:v>
                </c:pt>
                <c:pt idx="8401">
                  <c:v>9967</c:v>
                </c:pt>
                <c:pt idx="8402">
                  <c:v>9967</c:v>
                </c:pt>
                <c:pt idx="8403">
                  <c:v>9967</c:v>
                </c:pt>
                <c:pt idx="8404">
                  <c:v>9964</c:v>
                </c:pt>
                <c:pt idx="8405">
                  <c:v>9964</c:v>
                </c:pt>
                <c:pt idx="8406">
                  <c:v>9964</c:v>
                </c:pt>
                <c:pt idx="8407">
                  <c:v>9962</c:v>
                </c:pt>
                <c:pt idx="8408">
                  <c:v>9961</c:v>
                </c:pt>
                <c:pt idx="8409">
                  <c:v>9960</c:v>
                </c:pt>
                <c:pt idx="8410">
                  <c:v>9959</c:v>
                </c:pt>
                <c:pt idx="8411">
                  <c:v>9958</c:v>
                </c:pt>
                <c:pt idx="8412">
                  <c:v>9958</c:v>
                </c:pt>
                <c:pt idx="8413">
                  <c:v>9956</c:v>
                </c:pt>
                <c:pt idx="8414">
                  <c:v>9953</c:v>
                </c:pt>
                <c:pt idx="8415">
                  <c:v>9952</c:v>
                </c:pt>
                <c:pt idx="8416">
                  <c:v>9952</c:v>
                </c:pt>
                <c:pt idx="8417">
                  <c:v>9951</c:v>
                </c:pt>
                <c:pt idx="8418">
                  <c:v>9950</c:v>
                </c:pt>
                <c:pt idx="8419">
                  <c:v>9945</c:v>
                </c:pt>
                <c:pt idx="8420">
                  <c:v>9945</c:v>
                </c:pt>
                <c:pt idx="8421">
                  <c:v>9943</c:v>
                </c:pt>
                <c:pt idx="8422">
                  <c:v>9941</c:v>
                </c:pt>
                <c:pt idx="8423">
                  <c:v>9941</c:v>
                </c:pt>
                <c:pt idx="8424">
                  <c:v>9939</c:v>
                </c:pt>
                <c:pt idx="8425">
                  <c:v>9937</c:v>
                </c:pt>
                <c:pt idx="8426">
                  <c:v>9935</c:v>
                </c:pt>
                <c:pt idx="8427">
                  <c:v>9934</c:v>
                </c:pt>
                <c:pt idx="8428">
                  <c:v>9934</c:v>
                </c:pt>
                <c:pt idx="8429">
                  <c:v>9933</c:v>
                </c:pt>
                <c:pt idx="8430">
                  <c:v>9932</c:v>
                </c:pt>
                <c:pt idx="8431">
                  <c:v>9931</c:v>
                </c:pt>
                <c:pt idx="8432">
                  <c:v>9927</c:v>
                </c:pt>
                <c:pt idx="8433">
                  <c:v>9927</c:v>
                </c:pt>
                <c:pt idx="8434">
                  <c:v>9927</c:v>
                </c:pt>
                <c:pt idx="8435">
                  <c:v>9926</c:v>
                </c:pt>
                <c:pt idx="8436">
                  <c:v>9922</c:v>
                </c:pt>
                <c:pt idx="8437">
                  <c:v>9921</c:v>
                </c:pt>
                <c:pt idx="8438">
                  <c:v>9920</c:v>
                </c:pt>
                <c:pt idx="8439">
                  <c:v>9919</c:v>
                </c:pt>
                <c:pt idx="8440">
                  <c:v>9918</c:v>
                </c:pt>
                <c:pt idx="8441">
                  <c:v>9916</c:v>
                </c:pt>
                <c:pt idx="8442">
                  <c:v>9915</c:v>
                </c:pt>
                <c:pt idx="8443">
                  <c:v>9908</c:v>
                </c:pt>
                <c:pt idx="8444">
                  <c:v>9907</c:v>
                </c:pt>
                <c:pt idx="8445">
                  <c:v>9907</c:v>
                </c:pt>
                <c:pt idx="8446">
                  <c:v>9905</c:v>
                </c:pt>
                <c:pt idx="8447">
                  <c:v>9903</c:v>
                </c:pt>
                <c:pt idx="8448">
                  <c:v>9901</c:v>
                </c:pt>
                <c:pt idx="8449">
                  <c:v>9901</c:v>
                </c:pt>
                <c:pt idx="8450">
                  <c:v>9900</c:v>
                </c:pt>
                <c:pt idx="8451">
                  <c:v>9899</c:v>
                </c:pt>
                <c:pt idx="8452">
                  <c:v>9899</c:v>
                </c:pt>
                <c:pt idx="8453">
                  <c:v>9898</c:v>
                </c:pt>
                <c:pt idx="8454">
                  <c:v>9897</c:v>
                </c:pt>
                <c:pt idx="8455">
                  <c:v>9897</c:v>
                </c:pt>
                <c:pt idx="8456">
                  <c:v>9897</c:v>
                </c:pt>
                <c:pt idx="8457">
                  <c:v>9897</c:v>
                </c:pt>
                <c:pt idx="8458">
                  <c:v>9896</c:v>
                </c:pt>
                <c:pt idx="8459">
                  <c:v>9893</c:v>
                </c:pt>
                <c:pt idx="8460">
                  <c:v>9893</c:v>
                </c:pt>
                <c:pt idx="8461">
                  <c:v>9892</c:v>
                </c:pt>
                <c:pt idx="8462">
                  <c:v>9891</c:v>
                </c:pt>
                <c:pt idx="8463">
                  <c:v>9891</c:v>
                </c:pt>
                <c:pt idx="8464">
                  <c:v>9891</c:v>
                </c:pt>
                <c:pt idx="8465">
                  <c:v>9888</c:v>
                </c:pt>
                <c:pt idx="8466">
                  <c:v>9887</c:v>
                </c:pt>
                <c:pt idx="8467">
                  <c:v>9887</c:v>
                </c:pt>
                <c:pt idx="8468">
                  <c:v>9882</c:v>
                </c:pt>
                <c:pt idx="8469">
                  <c:v>9880</c:v>
                </c:pt>
                <c:pt idx="8470">
                  <c:v>9876</c:v>
                </c:pt>
                <c:pt idx="8471">
                  <c:v>9869</c:v>
                </c:pt>
                <c:pt idx="8472">
                  <c:v>9868</c:v>
                </c:pt>
                <c:pt idx="8473">
                  <c:v>9864</c:v>
                </c:pt>
                <c:pt idx="8474">
                  <c:v>9863</c:v>
                </c:pt>
                <c:pt idx="8475">
                  <c:v>9861</c:v>
                </c:pt>
                <c:pt idx="8476">
                  <c:v>9861</c:v>
                </c:pt>
                <c:pt idx="8477">
                  <c:v>9860</c:v>
                </c:pt>
                <c:pt idx="8478">
                  <c:v>9859</c:v>
                </c:pt>
                <c:pt idx="8479">
                  <c:v>9858</c:v>
                </c:pt>
                <c:pt idx="8480">
                  <c:v>9855</c:v>
                </c:pt>
                <c:pt idx="8481">
                  <c:v>9855</c:v>
                </c:pt>
                <c:pt idx="8482">
                  <c:v>9854</c:v>
                </c:pt>
                <c:pt idx="8483">
                  <c:v>9854</c:v>
                </c:pt>
                <c:pt idx="8484">
                  <c:v>9853</c:v>
                </c:pt>
                <c:pt idx="8485">
                  <c:v>9852</c:v>
                </c:pt>
                <c:pt idx="8486">
                  <c:v>9852</c:v>
                </c:pt>
                <c:pt idx="8487">
                  <c:v>9851</c:v>
                </c:pt>
                <c:pt idx="8488">
                  <c:v>9848</c:v>
                </c:pt>
                <c:pt idx="8489">
                  <c:v>9847</c:v>
                </c:pt>
                <c:pt idx="8490">
                  <c:v>9847</c:v>
                </c:pt>
                <c:pt idx="8491">
                  <c:v>9846</c:v>
                </c:pt>
                <c:pt idx="8492">
                  <c:v>9846</c:v>
                </c:pt>
                <c:pt idx="8493">
                  <c:v>9844</c:v>
                </c:pt>
                <c:pt idx="8494">
                  <c:v>9840</c:v>
                </c:pt>
                <c:pt idx="8495">
                  <c:v>9839</c:v>
                </c:pt>
                <c:pt idx="8496">
                  <c:v>9839</c:v>
                </c:pt>
                <c:pt idx="8497">
                  <c:v>9839</c:v>
                </c:pt>
                <c:pt idx="8498">
                  <c:v>9836</c:v>
                </c:pt>
                <c:pt idx="8499">
                  <c:v>9836</c:v>
                </c:pt>
                <c:pt idx="8500">
                  <c:v>9833</c:v>
                </c:pt>
                <c:pt idx="8501">
                  <c:v>9829</c:v>
                </c:pt>
                <c:pt idx="8502">
                  <c:v>9827</c:v>
                </c:pt>
                <c:pt idx="8503">
                  <c:v>9826</c:v>
                </c:pt>
                <c:pt idx="8504">
                  <c:v>9826</c:v>
                </c:pt>
                <c:pt idx="8505">
                  <c:v>9825</c:v>
                </c:pt>
                <c:pt idx="8506">
                  <c:v>9823</c:v>
                </c:pt>
                <c:pt idx="8507">
                  <c:v>9822</c:v>
                </c:pt>
                <c:pt idx="8508">
                  <c:v>9819</c:v>
                </c:pt>
                <c:pt idx="8509">
                  <c:v>9819</c:v>
                </c:pt>
                <c:pt idx="8510">
                  <c:v>9818</c:v>
                </c:pt>
                <c:pt idx="8511">
                  <c:v>9818</c:v>
                </c:pt>
                <c:pt idx="8512">
                  <c:v>9818</c:v>
                </c:pt>
                <c:pt idx="8513">
                  <c:v>9818</c:v>
                </c:pt>
                <c:pt idx="8514">
                  <c:v>9816</c:v>
                </c:pt>
                <c:pt idx="8515">
                  <c:v>9814</c:v>
                </c:pt>
                <c:pt idx="8516">
                  <c:v>9813</c:v>
                </c:pt>
                <c:pt idx="8517">
                  <c:v>9811</c:v>
                </c:pt>
                <c:pt idx="8518">
                  <c:v>9810</c:v>
                </c:pt>
                <c:pt idx="8519">
                  <c:v>9809</c:v>
                </c:pt>
                <c:pt idx="8520">
                  <c:v>9808</c:v>
                </c:pt>
                <c:pt idx="8521">
                  <c:v>9806</c:v>
                </c:pt>
                <c:pt idx="8522">
                  <c:v>9804</c:v>
                </c:pt>
                <c:pt idx="8523">
                  <c:v>9804</c:v>
                </c:pt>
                <c:pt idx="8524">
                  <c:v>9804</c:v>
                </c:pt>
                <c:pt idx="8525">
                  <c:v>9803</c:v>
                </c:pt>
                <c:pt idx="8526">
                  <c:v>9802</c:v>
                </c:pt>
                <c:pt idx="8527">
                  <c:v>9801</c:v>
                </c:pt>
                <c:pt idx="8528">
                  <c:v>9801</c:v>
                </c:pt>
                <c:pt idx="8529">
                  <c:v>9800</c:v>
                </c:pt>
                <c:pt idx="8530">
                  <c:v>9798</c:v>
                </c:pt>
                <c:pt idx="8531">
                  <c:v>9797</c:v>
                </c:pt>
                <c:pt idx="8532">
                  <c:v>9795</c:v>
                </c:pt>
                <c:pt idx="8533">
                  <c:v>9793</c:v>
                </c:pt>
                <c:pt idx="8534">
                  <c:v>9792</c:v>
                </c:pt>
                <c:pt idx="8535">
                  <c:v>9790</c:v>
                </c:pt>
                <c:pt idx="8536">
                  <c:v>9786</c:v>
                </c:pt>
                <c:pt idx="8537">
                  <c:v>9785</c:v>
                </c:pt>
                <c:pt idx="8538">
                  <c:v>9783</c:v>
                </c:pt>
                <c:pt idx="8539">
                  <c:v>9780</c:v>
                </c:pt>
                <c:pt idx="8540">
                  <c:v>9778</c:v>
                </c:pt>
                <c:pt idx="8541">
                  <c:v>9778</c:v>
                </c:pt>
                <c:pt idx="8542">
                  <c:v>9774</c:v>
                </c:pt>
                <c:pt idx="8543">
                  <c:v>9774</c:v>
                </c:pt>
                <c:pt idx="8544">
                  <c:v>9772</c:v>
                </c:pt>
                <c:pt idx="8545">
                  <c:v>9772</c:v>
                </c:pt>
                <c:pt idx="8546">
                  <c:v>9771</c:v>
                </c:pt>
                <c:pt idx="8547">
                  <c:v>9770</c:v>
                </c:pt>
                <c:pt idx="8548">
                  <c:v>9769</c:v>
                </c:pt>
                <c:pt idx="8549">
                  <c:v>9769</c:v>
                </c:pt>
                <c:pt idx="8550">
                  <c:v>9768</c:v>
                </c:pt>
                <c:pt idx="8551">
                  <c:v>9767</c:v>
                </c:pt>
                <c:pt idx="8552">
                  <c:v>9766</c:v>
                </c:pt>
                <c:pt idx="8553">
                  <c:v>9765</c:v>
                </c:pt>
                <c:pt idx="8554">
                  <c:v>9765</c:v>
                </c:pt>
                <c:pt idx="8555">
                  <c:v>9765</c:v>
                </c:pt>
                <c:pt idx="8556">
                  <c:v>9762</c:v>
                </c:pt>
                <c:pt idx="8557">
                  <c:v>9760</c:v>
                </c:pt>
                <c:pt idx="8558">
                  <c:v>9758</c:v>
                </c:pt>
                <c:pt idx="8559">
                  <c:v>9754</c:v>
                </c:pt>
                <c:pt idx="8560">
                  <c:v>9754</c:v>
                </c:pt>
                <c:pt idx="8561">
                  <c:v>9751</c:v>
                </c:pt>
                <c:pt idx="8562">
                  <c:v>9750</c:v>
                </c:pt>
                <c:pt idx="8563">
                  <c:v>9749</c:v>
                </c:pt>
                <c:pt idx="8564">
                  <c:v>9747</c:v>
                </c:pt>
                <c:pt idx="8565">
                  <c:v>9745</c:v>
                </c:pt>
                <c:pt idx="8566">
                  <c:v>9741</c:v>
                </c:pt>
                <c:pt idx="8567">
                  <c:v>9741</c:v>
                </c:pt>
                <c:pt idx="8568">
                  <c:v>9739</c:v>
                </c:pt>
                <c:pt idx="8569">
                  <c:v>9739</c:v>
                </c:pt>
                <c:pt idx="8570">
                  <c:v>9738</c:v>
                </c:pt>
                <c:pt idx="8571">
                  <c:v>9737</c:v>
                </c:pt>
                <c:pt idx="8572">
                  <c:v>9737</c:v>
                </c:pt>
                <c:pt idx="8573">
                  <c:v>9736</c:v>
                </c:pt>
                <c:pt idx="8574">
                  <c:v>9735</c:v>
                </c:pt>
                <c:pt idx="8575">
                  <c:v>9732</c:v>
                </c:pt>
                <c:pt idx="8576">
                  <c:v>9729</c:v>
                </c:pt>
                <c:pt idx="8577">
                  <c:v>9729</c:v>
                </c:pt>
                <c:pt idx="8578">
                  <c:v>9729</c:v>
                </c:pt>
                <c:pt idx="8579">
                  <c:v>9728</c:v>
                </c:pt>
                <c:pt idx="8580">
                  <c:v>9726</c:v>
                </c:pt>
                <c:pt idx="8581">
                  <c:v>9720</c:v>
                </c:pt>
                <c:pt idx="8582">
                  <c:v>9715</c:v>
                </c:pt>
                <c:pt idx="8583">
                  <c:v>9714</c:v>
                </c:pt>
                <c:pt idx="8584">
                  <c:v>9714</c:v>
                </c:pt>
                <c:pt idx="8585">
                  <c:v>9711</c:v>
                </c:pt>
                <c:pt idx="8586">
                  <c:v>9709</c:v>
                </c:pt>
                <c:pt idx="8587">
                  <c:v>9708</c:v>
                </c:pt>
                <c:pt idx="8588">
                  <c:v>9706</c:v>
                </c:pt>
                <c:pt idx="8589">
                  <c:v>9706</c:v>
                </c:pt>
                <c:pt idx="8590">
                  <c:v>9704</c:v>
                </c:pt>
                <c:pt idx="8591">
                  <c:v>9702</c:v>
                </c:pt>
                <c:pt idx="8592">
                  <c:v>9698</c:v>
                </c:pt>
                <c:pt idx="8593">
                  <c:v>9697</c:v>
                </c:pt>
                <c:pt idx="8594">
                  <c:v>9696</c:v>
                </c:pt>
                <c:pt idx="8595">
                  <c:v>9696</c:v>
                </c:pt>
                <c:pt idx="8596">
                  <c:v>9696</c:v>
                </c:pt>
                <c:pt idx="8597">
                  <c:v>9696</c:v>
                </c:pt>
                <c:pt idx="8598">
                  <c:v>9695</c:v>
                </c:pt>
                <c:pt idx="8599">
                  <c:v>9691</c:v>
                </c:pt>
                <c:pt idx="8600">
                  <c:v>9688</c:v>
                </c:pt>
                <c:pt idx="8601">
                  <c:v>9687</c:v>
                </c:pt>
                <c:pt idx="8602">
                  <c:v>9685</c:v>
                </c:pt>
                <c:pt idx="8603">
                  <c:v>9680</c:v>
                </c:pt>
                <c:pt idx="8604">
                  <c:v>9679</c:v>
                </c:pt>
                <c:pt idx="8605">
                  <c:v>9678</c:v>
                </c:pt>
                <c:pt idx="8606">
                  <c:v>9677</c:v>
                </c:pt>
                <c:pt idx="8607">
                  <c:v>9675</c:v>
                </c:pt>
                <c:pt idx="8608">
                  <c:v>9674</c:v>
                </c:pt>
                <c:pt idx="8609">
                  <c:v>9674</c:v>
                </c:pt>
                <c:pt idx="8610">
                  <c:v>9673</c:v>
                </c:pt>
                <c:pt idx="8611">
                  <c:v>9672</c:v>
                </c:pt>
                <c:pt idx="8612">
                  <c:v>9668</c:v>
                </c:pt>
                <c:pt idx="8613">
                  <c:v>9667</c:v>
                </c:pt>
                <c:pt idx="8614">
                  <c:v>9667</c:v>
                </c:pt>
                <c:pt idx="8615">
                  <c:v>9667</c:v>
                </c:pt>
                <c:pt idx="8616">
                  <c:v>9666</c:v>
                </c:pt>
                <c:pt idx="8617">
                  <c:v>9666</c:v>
                </c:pt>
                <c:pt idx="8618">
                  <c:v>9664</c:v>
                </c:pt>
                <c:pt idx="8619">
                  <c:v>9660</c:v>
                </c:pt>
                <c:pt idx="8620">
                  <c:v>9659</c:v>
                </c:pt>
                <c:pt idx="8621">
                  <c:v>9651</c:v>
                </c:pt>
                <c:pt idx="8622">
                  <c:v>9651</c:v>
                </c:pt>
                <c:pt idx="8623">
                  <c:v>9649</c:v>
                </c:pt>
                <c:pt idx="8624">
                  <c:v>9648</c:v>
                </c:pt>
                <c:pt idx="8625">
                  <c:v>9646</c:v>
                </c:pt>
                <c:pt idx="8626">
                  <c:v>9646</c:v>
                </c:pt>
                <c:pt idx="8627">
                  <c:v>9644</c:v>
                </c:pt>
                <c:pt idx="8628">
                  <c:v>9632</c:v>
                </c:pt>
                <c:pt idx="8629">
                  <c:v>9632</c:v>
                </c:pt>
                <c:pt idx="8630">
                  <c:v>9627</c:v>
                </c:pt>
                <c:pt idx="8631">
                  <c:v>9620</c:v>
                </c:pt>
                <c:pt idx="8632">
                  <c:v>9617</c:v>
                </c:pt>
                <c:pt idx="8633">
                  <c:v>9617</c:v>
                </c:pt>
                <c:pt idx="8634">
                  <c:v>9616</c:v>
                </c:pt>
                <c:pt idx="8635">
                  <c:v>9613</c:v>
                </c:pt>
                <c:pt idx="8636">
                  <c:v>9613</c:v>
                </c:pt>
                <c:pt idx="8637">
                  <c:v>9612</c:v>
                </c:pt>
                <c:pt idx="8638">
                  <c:v>9609</c:v>
                </c:pt>
                <c:pt idx="8639">
                  <c:v>9608</c:v>
                </c:pt>
                <c:pt idx="8640">
                  <c:v>9607</c:v>
                </c:pt>
                <c:pt idx="8641">
                  <c:v>9603</c:v>
                </c:pt>
                <c:pt idx="8642">
                  <c:v>9602</c:v>
                </c:pt>
                <c:pt idx="8643">
                  <c:v>9602</c:v>
                </c:pt>
                <c:pt idx="8644">
                  <c:v>9600</c:v>
                </c:pt>
                <c:pt idx="8645">
                  <c:v>9599</c:v>
                </c:pt>
                <c:pt idx="8646">
                  <c:v>9595</c:v>
                </c:pt>
                <c:pt idx="8647">
                  <c:v>9594</c:v>
                </c:pt>
                <c:pt idx="8648">
                  <c:v>9593</c:v>
                </c:pt>
                <c:pt idx="8649">
                  <c:v>9593</c:v>
                </c:pt>
                <c:pt idx="8650">
                  <c:v>9592</c:v>
                </c:pt>
                <c:pt idx="8651">
                  <c:v>9592</c:v>
                </c:pt>
                <c:pt idx="8652">
                  <c:v>9592</c:v>
                </c:pt>
                <c:pt idx="8653">
                  <c:v>9590</c:v>
                </c:pt>
                <c:pt idx="8654">
                  <c:v>9589</c:v>
                </c:pt>
                <c:pt idx="8655">
                  <c:v>9588</c:v>
                </c:pt>
                <c:pt idx="8656">
                  <c:v>9585</c:v>
                </c:pt>
                <c:pt idx="8657">
                  <c:v>9584</c:v>
                </c:pt>
                <c:pt idx="8658">
                  <c:v>9581</c:v>
                </c:pt>
                <c:pt idx="8659">
                  <c:v>9581</c:v>
                </c:pt>
                <c:pt idx="8660">
                  <c:v>9581</c:v>
                </c:pt>
                <c:pt idx="8661">
                  <c:v>9576</c:v>
                </c:pt>
                <c:pt idx="8662">
                  <c:v>9575</c:v>
                </c:pt>
                <c:pt idx="8663">
                  <c:v>9574</c:v>
                </c:pt>
                <c:pt idx="8664">
                  <c:v>9571</c:v>
                </c:pt>
                <c:pt idx="8665">
                  <c:v>9570</c:v>
                </c:pt>
                <c:pt idx="8666">
                  <c:v>9566</c:v>
                </c:pt>
                <c:pt idx="8667">
                  <c:v>9565</c:v>
                </c:pt>
                <c:pt idx="8668">
                  <c:v>9564</c:v>
                </c:pt>
                <c:pt idx="8669">
                  <c:v>9563</c:v>
                </c:pt>
                <c:pt idx="8670">
                  <c:v>9562</c:v>
                </c:pt>
                <c:pt idx="8671">
                  <c:v>9562</c:v>
                </c:pt>
                <c:pt idx="8672">
                  <c:v>9558</c:v>
                </c:pt>
                <c:pt idx="8673">
                  <c:v>9553</c:v>
                </c:pt>
                <c:pt idx="8674">
                  <c:v>9551</c:v>
                </c:pt>
                <c:pt idx="8675">
                  <c:v>9548</c:v>
                </c:pt>
                <c:pt idx="8676">
                  <c:v>9547</c:v>
                </c:pt>
                <c:pt idx="8677">
                  <c:v>9544</c:v>
                </c:pt>
                <c:pt idx="8678">
                  <c:v>9537</c:v>
                </c:pt>
                <c:pt idx="8679">
                  <c:v>9536</c:v>
                </c:pt>
                <c:pt idx="8680">
                  <c:v>9528</c:v>
                </c:pt>
                <c:pt idx="8681">
                  <c:v>9525</c:v>
                </c:pt>
                <c:pt idx="8682">
                  <c:v>9517</c:v>
                </c:pt>
                <c:pt idx="8683">
                  <c:v>9512</c:v>
                </c:pt>
                <c:pt idx="8684">
                  <c:v>9510</c:v>
                </c:pt>
                <c:pt idx="8685">
                  <c:v>9509</c:v>
                </c:pt>
                <c:pt idx="8686">
                  <c:v>9507</c:v>
                </c:pt>
                <c:pt idx="8687">
                  <c:v>9498</c:v>
                </c:pt>
                <c:pt idx="8688">
                  <c:v>9497</c:v>
                </c:pt>
                <c:pt idx="8689">
                  <c:v>9484</c:v>
                </c:pt>
                <c:pt idx="8690">
                  <c:v>9481</c:v>
                </c:pt>
                <c:pt idx="8691">
                  <c:v>9480</c:v>
                </c:pt>
                <c:pt idx="8692">
                  <c:v>9480</c:v>
                </c:pt>
                <c:pt idx="8693">
                  <c:v>9477</c:v>
                </c:pt>
                <c:pt idx="8694">
                  <c:v>9468</c:v>
                </c:pt>
                <c:pt idx="8695">
                  <c:v>9467</c:v>
                </c:pt>
                <c:pt idx="8696">
                  <c:v>9465</c:v>
                </c:pt>
                <c:pt idx="8697">
                  <c:v>9465</c:v>
                </c:pt>
                <c:pt idx="8698">
                  <c:v>9465</c:v>
                </c:pt>
                <c:pt idx="8699">
                  <c:v>9454</c:v>
                </c:pt>
                <c:pt idx="8700">
                  <c:v>9445</c:v>
                </c:pt>
                <c:pt idx="8701">
                  <c:v>9442</c:v>
                </c:pt>
                <c:pt idx="8702">
                  <c:v>9437</c:v>
                </c:pt>
                <c:pt idx="8703">
                  <c:v>9436</c:v>
                </c:pt>
                <c:pt idx="8704">
                  <c:v>9436</c:v>
                </c:pt>
                <c:pt idx="8705">
                  <c:v>9432</c:v>
                </c:pt>
                <c:pt idx="8706">
                  <c:v>9427</c:v>
                </c:pt>
                <c:pt idx="8707">
                  <c:v>9416</c:v>
                </c:pt>
                <c:pt idx="8708">
                  <c:v>9416</c:v>
                </c:pt>
                <c:pt idx="8709">
                  <c:v>9412</c:v>
                </c:pt>
                <c:pt idx="8710">
                  <c:v>9409</c:v>
                </c:pt>
                <c:pt idx="8711">
                  <c:v>9406</c:v>
                </c:pt>
                <c:pt idx="8712">
                  <c:v>9399</c:v>
                </c:pt>
                <c:pt idx="8713">
                  <c:v>9396</c:v>
                </c:pt>
                <c:pt idx="8714">
                  <c:v>9390</c:v>
                </c:pt>
                <c:pt idx="8715">
                  <c:v>9390</c:v>
                </c:pt>
                <c:pt idx="8716">
                  <c:v>9379</c:v>
                </c:pt>
                <c:pt idx="8717">
                  <c:v>9376</c:v>
                </c:pt>
                <c:pt idx="8718">
                  <c:v>9376</c:v>
                </c:pt>
                <c:pt idx="8719">
                  <c:v>9375</c:v>
                </c:pt>
                <c:pt idx="8720">
                  <c:v>9367</c:v>
                </c:pt>
                <c:pt idx="8721">
                  <c:v>9361</c:v>
                </c:pt>
                <c:pt idx="8722">
                  <c:v>9361</c:v>
                </c:pt>
                <c:pt idx="8723">
                  <c:v>9361</c:v>
                </c:pt>
                <c:pt idx="8724">
                  <c:v>9355</c:v>
                </c:pt>
                <c:pt idx="8725">
                  <c:v>9346</c:v>
                </c:pt>
                <c:pt idx="8726">
                  <c:v>9344</c:v>
                </c:pt>
                <c:pt idx="8727">
                  <c:v>9337</c:v>
                </c:pt>
                <c:pt idx="8728">
                  <c:v>9336</c:v>
                </c:pt>
                <c:pt idx="8729">
                  <c:v>9332</c:v>
                </c:pt>
                <c:pt idx="8730">
                  <c:v>9328</c:v>
                </c:pt>
                <c:pt idx="8731">
                  <c:v>9328</c:v>
                </c:pt>
                <c:pt idx="8732">
                  <c:v>9327</c:v>
                </c:pt>
                <c:pt idx="8733">
                  <c:v>9318</c:v>
                </c:pt>
                <c:pt idx="8734">
                  <c:v>9309</c:v>
                </c:pt>
                <c:pt idx="8735">
                  <c:v>9301</c:v>
                </c:pt>
                <c:pt idx="8736">
                  <c:v>9279</c:v>
                </c:pt>
                <c:pt idx="8737">
                  <c:v>9273</c:v>
                </c:pt>
                <c:pt idx="8738">
                  <c:v>9254</c:v>
                </c:pt>
                <c:pt idx="8739">
                  <c:v>9248</c:v>
                </c:pt>
                <c:pt idx="8740">
                  <c:v>9245</c:v>
                </c:pt>
                <c:pt idx="8741">
                  <c:v>9238</c:v>
                </c:pt>
                <c:pt idx="8742">
                  <c:v>9237</c:v>
                </c:pt>
                <c:pt idx="8743">
                  <c:v>9237</c:v>
                </c:pt>
                <c:pt idx="8744">
                  <c:v>9221</c:v>
                </c:pt>
                <c:pt idx="8745">
                  <c:v>9217</c:v>
                </c:pt>
                <c:pt idx="8746">
                  <c:v>9209</c:v>
                </c:pt>
                <c:pt idx="8747">
                  <c:v>9209</c:v>
                </c:pt>
                <c:pt idx="8748">
                  <c:v>9186</c:v>
                </c:pt>
                <c:pt idx="8749">
                  <c:v>9177</c:v>
                </c:pt>
                <c:pt idx="8750">
                  <c:v>9173</c:v>
                </c:pt>
                <c:pt idx="8751">
                  <c:v>9160</c:v>
                </c:pt>
                <c:pt idx="8752">
                  <c:v>9153</c:v>
                </c:pt>
                <c:pt idx="8753">
                  <c:v>9123</c:v>
                </c:pt>
                <c:pt idx="8754">
                  <c:v>9119</c:v>
                </c:pt>
                <c:pt idx="8755">
                  <c:v>9077</c:v>
                </c:pt>
                <c:pt idx="8756">
                  <c:v>9067</c:v>
                </c:pt>
                <c:pt idx="8757">
                  <c:v>9034</c:v>
                </c:pt>
                <c:pt idx="8758">
                  <c:v>8994</c:v>
                </c:pt>
                <c:pt idx="8759">
                  <c:v>8994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877120"/>
        <c:axId val="89864064"/>
      </c:areaChart>
      <c:catAx>
        <c:axId val="87877120"/>
        <c:scaling>
          <c:orientation val="minMax"/>
        </c:scaling>
        <c:delete val="1"/>
        <c:axPos val="b"/>
        <c:majorTickMark val="out"/>
        <c:minorTickMark val="none"/>
        <c:tickLblPos val="none"/>
        <c:crossAx val="89864064"/>
        <c:crosses val="autoZero"/>
        <c:auto val="1"/>
        <c:lblAlgn val="ctr"/>
        <c:lblOffset val="100"/>
        <c:noMultiLvlLbl val="0"/>
      </c:catAx>
      <c:valAx>
        <c:axId val="898640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87877120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B6964D-55E4-4EA1-9931-49FB6D5A481E}" type="doc">
      <dgm:prSet loTypeId="urn:microsoft.com/office/officeart/2005/8/layout/process1" loCatId="process" qsTypeId="urn:microsoft.com/office/officeart/2005/8/quickstyle/simple1" qsCatId="simple" csTypeId="urn:microsoft.com/office/officeart/2005/8/colors/accent2_1" csCatId="accent2" phldr="1"/>
      <dgm:spPr/>
    </dgm:pt>
    <dgm:pt modelId="{E4560C3C-BD75-43BF-9ACC-3F0968E0FCDE}">
      <dgm:prSet phldrT="[Text]"/>
      <dgm:spPr/>
      <dgm:t>
        <a:bodyPr/>
        <a:lstStyle/>
        <a:p>
          <a:r>
            <a:rPr lang="en-US" dirty="0" smtClean="0">
              <a:solidFill>
                <a:srgbClr val="273995"/>
              </a:solidFill>
            </a:rPr>
            <a:t>Supply</a:t>
          </a:r>
          <a:endParaRPr lang="en-US" dirty="0">
            <a:solidFill>
              <a:srgbClr val="273995"/>
            </a:solidFill>
          </a:endParaRPr>
        </a:p>
      </dgm:t>
    </dgm:pt>
    <dgm:pt modelId="{C52D4B2B-B823-4F3F-8737-BBCF41FE8FDE}" type="parTrans" cxnId="{0A8A6018-A445-419A-A88A-9B7892E074C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7E3C8C2-A19E-4E66-8272-299ABB32AE80}" type="sibTrans" cxnId="{0A8A6018-A445-419A-A88A-9B7892E074C4}">
      <dgm:prSet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A423DA13-08E4-4880-9542-E612ADE87CFC}">
      <dgm:prSet phldrT="[Text]"/>
      <dgm:spPr/>
      <dgm:t>
        <a:bodyPr/>
        <a:lstStyle/>
        <a:p>
          <a:r>
            <a:rPr lang="en-US" dirty="0" smtClean="0">
              <a:solidFill>
                <a:srgbClr val="273995"/>
              </a:solidFill>
            </a:rPr>
            <a:t>Demand</a:t>
          </a:r>
          <a:endParaRPr lang="en-US" dirty="0">
            <a:solidFill>
              <a:srgbClr val="273995"/>
            </a:solidFill>
          </a:endParaRPr>
        </a:p>
      </dgm:t>
    </dgm:pt>
    <dgm:pt modelId="{B520608B-C89C-4EE6-9B95-ADDCF8A1D5FD}" type="parTrans" cxnId="{D8F3258C-7B3F-44E5-BF5B-B0191D56E30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4F17F5F-7461-4E0D-B3DE-56DD4B2D388C}" type="sibTrans" cxnId="{D8F3258C-7B3F-44E5-BF5B-B0191D56E30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562AD9D-B1E2-45C7-959D-5FD80BE3E11E}">
      <dgm:prSet phldrT="[Text]"/>
      <dgm:spPr>
        <a:noFill/>
        <a:ln>
          <a:noFill/>
        </a:ln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x</a:t>
          </a:r>
          <a:endParaRPr lang="en-US" dirty="0">
            <a:solidFill>
              <a:schemeClr val="bg1"/>
            </a:solidFill>
          </a:endParaRPr>
        </a:p>
      </dgm:t>
    </dgm:pt>
    <dgm:pt modelId="{83C32041-2C30-4706-9C7B-48EF9CD96CEC}" type="parTrans" cxnId="{3E2CF7A2-2850-45C2-8035-F9E59F212EF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5D409A2-2617-4F14-8F44-CDCBD3855A73}" type="sibTrans" cxnId="{3E2CF7A2-2850-45C2-8035-F9E59F212EFF}">
      <dgm:prSet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7B013312-C803-4FF1-AA7F-18011A94BF95}" type="pres">
      <dgm:prSet presAssocID="{5AB6964D-55E4-4EA1-9931-49FB6D5A481E}" presName="Name0" presStyleCnt="0">
        <dgm:presLayoutVars>
          <dgm:dir/>
          <dgm:resizeHandles val="exact"/>
        </dgm:presLayoutVars>
      </dgm:prSet>
      <dgm:spPr/>
    </dgm:pt>
    <dgm:pt modelId="{0CA1D5A4-9170-4F65-A387-2CB0EE334D2E}" type="pres">
      <dgm:prSet presAssocID="{E4560C3C-BD75-43BF-9ACC-3F0968E0FCD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FFA7D7-49B0-4FBC-841A-B8BB7C90074D}" type="pres">
      <dgm:prSet presAssocID="{57E3C8C2-A19E-4E66-8272-299ABB32AE80}" presName="sibTrans" presStyleLbl="sibTrans2D1" presStyleIdx="0" presStyleCnt="2"/>
      <dgm:spPr/>
      <dgm:t>
        <a:bodyPr/>
        <a:lstStyle/>
        <a:p>
          <a:endParaRPr lang="en-US"/>
        </a:p>
      </dgm:t>
    </dgm:pt>
    <dgm:pt modelId="{80792570-56D2-4E15-ACF8-5A46FE4E30DA}" type="pres">
      <dgm:prSet presAssocID="{57E3C8C2-A19E-4E66-8272-299ABB32AE80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EEB36E42-93E9-460B-A4EA-87ECAC62267C}" type="pres">
      <dgm:prSet presAssocID="{2562AD9D-B1E2-45C7-959D-5FD80BE3E11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1F9D24-B73D-42C4-B23A-C3F5EDF95A0D}" type="pres">
      <dgm:prSet presAssocID="{65D409A2-2617-4F14-8F44-CDCBD3855A73}" presName="sibTrans" presStyleLbl="sibTrans2D1" presStyleIdx="1" presStyleCnt="2"/>
      <dgm:spPr/>
      <dgm:t>
        <a:bodyPr/>
        <a:lstStyle/>
        <a:p>
          <a:endParaRPr lang="en-US"/>
        </a:p>
      </dgm:t>
    </dgm:pt>
    <dgm:pt modelId="{4A911913-D290-4B40-9803-34C5E68F846D}" type="pres">
      <dgm:prSet presAssocID="{65D409A2-2617-4F14-8F44-CDCBD3855A73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EAAC2D02-26BC-48B9-A7E0-932469D2D513}" type="pres">
      <dgm:prSet presAssocID="{A423DA13-08E4-4880-9542-E612ADE87CF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DCFB7B-2F11-4E56-AE47-C1754F9BAB90}" type="presOf" srcId="{5AB6964D-55E4-4EA1-9931-49FB6D5A481E}" destId="{7B013312-C803-4FF1-AA7F-18011A94BF95}" srcOrd="0" destOrd="0" presId="urn:microsoft.com/office/officeart/2005/8/layout/process1"/>
    <dgm:cxn modelId="{0A8A6018-A445-419A-A88A-9B7892E074C4}" srcId="{5AB6964D-55E4-4EA1-9931-49FB6D5A481E}" destId="{E4560C3C-BD75-43BF-9ACC-3F0968E0FCDE}" srcOrd="0" destOrd="0" parTransId="{C52D4B2B-B823-4F3F-8737-BBCF41FE8FDE}" sibTransId="{57E3C8C2-A19E-4E66-8272-299ABB32AE80}"/>
    <dgm:cxn modelId="{303DBA83-D4D5-41D5-9701-416A1177FC09}" type="presOf" srcId="{57E3C8C2-A19E-4E66-8272-299ABB32AE80}" destId="{80792570-56D2-4E15-ACF8-5A46FE4E30DA}" srcOrd="1" destOrd="0" presId="urn:microsoft.com/office/officeart/2005/8/layout/process1"/>
    <dgm:cxn modelId="{BD1A7D1D-E376-4169-A39B-CD4C43F591BD}" type="presOf" srcId="{2562AD9D-B1E2-45C7-959D-5FD80BE3E11E}" destId="{EEB36E42-93E9-460B-A4EA-87ECAC62267C}" srcOrd="0" destOrd="0" presId="urn:microsoft.com/office/officeart/2005/8/layout/process1"/>
    <dgm:cxn modelId="{C753A074-7379-462E-8C2B-5499E9C185E5}" type="presOf" srcId="{E4560C3C-BD75-43BF-9ACC-3F0968E0FCDE}" destId="{0CA1D5A4-9170-4F65-A387-2CB0EE334D2E}" srcOrd="0" destOrd="0" presId="urn:microsoft.com/office/officeart/2005/8/layout/process1"/>
    <dgm:cxn modelId="{785508F9-E9E4-4B7B-8356-10BCBE8C25DA}" type="presOf" srcId="{57E3C8C2-A19E-4E66-8272-299ABB32AE80}" destId="{8BFFA7D7-49B0-4FBC-841A-B8BB7C90074D}" srcOrd="0" destOrd="0" presId="urn:microsoft.com/office/officeart/2005/8/layout/process1"/>
    <dgm:cxn modelId="{23C8A784-B674-4763-9BF7-F94DD116FCA5}" type="presOf" srcId="{A423DA13-08E4-4880-9542-E612ADE87CFC}" destId="{EAAC2D02-26BC-48B9-A7E0-932469D2D513}" srcOrd="0" destOrd="0" presId="urn:microsoft.com/office/officeart/2005/8/layout/process1"/>
    <dgm:cxn modelId="{3BAFF389-8CAC-4531-813B-94E2B75041DD}" type="presOf" srcId="{65D409A2-2617-4F14-8F44-CDCBD3855A73}" destId="{DF1F9D24-B73D-42C4-B23A-C3F5EDF95A0D}" srcOrd="0" destOrd="0" presId="urn:microsoft.com/office/officeart/2005/8/layout/process1"/>
    <dgm:cxn modelId="{3E2CF7A2-2850-45C2-8035-F9E59F212EFF}" srcId="{5AB6964D-55E4-4EA1-9931-49FB6D5A481E}" destId="{2562AD9D-B1E2-45C7-959D-5FD80BE3E11E}" srcOrd="1" destOrd="0" parTransId="{83C32041-2C30-4706-9C7B-48EF9CD96CEC}" sibTransId="{65D409A2-2617-4F14-8F44-CDCBD3855A73}"/>
    <dgm:cxn modelId="{D8F3258C-7B3F-44E5-BF5B-B0191D56E305}" srcId="{5AB6964D-55E4-4EA1-9931-49FB6D5A481E}" destId="{A423DA13-08E4-4880-9542-E612ADE87CFC}" srcOrd="2" destOrd="0" parTransId="{B520608B-C89C-4EE6-9B95-ADDCF8A1D5FD}" sibTransId="{A4F17F5F-7461-4E0D-B3DE-56DD4B2D388C}"/>
    <dgm:cxn modelId="{3A312006-FF9F-4387-BBED-F14970CAFEE2}" type="presOf" srcId="{65D409A2-2617-4F14-8F44-CDCBD3855A73}" destId="{4A911913-D290-4B40-9803-34C5E68F846D}" srcOrd="1" destOrd="0" presId="urn:microsoft.com/office/officeart/2005/8/layout/process1"/>
    <dgm:cxn modelId="{5640E92F-B4C8-476E-A0DE-DFDF55510405}" type="presParOf" srcId="{7B013312-C803-4FF1-AA7F-18011A94BF95}" destId="{0CA1D5A4-9170-4F65-A387-2CB0EE334D2E}" srcOrd="0" destOrd="0" presId="urn:microsoft.com/office/officeart/2005/8/layout/process1"/>
    <dgm:cxn modelId="{81A05019-ED1E-4B78-8F0C-6F094D6E284E}" type="presParOf" srcId="{7B013312-C803-4FF1-AA7F-18011A94BF95}" destId="{8BFFA7D7-49B0-4FBC-841A-B8BB7C90074D}" srcOrd="1" destOrd="0" presId="urn:microsoft.com/office/officeart/2005/8/layout/process1"/>
    <dgm:cxn modelId="{05C91C18-20F5-440F-811F-A9ECA3978B8F}" type="presParOf" srcId="{8BFFA7D7-49B0-4FBC-841A-B8BB7C90074D}" destId="{80792570-56D2-4E15-ACF8-5A46FE4E30DA}" srcOrd="0" destOrd="0" presId="urn:microsoft.com/office/officeart/2005/8/layout/process1"/>
    <dgm:cxn modelId="{76AF068E-9812-4ED1-93A8-FFC88636553E}" type="presParOf" srcId="{7B013312-C803-4FF1-AA7F-18011A94BF95}" destId="{EEB36E42-93E9-460B-A4EA-87ECAC62267C}" srcOrd="2" destOrd="0" presId="urn:microsoft.com/office/officeart/2005/8/layout/process1"/>
    <dgm:cxn modelId="{1842F11A-2666-49B0-8AC5-F17719408535}" type="presParOf" srcId="{7B013312-C803-4FF1-AA7F-18011A94BF95}" destId="{DF1F9D24-B73D-42C4-B23A-C3F5EDF95A0D}" srcOrd="3" destOrd="0" presId="urn:microsoft.com/office/officeart/2005/8/layout/process1"/>
    <dgm:cxn modelId="{7E4DA7CD-2BE8-49CF-9B1E-13B9EFDC8545}" type="presParOf" srcId="{DF1F9D24-B73D-42C4-B23A-C3F5EDF95A0D}" destId="{4A911913-D290-4B40-9803-34C5E68F846D}" srcOrd="0" destOrd="0" presId="urn:microsoft.com/office/officeart/2005/8/layout/process1"/>
    <dgm:cxn modelId="{665CB5E4-2AE9-433F-85BC-32E930296493}" type="presParOf" srcId="{7B013312-C803-4FF1-AA7F-18011A94BF95}" destId="{EAAC2D02-26BC-48B9-A7E0-932469D2D513}" srcOrd="4" destOrd="0" presId="urn:microsoft.com/office/officeart/2005/8/layout/process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B6964D-55E4-4EA1-9931-49FB6D5A481E}" type="doc">
      <dgm:prSet loTypeId="urn:microsoft.com/office/officeart/2005/8/layout/process1" loCatId="process" qsTypeId="urn:microsoft.com/office/officeart/2005/8/quickstyle/simple1" qsCatId="simple" csTypeId="urn:microsoft.com/office/officeart/2005/8/colors/accent2_1" csCatId="accent2" phldr="1"/>
      <dgm:spPr/>
    </dgm:pt>
    <dgm:pt modelId="{E4560C3C-BD75-43BF-9ACC-3F0968E0FCDE}">
      <dgm:prSet phldrT="[Text]"/>
      <dgm:spPr/>
      <dgm:t>
        <a:bodyPr/>
        <a:lstStyle/>
        <a:p>
          <a:r>
            <a:rPr lang="en-US" dirty="0" smtClean="0">
              <a:solidFill>
                <a:srgbClr val="273995"/>
              </a:solidFill>
            </a:rPr>
            <a:t>Supply</a:t>
          </a:r>
          <a:endParaRPr lang="en-US" dirty="0">
            <a:solidFill>
              <a:srgbClr val="273995"/>
            </a:solidFill>
          </a:endParaRPr>
        </a:p>
      </dgm:t>
    </dgm:pt>
    <dgm:pt modelId="{C52D4B2B-B823-4F3F-8737-BBCF41FE8FDE}" type="parTrans" cxnId="{0A8A6018-A445-419A-A88A-9B7892E074C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7E3C8C2-A19E-4E66-8272-299ABB32AE80}" type="sibTrans" cxnId="{0A8A6018-A445-419A-A88A-9B7892E074C4}">
      <dgm:prSet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A423DA13-08E4-4880-9542-E612ADE87CFC}">
      <dgm:prSet phldrT="[Text]"/>
      <dgm:spPr/>
      <dgm:t>
        <a:bodyPr/>
        <a:lstStyle/>
        <a:p>
          <a:r>
            <a:rPr lang="en-US" dirty="0" smtClean="0">
              <a:solidFill>
                <a:srgbClr val="273995"/>
              </a:solidFill>
            </a:rPr>
            <a:t>Demand</a:t>
          </a:r>
          <a:endParaRPr lang="en-US" dirty="0">
            <a:solidFill>
              <a:srgbClr val="273995"/>
            </a:solidFill>
          </a:endParaRPr>
        </a:p>
      </dgm:t>
    </dgm:pt>
    <dgm:pt modelId="{B520608B-C89C-4EE6-9B95-ADDCF8A1D5FD}" type="parTrans" cxnId="{D8F3258C-7B3F-44E5-BF5B-B0191D56E30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4F17F5F-7461-4E0D-B3DE-56DD4B2D388C}" type="sibTrans" cxnId="{D8F3258C-7B3F-44E5-BF5B-B0191D56E30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562AD9D-B1E2-45C7-959D-5FD80BE3E11E}">
      <dgm:prSet phldrT="[Text]"/>
      <dgm:spPr>
        <a:noFill/>
        <a:ln>
          <a:noFill/>
        </a:ln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x</a:t>
          </a:r>
          <a:endParaRPr lang="en-US" dirty="0">
            <a:solidFill>
              <a:schemeClr val="bg1"/>
            </a:solidFill>
          </a:endParaRPr>
        </a:p>
      </dgm:t>
    </dgm:pt>
    <dgm:pt modelId="{83C32041-2C30-4706-9C7B-48EF9CD96CEC}" type="parTrans" cxnId="{3E2CF7A2-2850-45C2-8035-F9E59F212EF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5D409A2-2617-4F14-8F44-CDCBD3855A73}" type="sibTrans" cxnId="{3E2CF7A2-2850-45C2-8035-F9E59F212EFF}">
      <dgm:prSet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7B013312-C803-4FF1-AA7F-18011A94BF95}" type="pres">
      <dgm:prSet presAssocID="{5AB6964D-55E4-4EA1-9931-49FB6D5A481E}" presName="Name0" presStyleCnt="0">
        <dgm:presLayoutVars>
          <dgm:dir/>
          <dgm:resizeHandles val="exact"/>
        </dgm:presLayoutVars>
      </dgm:prSet>
      <dgm:spPr/>
    </dgm:pt>
    <dgm:pt modelId="{0CA1D5A4-9170-4F65-A387-2CB0EE334D2E}" type="pres">
      <dgm:prSet presAssocID="{E4560C3C-BD75-43BF-9ACC-3F0968E0FCD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FFA7D7-49B0-4FBC-841A-B8BB7C90074D}" type="pres">
      <dgm:prSet presAssocID="{57E3C8C2-A19E-4E66-8272-299ABB32AE80}" presName="sibTrans" presStyleLbl="sibTrans2D1" presStyleIdx="0" presStyleCnt="2"/>
      <dgm:spPr/>
      <dgm:t>
        <a:bodyPr/>
        <a:lstStyle/>
        <a:p>
          <a:endParaRPr lang="en-US"/>
        </a:p>
      </dgm:t>
    </dgm:pt>
    <dgm:pt modelId="{80792570-56D2-4E15-ACF8-5A46FE4E30DA}" type="pres">
      <dgm:prSet presAssocID="{57E3C8C2-A19E-4E66-8272-299ABB32AE80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EEB36E42-93E9-460B-A4EA-87ECAC62267C}" type="pres">
      <dgm:prSet presAssocID="{2562AD9D-B1E2-45C7-959D-5FD80BE3E11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1F9D24-B73D-42C4-B23A-C3F5EDF95A0D}" type="pres">
      <dgm:prSet presAssocID="{65D409A2-2617-4F14-8F44-CDCBD3855A73}" presName="sibTrans" presStyleLbl="sibTrans2D1" presStyleIdx="1" presStyleCnt="2"/>
      <dgm:spPr/>
      <dgm:t>
        <a:bodyPr/>
        <a:lstStyle/>
        <a:p>
          <a:endParaRPr lang="en-US"/>
        </a:p>
      </dgm:t>
    </dgm:pt>
    <dgm:pt modelId="{4A911913-D290-4B40-9803-34C5E68F846D}" type="pres">
      <dgm:prSet presAssocID="{65D409A2-2617-4F14-8F44-CDCBD3855A73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EAAC2D02-26BC-48B9-A7E0-932469D2D513}" type="pres">
      <dgm:prSet presAssocID="{A423DA13-08E4-4880-9542-E612ADE87CF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0B0D56D-5788-4C7D-AE3C-165F9288068D}" type="presOf" srcId="{65D409A2-2617-4F14-8F44-CDCBD3855A73}" destId="{4A911913-D290-4B40-9803-34C5E68F846D}" srcOrd="1" destOrd="0" presId="urn:microsoft.com/office/officeart/2005/8/layout/process1"/>
    <dgm:cxn modelId="{0A8A6018-A445-419A-A88A-9B7892E074C4}" srcId="{5AB6964D-55E4-4EA1-9931-49FB6D5A481E}" destId="{E4560C3C-BD75-43BF-9ACC-3F0968E0FCDE}" srcOrd="0" destOrd="0" parTransId="{C52D4B2B-B823-4F3F-8737-BBCF41FE8FDE}" sibTransId="{57E3C8C2-A19E-4E66-8272-299ABB32AE80}"/>
    <dgm:cxn modelId="{9F48EB29-4E6D-4260-9314-421C0367A391}" type="presOf" srcId="{2562AD9D-B1E2-45C7-959D-5FD80BE3E11E}" destId="{EEB36E42-93E9-460B-A4EA-87ECAC62267C}" srcOrd="0" destOrd="0" presId="urn:microsoft.com/office/officeart/2005/8/layout/process1"/>
    <dgm:cxn modelId="{FA841C78-66C4-4FD0-A3A6-51AA1CC831BE}" type="presOf" srcId="{E4560C3C-BD75-43BF-9ACC-3F0968E0FCDE}" destId="{0CA1D5A4-9170-4F65-A387-2CB0EE334D2E}" srcOrd="0" destOrd="0" presId="urn:microsoft.com/office/officeart/2005/8/layout/process1"/>
    <dgm:cxn modelId="{00CDAA5A-4174-4741-8DD9-4D524AF3875D}" type="presOf" srcId="{57E3C8C2-A19E-4E66-8272-299ABB32AE80}" destId="{8BFFA7D7-49B0-4FBC-841A-B8BB7C90074D}" srcOrd="0" destOrd="0" presId="urn:microsoft.com/office/officeart/2005/8/layout/process1"/>
    <dgm:cxn modelId="{6AECF7EF-002F-491E-9D14-55FA8AA16426}" type="presOf" srcId="{65D409A2-2617-4F14-8F44-CDCBD3855A73}" destId="{DF1F9D24-B73D-42C4-B23A-C3F5EDF95A0D}" srcOrd="0" destOrd="0" presId="urn:microsoft.com/office/officeart/2005/8/layout/process1"/>
    <dgm:cxn modelId="{7C5DEB20-C33D-4FD2-92A3-15DFF6FE5386}" type="presOf" srcId="{57E3C8C2-A19E-4E66-8272-299ABB32AE80}" destId="{80792570-56D2-4E15-ACF8-5A46FE4E30DA}" srcOrd="1" destOrd="0" presId="urn:microsoft.com/office/officeart/2005/8/layout/process1"/>
    <dgm:cxn modelId="{4BDD4308-3BD4-4754-84B6-899D80869E6F}" type="presOf" srcId="{5AB6964D-55E4-4EA1-9931-49FB6D5A481E}" destId="{7B013312-C803-4FF1-AA7F-18011A94BF95}" srcOrd="0" destOrd="0" presId="urn:microsoft.com/office/officeart/2005/8/layout/process1"/>
    <dgm:cxn modelId="{54F314F7-EDD6-490F-90C3-FD30D228029A}" type="presOf" srcId="{A423DA13-08E4-4880-9542-E612ADE87CFC}" destId="{EAAC2D02-26BC-48B9-A7E0-932469D2D513}" srcOrd="0" destOrd="0" presId="urn:microsoft.com/office/officeart/2005/8/layout/process1"/>
    <dgm:cxn modelId="{3E2CF7A2-2850-45C2-8035-F9E59F212EFF}" srcId="{5AB6964D-55E4-4EA1-9931-49FB6D5A481E}" destId="{2562AD9D-B1E2-45C7-959D-5FD80BE3E11E}" srcOrd="1" destOrd="0" parTransId="{83C32041-2C30-4706-9C7B-48EF9CD96CEC}" sibTransId="{65D409A2-2617-4F14-8F44-CDCBD3855A73}"/>
    <dgm:cxn modelId="{D8F3258C-7B3F-44E5-BF5B-B0191D56E305}" srcId="{5AB6964D-55E4-4EA1-9931-49FB6D5A481E}" destId="{A423DA13-08E4-4880-9542-E612ADE87CFC}" srcOrd="2" destOrd="0" parTransId="{B520608B-C89C-4EE6-9B95-ADDCF8A1D5FD}" sibTransId="{A4F17F5F-7461-4E0D-B3DE-56DD4B2D388C}"/>
    <dgm:cxn modelId="{4B83749F-555B-4775-921E-5F8BE50B4F9A}" type="presParOf" srcId="{7B013312-C803-4FF1-AA7F-18011A94BF95}" destId="{0CA1D5A4-9170-4F65-A387-2CB0EE334D2E}" srcOrd="0" destOrd="0" presId="urn:microsoft.com/office/officeart/2005/8/layout/process1"/>
    <dgm:cxn modelId="{0720D219-B4A8-4B7E-81A1-2119A55C75C1}" type="presParOf" srcId="{7B013312-C803-4FF1-AA7F-18011A94BF95}" destId="{8BFFA7D7-49B0-4FBC-841A-B8BB7C90074D}" srcOrd="1" destOrd="0" presId="urn:microsoft.com/office/officeart/2005/8/layout/process1"/>
    <dgm:cxn modelId="{CF0D79F8-F39D-4CF7-A8EC-511FE26BA20C}" type="presParOf" srcId="{8BFFA7D7-49B0-4FBC-841A-B8BB7C90074D}" destId="{80792570-56D2-4E15-ACF8-5A46FE4E30DA}" srcOrd="0" destOrd="0" presId="urn:microsoft.com/office/officeart/2005/8/layout/process1"/>
    <dgm:cxn modelId="{BA9C9D47-7BC5-4EF3-A09B-B9645104AB33}" type="presParOf" srcId="{7B013312-C803-4FF1-AA7F-18011A94BF95}" destId="{EEB36E42-93E9-460B-A4EA-87ECAC62267C}" srcOrd="2" destOrd="0" presId="urn:microsoft.com/office/officeart/2005/8/layout/process1"/>
    <dgm:cxn modelId="{01FE88CA-5BB3-4BEB-AB91-DB5A07AB130C}" type="presParOf" srcId="{7B013312-C803-4FF1-AA7F-18011A94BF95}" destId="{DF1F9D24-B73D-42C4-B23A-C3F5EDF95A0D}" srcOrd="3" destOrd="0" presId="urn:microsoft.com/office/officeart/2005/8/layout/process1"/>
    <dgm:cxn modelId="{AD80DDFB-A764-4862-8AB9-12C73F549545}" type="presParOf" srcId="{DF1F9D24-B73D-42C4-B23A-C3F5EDF95A0D}" destId="{4A911913-D290-4B40-9803-34C5E68F846D}" srcOrd="0" destOrd="0" presId="urn:microsoft.com/office/officeart/2005/8/layout/process1"/>
    <dgm:cxn modelId="{D6D7750B-4516-4BE5-8D8C-5DEE87929A10}" type="presParOf" srcId="{7B013312-C803-4FF1-AA7F-18011A94BF95}" destId="{EAAC2D02-26BC-48B9-A7E0-932469D2D513}" srcOrd="4" destOrd="0" presId="urn:microsoft.com/office/officeart/2005/8/layout/process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BE1A27-B030-41D8-B612-EA67BFB43FE1}" type="doc">
      <dgm:prSet loTypeId="urn:microsoft.com/office/officeart/2005/8/layout/vList4#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3ABF8F16-EF58-474E-8BE8-CBFF016B5FC0}">
      <dgm:prSet phldrT="[Text]"/>
      <dgm:spPr>
        <a:ln w="3175">
          <a:solidFill>
            <a:schemeClr val="bg1"/>
          </a:solidFill>
        </a:ln>
      </dgm:spPr>
      <dgm:t>
        <a:bodyPr/>
        <a:lstStyle/>
        <a:p>
          <a:r>
            <a:rPr lang="en-US" b="1" dirty="0" smtClean="0">
              <a:solidFill>
                <a:srgbClr val="273995"/>
              </a:solidFill>
            </a:rPr>
            <a:t>Company History</a:t>
          </a:r>
          <a:endParaRPr lang="en-US" b="1" dirty="0">
            <a:solidFill>
              <a:srgbClr val="273995"/>
            </a:solidFill>
          </a:endParaRPr>
        </a:p>
      </dgm:t>
    </dgm:pt>
    <dgm:pt modelId="{BD6D8EA9-A655-47EA-9D17-2D62705F21F7}" type="parTrans" cxnId="{397A4829-41AF-4942-941A-94A73C92BEF2}">
      <dgm:prSet/>
      <dgm:spPr/>
      <dgm:t>
        <a:bodyPr/>
        <a:lstStyle/>
        <a:p>
          <a:endParaRPr lang="en-US"/>
        </a:p>
      </dgm:t>
    </dgm:pt>
    <dgm:pt modelId="{4976494E-6018-45DE-8660-D0CE0EB074C2}" type="sibTrans" cxnId="{397A4829-41AF-4942-941A-94A73C92BEF2}">
      <dgm:prSet/>
      <dgm:spPr/>
      <dgm:t>
        <a:bodyPr/>
        <a:lstStyle/>
        <a:p>
          <a:endParaRPr lang="en-US"/>
        </a:p>
      </dgm:t>
    </dgm:pt>
    <dgm:pt modelId="{027E1D95-2702-4E9B-A14E-AF0802196ADA}">
      <dgm:prSet phldrT="[Text]"/>
      <dgm:spPr>
        <a:ln w="3175">
          <a:noFill/>
        </a:ln>
      </dgm:spPr>
      <dgm:t>
        <a:bodyPr/>
        <a:lstStyle/>
        <a:p>
          <a:r>
            <a:rPr lang="en-US" b="1" dirty="0" smtClean="0">
              <a:solidFill>
                <a:srgbClr val="273995"/>
              </a:solidFill>
            </a:rPr>
            <a:t>Core Development Principles</a:t>
          </a:r>
          <a:endParaRPr lang="en-US" b="1" dirty="0">
            <a:solidFill>
              <a:srgbClr val="273995"/>
            </a:solidFill>
          </a:endParaRPr>
        </a:p>
      </dgm:t>
    </dgm:pt>
    <dgm:pt modelId="{67A116C8-3AD3-44A2-BC27-E2ED8990BEB3}" type="parTrans" cxnId="{E59877ED-0BD1-4B12-AE73-E06E7A3C998E}">
      <dgm:prSet/>
      <dgm:spPr/>
      <dgm:t>
        <a:bodyPr/>
        <a:lstStyle/>
        <a:p>
          <a:endParaRPr lang="en-US"/>
        </a:p>
      </dgm:t>
    </dgm:pt>
    <dgm:pt modelId="{61F3EF14-201A-4AA8-9A0E-03271A29696C}" type="sibTrans" cxnId="{E59877ED-0BD1-4B12-AE73-E06E7A3C998E}">
      <dgm:prSet/>
      <dgm:spPr/>
      <dgm:t>
        <a:bodyPr/>
        <a:lstStyle/>
        <a:p>
          <a:endParaRPr lang="en-US"/>
        </a:p>
      </dgm:t>
    </dgm:pt>
    <dgm:pt modelId="{320B5884-F980-4E4E-84F6-6A6DF2C37B03}">
      <dgm:prSet phldrT="[Text]"/>
      <dgm:spPr>
        <a:ln w="3175">
          <a:noFill/>
        </a:ln>
      </dgm:spPr>
      <dgm:t>
        <a:bodyPr/>
        <a:lstStyle/>
        <a:p>
          <a:r>
            <a:rPr lang="en-US" dirty="0" smtClean="0">
              <a:solidFill>
                <a:srgbClr val="273995"/>
              </a:solidFill>
            </a:rPr>
            <a:t>Primary focus </a:t>
          </a:r>
          <a:r>
            <a:rPr lang="en-US" dirty="0" smtClean="0">
              <a:solidFill>
                <a:srgbClr val="273995"/>
              </a:solidFill>
              <a:sym typeface="Wingdings" pitchFamily="2" charset="2"/>
            </a:rPr>
            <a:t></a:t>
          </a:r>
          <a:r>
            <a:rPr lang="en-US" dirty="0" smtClean="0">
              <a:solidFill>
                <a:srgbClr val="273995"/>
              </a:solidFill>
            </a:rPr>
            <a:t> low cost </a:t>
          </a:r>
          <a:endParaRPr lang="en-US" dirty="0">
            <a:solidFill>
              <a:srgbClr val="273995"/>
            </a:solidFill>
          </a:endParaRPr>
        </a:p>
      </dgm:t>
    </dgm:pt>
    <dgm:pt modelId="{A0669E8E-0494-4F65-AD0A-D74DB08567A0}" type="parTrans" cxnId="{51C4D8AB-0E83-4630-8E70-4CB0C445284D}">
      <dgm:prSet/>
      <dgm:spPr/>
      <dgm:t>
        <a:bodyPr/>
        <a:lstStyle/>
        <a:p>
          <a:endParaRPr lang="en-US"/>
        </a:p>
      </dgm:t>
    </dgm:pt>
    <dgm:pt modelId="{F9762C9A-694C-4BD1-AD68-1BFC7C83CFB0}" type="sibTrans" cxnId="{51C4D8AB-0E83-4630-8E70-4CB0C445284D}">
      <dgm:prSet/>
      <dgm:spPr/>
      <dgm:t>
        <a:bodyPr/>
        <a:lstStyle/>
        <a:p>
          <a:endParaRPr lang="en-US"/>
        </a:p>
      </dgm:t>
    </dgm:pt>
    <dgm:pt modelId="{340ADC90-5E87-4504-8184-78682B856938}">
      <dgm:prSet phldrT="[Text]"/>
      <dgm:spPr>
        <a:ln w="3175">
          <a:solidFill>
            <a:schemeClr val="bg1"/>
          </a:solidFill>
        </a:ln>
      </dgm:spPr>
      <dgm:t>
        <a:bodyPr/>
        <a:lstStyle/>
        <a:p>
          <a:r>
            <a:rPr lang="en-US" b="1" dirty="0" smtClean="0">
              <a:solidFill>
                <a:srgbClr val="273995"/>
              </a:solidFill>
            </a:rPr>
            <a:t>Funding</a:t>
          </a:r>
          <a:endParaRPr lang="en-US" b="1" dirty="0">
            <a:solidFill>
              <a:srgbClr val="273995"/>
            </a:solidFill>
          </a:endParaRPr>
        </a:p>
      </dgm:t>
    </dgm:pt>
    <dgm:pt modelId="{09CDAF59-8E96-4C29-AFFB-0A13BEEE2FE6}" type="parTrans" cxnId="{48505333-2F5E-4023-BF74-7EF6AB31DDC9}">
      <dgm:prSet/>
      <dgm:spPr/>
      <dgm:t>
        <a:bodyPr/>
        <a:lstStyle/>
        <a:p>
          <a:endParaRPr lang="en-US"/>
        </a:p>
      </dgm:t>
    </dgm:pt>
    <dgm:pt modelId="{21D9F43F-9E36-421C-8F80-3A120B9194FC}" type="sibTrans" cxnId="{48505333-2F5E-4023-BF74-7EF6AB31DDC9}">
      <dgm:prSet/>
      <dgm:spPr/>
      <dgm:t>
        <a:bodyPr/>
        <a:lstStyle/>
        <a:p>
          <a:endParaRPr lang="en-US"/>
        </a:p>
      </dgm:t>
    </dgm:pt>
    <dgm:pt modelId="{67A750E8-FC47-4442-AE89-5CCCDA1E6A91}">
      <dgm:prSet phldrT="[Text]"/>
      <dgm:spPr>
        <a:ln w="3175">
          <a:solidFill>
            <a:schemeClr val="bg1"/>
          </a:solidFill>
        </a:ln>
      </dgm:spPr>
      <dgm:t>
        <a:bodyPr/>
        <a:lstStyle/>
        <a:p>
          <a:r>
            <a:rPr lang="en-US" dirty="0" smtClean="0">
              <a:solidFill>
                <a:srgbClr val="273995"/>
              </a:solidFill>
            </a:rPr>
            <a:t>Private investors include Khosla Ventures, Bill Gates and Total</a:t>
          </a:r>
          <a:endParaRPr lang="en-US" dirty="0">
            <a:solidFill>
              <a:srgbClr val="273995"/>
            </a:solidFill>
          </a:endParaRPr>
        </a:p>
      </dgm:t>
    </dgm:pt>
    <dgm:pt modelId="{2AC5E76C-9066-468C-97BF-C10AB470B27D}" type="parTrans" cxnId="{8940ADFB-3732-4176-80A8-B77CA2E8EDDF}">
      <dgm:prSet/>
      <dgm:spPr/>
      <dgm:t>
        <a:bodyPr/>
        <a:lstStyle/>
        <a:p>
          <a:endParaRPr lang="en-US"/>
        </a:p>
      </dgm:t>
    </dgm:pt>
    <dgm:pt modelId="{8B53325F-F174-4625-A79B-BA236F6C2724}" type="sibTrans" cxnId="{8940ADFB-3732-4176-80A8-B77CA2E8EDDF}">
      <dgm:prSet/>
      <dgm:spPr/>
      <dgm:t>
        <a:bodyPr/>
        <a:lstStyle/>
        <a:p>
          <a:endParaRPr lang="en-US"/>
        </a:p>
      </dgm:t>
    </dgm:pt>
    <dgm:pt modelId="{146D3EFC-EC92-4CA5-BD75-D0BB8F64B36D}">
      <dgm:prSet phldrT="[Text]"/>
      <dgm:spPr>
        <a:ln w="3175">
          <a:solidFill>
            <a:schemeClr val="bg1"/>
          </a:solidFill>
        </a:ln>
      </dgm:spPr>
      <dgm:t>
        <a:bodyPr/>
        <a:lstStyle/>
        <a:p>
          <a:r>
            <a:rPr lang="en-US" dirty="0" smtClean="0">
              <a:solidFill>
                <a:srgbClr val="273995"/>
              </a:solidFill>
            </a:rPr>
            <a:t>Spun out of MIT in 2010</a:t>
          </a:r>
          <a:endParaRPr lang="en-US" dirty="0">
            <a:solidFill>
              <a:srgbClr val="273995"/>
            </a:solidFill>
          </a:endParaRPr>
        </a:p>
      </dgm:t>
    </dgm:pt>
    <dgm:pt modelId="{9A11D474-D8B9-4F79-B43B-E031CD449AF8}" type="parTrans" cxnId="{7AE821EA-1D1E-4650-966D-E3A8B1B0FD39}">
      <dgm:prSet/>
      <dgm:spPr/>
      <dgm:t>
        <a:bodyPr/>
        <a:lstStyle/>
        <a:p>
          <a:endParaRPr lang="en-US"/>
        </a:p>
      </dgm:t>
    </dgm:pt>
    <dgm:pt modelId="{C45D87CE-2891-4352-9DD1-D06BC52750C2}" type="sibTrans" cxnId="{7AE821EA-1D1E-4650-966D-E3A8B1B0FD39}">
      <dgm:prSet/>
      <dgm:spPr/>
      <dgm:t>
        <a:bodyPr/>
        <a:lstStyle/>
        <a:p>
          <a:endParaRPr lang="en-US"/>
        </a:p>
      </dgm:t>
    </dgm:pt>
    <dgm:pt modelId="{774D578F-11BF-4B02-B976-46C2391DE8E6}">
      <dgm:prSet phldrT="[Text]"/>
      <dgm:spPr>
        <a:ln w="3175">
          <a:solidFill>
            <a:schemeClr val="bg1"/>
          </a:solidFill>
        </a:ln>
      </dgm:spPr>
      <dgm:t>
        <a:bodyPr/>
        <a:lstStyle/>
        <a:p>
          <a:r>
            <a:rPr lang="en-US" dirty="0" smtClean="0">
              <a:solidFill>
                <a:srgbClr val="273995"/>
              </a:solidFill>
            </a:rPr>
            <a:t>Currently 22 employees in Cambridge, MA</a:t>
          </a:r>
          <a:endParaRPr lang="en-US" dirty="0">
            <a:solidFill>
              <a:srgbClr val="273995"/>
            </a:solidFill>
          </a:endParaRPr>
        </a:p>
      </dgm:t>
    </dgm:pt>
    <dgm:pt modelId="{F8D7326B-75CF-4FE1-89FB-82F70D122C87}" type="parTrans" cxnId="{AE3A6F2E-F0B5-47DF-87AF-CEA6F1C4CEFA}">
      <dgm:prSet/>
      <dgm:spPr/>
      <dgm:t>
        <a:bodyPr/>
        <a:lstStyle/>
        <a:p>
          <a:endParaRPr lang="en-US"/>
        </a:p>
      </dgm:t>
    </dgm:pt>
    <dgm:pt modelId="{7C87431D-C511-4124-9932-353B7D19D7D8}" type="sibTrans" cxnId="{AE3A6F2E-F0B5-47DF-87AF-CEA6F1C4CEFA}">
      <dgm:prSet/>
      <dgm:spPr/>
      <dgm:t>
        <a:bodyPr/>
        <a:lstStyle/>
        <a:p>
          <a:endParaRPr lang="en-US"/>
        </a:p>
      </dgm:t>
    </dgm:pt>
    <dgm:pt modelId="{8E0C6AC6-023A-48EA-B13A-03F80D5D9F14}">
      <dgm:prSet phldrT="[Text]"/>
      <dgm:spPr>
        <a:ln w="3175">
          <a:solidFill>
            <a:schemeClr val="bg1"/>
          </a:solidFill>
        </a:ln>
      </dgm:spPr>
      <dgm:t>
        <a:bodyPr/>
        <a:lstStyle/>
        <a:p>
          <a:r>
            <a:rPr lang="en-US" dirty="0" smtClean="0">
              <a:solidFill>
                <a:srgbClr val="273995"/>
              </a:solidFill>
            </a:rPr>
            <a:t>Based on 40 years of research by Professor Donald Sadoway in extreme electrochemical processes (e.g., aluminum smelting)</a:t>
          </a:r>
          <a:endParaRPr lang="en-US" dirty="0">
            <a:solidFill>
              <a:srgbClr val="273995"/>
            </a:solidFill>
          </a:endParaRPr>
        </a:p>
      </dgm:t>
    </dgm:pt>
    <dgm:pt modelId="{95E74A1F-8892-4E91-93B7-7E66954AE85B}" type="parTrans" cxnId="{418BFBE3-A1F3-4999-92AA-3D537E98C560}">
      <dgm:prSet/>
      <dgm:spPr/>
      <dgm:t>
        <a:bodyPr/>
        <a:lstStyle/>
        <a:p>
          <a:endParaRPr lang="en-US"/>
        </a:p>
      </dgm:t>
    </dgm:pt>
    <dgm:pt modelId="{326E7DD6-B49F-442A-95C4-1C3DD0440307}" type="sibTrans" cxnId="{418BFBE3-A1F3-4999-92AA-3D537E98C560}">
      <dgm:prSet/>
      <dgm:spPr/>
      <dgm:t>
        <a:bodyPr/>
        <a:lstStyle/>
        <a:p>
          <a:endParaRPr lang="en-US"/>
        </a:p>
      </dgm:t>
    </dgm:pt>
    <dgm:pt modelId="{F846B7C1-52E7-4A97-900D-FB95EA10BB1C}">
      <dgm:prSet phldrT="[Text]"/>
      <dgm:spPr>
        <a:ln w="3175">
          <a:solidFill>
            <a:schemeClr val="bg1"/>
          </a:solidFill>
        </a:ln>
      </dgm:spPr>
      <dgm:t>
        <a:bodyPr/>
        <a:lstStyle/>
        <a:p>
          <a:r>
            <a:rPr lang="en-US" dirty="0" smtClean="0">
              <a:solidFill>
                <a:srgbClr val="273995"/>
              </a:solidFill>
            </a:rPr>
            <a:t>Enabling grants from the </a:t>
          </a:r>
          <a:r>
            <a:rPr lang="en-US" dirty="0" err="1" smtClean="0">
              <a:solidFill>
                <a:srgbClr val="273995"/>
              </a:solidFill>
            </a:rPr>
            <a:t>Deshpande</a:t>
          </a:r>
          <a:r>
            <a:rPr lang="en-US" dirty="0" smtClean="0">
              <a:solidFill>
                <a:srgbClr val="273995"/>
              </a:solidFill>
            </a:rPr>
            <a:t> Center, the </a:t>
          </a:r>
          <a:r>
            <a:rPr lang="en-US" dirty="0" err="1" smtClean="0">
              <a:solidFill>
                <a:srgbClr val="273995"/>
              </a:solidFill>
            </a:rPr>
            <a:t>Chesonis</a:t>
          </a:r>
          <a:r>
            <a:rPr lang="en-US" dirty="0" smtClean="0">
              <a:solidFill>
                <a:srgbClr val="273995"/>
              </a:solidFill>
            </a:rPr>
            <a:t> Family Foundation, </a:t>
          </a:r>
          <a:r>
            <a:rPr lang="en-US" dirty="0" err="1" smtClean="0">
              <a:solidFill>
                <a:srgbClr val="273995"/>
              </a:solidFill>
            </a:rPr>
            <a:t>Lightspeed</a:t>
          </a:r>
          <a:r>
            <a:rPr lang="en-US" dirty="0" smtClean="0">
              <a:solidFill>
                <a:srgbClr val="273995"/>
              </a:solidFill>
            </a:rPr>
            <a:t>, US DOE ARPA-E and Total</a:t>
          </a:r>
          <a:endParaRPr lang="en-US" dirty="0">
            <a:solidFill>
              <a:srgbClr val="273995"/>
            </a:solidFill>
          </a:endParaRPr>
        </a:p>
      </dgm:t>
    </dgm:pt>
    <dgm:pt modelId="{754F4525-9F5B-40B5-BA06-65B5AE4E6FE1}" type="parTrans" cxnId="{8F4F6706-DF77-4F56-8783-002F84034799}">
      <dgm:prSet/>
      <dgm:spPr/>
      <dgm:t>
        <a:bodyPr/>
        <a:lstStyle/>
        <a:p>
          <a:endParaRPr lang="en-US"/>
        </a:p>
      </dgm:t>
    </dgm:pt>
    <dgm:pt modelId="{C1F05035-0FB5-4555-8D44-EE84776CE374}" type="sibTrans" cxnId="{8F4F6706-DF77-4F56-8783-002F84034799}">
      <dgm:prSet/>
      <dgm:spPr/>
      <dgm:t>
        <a:bodyPr/>
        <a:lstStyle/>
        <a:p>
          <a:endParaRPr lang="en-US"/>
        </a:p>
      </dgm:t>
    </dgm:pt>
    <dgm:pt modelId="{5C9F6D11-A789-46D0-B8C7-0D1FFD1BB379}">
      <dgm:prSet phldrT="[Text]"/>
      <dgm:spPr>
        <a:ln w="3175">
          <a:noFill/>
        </a:ln>
      </dgm:spPr>
      <dgm:t>
        <a:bodyPr/>
        <a:lstStyle/>
        <a:p>
          <a:r>
            <a:rPr lang="en-US" b="1" dirty="0" smtClean="0">
              <a:solidFill>
                <a:srgbClr val="273995"/>
              </a:solidFill>
            </a:rPr>
            <a:t>Ambri</a:t>
          </a:r>
          <a:r>
            <a:rPr lang="en-US" dirty="0" smtClean="0">
              <a:solidFill>
                <a:srgbClr val="273995"/>
              </a:solidFill>
            </a:rPr>
            <a:t> </a:t>
          </a:r>
          <a:r>
            <a:rPr lang="en-US" b="1" dirty="0" smtClean="0">
              <a:solidFill>
                <a:srgbClr val="273995"/>
              </a:solidFill>
            </a:rPr>
            <a:t>Differentiators</a:t>
          </a:r>
          <a:endParaRPr lang="en-US" b="1" dirty="0">
            <a:solidFill>
              <a:srgbClr val="273995"/>
            </a:solidFill>
          </a:endParaRPr>
        </a:p>
      </dgm:t>
    </dgm:pt>
    <dgm:pt modelId="{B1885AC8-0CC4-476B-9F37-0EC80B3D0FA9}" type="parTrans" cxnId="{693E65D1-3679-4B09-BF9D-4BAC015888C3}">
      <dgm:prSet/>
      <dgm:spPr/>
      <dgm:t>
        <a:bodyPr/>
        <a:lstStyle/>
        <a:p>
          <a:endParaRPr lang="en-US"/>
        </a:p>
      </dgm:t>
    </dgm:pt>
    <dgm:pt modelId="{115B0681-56E0-407C-88C0-39976150E180}" type="sibTrans" cxnId="{693E65D1-3679-4B09-BF9D-4BAC015888C3}">
      <dgm:prSet/>
      <dgm:spPr/>
      <dgm:t>
        <a:bodyPr/>
        <a:lstStyle/>
        <a:p>
          <a:endParaRPr lang="en-US"/>
        </a:p>
      </dgm:t>
    </dgm:pt>
    <dgm:pt modelId="{80A11DD1-852E-4677-8EE2-14D24908282A}">
      <dgm:prSet phldrT="[Text]"/>
      <dgm:spPr>
        <a:ln w="3175">
          <a:noFill/>
        </a:ln>
      </dgm:spPr>
      <dgm:t>
        <a:bodyPr/>
        <a:lstStyle/>
        <a:p>
          <a:r>
            <a:rPr lang="en-US" dirty="0" smtClean="0">
              <a:solidFill>
                <a:srgbClr val="273995"/>
              </a:solidFill>
            </a:rPr>
            <a:t>Fast response </a:t>
          </a:r>
          <a:r>
            <a:rPr lang="en-US" b="1" i="1" u="sng" dirty="0" smtClean="0">
              <a:solidFill>
                <a:srgbClr val="273995"/>
              </a:solidFill>
            </a:rPr>
            <a:t>&amp;</a:t>
          </a:r>
          <a:r>
            <a:rPr lang="en-US" dirty="0" smtClean="0">
              <a:solidFill>
                <a:srgbClr val="273995"/>
              </a:solidFill>
            </a:rPr>
            <a:t> high energy: flexibly address a wide range of applications</a:t>
          </a:r>
          <a:endParaRPr lang="en-US" dirty="0">
            <a:solidFill>
              <a:srgbClr val="273995"/>
            </a:solidFill>
          </a:endParaRPr>
        </a:p>
      </dgm:t>
    </dgm:pt>
    <dgm:pt modelId="{12399E58-9467-45D5-8495-5A96D3E3F029}" type="parTrans" cxnId="{005F681D-C5CC-40EC-9125-3FCD30A905B7}">
      <dgm:prSet/>
      <dgm:spPr/>
      <dgm:t>
        <a:bodyPr/>
        <a:lstStyle/>
        <a:p>
          <a:endParaRPr lang="en-US"/>
        </a:p>
      </dgm:t>
    </dgm:pt>
    <dgm:pt modelId="{C72D13A1-A02A-4B6A-B2EF-5F25D3E4E967}" type="sibTrans" cxnId="{005F681D-C5CC-40EC-9125-3FCD30A905B7}">
      <dgm:prSet/>
      <dgm:spPr/>
      <dgm:t>
        <a:bodyPr/>
        <a:lstStyle/>
        <a:p>
          <a:endParaRPr lang="en-US"/>
        </a:p>
      </dgm:t>
    </dgm:pt>
    <dgm:pt modelId="{1F37025D-F38D-486C-8F2E-9995E5CD60E9}">
      <dgm:prSet phldrT="[Text]"/>
      <dgm:spPr>
        <a:ln w="3175">
          <a:noFill/>
        </a:ln>
      </dgm:spPr>
      <dgm:t>
        <a:bodyPr/>
        <a:lstStyle/>
        <a:p>
          <a:r>
            <a:rPr lang="en-US" dirty="0" smtClean="0">
              <a:solidFill>
                <a:srgbClr val="273995"/>
              </a:solidFill>
            </a:rPr>
            <a:t>Safe and silent</a:t>
          </a:r>
          <a:endParaRPr lang="en-US" dirty="0">
            <a:solidFill>
              <a:srgbClr val="273995"/>
            </a:solidFill>
          </a:endParaRPr>
        </a:p>
      </dgm:t>
    </dgm:pt>
    <dgm:pt modelId="{6FF04E44-DE0D-4933-84E7-0FC75A24AAD9}" type="parTrans" cxnId="{32665310-68A3-481C-8939-6FAB0B014928}">
      <dgm:prSet/>
      <dgm:spPr/>
      <dgm:t>
        <a:bodyPr/>
        <a:lstStyle/>
        <a:p>
          <a:endParaRPr lang="en-US"/>
        </a:p>
      </dgm:t>
    </dgm:pt>
    <dgm:pt modelId="{57C6FBD5-FD7E-49E1-9720-301663B2DA20}" type="sibTrans" cxnId="{32665310-68A3-481C-8939-6FAB0B014928}">
      <dgm:prSet/>
      <dgm:spPr/>
      <dgm:t>
        <a:bodyPr/>
        <a:lstStyle/>
        <a:p>
          <a:endParaRPr lang="en-US"/>
        </a:p>
      </dgm:t>
    </dgm:pt>
    <dgm:pt modelId="{62960B78-DE6F-4983-82D7-1FF1F023F9D2}">
      <dgm:prSet phldrT="[Text]"/>
      <dgm:spPr>
        <a:ln w="3175">
          <a:noFill/>
        </a:ln>
      </dgm:spPr>
      <dgm:t>
        <a:bodyPr/>
        <a:lstStyle/>
        <a:p>
          <a:r>
            <a:rPr lang="en-US" dirty="0" smtClean="0">
              <a:solidFill>
                <a:srgbClr val="273995"/>
              </a:solidFill>
            </a:rPr>
            <a:t>Use earth abundant materials</a:t>
          </a:r>
          <a:endParaRPr lang="en-US" dirty="0">
            <a:solidFill>
              <a:srgbClr val="273995"/>
            </a:solidFill>
          </a:endParaRPr>
        </a:p>
      </dgm:t>
    </dgm:pt>
    <dgm:pt modelId="{AE180783-90AE-4254-82E0-18BF9772ED27}" type="parTrans" cxnId="{E94F1F19-FDC9-4E2B-BDFE-1C3FE3B34AC7}">
      <dgm:prSet/>
      <dgm:spPr/>
      <dgm:t>
        <a:bodyPr/>
        <a:lstStyle/>
        <a:p>
          <a:endParaRPr lang="en-US"/>
        </a:p>
      </dgm:t>
    </dgm:pt>
    <dgm:pt modelId="{D3EC39E0-AFDC-4C09-9808-20EEBC386771}" type="sibTrans" cxnId="{E94F1F19-FDC9-4E2B-BDFE-1C3FE3B34AC7}">
      <dgm:prSet/>
      <dgm:spPr/>
      <dgm:t>
        <a:bodyPr/>
        <a:lstStyle/>
        <a:p>
          <a:endParaRPr lang="en-US"/>
        </a:p>
      </dgm:t>
    </dgm:pt>
    <dgm:pt modelId="{31FB08E6-3F14-40C0-BC85-B5532F2ADC4B}">
      <dgm:prSet phldrT="[Text]"/>
      <dgm:spPr>
        <a:ln w="3175">
          <a:solidFill>
            <a:schemeClr val="bg1"/>
          </a:solidFill>
        </a:ln>
      </dgm:spPr>
      <dgm:t>
        <a:bodyPr/>
        <a:lstStyle/>
        <a:p>
          <a:r>
            <a:rPr lang="en-US" b="1" dirty="0" smtClean="0">
              <a:solidFill>
                <a:srgbClr val="273995"/>
              </a:solidFill>
            </a:rPr>
            <a:t>Target Applications</a:t>
          </a:r>
          <a:endParaRPr lang="en-US" b="1" dirty="0">
            <a:solidFill>
              <a:srgbClr val="273995"/>
            </a:solidFill>
          </a:endParaRPr>
        </a:p>
      </dgm:t>
    </dgm:pt>
    <dgm:pt modelId="{0C01C8D8-EC0A-46D6-9F3A-FD4ECA666EF3}" type="parTrans" cxnId="{02C1D3DE-AF2D-4805-AA4C-33C3E523AA48}">
      <dgm:prSet/>
      <dgm:spPr/>
      <dgm:t>
        <a:bodyPr/>
        <a:lstStyle/>
        <a:p>
          <a:endParaRPr lang="en-US"/>
        </a:p>
      </dgm:t>
    </dgm:pt>
    <dgm:pt modelId="{ECBF09B7-BB45-42E6-B907-720991DBC613}" type="sibTrans" cxnId="{02C1D3DE-AF2D-4805-AA4C-33C3E523AA48}">
      <dgm:prSet/>
      <dgm:spPr/>
      <dgm:t>
        <a:bodyPr/>
        <a:lstStyle/>
        <a:p>
          <a:endParaRPr lang="en-US"/>
        </a:p>
      </dgm:t>
    </dgm:pt>
    <dgm:pt modelId="{254D9846-EF1D-4791-A078-194A1A537974}">
      <dgm:prSet phldrT="[Text]"/>
      <dgm:spPr>
        <a:ln w="3175">
          <a:solidFill>
            <a:schemeClr val="bg1"/>
          </a:solidFill>
        </a:ln>
      </dgm:spPr>
      <dgm:t>
        <a:bodyPr/>
        <a:lstStyle/>
        <a:p>
          <a:r>
            <a:rPr lang="en-US" dirty="0" smtClean="0">
              <a:solidFill>
                <a:srgbClr val="273995"/>
              </a:solidFill>
            </a:rPr>
            <a:t>Integrate variable renewable resources like wind and solar</a:t>
          </a:r>
          <a:endParaRPr lang="en-US" dirty="0">
            <a:solidFill>
              <a:srgbClr val="273995"/>
            </a:solidFill>
          </a:endParaRPr>
        </a:p>
      </dgm:t>
    </dgm:pt>
    <dgm:pt modelId="{270BA262-EAFF-4758-8EE5-756A4176C103}" type="parTrans" cxnId="{273003D3-749F-422E-8534-109D285F6BDF}">
      <dgm:prSet/>
      <dgm:spPr/>
      <dgm:t>
        <a:bodyPr/>
        <a:lstStyle/>
        <a:p>
          <a:endParaRPr lang="en-US"/>
        </a:p>
      </dgm:t>
    </dgm:pt>
    <dgm:pt modelId="{0290D3A3-F31E-49EA-8D72-20AC17E17CB4}" type="sibTrans" cxnId="{273003D3-749F-422E-8534-109D285F6BDF}">
      <dgm:prSet/>
      <dgm:spPr/>
      <dgm:t>
        <a:bodyPr/>
        <a:lstStyle/>
        <a:p>
          <a:endParaRPr lang="en-US"/>
        </a:p>
      </dgm:t>
    </dgm:pt>
    <dgm:pt modelId="{AD793C6C-33C4-464F-89B5-3E2B0B40813F}">
      <dgm:prSet phldrT="[Text]"/>
      <dgm:spPr>
        <a:ln w="3175">
          <a:solidFill>
            <a:schemeClr val="bg1"/>
          </a:solidFill>
        </a:ln>
      </dgm:spPr>
      <dgm:t>
        <a:bodyPr/>
        <a:lstStyle/>
        <a:p>
          <a:r>
            <a:rPr lang="en-US" dirty="0" smtClean="0">
              <a:solidFill>
                <a:srgbClr val="273995"/>
              </a:solidFill>
            </a:rPr>
            <a:t>Relieve grid congestion</a:t>
          </a:r>
          <a:endParaRPr lang="en-US" dirty="0">
            <a:solidFill>
              <a:srgbClr val="273995"/>
            </a:solidFill>
          </a:endParaRPr>
        </a:p>
      </dgm:t>
    </dgm:pt>
    <dgm:pt modelId="{D6AE724D-D456-4C37-9B51-1B8A462048AF}" type="parTrans" cxnId="{EB3286C3-AE00-40C6-B58D-17327A0366C7}">
      <dgm:prSet/>
      <dgm:spPr/>
      <dgm:t>
        <a:bodyPr/>
        <a:lstStyle/>
        <a:p>
          <a:endParaRPr lang="en-US"/>
        </a:p>
      </dgm:t>
    </dgm:pt>
    <dgm:pt modelId="{4F1B10AA-ABA2-4D96-8F61-0D9298ED0CAE}" type="sibTrans" cxnId="{EB3286C3-AE00-40C6-B58D-17327A0366C7}">
      <dgm:prSet/>
      <dgm:spPr/>
      <dgm:t>
        <a:bodyPr/>
        <a:lstStyle/>
        <a:p>
          <a:endParaRPr lang="en-US"/>
        </a:p>
      </dgm:t>
    </dgm:pt>
    <dgm:pt modelId="{A5BD353A-1CE5-4A89-9F99-C0AAA612A557}">
      <dgm:prSet phldrT="[Text]"/>
      <dgm:spPr>
        <a:ln w="3175">
          <a:solidFill>
            <a:schemeClr val="bg1"/>
          </a:solidFill>
        </a:ln>
      </dgm:spPr>
      <dgm:t>
        <a:bodyPr/>
        <a:lstStyle/>
        <a:p>
          <a:r>
            <a:rPr lang="en-US" dirty="0" smtClean="0">
              <a:solidFill>
                <a:srgbClr val="273995"/>
              </a:solidFill>
            </a:rPr>
            <a:t>Avoid or defer investments in generation, transmission and distribution</a:t>
          </a:r>
          <a:endParaRPr lang="en-US" dirty="0">
            <a:solidFill>
              <a:srgbClr val="273995"/>
            </a:solidFill>
          </a:endParaRPr>
        </a:p>
      </dgm:t>
    </dgm:pt>
    <dgm:pt modelId="{48CE98CB-BFC3-4126-AC2C-BDF9ACD300C3}" type="parTrans" cxnId="{821B0C63-116D-4C03-8D48-8FA5E03803E7}">
      <dgm:prSet/>
      <dgm:spPr/>
      <dgm:t>
        <a:bodyPr/>
        <a:lstStyle/>
        <a:p>
          <a:endParaRPr lang="en-US"/>
        </a:p>
      </dgm:t>
    </dgm:pt>
    <dgm:pt modelId="{300351E6-98E9-4C3D-9CFF-690BD8EFDD80}" type="sibTrans" cxnId="{821B0C63-116D-4C03-8D48-8FA5E03803E7}">
      <dgm:prSet/>
      <dgm:spPr/>
      <dgm:t>
        <a:bodyPr/>
        <a:lstStyle/>
        <a:p>
          <a:endParaRPr lang="en-US"/>
        </a:p>
      </dgm:t>
    </dgm:pt>
    <dgm:pt modelId="{0970761B-F4A5-4D57-8378-17C65CAF4002}">
      <dgm:prSet phldrT="[Text]"/>
      <dgm:spPr>
        <a:ln w="3175">
          <a:solidFill>
            <a:schemeClr val="bg1"/>
          </a:solidFill>
        </a:ln>
      </dgm:spPr>
      <dgm:t>
        <a:bodyPr/>
        <a:lstStyle/>
        <a:p>
          <a:r>
            <a:rPr lang="en-US" dirty="0" smtClean="0">
              <a:solidFill>
                <a:srgbClr val="273995"/>
              </a:solidFill>
            </a:rPr>
            <a:t>Enable end-users to optimize rates</a:t>
          </a:r>
          <a:endParaRPr lang="en-US" dirty="0">
            <a:solidFill>
              <a:srgbClr val="273995"/>
            </a:solidFill>
          </a:endParaRPr>
        </a:p>
      </dgm:t>
    </dgm:pt>
    <dgm:pt modelId="{097D4ECE-D321-4EC1-AAAB-C48EC37A6070}" type="parTrans" cxnId="{35047BBF-000A-4AD3-8771-F01218876E83}">
      <dgm:prSet/>
      <dgm:spPr/>
      <dgm:t>
        <a:bodyPr/>
        <a:lstStyle/>
        <a:p>
          <a:endParaRPr lang="en-US"/>
        </a:p>
      </dgm:t>
    </dgm:pt>
    <dgm:pt modelId="{19761703-4DD2-4DB9-91FD-2AB6D21D11B3}" type="sibTrans" cxnId="{35047BBF-000A-4AD3-8771-F01218876E83}">
      <dgm:prSet/>
      <dgm:spPr/>
      <dgm:t>
        <a:bodyPr/>
        <a:lstStyle/>
        <a:p>
          <a:endParaRPr lang="en-US"/>
        </a:p>
      </dgm:t>
    </dgm:pt>
    <dgm:pt modelId="{2FF8FF6A-FDF4-4310-AF4A-A357F5966207}">
      <dgm:prSet phldrT="[Text]"/>
      <dgm:spPr>
        <a:ln w="3175">
          <a:noFill/>
        </a:ln>
      </dgm:spPr>
      <dgm:t>
        <a:bodyPr/>
        <a:lstStyle/>
        <a:p>
          <a:r>
            <a:rPr lang="en-US" dirty="0" smtClean="0">
              <a:solidFill>
                <a:srgbClr val="273995"/>
              </a:solidFill>
            </a:rPr>
            <a:t>High efficiency, long lifespan, reliable </a:t>
          </a:r>
          <a:endParaRPr lang="en-US" dirty="0">
            <a:solidFill>
              <a:srgbClr val="273995"/>
            </a:solidFill>
          </a:endParaRPr>
        </a:p>
      </dgm:t>
    </dgm:pt>
    <dgm:pt modelId="{315F8300-FFA4-4CB3-A03C-B1AD8E96177D}" type="parTrans" cxnId="{4475A2C0-B485-40CA-A8A4-461E3B555F94}">
      <dgm:prSet/>
      <dgm:spPr/>
      <dgm:t>
        <a:bodyPr/>
        <a:lstStyle/>
        <a:p>
          <a:endParaRPr lang="en-US"/>
        </a:p>
      </dgm:t>
    </dgm:pt>
    <dgm:pt modelId="{A8016FB8-B36F-4D1F-A180-5258E9031667}" type="sibTrans" cxnId="{4475A2C0-B485-40CA-A8A4-461E3B555F94}">
      <dgm:prSet/>
      <dgm:spPr/>
      <dgm:t>
        <a:bodyPr/>
        <a:lstStyle/>
        <a:p>
          <a:endParaRPr lang="en-US"/>
        </a:p>
      </dgm:t>
    </dgm:pt>
    <dgm:pt modelId="{B8337FBB-D898-45B3-83D2-B077BA419D3C}">
      <dgm:prSet phldrT="[Text]"/>
      <dgm:spPr>
        <a:ln w="3175">
          <a:noFill/>
        </a:ln>
      </dgm:spPr>
      <dgm:t>
        <a:bodyPr/>
        <a:lstStyle/>
        <a:p>
          <a:r>
            <a:rPr lang="en-US" dirty="0" smtClean="0">
              <a:solidFill>
                <a:srgbClr val="273995"/>
              </a:solidFill>
            </a:rPr>
            <a:t>Simple to manufacture</a:t>
          </a:r>
          <a:endParaRPr lang="en-US" dirty="0">
            <a:solidFill>
              <a:srgbClr val="273995"/>
            </a:solidFill>
          </a:endParaRPr>
        </a:p>
      </dgm:t>
    </dgm:pt>
    <dgm:pt modelId="{DC540CA3-FC2E-4761-BED8-5D38A9D72C90}" type="parTrans" cxnId="{52CCAEAF-8646-4E1F-A8AF-EC2C43613C78}">
      <dgm:prSet/>
      <dgm:spPr/>
      <dgm:t>
        <a:bodyPr/>
        <a:lstStyle/>
        <a:p>
          <a:endParaRPr lang="en-US"/>
        </a:p>
      </dgm:t>
    </dgm:pt>
    <dgm:pt modelId="{FC3070F3-1018-437F-B598-E9B5D2874C92}" type="sibTrans" cxnId="{52CCAEAF-8646-4E1F-A8AF-EC2C43613C78}">
      <dgm:prSet/>
      <dgm:spPr/>
      <dgm:t>
        <a:bodyPr/>
        <a:lstStyle/>
        <a:p>
          <a:endParaRPr lang="en-US"/>
        </a:p>
      </dgm:t>
    </dgm:pt>
    <dgm:pt modelId="{0A9849BE-A976-4DA6-8309-93178F553FB8}">
      <dgm:prSet phldrT="[Text]"/>
      <dgm:spPr>
        <a:ln w="3175">
          <a:noFill/>
        </a:ln>
      </dgm:spPr>
      <dgm:t>
        <a:bodyPr/>
        <a:lstStyle/>
        <a:p>
          <a:r>
            <a:rPr lang="en-US" dirty="0" smtClean="0">
              <a:solidFill>
                <a:srgbClr val="273995"/>
              </a:solidFill>
            </a:rPr>
            <a:t>No moving parts</a:t>
          </a:r>
          <a:endParaRPr lang="en-US" dirty="0">
            <a:solidFill>
              <a:srgbClr val="273995"/>
            </a:solidFill>
          </a:endParaRPr>
        </a:p>
      </dgm:t>
    </dgm:pt>
    <dgm:pt modelId="{CAB24E60-1A15-466D-91F0-F1304B0232EB}" type="parTrans" cxnId="{7974364B-65E6-488A-96A9-F1EDA03379C2}">
      <dgm:prSet/>
      <dgm:spPr/>
      <dgm:t>
        <a:bodyPr/>
        <a:lstStyle/>
        <a:p>
          <a:endParaRPr lang="en-US"/>
        </a:p>
      </dgm:t>
    </dgm:pt>
    <dgm:pt modelId="{855A254F-1403-4D85-9FD3-5C03FBF4E2C0}" type="sibTrans" cxnId="{7974364B-65E6-488A-96A9-F1EDA03379C2}">
      <dgm:prSet/>
      <dgm:spPr/>
      <dgm:t>
        <a:bodyPr/>
        <a:lstStyle/>
        <a:p>
          <a:endParaRPr lang="en-US"/>
        </a:p>
      </dgm:t>
    </dgm:pt>
    <dgm:pt modelId="{DC360A7A-6687-49F6-9523-F59E24C578C4}">
      <dgm:prSet phldrT="[Text]"/>
      <dgm:spPr>
        <a:ln w="3175">
          <a:solidFill>
            <a:schemeClr val="bg1"/>
          </a:solidFill>
        </a:ln>
      </dgm:spPr>
      <dgm:t>
        <a:bodyPr/>
        <a:lstStyle/>
        <a:p>
          <a:r>
            <a:rPr lang="en-US" dirty="0" smtClean="0">
              <a:solidFill>
                <a:srgbClr val="273995"/>
              </a:solidFill>
            </a:rPr>
            <a:t>Formerly Liquid Metal Battery Corporation</a:t>
          </a:r>
          <a:endParaRPr lang="en-US" dirty="0">
            <a:solidFill>
              <a:srgbClr val="273995"/>
            </a:solidFill>
          </a:endParaRPr>
        </a:p>
      </dgm:t>
    </dgm:pt>
    <dgm:pt modelId="{4185BF3B-B5A5-49F9-BDF9-27711A089668}" type="parTrans" cxnId="{AFF36549-1E0E-437E-BB95-EA6A3E0BD64F}">
      <dgm:prSet/>
      <dgm:spPr/>
      <dgm:t>
        <a:bodyPr/>
        <a:lstStyle/>
        <a:p>
          <a:endParaRPr lang="en-US"/>
        </a:p>
      </dgm:t>
    </dgm:pt>
    <dgm:pt modelId="{3844E1BC-BB8F-4AE6-B42C-A09DE76131CD}" type="sibTrans" cxnId="{AFF36549-1E0E-437E-BB95-EA6A3E0BD64F}">
      <dgm:prSet/>
      <dgm:spPr/>
      <dgm:t>
        <a:bodyPr/>
        <a:lstStyle/>
        <a:p>
          <a:endParaRPr lang="en-US"/>
        </a:p>
      </dgm:t>
    </dgm:pt>
    <dgm:pt modelId="{DFF55515-58E1-47B9-B351-55F3691B2545}">
      <dgm:prSet phldrT="[Text]"/>
      <dgm:spPr>
        <a:ln w="3175">
          <a:noFill/>
        </a:ln>
      </dgm:spPr>
      <dgm:t>
        <a:bodyPr/>
        <a:lstStyle/>
        <a:p>
          <a:r>
            <a:rPr lang="en-US" dirty="0" smtClean="0">
              <a:solidFill>
                <a:srgbClr val="273995"/>
              </a:solidFill>
            </a:rPr>
            <a:t>No subsidies required</a:t>
          </a:r>
          <a:endParaRPr lang="en-US" dirty="0">
            <a:solidFill>
              <a:srgbClr val="273995"/>
            </a:solidFill>
          </a:endParaRPr>
        </a:p>
      </dgm:t>
    </dgm:pt>
    <dgm:pt modelId="{203344E4-B3AC-4CBD-8F8D-09ED3D14E68D}" type="parTrans" cxnId="{0E741BD0-80C6-483F-B8FF-138E658CBFD2}">
      <dgm:prSet/>
      <dgm:spPr/>
      <dgm:t>
        <a:bodyPr/>
        <a:lstStyle/>
        <a:p>
          <a:endParaRPr lang="en-US"/>
        </a:p>
      </dgm:t>
    </dgm:pt>
    <dgm:pt modelId="{974B0718-DDB7-4BD9-8B44-373408EEACA4}" type="sibTrans" cxnId="{0E741BD0-80C6-483F-B8FF-138E658CBFD2}">
      <dgm:prSet/>
      <dgm:spPr/>
      <dgm:t>
        <a:bodyPr/>
        <a:lstStyle/>
        <a:p>
          <a:endParaRPr lang="en-US"/>
        </a:p>
      </dgm:t>
    </dgm:pt>
    <dgm:pt modelId="{5B068A07-A63D-4FD1-8629-B8C953E35705}" type="pres">
      <dgm:prSet presAssocID="{FEBE1A27-B030-41D8-B612-EA67BFB43FE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2FC60D-6A69-4175-BB43-0FC403F4C59A}" type="pres">
      <dgm:prSet presAssocID="{3ABF8F16-EF58-474E-8BE8-CBFF016B5FC0}" presName="comp" presStyleCnt="0"/>
      <dgm:spPr/>
    </dgm:pt>
    <dgm:pt modelId="{9E14F300-76F1-422F-82D0-622A109FCDF8}" type="pres">
      <dgm:prSet presAssocID="{3ABF8F16-EF58-474E-8BE8-CBFF016B5FC0}" presName="box" presStyleLbl="node1" presStyleIdx="0" presStyleCnt="5"/>
      <dgm:spPr/>
      <dgm:t>
        <a:bodyPr/>
        <a:lstStyle/>
        <a:p>
          <a:endParaRPr lang="en-US"/>
        </a:p>
      </dgm:t>
    </dgm:pt>
    <dgm:pt modelId="{24F2F9EA-073A-480E-95F6-AB6379D170A3}" type="pres">
      <dgm:prSet presAssocID="{3ABF8F16-EF58-474E-8BE8-CBFF016B5FC0}" presName="img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6350">
          <a:solidFill>
            <a:schemeClr val="bg1">
              <a:lumMod val="65000"/>
            </a:schemeClr>
          </a:solidFill>
        </a:ln>
      </dgm:spPr>
      <dgm:t>
        <a:bodyPr/>
        <a:lstStyle/>
        <a:p>
          <a:endParaRPr lang="en-US"/>
        </a:p>
      </dgm:t>
    </dgm:pt>
    <dgm:pt modelId="{075A6C6D-67D9-4B89-AD93-FB8936E44FEA}" type="pres">
      <dgm:prSet presAssocID="{3ABF8F16-EF58-474E-8BE8-CBFF016B5FC0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0DF323-D273-4BF6-9278-06E6D4B23E94}" type="pres">
      <dgm:prSet presAssocID="{4976494E-6018-45DE-8660-D0CE0EB074C2}" presName="spacer" presStyleCnt="0"/>
      <dgm:spPr/>
    </dgm:pt>
    <dgm:pt modelId="{DFECCE95-FAEC-4A40-99C1-C19A97765D71}" type="pres">
      <dgm:prSet presAssocID="{027E1D95-2702-4E9B-A14E-AF0802196ADA}" presName="comp" presStyleCnt="0"/>
      <dgm:spPr/>
    </dgm:pt>
    <dgm:pt modelId="{49A5FBF0-E0BB-40A6-842B-3AF39CD25DB1}" type="pres">
      <dgm:prSet presAssocID="{027E1D95-2702-4E9B-A14E-AF0802196ADA}" presName="box" presStyleLbl="node1" presStyleIdx="1" presStyleCnt="5"/>
      <dgm:spPr/>
      <dgm:t>
        <a:bodyPr/>
        <a:lstStyle/>
        <a:p>
          <a:endParaRPr lang="en-US"/>
        </a:p>
      </dgm:t>
    </dgm:pt>
    <dgm:pt modelId="{DB956AB4-5E27-43BD-AF46-57E216D001C6}" type="pres">
      <dgm:prSet presAssocID="{027E1D95-2702-4E9B-A14E-AF0802196ADA}" presName="img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  <a:ln w="6350">
          <a:solidFill>
            <a:schemeClr val="bg1">
              <a:lumMod val="65000"/>
            </a:schemeClr>
          </a:solidFill>
        </a:ln>
      </dgm:spPr>
      <dgm:t>
        <a:bodyPr/>
        <a:lstStyle/>
        <a:p>
          <a:endParaRPr lang="en-US"/>
        </a:p>
      </dgm:t>
    </dgm:pt>
    <dgm:pt modelId="{527E50A0-31A5-42E8-816B-923293AADCB8}" type="pres">
      <dgm:prSet presAssocID="{027E1D95-2702-4E9B-A14E-AF0802196ADA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6D1831-352E-48A0-A35A-CE15D3F1131D}" type="pres">
      <dgm:prSet presAssocID="{61F3EF14-201A-4AA8-9A0E-03271A29696C}" presName="spacer" presStyleCnt="0"/>
      <dgm:spPr/>
    </dgm:pt>
    <dgm:pt modelId="{D73AD92D-FB38-4CAD-B5AE-D5FEF762B63B}" type="pres">
      <dgm:prSet presAssocID="{5C9F6D11-A789-46D0-B8C7-0D1FFD1BB379}" presName="comp" presStyleCnt="0"/>
      <dgm:spPr/>
    </dgm:pt>
    <dgm:pt modelId="{1741F37B-401D-4179-A6EB-EC414D8696EF}" type="pres">
      <dgm:prSet presAssocID="{5C9F6D11-A789-46D0-B8C7-0D1FFD1BB379}" presName="box" presStyleLbl="node1" presStyleIdx="2" presStyleCnt="5"/>
      <dgm:spPr/>
      <dgm:t>
        <a:bodyPr/>
        <a:lstStyle/>
        <a:p>
          <a:endParaRPr lang="en-US"/>
        </a:p>
      </dgm:t>
    </dgm:pt>
    <dgm:pt modelId="{CFA87295-321E-4D57-BD57-83FBF78AAC3E}" type="pres">
      <dgm:prSet presAssocID="{5C9F6D11-A789-46D0-B8C7-0D1FFD1BB379}" presName="img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  <a:ln w="6350">
          <a:solidFill>
            <a:schemeClr val="bg1">
              <a:lumMod val="65000"/>
            </a:schemeClr>
          </a:solidFill>
        </a:ln>
      </dgm:spPr>
      <dgm:t>
        <a:bodyPr/>
        <a:lstStyle/>
        <a:p>
          <a:endParaRPr lang="en-US"/>
        </a:p>
      </dgm:t>
    </dgm:pt>
    <dgm:pt modelId="{9B56AC3E-CB73-4292-A0C4-B6E38786B0B8}" type="pres">
      <dgm:prSet presAssocID="{5C9F6D11-A789-46D0-B8C7-0D1FFD1BB379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4B706C-7C66-4B66-9A6A-EE98D93A5B04}" type="pres">
      <dgm:prSet presAssocID="{115B0681-56E0-407C-88C0-39976150E180}" presName="spacer" presStyleCnt="0"/>
      <dgm:spPr/>
    </dgm:pt>
    <dgm:pt modelId="{1C27D47D-293B-4779-880B-3517ACA35492}" type="pres">
      <dgm:prSet presAssocID="{31FB08E6-3F14-40C0-BC85-B5532F2ADC4B}" presName="comp" presStyleCnt="0"/>
      <dgm:spPr/>
    </dgm:pt>
    <dgm:pt modelId="{89D86174-BE75-49BF-8840-262EB1BA4CBF}" type="pres">
      <dgm:prSet presAssocID="{31FB08E6-3F14-40C0-BC85-B5532F2ADC4B}" presName="box" presStyleLbl="node1" presStyleIdx="3" presStyleCnt="5"/>
      <dgm:spPr/>
      <dgm:t>
        <a:bodyPr/>
        <a:lstStyle/>
        <a:p>
          <a:endParaRPr lang="en-US"/>
        </a:p>
      </dgm:t>
    </dgm:pt>
    <dgm:pt modelId="{24FAF352-BB59-425A-B575-EA8260D27AA1}" type="pres">
      <dgm:prSet presAssocID="{31FB08E6-3F14-40C0-BC85-B5532F2ADC4B}" presName="img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  <a:ln w="6350">
          <a:solidFill>
            <a:schemeClr val="bg1">
              <a:lumMod val="65000"/>
            </a:schemeClr>
          </a:solidFill>
        </a:ln>
      </dgm:spPr>
      <dgm:t>
        <a:bodyPr/>
        <a:lstStyle/>
        <a:p>
          <a:endParaRPr lang="en-US"/>
        </a:p>
      </dgm:t>
    </dgm:pt>
    <dgm:pt modelId="{A76E947A-5406-40FF-B702-6173E5B05FFC}" type="pres">
      <dgm:prSet presAssocID="{31FB08E6-3F14-40C0-BC85-B5532F2ADC4B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C5C5C6-3E6E-4965-A903-DE330AB5C4D8}" type="pres">
      <dgm:prSet presAssocID="{ECBF09B7-BB45-42E6-B907-720991DBC613}" presName="spacer" presStyleCnt="0"/>
      <dgm:spPr/>
    </dgm:pt>
    <dgm:pt modelId="{840A97A9-4BEB-47D2-8478-8E93CB435B68}" type="pres">
      <dgm:prSet presAssocID="{340ADC90-5E87-4504-8184-78682B856938}" presName="comp" presStyleCnt="0"/>
      <dgm:spPr/>
    </dgm:pt>
    <dgm:pt modelId="{F8A81535-FE70-440E-8A76-DE32178E6F55}" type="pres">
      <dgm:prSet presAssocID="{340ADC90-5E87-4504-8184-78682B856938}" presName="box" presStyleLbl="node1" presStyleIdx="4" presStyleCnt="5"/>
      <dgm:spPr/>
      <dgm:t>
        <a:bodyPr/>
        <a:lstStyle/>
        <a:p>
          <a:endParaRPr lang="en-US"/>
        </a:p>
      </dgm:t>
    </dgm:pt>
    <dgm:pt modelId="{3313F0A2-8E0C-45D8-97D6-C0B1C5130290}" type="pres">
      <dgm:prSet presAssocID="{340ADC90-5E87-4504-8184-78682B856938}" presName="img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  <a:ln w="6350">
          <a:solidFill>
            <a:schemeClr val="bg1">
              <a:lumMod val="65000"/>
            </a:schemeClr>
          </a:solidFill>
        </a:ln>
      </dgm:spPr>
      <dgm:t>
        <a:bodyPr/>
        <a:lstStyle/>
        <a:p>
          <a:endParaRPr lang="en-US"/>
        </a:p>
      </dgm:t>
    </dgm:pt>
    <dgm:pt modelId="{87F021ED-6C4B-4BE1-9FA1-0A6A3CEBF571}" type="pres">
      <dgm:prSet presAssocID="{340ADC90-5E87-4504-8184-78682B856938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974364B-65E6-488A-96A9-F1EDA03379C2}" srcId="{5C9F6D11-A789-46D0-B8C7-0D1FFD1BB379}" destId="{0A9849BE-A976-4DA6-8309-93178F553FB8}" srcOrd="3" destOrd="0" parTransId="{CAB24E60-1A15-466D-91F0-F1304B0232EB}" sibTransId="{855A254F-1403-4D85-9FD3-5C03FBF4E2C0}"/>
    <dgm:cxn modelId="{720BD3D7-F392-4048-B22E-5D67A021C188}" type="presOf" srcId="{774D578F-11BF-4B02-B976-46C2391DE8E6}" destId="{075A6C6D-67D9-4B89-AD93-FB8936E44FEA}" srcOrd="1" destOrd="2" presId="urn:microsoft.com/office/officeart/2005/8/layout/vList4#1"/>
    <dgm:cxn modelId="{7AE821EA-1D1E-4650-966D-E3A8B1B0FD39}" srcId="{3ABF8F16-EF58-474E-8BE8-CBFF016B5FC0}" destId="{146D3EFC-EC92-4CA5-BD75-D0BB8F64B36D}" srcOrd="0" destOrd="0" parTransId="{9A11D474-D8B9-4F79-B43B-E031CD449AF8}" sibTransId="{C45D87CE-2891-4352-9DD1-D06BC52750C2}"/>
    <dgm:cxn modelId="{11CCB2DD-5545-481B-9B4A-FD985B453146}" type="presOf" srcId="{254D9846-EF1D-4791-A078-194A1A537974}" destId="{A76E947A-5406-40FF-B702-6173E5B05FFC}" srcOrd="1" destOrd="1" presId="urn:microsoft.com/office/officeart/2005/8/layout/vList4#1"/>
    <dgm:cxn modelId="{588E2163-CD99-4B25-AACB-25C5D2B14568}" type="presOf" srcId="{027E1D95-2702-4E9B-A14E-AF0802196ADA}" destId="{49A5FBF0-E0BB-40A6-842B-3AF39CD25DB1}" srcOrd="0" destOrd="0" presId="urn:microsoft.com/office/officeart/2005/8/layout/vList4#1"/>
    <dgm:cxn modelId="{2145006A-E7DB-4BEB-AF81-2D3C2EABCE6F}" type="presOf" srcId="{8E0C6AC6-023A-48EA-B13A-03F80D5D9F14}" destId="{9E14F300-76F1-422F-82D0-622A109FCDF8}" srcOrd="0" destOrd="3" presId="urn:microsoft.com/office/officeart/2005/8/layout/vList4#1"/>
    <dgm:cxn modelId="{4C424E11-6E74-49BB-B22E-850ACE103DD8}" type="presOf" srcId="{8E0C6AC6-023A-48EA-B13A-03F80D5D9F14}" destId="{075A6C6D-67D9-4B89-AD93-FB8936E44FEA}" srcOrd="1" destOrd="3" presId="urn:microsoft.com/office/officeart/2005/8/layout/vList4#1"/>
    <dgm:cxn modelId="{DE5967E4-6373-45D4-9CCD-404C704C870F}" type="presOf" srcId="{DFF55515-58E1-47B9-B351-55F3691B2545}" destId="{527E50A0-31A5-42E8-816B-923293AADCB8}" srcOrd="1" destOrd="2" presId="urn:microsoft.com/office/officeart/2005/8/layout/vList4#1"/>
    <dgm:cxn modelId="{E0C78F11-8F28-4F0C-A0AA-4912B4568751}" type="presOf" srcId="{67A750E8-FC47-4442-AE89-5CCCDA1E6A91}" destId="{87F021ED-6C4B-4BE1-9FA1-0A6A3CEBF571}" srcOrd="1" destOrd="1" presId="urn:microsoft.com/office/officeart/2005/8/layout/vList4#1"/>
    <dgm:cxn modelId="{60005C38-5320-45CD-9549-CF82A4437640}" type="presOf" srcId="{254D9846-EF1D-4791-A078-194A1A537974}" destId="{89D86174-BE75-49BF-8840-262EB1BA4CBF}" srcOrd="0" destOrd="1" presId="urn:microsoft.com/office/officeart/2005/8/layout/vList4#1"/>
    <dgm:cxn modelId="{4475A2C0-B485-40CA-A8A4-461E3B555F94}" srcId="{5C9F6D11-A789-46D0-B8C7-0D1FFD1BB379}" destId="{2FF8FF6A-FDF4-4310-AF4A-A357F5966207}" srcOrd="1" destOrd="0" parTransId="{315F8300-FFA4-4CB3-A03C-B1AD8E96177D}" sibTransId="{A8016FB8-B36F-4D1F-A180-5258E9031667}"/>
    <dgm:cxn modelId="{95A59A8B-96FA-4C62-88EB-A32217261E49}" type="presOf" srcId="{AD793C6C-33C4-464F-89B5-3E2B0B40813F}" destId="{A76E947A-5406-40FF-B702-6173E5B05FFC}" srcOrd="1" destOrd="2" presId="urn:microsoft.com/office/officeart/2005/8/layout/vList4#1"/>
    <dgm:cxn modelId="{821B0C63-116D-4C03-8D48-8FA5E03803E7}" srcId="{31FB08E6-3F14-40C0-BC85-B5532F2ADC4B}" destId="{A5BD353A-1CE5-4A89-9F99-C0AAA612A557}" srcOrd="2" destOrd="0" parTransId="{48CE98CB-BFC3-4126-AC2C-BDF9ACD300C3}" sibTransId="{300351E6-98E9-4C3D-9CFF-690BD8EFDD80}"/>
    <dgm:cxn modelId="{88AC57A7-3A12-4C43-B682-2EEB292F24FE}" type="presOf" srcId="{A5BD353A-1CE5-4A89-9F99-C0AAA612A557}" destId="{89D86174-BE75-49BF-8840-262EB1BA4CBF}" srcOrd="0" destOrd="3" presId="urn:microsoft.com/office/officeart/2005/8/layout/vList4#1"/>
    <dgm:cxn modelId="{18EFB512-7FE4-4125-990F-6D74391529C5}" type="presOf" srcId="{DFF55515-58E1-47B9-B351-55F3691B2545}" destId="{49A5FBF0-E0BB-40A6-842B-3AF39CD25DB1}" srcOrd="0" destOrd="2" presId="urn:microsoft.com/office/officeart/2005/8/layout/vList4#1"/>
    <dgm:cxn modelId="{005F681D-C5CC-40EC-9125-3FCD30A905B7}" srcId="{5C9F6D11-A789-46D0-B8C7-0D1FFD1BB379}" destId="{80A11DD1-852E-4677-8EE2-14D24908282A}" srcOrd="0" destOrd="0" parTransId="{12399E58-9467-45D5-8495-5A96D3E3F029}" sibTransId="{C72D13A1-A02A-4B6A-B2EF-5F25D3E4E967}"/>
    <dgm:cxn modelId="{7CE8DAD6-941A-4194-8196-E8500238779D}" type="presOf" srcId="{F846B7C1-52E7-4A97-900D-FB95EA10BB1C}" destId="{87F021ED-6C4B-4BE1-9FA1-0A6A3CEBF571}" srcOrd="1" destOrd="2" presId="urn:microsoft.com/office/officeart/2005/8/layout/vList4#1"/>
    <dgm:cxn modelId="{7081F2A8-CA56-4FFE-94D2-54175FF68CB7}" type="presOf" srcId="{DC360A7A-6687-49F6-9523-F59E24C578C4}" destId="{9E14F300-76F1-422F-82D0-622A109FCDF8}" srcOrd="0" destOrd="4" presId="urn:microsoft.com/office/officeart/2005/8/layout/vList4#1"/>
    <dgm:cxn modelId="{584FE26D-F2F5-4635-9FC3-B70635912110}" type="presOf" srcId="{5C9F6D11-A789-46D0-B8C7-0D1FFD1BB379}" destId="{1741F37B-401D-4179-A6EB-EC414D8696EF}" srcOrd="0" destOrd="0" presId="urn:microsoft.com/office/officeart/2005/8/layout/vList4#1"/>
    <dgm:cxn modelId="{2826A89D-BF48-4CB1-A698-3039CDC4BBC2}" type="presOf" srcId="{67A750E8-FC47-4442-AE89-5CCCDA1E6A91}" destId="{F8A81535-FE70-440E-8A76-DE32178E6F55}" srcOrd="0" destOrd="1" presId="urn:microsoft.com/office/officeart/2005/8/layout/vList4#1"/>
    <dgm:cxn modelId="{EB3286C3-AE00-40C6-B58D-17327A0366C7}" srcId="{31FB08E6-3F14-40C0-BC85-B5532F2ADC4B}" destId="{AD793C6C-33C4-464F-89B5-3E2B0B40813F}" srcOrd="1" destOrd="0" parTransId="{D6AE724D-D456-4C37-9B51-1B8A462048AF}" sibTransId="{4F1B10AA-ABA2-4D96-8F61-0D9298ED0CAE}"/>
    <dgm:cxn modelId="{397A4829-41AF-4942-941A-94A73C92BEF2}" srcId="{FEBE1A27-B030-41D8-B612-EA67BFB43FE1}" destId="{3ABF8F16-EF58-474E-8BE8-CBFF016B5FC0}" srcOrd="0" destOrd="0" parTransId="{BD6D8EA9-A655-47EA-9D17-2D62705F21F7}" sibTransId="{4976494E-6018-45DE-8660-D0CE0EB074C2}"/>
    <dgm:cxn modelId="{AFF36549-1E0E-437E-BB95-EA6A3E0BD64F}" srcId="{3ABF8F16-EF58-474E-8BE8-CBFF016B5FC0}" destId="{DC360A7A-6687-49F6-9523-F59E24C578C4}" srcOrd="3" destOrd="0" parTransId="{4185BF3B-B5A5-49F9-BDF9-27711A089668}" sibTransId="{3844E1BC-BB8F-4AE6-B42C-A09DE76131CD}"/>
    <dgm:cxn modelId="{8E90B7EE-0512-4E52-8297-261903F28415}" type="presOf" srcId="{0970761B-F4A5-4D57-8378-17C65CAF4002}" destId="{A76E947A-5406-40FF-B702-6173E5B05FFC}" srcOrd="1" destOrd="4" presId="urn:microsoft.com/office/officeart/2005/8/layout/vList4#1"/>
    <dgm:cxn modelId="{5F69D124-21D1-499F-8DBE-F248673DD25A}" type="presOf" srcId="{3ABF8F16-EF58-474E-8BE8-CBFF016B5FC0}" destId="{075A6C6D-67D9-4B89-AD93-FB8936E44FEA}" srcOrd="1" destOrd="0" presId="urn:microsoft.com/office/officeart/2005/8/layout/vList4#1"/>
    <dgm:cxn modelId="{BE8D84D7-7A75-412B-A34D-27005D7A1128}" type="presOf" srcId="{62960B78-DE6F-4983-82D7-1FF1F023F9D2}" destId="{49A5FBF0-E0BB-40A6-842B-3AF39CD25DB1}" srcOrd="0" destOrd="4" presId="urn:microsoft.com/office/officeart/2005/8/layout/vList4#1"/>
    <dgm:cxn modelId="{273003D3-749F-422E-8534-109D285F6BDF}" srcId="{31FB08E6-3F14-40C0-BC85-B5532F2ADC4B}" destId="{254D9846-EF1D-4791-A078-194A1A537974}" srcOrd="0" destOrd="0" parTransId="{270BA262-EAFF-4758-8EE5-756A4176C103}" sibTransId="{0290D3A3-F31E-49EA-8D72-20AC17E17CB4}"/>
    <dgm:cxn modelId="{02C1D3DE-AF2D-4805-AA4C-33C3E523AA48}" srcId="{FEBE1A27-B030-41D8-B612-EA67BFB43FE1}" destId="{31FB08E6-3F14-40C0-BC85-B5532F2ADC4B}" srcOrd="3" destOrd="0" parTransId="{0C01C8D8-EC0A-46D6-9F3A-FD4ECA666EF3}" sibTransId="{ECBF09B7-BB45-42E6-B907-720991DBC613}"/>
    <dgm:cxn modelId="{AA5C7A03-8913-4C1D-B804-10FEE219CAFF}" type="presOf" srcId="{F846B7C1-52E7-4A97-900D-FB95EA10BB1C}" destId="{F8A81535-FE70-440E-8A76-DE32178E6F55}" srcOrd="0" destOrd="2" presId="urn:microsoft.com/office/officeart/2005/8/layout/vList4#1"/>
    <dgm:cxn modelId="{48505333-2F5E-4023-BF74-7EF6AB31DDC9}" srcId="{FEBE1A27-B030-41D8-B612-EA67BFB43FE1}" destId="{340ADC90-5E87-4504-8184-78682B856938}" srcOrd="4" destOrd="0" parTransId="{09CDAF59-8E96-4C29-AFFB-0A13BEEE2FE6}" sibTransId="{21D9F43F-9E36-421C-8F80-3A120B9194FC}"/>
    <dgm:cxn modelId="{2817C0A7-890A-4F74-9DC1-0595E21BC50E}" type="presOf" srcId="{1F37025D-F38D-486C-8F2E-9995E5CD60E9}" destId="{1741F37B-401D-4179-A6EB-EC414D8696EF}" srcOrd="0" destOrd="3" presId="urn:microsoft.com/office/officeart/2005/8/layout/vList4#1"/>
    <dgm:cxn modelId="{0D4847FE-1B7B-40A9-ADB1-8696242F2903}" type="presOf" srcId="{0970761B-F4A5-4D57-8378-17C65CAF4002}" destId="{89D86174-BE75-49BF-8840-262EB1BA4CBF}" srcOrd="0" destOrd="4" presId="urn:microsoft.com/office/officeart/2005/8/layout/vList4#1"/>
    <dgm:cxn modelId="{E08FEC8F-4363-4FEF-9519-BEDA688A7192}" type="presOf" srcId="{340ADC90-5E87-4504-8184-78682B856938}" destId="{F8A81535-FE70-440E-8A76-DE32178E6F55}" srcOrd="0" destOrd="0" presId="urn:microsoft.com/office/officeart/2005/8/layout/vList4#1"/>
    <dgm:cxn modelId="{C7BC0887-CE3D-46D0-8A0E-9D6F168E48A3}" type="presOf" srcId="{1F37025D-F38D-486C-8F2E-9995E5CD60E9}" destId="{9B56AC3E-CB73-4292-A0C4-B6E38786B0B8}" srcOrd="1" destOrd="3" presId="urn:microsoft.com/office/officeart/2005/8/layout/vList4#1"/>
    <dgm:cxn modelId="{7342C778-CBF0-48E6-A941-5FAEEB0AC191}" type="presOf" srcId="{31FB08E6-3F14-40C0-BC85-B5532F2ADC4B}" destId="{89D86174-BE75-49BF-8840-262EB1BA4CBF}" srcOrd="0" destOrd="0" presId="urn:microsoft.com/office/officeart/2005/8/layout/vList4#1"/>
    <dgm:cxn modelId="{1F5E4E3B-EFD5-4B7D-A651-3EE580518AFC}" type="presOf" srcId="{3ABF8F16-EF58-474E-8BE8-CBFF016B5FC0}" destId="{9E14F300-76F1-422F-82D0-622A109FCDF8}" srcOrd="0" destOrd="0" presId="urn:microsoft.com/office/officeart/2005/8/layout/vList4#1"/>
    <dgm:cxn modelId="{E94F1F19-FDC9-4E2B-BDFE-1C3FE3B34AC7}" srcId="{027E1D95-2702-4E9B-A14E-AF0802196ADA}" destId="{62960B78-DE6F-4983-82D7-1FF1F023F9D2}" srcOrd="3" destOrd="0" parTransId="{AE180783-90AE-4254-82E0-18BF9772ED27}" sibTransId="{D3EC39E0-AFDC-4C09-9808-20EEBC386771}"/>
    <dgm:cxn modelId="{C79AE506-834A-4629-BFD8-D0B62A79DEC1}" type="presOf" srcId="{027E1D95-2702-4E9B-A14E-AF0802196ADA}" destId="{527E50A0-31A5-42E8-816B-923293AADCB8}" srcOrd="1" destOrd="0" presId="urn:microsoft.com/office/officeart/2005/8/layout/vList4#1"/>
    <dgm:cxn modelId="{AD4BC8A3-5D9B-48F2-8FF8-E535415FCD00}" type="presOf" srcId="{31FB08E6-3F14-40C0-BC85-B5532F2ADC4B}" destId="{A76E947A-5406-40FF-B702-6173E5B05FFC}" srcOrd="1" destOrd="0" presId="urn:microsoft.com/office/officeart/2005/8/layout/vList4#1"/>
    <dgm:cxn modelId="{839B662A-1730-4E33-962B-871588FC92C2}" type="presOf" srcId="{2FF8FF6A-FDF4-4310-AF4A-A357F5966207}" destId="{1741F37B-401D-4179-A6EB-EC414D8696EF}" srcOrd="0" destOrd="2" presId="urn:microsoft.com/office/officeart/2005/8/layout/vList4#1"/>
    <dgm:cxn modelId="{B802D2A9-95C2-4AF9-AACE-3693B3745526}" type="presOf" srcId="{B8337FBB-D898-45B3-83D2-B077BA419D3C}" destId="{49A5FBF0-E0BB-40A6-842B-3AF39CD25DB1}" srcOrd="0" destOrd="3" presId="urn:microsoft.com/office/officeart/2005/8/layout/vList4#1"/>
    <dgm:cxn modelId="{AD42E6E7-55B4-40C1-99AF-2F717DBBABCE}" type="presOf" srcId="{DC360A7A-6687-49F6-9523-F59E24C578C4}" destId="{075A6C6D-67D9-4B89-AD93-FB8936E44FEA}" srcOrd="1" destOrd="4" presId="urn:microsoft.com/office/officeart/2005/8/layout/vList4#1"/>
    <dgm:cxn modelId="{D4297C5F-4586-4240-A5B6-79F9E00EA528}" type="presOf" srcId="{80A11DD1-852E-4677-8EE2-14D24908282A}" destId="{9B56AC3E-CB73-4292-A0C4-B6E38786B0B8}" srcOrd="1" destOrd="1" presId="urn:microsoft.com/office/officeart/2005/8/layout/vList4#1"/>
    <dgm:cxn modelId="{335DF160-2AAB-4A9B-BB2C-BD932756312F}" type="presOf" srcId="{2FF8FF6A-FDF4-4310-AF4A-A357F5966207}" destId="{9B56AC3E-CB73-4292-A0C4-B6E38786B0B8}" srcOrd="1" destOrd="2" presId="urn:microsoft.com/office/officeart/2005/8/layout/vList4#1"/>
    <dgm:cxn modelId="{0E7996EE-68CF-4759-892D-014405EA5D69}" type="presOf" srcId="{320B5884-F980-4E4E-84F6-6A6DF2C37B03}" destId="{527E50A0-31A5-42E8-816B-923293AADCB8}" srcOrd="1" destOrd="1" presId="urn:microsoft.com/office/officeart/2005/8/layout/vList4#1"/>
    <dgm:cxn modelId="{8D9708E7-566C-4303-A0A0-1AE4C9B59D2A}" type="presOf" srcId="{146D3EFC-EC92-4CA5-BD75-D0BB8F64B36D}" destId="{075A6C6D-67D9-4B89-AD93-FB8936E44FEA}" srcOrd="1" destOrd="1" presId="urn:microsoft.com/office/officeart/2005/8/layout/vList4#1"/>
    <dgm:cxn modelId="{0E741BD0-80C6-483F-B8FF-138E658CBFD2}" srcId="{027E1D95-2702-4E9B-A14E-AF0802196ADA}" destId="{DFF55515-58E1-47B9-B351-55F3691B2545}" srcOrd="1" destOrd="0" parTransId="{203344E4-B3AC-4CBD-8F8D-09ED3D14E68D}" sibTransId="{974B0718-DDB7-4BD9-8B44-373408EEACA4}"/>
    <dgm:cxn modelId="{8F4F6706-DF77-4F56-8783-002F84034799}" srcId="{340ADC90-5E87-4504-8184-78682B856938}" destId="{F846B7C1-52E7-4A97-900D-FB95EA10BB1C}" srcOrd="1" destOrd="0" parTransId="{754F4525-9F5B-40B5-BA06-65B5AE4E6FE1}" sibTransId="{C1F05035-0FB5-4555-8D44-EE84776CE374}"/>
    <dgm:cxn modelId="{8940ADFB-3732-4176-80A8-B77CA2E8EDDF}" srcId="{340ADC90-5E87-4504-8184-78682B856938}" destId="{67A750E8-FC47-4442-AE89-5CCCDA1E6A91}" srcOrd="0" destOrd="0" parTransId="{2AC5E76C-9066-468C-97BF-C10AB470B27D}" sibTransId="{8B53325F-F174-4625-A79B-BA236F6C2724}"/>
    <dgm:cxn modelId="{AE3A6F2E-F0B5-47DF-87AF-CEA6F1C4CEFA}" srcId="{3ABF8F16-EF58-474E-8BE8-CBFF016B5FC0}" destId="{774D578F-11BF-4B02-B976-46C2391DE8E6}" srcOrd="1" destOrd="0" parTransId="{F8D7326B-75CF-4FE1-89FB-82F70D122C87}" sibTransId="{7C87431D-C511-4124-9932-353B7D19D7D8}"/>
    <dgm:cxn modelId="{AC7374AB-EAC5-42A6-8382-17765F055628}" type="presOf" srcId="{FEBE1A27-B030-41D8-B612-EA67BFB43FE1}" destId="{5B068A07-A63D-4FD1-8629-B8C953E35705}" srcOrd="0" destOrd="0" presId="urn:microsoft.com/office/officeart/2005/8/layout/vList4#1"/>
    <dgm:cxn modelId="{A37CAEEA-1D63-4A89-A5FB-0FCE3403D20C}" type="presOf" srcId="{5C9F6D11-A789-46D0-B8C7-0D1FFD1BB379}" destId="{9B56AC3E-CB73-4292-A0C4-B6E38786B0B8}" srcOrd="1" destOrd="0" presId="urn:microsoft.com/office/officeart/2005/8/layout/vList4#1"/>
    <dgm:cxn modelId="{8993FDB5-F255-481A-9643-08ECACADB958}" type="presOf" srcId="{0A9849BE-A976-4DA6-8309-93178F553FB8}" destId="{9B56AC3E-CB73-4292-A0C4-B6E38786B0B8}" srcOrd="1" destOrd="4" presId="urn:microsoft.com/office/officeart/2005/8/layout/vList4#1"/>
    <dgm:cxn modelId="{A7598041-0BF0-4074-B326-205EC6F327B0}" type="presOf" srcId="{AD793C6C-33C4-464F-89B5-3E2B0B40813F}" destId="{89D86174-BE75-49BF-8840-262EB1BA4CBF}" srcOrd="0" destOrd="2" presId="urn:microsoft.com/office/officeart/2005/8/layout/vList4#1"/>
    <dgm:cxn modelId="{92D6B40A-3CF0-4DAC-99D4-4D9EE71AFBF2}" type="presOf" srcId="{A5BD353A-1CE5-4A89-9F99-C0AAA612A557}" destId="{A76E947A-5406-40FF-B702-6173E5B05FFC}" srcOrd="1" destOrd="3" presId="urn:microsoft.com/office/officeart/2005/8/layout/vList4#1"/>
    <dgm:cxn modelId="{0A62D1D7-1466-4B2D-A38E-79D1211078A1}" type="presOf" srcId="{62960B78-DE6F-4983-82D7-1FF1F023F9D2}" destId="{527E50A0-31A5-42E8-816B-923293AADCB8}" srcOrd="1" destOrd="4" presId="urn:microsoft.com/office/officeart/2005/8/layout/vList4#1"/>
    <dgm:cxn modelId="{D8CDDD3F-D9A7-4DD4-8D31-A0722E7AADD1}" type="presOf" srcId="{146D3EFC-EC92-4CA5-BD75-D0BB8F64B36D}" destId="{9E14F300-76F1-422F-82D0-622A109FCDF8}" srcOrd="0" destOrd="1" presId="urn:microsoft.com/office/officeart/2005/8/layout/vList4#1"/>
    <dgm:cxn modelId="{52CCAEAF-8646-4E1F-A8AF-EC2C43613C78}" srcId="{027E1D95-2702-4E9B-A14E-AF0802196ADA}" destId="{B8337FBB-D898-45B3-83D2-B077BA419D3C}" srcOrd="2" destOrd="0" parTransId="{DC540CA3-FC2E-4761-BED8-5D38A9D72C90}" sibTransId="{FC3070F3-1018-437F-B598-E9B5D2874C92}"/>
    <dgm:cxn modelId="{35047BBF-000A-4AD3-8771-F01218876E83}" srcId="{31FB08E6-3F14-40C0-BC85-B5532F2ADC4B}" destId="{0970761B-F4A5-4D57-8378-17C65CAF4002}" srcOrd="3" destOrd="0" parTransId="{097D4ECE-D321-4EC1-AAAB-C48EC37A6070}" sibTransId="{19761703-4DD2-4DB9-91FD-2AB6D21D11B3}"/>
    <dgm:cxn modelId="{32665310-68A3-481C-8939-6FAB0B014928}" srcId="{5C9F6D11-A789-46D0-B8C7-0D1FFD1BB379}" destId="{1F37025D-F38D-486C-8F2E-9995E5CD60E9}" srcOrd="2" destOrd="0" parTransId="{6FF04E44-DE0D-4933-84E7-0FC75A24AAD9}" sibTransId="{57C6FBD5-FD7E-49E1-9720-301663B2DA20}"/>
    <dgm:cxn modelId="{1262EA6B-7E5C-4E43-B109-3A6A30178895}" type="presOf" srcId="{340ADC90-5E87-4504-8184-78682B856938}" destId="{87F021ED-6C4B-4BE1-9FA1-0A6A3CEBF571}" srcOrd="1" destOrd="0" presId="urn:microsoft.com/office/officeart/2005/8/layout/vList4#1"/>
    <dgm:cxn modelId="{7DF2E63F-FECA-4B94-8813-EB89DFD1EA90}" type="presOf" srcId="{0A9849BE-A976-4DA6-8309-93178F553FB8}" destId="{1741F37B-401D-4179-A6EB-EC414D8696EF}" srcOrd="0" destOrd="4" presId="urn:microsoft.com/office/officeart/2005/8/layout/vList4#1"/>
    <dgm:cxn modelId="{693E65D1-3679-4B09-BF9D-4BAC015888C3}" srcId="{FEBE1A27-B030-41D8-B612-EA67BFB43FE1}" destId="{5C9F6D11-A789-46D0-B8C7-0D1FFD1BB379}" srcOrd="2" destOrd="0" parTransId="{B1885AC8-0CC4-476B-9F37-0EC80B3D0FA9}" sibTransId="{115B0681-56E0-407C-88C0-39976150E180}"/>
    <dgm:cxn modelId="{418BFBE3-A1F3-4999-92AA-3D537E98C560}" srcId="{3ABF8F16-EF58-474E-8BE8-CBFF016B5FC0}" destId="{8E0C6AC6-023A-48EA-B13A-03F80D5D9F14}" srcOrd="2" destOrd="0" parTransId="{95E74A1F-8892-4E91-93B7-7E66954AE85B}" sibTransId="{326E7DD6-B49F-442A-95C4-1C3DD0440307}"/>
    <dgm:cxn modelId="{0B707934-86CE-4D59-B22D-4F8712CF5143}" type="presOf" srcId="{B8337FBB-D898-45B3-83D2-B077BA419D3C}" destId="{527E50A0-31A5-42E8-816B-923293AADCB8}" srcOrd="1" destOrd="3" presId="urn:microsoft.com/office/officeart/2005/8/layout/vList4#1"/>
    <dgm:cxn modelId="{9B2FC503-C98F-4E6A-B610-AA572B0068B8}" type="presOf" srcId="{774D578F-11BF-4B02-B976-46C2391DE8E6}" destId="{9E14F300-76F1-422F-82D0-622A109FCDF8}" srcOrd="0" destOrd="2" presId="urn:microsoft.com/office/officeart/2005/8/layout/vList4#1"/>
    <dgm:cxn modelId="{51C4D8AB-0E83-4630-8E70-4CB0C445284D}" srcId="{027E1D95-2702-4E9B-A14E-AF0802196ADA}" destId="{320B5884-F980-4E4E-84F6-6A6DF2C37B03}" srcOrd="0" destOrd="0" parTransId="{A0669E8E-0494-4F65-AD0A-D74DB08567A0}" sibTransId="{F9762C9A-694C-4BD1-AD68-1BFC7C83CFB0}"/>
    <dgm:cxn modelId="{E59877ED-0BD1-4B12-AE73-E06E7A3C998E}" srcId="{FEBE1A27-B030-41D8-B612-EA67BFB43FE1}" destId="{027E1D95-2702-4E9B-A14E-AF0802196ADA}" srcOrd="1" destOrd="0" parTransId="{67A116C8-3AD3-44A2-BC27-E2ED8990BEB3}" sibTransId="{61F3EF14-201A-4AA8-9A0E-03271A29696C}"/>
    <dgm:cxn modelId="{CCCD339A-75F2-449B-ADDB-CF2B687B3005}" type="presOf" srcId="{320B5884-F980-4E4E-84F6-6A6DF2C37B03}" destId="{49A5FBF0-E0BB-40A6-842B-3AF39CD25DB1}" srcOrd="0" destOrd="1" presId="urn:microsoft.com/office/officeart/2005/8/layout/vList4#1"/>
    <dgm:cxn modelId="{5F547D6E-9CC9-4E43-A8E3-C0509F36F93E}" type="presOf" srcId="{80A11DD1-852E-4677-8EE2-14D24908282A}" destId="{1741F37B-401D-4179-A6EB-EC414D8696EF}" srcOrd="0" destOrd="1" presId="urn:microsoft.com/office/officeart/2005/8/layout/vList4#1"/>
    <dgm:cxn modelId="{1A594A5C-9E96-437D-980A-BFDCA953CCF5}" type="presParOf" srcId="{5B068A07-A63D-4FD1-8629-B8C953E35705}" destId="{472FC60D-6A69-4175-BB43-0FC403F4C59A}" srcOrd="0" destOrd="0" presId="urn:microsoft.com/office/officeart/2005/8/layout/vList4#1"/>
    <dgm:cxn modelId="{BC73E580-BB42-49DD-BA44-6E872AFD501B}" type="presParOf" srcId="{472FC60D-6A69-4175-BB43-0FC403F4C59A}" destId="{9E14F300-76F1-422F-82D0-622A109FCDF8}" srcOrd="0" destOrd="0" presId="urn:microsoft.com/office/officeart/2005/8/layout/vList4#1"/>
    <dgm:cxn modelId="{5CDB3FF1-DA96-42E9-9D49-85D5370931A4}" type="presParOf" srcId="{472FC60D-6A69-4175-BB43-0FC403F4C59A}" destId="{24F2F9EA-073A-480E-95F6-AB6379D170A3}" srcOrd="1" destOrd="0" presId="urn:microsoft.com/office/officeart/2005/8/layout/vList4#1"/>
    <dgm:cxn modelId="{518A251C-057F-4A48-99EA-3BC8AC66E00C}" type="presParOf" srcId="{472FC60D-6A69-4175-BB43-0FC403F4C59A}" destId="{075A6C6D-67D9-4B89-AD93-FB8936E44FEA}" srcOrd="2" destOrd="0" presId="urn:microsoft.com/office/officeart/2005/8/layout/vList4#1"/>
    <dgm:cxn modelId="{08D4861C-7162-464C-A516-7D685DBE6144}" type="presParOf" srcId="{5B068A07-A63D-4FD1-8629-B8C953E35705}" destId="{8A0DF323-D273-4BF6-9278-06E6D4B23E94}" srcOrd="1" destOrd="0" presId="urn:microsoft.com/office/officeart/2005/8/layout/vList4#1"/>
    <dgm:cxn modelId="{D3ED1387-5F08-4E8A-A95D-EAD66FD8D48E}" type="presParOf" srcId="{5B068A07-A63D-4FD1-8629-B8C953E35705}" destId="{DFECCE95-FAEC-4A40-99C1-C19A97765D71}" srcOrd="2" destOrd="0" presId="urn:microsoft.com/office/officeart/2005/8/layout/vList4#1"/>
    <dgm:cxn modelId="{EE2613EA-3741-40D8-A467-3ADB47495211}" type="presParOf" srcId="{DFECCE95-FAEC-4A40-99C1-C19A97765D71}" destId="{49A5FBF0-E0BB-40A6-842B-3AF39CD25DB1}" srcOrd="0" destOrd="0" presId="urn:microsoft.com/office/officeart/2005/8/layout/vList4#1"/>
    <dgm:cxn modelId="{F98290F0-E0CE-4454-8E85-027564784899}" type="presParOf" srcId="{DFECCE95-FAEC-4A40-99C1-C19A97765D71}" destId="{DB956AB4-5E27-43BD-AF46-57E216D001C6}" srcOrd="1" destOrd="0" presId="urn:microsoft.com/office/officeart/2005/8/layout/vList4#1"/>
    <dgm:cxn modelId="{D0FFA794-3D5F-4501-BF1E-CE2191D87E2F}" type="presParOf" srcId="{DFECCE95-FAEC-4A40-99C1-C19A97765D71}" destId="{527E50A0-31A5-42E8-816B-923293AADCB8}" srcOrd="2" destOrd="0" presId="urn:microsoft.com/office/officeart/2005/8/layout/vList4#1"/>
    <dgm:cxn modelId="{40957436-2C53-4D14-B8D0-20B5B7136FE3}" type="presParOf" srcId="{5B068A07-A63D-4FD1-8629-B8C953E35705}" destId="{736D1831-352E-48A0-A35A-CE15D3F1131D}" srcOrd="3" destOrd="0" presId="urn:microsoft.com/office/officeart/2005/8/layout/vList4#1"/>
    <dgm:cxn modelId="{ACC45D54-FAF7-4C8D-9A71-E63CC660106A}" type="presParOf" srcId="{5B068A07-A63D-4FD1-8629-B8C953E35705}" destId="{D73AD92D-FB38-4CAD-B5AE-D5FEF762B63B}" srcOrd="4" destOrd="0" presId="urn:microsoft.com/office/officeart/2005/8/layout/vList4#1"/>
    <dgm:cxn modelId="{0B5B3925-B9EA-4868-8FDC-0AA98C793FF2}" type="presParOf" srcId="{D73AD92D-FB38-4CAD-B5AE-D5FEF762B63B}" destId="{1741F37B-401D-4179-A6EB-EC414D8696EF}" srcOrd="0" destOrd="0" presId="urn:microsoft.com/office/officeart/2005/8/layout/vList4#1"/>
    <dgm:cxn modelId="{01969087-46A1-4EFB-A2DA-35AB997BFC55}" type="presParOf" srcId="{D73AD92D-FB38-4CAD-B5AE-D5FEF762B63B}" destId="{CFA87295-321E-4D57-BD57-83FBF78AAC3E}" srcOrd="1" destOrd="0" presId="urn:microsoft.com/office/officeart/2005/8/layout/vList4#1"/>
    <dgm:cxn modelId="{B39ACE33-2214-4756-B893-D8D15E7B16C2}" type="presParOf" srcId="{D73AD92D-FB38-4CAD-B5AE-D5FEF762B63B}" destId="{9B56AC3E-CB73-4292-A0C4-B6E38786B0B8}" srcOrd="2" destOrd="0" presId="urn:microsoft.com/office/officeart/2005/8/layout/vList4#1"/>
    <dgm:cxn modelId="{A1082E9C-49B1-4837-974B-F4A90501F2CC}" type="presParOf" srcId="{5B068A07-A63D-4FD1-8629-B8C953E35705}" destId="{864B706C-7C66-4B66-9A6A-EE98D93A5B04}" srcOrd="5" destOrd="0" presId="urn:microsoft.com/office/officeart/2005/8/layout/vList4#1"/>
    <dgm:cxn modelId="{E063951F-CA86-4CD7-8956-5E5E44DCF5C4}" type="presParOf" srcId="{5B068A07-A63D-4FD1-8629-B8C953E35705}" destId="{1C27D47D-293B-4779-880B-3517ACA35492}" srcOrd="6" destOrd="0" presId="urn:microsoft.com/office/officeart/2005/8/layout/vList4#1"/>
    <dgm:cxn modelId="{ECD77C5C-305B-4236-BE93-31AD4C71C8EE}" type="presParOf" srcId="{1C27D47D-293B-4779-880B-3517ACA35492}" destId="{89D86174-BE75-49BF-8840-262EB1BA4CBF}" srcOrd="0" destOrd="0" presId="urn:microsoft.com/office/officeart/2005/8/layout/vList4#1"/>
    <dgm:cxn modelId="{82DDC3B9-1630-4522-A16C-F1B95FA39A21}" type="presParOf" srcId="{1C27D47D-293B-4779-880B-3517ACA35492}" destId="{24FAF352-BB59-425A-B575-EA8260D27AA1}" srcOrd="1" destOrd="0" presId="urn:microsoft.com/office/officeart/2005/8/layout/vList4#1"/>
    <dgm:cxn modelId="{16D8738A-1D9C-4CEE-BCEB-3E9CC2EF83A4}" type="presParOf" srcId="{1C27D47D-293B-4779-880B-3517ACA35492}" destId="{A76E947A-5406-40FF-B702-6173E5B05FFC}" srcOrd="2" destOrd="0" presId="urn:microsoft.com/office/officeart/2005/8/layout/vList4#1"/>
    <dgm:cxn modelId="{14A17912-9FFD-40B5-81A6-D88E0ADEF925}" type="presParOf" srcId="{5B068A07-A63D-4FD1-8629-B8C953E35705}" destId="{6DC5C5C6-3E6E-4965-A903-DE330AB5C4D8}" srcOrd="7" destOrd="0" presId="urn:microsoft.com/office/officeart/2005/8/layout/vList4#1"/>
    <dgm:cxn modelId="{CA6ED241-59B9-4E66-B733-47869A6F6337}" type="presParOf" srcId="{5B068A07-A63D-4FD1-8629-B8C953E35705}" destId="{840A97A9-4BEB-47D2-8478-8E93CB435B68}" srcOrd="8" destOrd="0" presId="urn:microsoft.com/office/officeart/2005/8/layout/vList4#1"/>
    <dgm:cxn modelId="{98AE1263-E948-4937-A6E5-7AE02D247C43}" type="presParOf" srcId="{840A97A9-4BEB-47D2-8478-8E93CB435B68}" destId="{F8A81535-FE70-440E-8A76-DE32178E6F55}" srcOrd="0" destOrd="0" presId="urn:microsoft.com/office/officeart/2005/8/layout/vList4#1"/>
    <dgm:cxn modelId="{98633BE7-6B96-427F-82C5-F11B86383305}" type="presParOf" srcId="{840A97A9-4BEB-47D2-8478-8E93CB435B68}" destId="{3313F0A2-8E0C-45D8-97D6-C0B1C5130290}" srcOrd="1" destOrd="0" presId="urn:microsoft.com/office/officeart/2005/8/layout/vList4#1"/>
    <dgm:cxn modelId="{328BF09F-097A-4D4B-9070-1F2180D6EF11}" type="presParOf" srcId="{840A97A9-4BEB-47D2-8478-8E93CB435B68}" destId="{87F021ED-6C4B-4BE1-9FA1-0A6A3CEBF571}" srcOrd="2" destOrd="0" presId="urn:microsoft.com/office/officeart/2005/8/layout/vList4#1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B3E644F-DCFD-4269-9E56-9E3CC9B7AF35}" type="doc">
      <dgm:prSet loTypeId="urn:microsoft.com/office/officeart/2005/8/layout/arrow2" loCatId="process" qsTypeId="urn:microsoft.com/office/officeart/2005/8/quickstyle/simple1" qsCatId="simple" csTypeId="urn:microsoft.com/office/officeart/2005/8/colors/accent2_2" csCatId="accent2" phldr="1"/>
      <dgm:spPr/>
    </dgm:pt>
    <dgm:pt modelId="{601D57C6-9DE0-4185-BCA1-982F9FC2F596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b="1" i="1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Concept Envisioned.</a:t>
          </a:r>
          <a:br>
            <a:rPr lang="en-US" sz="1200" b="1" i="1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</a:br>
          <a:r>
            <a:rPr lang="en-US" sz="1200" dirty="0" err="1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Sadoway’s</a:t>
          </a:r>
          <a:r>
            <a:rPr lang="en-US" sz="120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 40 years of inspiring work on metallurgy and chemistry revealed potential of energy storage at grand scale</a:t>
          </a:r>
          <a:endParaRPr lang="en-US" sz="1200" dirty="0">
            <a:solidFill>
              <a:srgbClr val="273995"/>
            </a:solidFill>
            <a:latin typeface="Arial" pitchFamily="34" charset="0"/>
            <a:cs typeface="Arial" pitchFamily="34" charset="0"/>
          </a:endParaRPr>
        </a:p>
      </dgm:t>
    </dgm:pt>
    <dgm:pt modelId="{24AF7D4E-BB2A-44F4-8D02-0FF0958B3053}" type="parTrans" cxnId="{DA432ADD-DCED-4DEE-9638-6958B81B4F50}">
      <dgm:prSet/>
      <dgm:spPr/>
      <dgm:t>
        <a:bodyPr/>
        <a:lstStyle/>
        <a:p>
          <a:endParaRPr lang="en-US"/>
        </a:p>
      </dgm:t>
    </dgm:pt>
    <dgm:pt modelId="{07B192E2-DA47-46EC-A5CB-2995F1D7DF99}" type="sibTrans" cxnId="{DA432ADD-DCED-4DEE-9638-6958B81B4F50}">
      <dgm:prSet/>
      <dgm:spPr/>
      <dgm:t>
        <a:bodyPr/>
        <a:lstStyle/>
        <a:p>
          <a:endParaRPr lang="en-US"/>
        </a:p>
      </dgm:t>
    </dgm:pt>
    <dgm:pt modelId="{A0D11356-B607-4BF9-A9E5-C69CB7FCBDAB}">
      <dgm:prSet phldrT="[Text]" custT="1"/>
      <dgm:spPr/>
      <dgm:t>
        <a:bodyPr/>
        <a:lstStyle/>
        <a:p>
          <a:pPr>
            <a:lnSpc>
              <a:spcPct val="90000"/>
            </a:lnSpc>
          </a:pPr>
          <a:r>
            <a:rPr lang="en-US" sz="1200" b="1" i="1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Concept Advanced.</a:t>
          </a:r>
        </a:p>
        <a:p>
          <a:pPr>
            <a:lnSpc>
              <a:spcPct val="100000"/>
            </a:lnSpc>
          </a:pPr>
          <a:r>
            <a:rPr lang="en-US" sz="120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Bradwell research (MS 2006, PhD 2010)</a:t>
          </a:r>
          <a:endParaRPr lang="en-US" sz="1200" b="1" i="1" dirty="0">
            <a:solidFill>
              <a:srgbClr val="273995"/>
            </a:solidFill>
            <a:latin typeface="Arial" pitchFamily="34" charset="0"/>
            <a:cs typeface="Arial" pitchFamily="34" charset="0"/>
          </a:endParaRPr>
        </a:p>
      </dgm:t>
    </dgm:pt>
    <dgm:pt modelId="{120FBDB8-7422-42ED-9CB1-9C1079A47E62}" type="parTrans" cxnId="{BC9BCBC2-8936-4B65-8068-4988EB3ECB2D}">
      <dgm:prSet/>
      <dgm:spPr/>
      <dgm:t>
        <a:bodyPr/>
        <a:lstStyle/>
        <a:p>
          <a:endParaRPr lang="en-US"/>
        </a:p>
      </dgm:t>
    </dgm:pt>
    <dgm:pt modelId="{AC86E142-4392-4CA9-9179-C6D72A3AA1F8}" type="sibTrans" cxnId="{BC9BCBC2-8936-4B65-8068-4988EB3ECB2D}">
      <dgm:prSet/>
      <dgm:spPr/>
      <dgm:t>
        <a:bodyPr/>
        <a:lstStyle/>
        <a:p>
          <a:endParaRPr lang="en-US"/>
        </a:p>
      </dgm:t>
    </dgm:pt>
    <dgm:pt modelId="{8C751FC5-E3FD-4DB7-A222-0D0F21DC645B}">
      <dgm:prSet phldrT="[Text]" custT="1"/>
      <dgm:spPr/>
      <dgm:t>
        <a:bodyPr/>
        <a:lstStyle/>
        <a:p>
          <a:pPr>
            <a:lnSpc>
              <a:spcPct val="90000"/>
            </a:lnSpc>
          </a:pPr>
          <a:r>
            <a:rPr lang="en-US" sz="1200" b="1" i="1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Operating Battery Cells.</a:t>
          </a:r>
          <a:endParaRPr lang="en-US" sz="1200" b="1" i="1" dirty="0">
            <a:solidFill>
              <a:srgbClr val="273995"/>
            </a:solidFill>
            <a:latin typeface="Arial" pitchFamily="34" charset="0"/>
            <a:cs typeface="Arial" pitchFamily="34" charset="0"/>
          </a:endParaRPr>
        </a:p>
      </dgm:t>
    </dgm:pt>
    <dgm:pt modelId="{EA4EE248-D574-4DFB-9362-11574A1C5EC3}" type="parTrans" cxnId="{40FF9569-4095-48BF-B26D-0A02BBE1EC12}">
      <dgm:prSet/>
      <dgm:spPr/>
      <dgm:t>
        <a:bodyPr/>
        <a:lstStyle/>
        <a:p>
          <a:endParaRPr lang="en-US"/>
        </a:p>
      </dgm:t>
    </dgm:pt>
    <dgm:pt modelId="{EA4D04D2-0253-49C0-AD0D-A68A0835A369}" type="sibTrans" cxnId="{40FF9569-4095-48BF-B26D-0A02BBE1EC12}">
      <dgm:prSet/>
      <dgm:spPr/>
      <dgm:t>
        <a:bodyPr/>
        <a:lstStyle/>
        <a:p>
          <a:endParaRPr lang="en-US"/>
        </a:p>
      </dgm:t>
    </dgm:pt>
    <dgm:pt modelId="{F339F894-2186-42F7-B1E9-54BBADCCECA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Research funding from </a:t>
          </a:r>
          <a:r>
            <a:rPr lang="en-US" sz="1200" b="0" i="0" dirty="0" err="1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Deshpande</a:t>
          </a:r>
          <a:r>
            <a:rPr lang="en-US" sz="1200" b="0" i="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 Center, </a:t>
          </a:r>
          <a:r>
            <a:rPr lang="en-US" sz="1200" b="0" i="0" dirty="0" err="1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Chesonis</a:t>
          </a:r>
          <a:r>
            <a:rPr lang="en-US" sz="1200" b="0" i="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 Family Foundation, Total and ARPA-E</a:t>
          </a:r>
          <a:endParaRPr lang="en-US" sz="1200" dirty="0">
            <a:solidFill>
              <a:srgbClr val="273995"/>
            </a:solidFill>
            <a:latin typeface="Arial" pitchFamily="34" charset="0"/>
            <a:cs typeface="Arial" pitchFamily="34" charset="0"/>
          </a:endParaRPr>
        </a:p>
      </dgm:t>
    </dgm:pt>
    <dgm:pt modelId="{D2D4ACFC-D11C-449C-9886-52C5CF0BEF4F}" type="parTrans" cxnId="{6E512508-AD0B-4FC2-BF71-B3085F9140FA}">
      <dgm:prSet/>
      <dgm:spPr/>
      <dgm:t>
        <a:bodyPr/>
        <a:lstStyle/>
        <a:p>
          <a:endParaRPr lang="en-US"/>
        </a:p>
      </dgm:t>
    </dgm:pt>
    <dgm:pt modelId="{6A8A7B0A-C85E-4D1B-A991-CCFF6C4F8620}" type="sibTrans" cxnId="{6E512508-AD0B-4FC2-BF71-B3085F9140FA}">
      <dgm:prSet/>
      <dgm:spPr/>
      <dgm:t>
        <a:bodyPr/>
        <a:lstStyle/>
        <a:p>
          <a:endParaRPr lang="en-US"/>
        </a:p>
      </dgm:t>
    </dgm:pt>
    <dgm:pt modelId="{A102C802-7918-468C-9FC7-5FE1D122F2C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b="1" i="1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Company Formed.</a:t>
          </a:r>
          <a:endParaRPr lang="en-US" sz="1200" b="1" i="1" dirty="0">
            <a:solidFill>
              <a:srgbClr val="273995"/>
            </a:solidFill>
            <a:latin typeface="Arial" pitchFamily="34" charset="0"/>
            <a:cs typeface="Arial" pitchFamily="34" charset="0"/>
          </a:endParaRPr>
        </a:p>
      </dgm:t>
    </dgm:pt>
    <dgm:pt modelId="{F85EBDB4-37A1-401D-8935-6A069A98E203}" type="parTrans" cxnId="{735391D6-6FFB-4394-95AB-049CFC90AA85}">
      <dgm:prSet/>
      <dgm:spPr/>
      <dgm:t>
        <a:bodyPr/>
        <a:lstStyle/>
        <a:p>
          <a:endParaRPr lang="en-US"/>
        </a:p>
      </dgm:t>
    </dgm:pt>
    <dgm:pt modelId="{D113FC58-8C45-43BA-BDF8-4EC256685336}" type="sibTrans" cxnId="{735391D6-6FFB-4394-95AB-049CFC90AA85}">
      <dgm:prSet/>
      <dgm:spPr/>
      <dgm:t>
        <a:bodyPr/>
        <a:lstStyle/>
        <a:p>
          <a:endParaRPr lang="en-US"/>
        </a:p>
      </dgm:t>
    </dgm:pt>
    <dgm:pt modelId="{D80459FE-F606-4BEE-810D-9AC7E59F009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b="0" i="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Founded in 2010</a:t>
          </a:r>
          <a:endParaRPr lang="en-US" sz="1200" b="0" i="0" dirty="0">
            <a:solidFill>
              <a:srgbClr val="273995"/>
            </a:solidFill>
            <a:latin typeface="Arial" pitchFamily="34" charset="0"/>
            <a:cs typeface="Arial" pitchFamily="34" charset="0"/>
          </a:endParaRPr>
        </a:p>
      </dgm:t>
    </dgm:pt>
    <dgm:pt modelId="{27FDB591-4437-40B0-A5CF-32541FEDB96E}" type="parTrans" cxnId="{06ED10F8-2E1C-46BB-8AB8-C6FD7BB7BCCD}">
      <dgm:prSet/>
      <dgm:spPr/>
      <dgm:t>
        <a:bodyPr/>
        <a:lstStyle/>
        <a:p>
          <a:endParaRPr lang="en-US"/>
        </a:p>
      </dgm:t>
    </dgm:pt>
    <dgm:pt modelId="{528DA90F-31F4-4993-9274-7ACEF2BBE71C}" type="sibTrans" cxnId="{06ED10F8-2E1C-46BB-8AB8-C6FD7BB7BCCD}">
      <dgm:prSet/>
      <dgm:spPr/>
      <dgm:t>
        <a:bodyPr/>
        <a:lstStyle/>
        <a:p>
          <a:endParaRPr lang="en-US"/>
        </a:p>
      </dgm:t>
    </dgm:pt>
    <dgm:pt modelId="{4242C9B3-1792-433F-BF15-38E3C8AB133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Performance breakthroughs</a:t>
          </a:r>
          <a:endParaRPr lang="en-US" sz="1200" dirty="0">
            <a:solidFill>
              <a:srgbClr val="273995"/>
            </a:solidFill>
            <a:latin typeface="Arial" pitchFamily="34" charset="0"/>
            <a:cs typeface="Arial" pitchFamily="34" charset="0"/>
          </a:endParaRPr>
        </a:p>
      </dgm:t>
    </dgm:pt>
    <dgm:pt modelId="{769FA1E0-5D42-40BE-9868-8A7BF662AB5E}" type="parTrans" cxnId="{D86C6FD6-1D24-404A-BFB4-8D74BA2416E8}">
      <dgm:prSet/>
      <dgm:spPr/>
      <dgm:t>
        <a:bodyPr/>
        <a:lstStyle/>
        <a:p>
          <a:endParaRPr lang="en-US"/>
        </a:p>
      </dgm:t>
    </dgm:pt>
    <dgm:pt modelId="{BBABB347-98E3-46F7-8839-9E9843B8E979}" type="sibTrans" cxnId="{D86C6FD6-1D24-404A-BFB4-8D74BA2416E8}">
      <dgm:prSet/>
      <dgm:spPr/>
      <dgm:t>
        <a:bodyPr/>
        <a:lstStyle/>
        <a:p>
          <a:endParaRPr lang="en-US"/>
        </a:p>
      </dgm:t>
    </dgm:pt>
    <dgm:pt modelId="{FD798BC9-68D6-48CE-8C06-3599DCEDE13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b="0" i="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Team: 22 FTEs currently and expanding</a:t>
          </a:r>
          <a:endParaRPr lang="en-US" sz="1200" b="0" i="0" dirty="0">
            <a:solidFill>
              <a:srgbClr val="273995"/>
            </a:solidFill>
            <a:latin typeface="Arial" pitchFamily="34" charset="0"/>
            <a:cs typeface="Arial" pitchFamily="34" charset="0"/>
          </a:endParaRPr>
        </a:p>
      </dgm:t>
    </dgm:pt>
    <dgm:pt modelId="{6845FA5F-3ACB-412B-BDDB-02FC5E1A3573}" type="parTrans" cxnId="{ABC472DA-A6D1-46EA-8C04-C2B526759D42}">
      <dgm:prSet/>
      <dgm:spPr/>
      <dgm:t>
        <a:bodyPr/>
        <a:lstStyle/>
        <a:p>
          <a:endParaRPr lang="en-US"/>
        </a:p>
      </dgm:t>
    </dgm:pt>
    <dgm:pt modelId="{98584147-B356-417C-A657-25DFC71E665E}" type="sibTrans" cxnId="{ABC472DA-A6D1-46EA-8C04-C2B526759D42}">
      <dgm:prSet/>
      <dgm:spPr/>
      <dgm:t>
        <a:bodyPr/>
        <a:lstStyle/>
        <a:p>
          <a:endParaRPr lang="en-US"/>
        </a:p>
      </dgm:t>
    </dgm:pt>
    <dgm:pt modelId="{43265368-8322-4A1F-AF1F-D69538E2F0C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b="0" i="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Building working cells in operating lab and managing to a development plan</a:t>
          </a:r>
          <a:endParaRPr lang="en-US" sz="1200" b="0" i="0" dirty="0">
            <a:solidFill>
              <a:srgbClr val="273995"/>
            </a:solidFill>
            <a:latin typeface="Arial" pitchFamily="34" charset="0"/>
            <a:cs typeface="Arial" pitchFamily="34" charset="0"/>
          </a:endParaRPr>
        </a:p>
      </dgm:t>
    </dgm:pt>
    <dgm:pt modelId="{18AC0A5A-4509-4A25-A746-44F74B739B95}" type="parTrans" cxnId="{933B7A75-6AEA-479F-95FD-4AE07348BA93}">
      <dgm:prSet/>
      <dgm:spPr/>
      <dgm:t>
        <a:bodyPr/>
        <a:lstStyle/>
        <a:p>
          <a:endParaRPr lang="en-US"/>
        </a:p>
      </dgm:t>
    </dgm:pt>
    <dgm:pt modelId="{98058238-88F4-4D99-972B-21BB61EF7BCE}" type="sibTrans" cxnId="{933B7A75-6AEA-479F-95FD-4AE07348BA93}">
      <dgm:prSet/>
      <dgm:spPr/>
      <dgm:t>
        <a:bodyPr/>
        <a:lstStyle/>
        <a:p>
          <a:endParaRPr lang="en-US"/>
        </a:p>
      </dgm:t>
    </dgm:pt>
    <dgm:pt modelId="{9B440BDB-E2DE-4C98-AEB5-CBEC6E83CBB4}">
      <dgm:prSet custT="1"/>
      <dgm:spPr/>
      <dgm:t>
        <a:bodyPr/>
        <a:lstStyle/>
        <a:p>
          <a:endParaRPr lang="en-US" sz="1600" b="1" i="1" dirty="0" smtClean="0">
            <a:latin typeface="Arial" pitchFamily="34" charset="0"/>
            <a:cs typeface="Arial" pitchFamily="34" charset="0"/>
          </a:endParaRPr>
        </a:p>
      </dgm:t>
    </dgm:pt>
    <dgm:pt modelId="{EE11EC94-C977-4B57-B520-00D0A3A1D144}" type="parTrans" cxnId="{0521E4BB-9E08-4130-AA92-5D34A3027165}">
      <dgm:prSet/>
      <dgm:spPr/>
      <dgm:t>
        <a:bodyPr/>
        <a:lstStyle/>
        <a:p>
          <a:endParaRPr lang="en-US"/>
        </a:p>
      </dgm:t>
    </dgm:pt>
    <dgm:pt modelId="{3A246C88-AD24-4083-80A1-B43817080C32}" type="sibTrans" cxnId="{0521E4BB-9E08-4130-AA92-5D34A3027165}">
      <dgm:prSet/>
      <dgm:spPr/>
      <dgm:t>
        <a:bodyPr/>
        <a:lstStyle/>
        <a:p>
          <a:endParaRPr lang="en-US"/>
        </a:p>
      </dgm:t>
    </dgm:pt>
    <dgm:pt modelId="{222B7A6E-CEF0-4804-9C6E-A56F8487A10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b="0" i="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Identifying commercialization acceleration opportunities</a:t>
          </a:r>
          <a:endParaRPr lang="en-US" sz="1200" b="0" i="0" dirty="0">
            <a:solidFill>
              <a:srgbClr val="273995"/>
            </a:solidFill>
            <a:latin typeface="Arial" pitchFamily="34" charset="0"/>
            <a:cs typeface="Arial" pitchFamily="34" charset="0"/>
          </a:endParaRPr>
        </a:p>
      </dgm:t>
    </dgm:pt>
    <dgm:pt modelId="{C72C6A03-4108-4F7D-91E8-6D026C97CA65}" type="parTrans" cxnId="{090AE3FF-E9D4-4331-B303-49F54F438853}">
      <dgm:prSet/>
      <dgm:spPr/>
      <dgm:t>
        <a:bodyPr/>
        <a:lstStyle/>
        <a:p>
          <a:endParaRPr lang="en-US"/>
        </a:p>
      </dgm:t>
    </dgm:pt>
    <dgm:pt modelId="{F0135135-7702-4EBB-9842-459799FF90FD}" type="sibTrans" cxnId="{090AE3FF-E9D4-4331-B303-49F54F438853}">
      <dgm:prSet/>
      <dgm:spPr/>
      <dgm:t>
        <a:bodyPr/>
        <a:lstStyle/>
        <a:p>
          <a:endParaRPr lang="en-US"/>
        </a:p>
      </dgm:t>
    </dgm:pt>
    <dgm:pt modelId="{6807AB9A-3748-4546-9706-A0E1B830419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b="0" i="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Funding from Khosla Ventures, Bill Gates and Total</a:t>
          </a:r>
          <a:endParaRPr lang="en-US" sz="1200" b="0" i="0" dirty="0">
            <a:solidFill>
              <a:srgbClr val="273995"/>
            </a:solidFill>
            <a:latin typeface="Arial" pitchFamily="34" charset="0"/>
            <a:cs typeface="Arial" pitchFamily="34" charset="0"/>
          </a:endParaRPr>
        </a:p>
      </dgm:t>
    </dgm:pt>
    <dgm:pt modelId="{2ED55F25-6B3F-4282-B8A7-0AA0B220658E}" type="parTrans" cxnId="{3D2AC40C-FFE7-49BF-AAD0-92183D20963B}">
      <dgm:prSet/>
      <dgm:spPr/>
      <dgm:t>
        <a:bodyPr/>
        <a:lstStyle/>
        <a:p>
          <a:endParaRPr lang="en-US"/>
        </a:p>
      </dgm:t>
    </dgm:pt>
    <dgm:pt modelId="{378BD972-1391-4B9B-849E-5B93701212DE}" type="sibTrans" cxnId="{3D2AC40C-FFE7-49BF-AAD0-92183D20963B}">
      <dgm:prSet/>
      <dgm:spPr/>
      <dgm:t>
        <a:bodyPr/>
        <a:lstStyle/>
        <a:p>
          <a:endParaRPr lang="en-US"/>
        </a:p>
      </dgm:t>
    </dgm:pt>
    <dgm:pt modelId="{020371E9-5BBE-478E-9C1E-06D1E5B04A86}" type="pres">
      <dgm:prSet presAssocID="{BB3E644F-DCFD-4269-9E56-9E3CC9B7AF35}" presName="arrowDiagram" presStyleCnt="0">
        <dgm:presLayoutVars>
          <dgm:chMax val="5"/>
          <dgm:dir/>
          <dgm:resizeHandles val="exact"/>
        </dgm:presLayoutVars>
      </dgm:prSet>
      <dgm:spPr/>
    </dgm:pt>
    <dgm:pt modelId="{0F489683-2ABD-4174-A5A3-9C8EE9D2065F}" type="pres">
      <dgm:prSet presAssocID="{BB3E644F-DCFD-4269-9E56-9E3CC9B7AF35}" presName="arrow" presStyleLbl="bgShp" presStyleIdx="0" presStyleCn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1"/>
          </a:solidFill>
        </a:ln>
      </dgm:spPr>
    </dgm:pt>
    <dgm:pt modelId="{118095EA-7340-48FC-956F-CDC556EC009B}" type="pres">
      <dgm:prSet presAssocID="{BB3E644F-DCFD-4269-9E56-9E3CC9B7AF35}" presName="arrowDiagram5" presStyleCnt="0"/>
      <dgm:spPr/>
    </dgm:pt>
    <dgm:pt modelId="{DEB6030B-A6B1-44A5-A6A1-5BF2147E7364}" type="pres">
      <dgm:prSet presAssocID="{601D57C6-9DE0-4185-BCA1-982F9FC2F596}" presName="bullet5a" presStyleLbl="node1" presStyleIdx="0" presStyleCnt="5"/>
      <dgm:spPr/>
    </dgm:pt>
    <dgm:pt modelId="{A10EA9EC-36AA-4EB7-84C4-13A5EBCA76E9}" type="pres">
      <dgm:prSet presAssocID="{601D57C6-9DE0-4185-BCA1-982F9FC2F596}" presName="textBox5a" presStyleLbl="revTx" presStyleIdx="0" presStyleCnt="5" custScaleX="186874" custScaleY="88102" custLinFactNeighborX="-33777" custLinFactNeighborY="59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29D218-AD3D-4632-8BEC-C13F7400543E}" type="pres">
      <dgm:prSet presAssocID="{A0D11356-B607-4BF9-A9E5-C69CB7FCBDAB}" presName="bullet5b" presStyleLbl="node1" presStyleIdx="1" presStyleCnt="5"/>
      <dgm:spPr/>
    </dgm:pt>
    <dgm:pt modelId="{AFEC8C34-B219-493B-9416-BB7FB5D42943}" type="pres">
      <dgm:prSet presAssocID="{A0D11356-B607-4BF9-A9E5-C69CB7FCBDAB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CC7F31-4A9C-4679-8015-51531DA9DC55}" type="pres">
      <dgm:prSet presAssocID="{8C751FC5-E3FD-4DB7-A222-0D0F21DC645B}" presName="bullet5c" presStyleLbl="node1" presStyleIdx="2" presStyleCnt="5"/>
      <dgm:spPr/>
    </dgm:pt>
    <dgm:pt modelId="{55C34656-E037-49B7-8444-789E540DC8A5}" type="pres">
      <dgm:prSet presAssocID="{8C751FC5-E3FD-4DB7-A222-0D0F21DC645B}" presName="textBox5c" presStyleLbl="revTx" presStyleIdx="2" presStyleCnt="5" custScaleX="123043" custScaleY="61776" custLinFactNeighborX="841" custLinFactNeighborY="-106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9F8B4B-85CF-43BB-A012-794B80A15118}" type="pres">
      <dgm:prSet presAssocID="{A102C802-7918-468C-9FC7-5FE1D122F2CA}" presName="bullet5d" presStyleLbl="node1" presStyleIdx="3" presStyleCnt="5"/>
      <dgm:spPr/>
    </dgm:pt>
    <dgm:pt modelId="{D3A08AED-30DE-47A4-8D5E-62FED5A2C43E}" type="pres">
      <dgm:prSet presAssocID="{A102C802-7918-468C-9FC7-5FE1D122F2CA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E6C0DE-B4F9-42CD-82C0-71D5F9F9289A}" type="pres">
      <dgm:prSet presAssocID="{9B440BDB-E2DE-4C98-AEB5-CBEC6E83CBB4}" presName="bullet5e" presStyleLbl="node1" presStyleIdx="4" presStyleCnt="5"/>
      <dgm:spPr/>
    </dgm:pt>
    <dgm:pt modelId="{FD53B7AC-7AB9-4F30-8E6C-8995A0B83720}" type="pres">
      <dgm:prSet presAssocID="{9B440BDB-E2DE-4C98-AEB5-CBEC6E83CBB4}" presName="textBox5e" presStyleLbl="revTx" presStyleIdx="4" presStyleCnt="5" custFlipVert="0" custScaleX="117699" custScaleY="30098" custLinFactNeighborX="13274" custLinFactNeighborY="-477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B83F01-E1B7-4BD0-AB56-3749E196ED5D}" type="presOf" srcId="{D80459FE-F606-4BEE-810D-9AC7E59F009C}" destId="{D3A08AED-30DE-47A4-8D5E-62FED5A2C43E}" srcOrd="0" destOrd="1" presId="urn:microsoft.com/office/officeart/2005/8/layout/arrow2"/>
    <dgm:cxn modelId="{933B7A75-6AEA-479F-95FD-4AE07348BA93}" srcId="{A102C802-7918-468C-9FC7-5FE1D122F2CA}" destId="{43265368-8322-4A1F-AF1F-D69538E2F0CE}" srcOrd="3" destOrd="0" parTransId="{18AC0A5A-4509-4A25-A746-44F74B739B95}" sibTransId="{98058238-88F4-4D99-972B-21BB61EF7BCE}"/>
    <dgm:cxn modelId="{ABC472DA-A6D1-46EA-8C04-C2B526759D42}" srcId="{A102C802-7918-468C-9FC7-5FE1D122F2CA}" destId="{FD798BC9-68D6-48CE-8C06-3599DCEDE134}" srcOrd="2" destOrd="0" parTransId="{6845FA5F-3ACB-412B-BDDB-02FC5E1A3573}" sibTransId="{98584147-B356-417C-A657-25DFC71E665E}"/>
    <dgm:cxn modelId="{6A92E1A4-4E03-446E-9634-E08291E9D89E}" type="presOf" srcId="{8C751FC5-E3FD-4DB7-A222-0D0F21DC645B}" destId="{55C34656-E037-49B7-8444-789E540DC8A5}" srcOrd="0" destOrd="0" presId="urn:microsoft.com/office/officeart/2005/8/layout/arrow2"/>
    <dgm:cxn modelId="{0659B494-8336-4CF8-87DD-2C738170E435}" type="presOf" srcId="{BB3E644F-DCFD-4269-9E56-9E3CC9B7AF35}" destId="{020371E9-5BBE-478E-9C1E-06D1E5B04A86}" srcOrd="0" destOrd="0" presId="urn:microsoft.com/office/officeart/2005/8/layout/arrow2"/>
    <dgm:cxn modelId="{DC135D4C-A0F0-49BA-B8B9-BA198638BA04}" type="presOf" srcId="{FD798BC9-68D6-48CE-8C06-3599DCEDE134}" destId="{D3A08AED-30DE-47A4-8D5E-62FED5A2C43E}" srcOrd="0" destOrd="3" presId="urn:microsoft.com/office/officeart/2005/8/layout/arrow2"/>
    <dgm:cxn modelId="{40FF9569-4095-48BF-B26D-0A02BBE1EC12}" srcId="{BB3E644F-DCFD-4269-9E56-9E3CC9B7AF35}" destId="{8C751FC5-E3FD-4DB7-A222-0D0F21DC645B}" srcOrd="2" destOrd="0" parTransId="{EA4EE248-D574-4DFB-9362-11574A1C5EC3}" sibTransId="{EA4D04D2-0253-49C0-AD0D-A68A0835A369}"/>
    <dgm:cxn modelId="{57DF0429-54F1-4A2F-9B1F-A65CB418199B}" type="presOf" srcId="{A0D11356-B607-4BF9-A9E5-C69CB7FCBDAB}" destId="{AFEC8C34-B219-493B-9416-BB7FB5D42943}" srcOrd="0" destOrd="0" presId="urn:microsoft.com/office/officeart/2005/8/layout/arrow2"/>
    <dgm:cxn modelId="{0F390432-D67B-4AF1-A806-1854E1E3D26A}" type="presOf" srcId="{601D57C6-9DE0-4185-BCA1-982F9FC2F596}" destId="{A10EA9EC-36AA-4EB7-84C4-13A5EBCA76E9}" srcOrd="0" destOrd="0" presId="urn:microsoft.com/office/officeart/2005/8/layout/arrow2"/>
    <dgm:cxn modelId="{99332F12-39DC-402C-9700-CE495020F480}" type="presOf" srcId="{6807AB9A-3748-4546-9706-A0E1B8304191}" destId="{D3A08AED-30DE-47A4-8D5E-62FED5A2C43E}" srcOrd="0" destOrd="2" presId="urn:microsoft.com/office/officeart/2005/8/layout/arrow2"/>
    <dgm:cxn modelId="{BC9BCBC2-8936-4B65-8068-4988EB3ECB2D}" srcId="{BB3E644F-DCFD-4269-9E56-9E3CC9B7AF35}" destId="{A0D11356-B607-4BF9-A9E5-C69CB7FCBDAB}" srcOrd="1" destOrd="0" parTransId="{120FBDB8-7422-42ED-9CB1-9C1079A47E62}" sibTransId="{AC86E142-4392-4CA9-9179-C6D72A3AA1F8}"/>
    <dgm:cxn modelId="{6E512508-AD0B-4FC2-BF71-B3085F9140FA}" srcId="{8C751FC5-E3FD-4DB7-A222-0D0F21DC645B}" destId="{F339F894-2186-42F7-B1E9-54BBADCCECA9}" srcOrd="0" destOrd="0" parTransId="{D2D4ACFC-D11C-449C-9886-52C5CF0BEF4F}" sibTransId="{6A8A7B0A-C85E-4D1B-A991-CCFF6C4F8620}"/>
    <dgm:cxn modelId="{735391D6-6FFB-4394-95AB-049CFC90AA85}" srcId="{BB3E644F-DCFD-4269-9E56-9E3CC9B7AF35}" destId="{A102C802-7918-468C-9FC7-5FE1D122F2CA}" srcOrd="3" destOrd="0" parTransId="{F85EBDB4-37A1-401D-8935-6A069A98E203}" sibTransId="{D113FC58-8C45-43BA-BDF8-4EC256685336}"/>
    <dgm:cxn modelId="{C72CADC4-86B6-4D0C-8BCC-5D18D94E742A}" type="presOf" srcId="{222B7A6E-CEF0-4804-9C6E-A56F8487A108}" destId="{D3A08AED-30DE-47A4-8D5E-62FED5A2C43E}" srcOrd="0" destOrd="5" presId="urn:microsoft.com/office/officeart/2005/8/layout/arrow2"/>
    <dgm:cxn modelId="{090AE3FF-E9D4-4331-B303-49F54F438853}" srcId="{A102C802-7918-468C-9FC7-5FE1D122F2CA}" destId="{222B7A6E-CEF0-4804-9C6E-A56F8487A108}" srcOrd="4" destOrd="0" parTransId="{C72C6A03-4108-4F7D-91E8-6D026C97CA65}" sibTransId="{F0135135-7702-4EBB-9842-459799FF90FD}"/>
    <dgm:cxn modelId="{D86C6FD6-1D24-404A-BFB4-8D74BA2416E8}" srcId="{8C751FC5-E3FD-4DB7-A222-0D0F21DC645B}" destId="{4242C9B3-1792-433F-BF15-38E3C8AB1339}" srcOrd="1" destOrd="0" parTransId="{769FA1E0-5D42-40BE-9868-8A7BF662AB5E}" sibTransId="{BBABB347-98E3-46F7-8839-9E9843B8E979}"/>
    <dgm:cxn modelId="{4F53755B-F490-4FD7-9EB5-CB7B494C31D1}" type="presOf" srcId="{9B440BDB-E2DE-4C98-AEB5-CBEC6E83CBB4}" destId="{FD53B7AC-7AB9-4F30-8E6C-8995A0B83720}" srcOrd="0" destOrd="0" presId="urn:microsoft.com/office/officeart/2005/8/layout/arrow2"/>
    <dgm:cxn modelId="{3D2AC40C-FFE7-49BF-AAD0-92183D20963B}" srcId="{A102C802-7918-468C-9FC7-5FE1D122F2CA}" destId="{6807AB9A-3748-4546-9706-A0E1B8304191}" srcOrd="1" destOrd="0" parTransId="{2ED55F25-6B3F-4282-B8A7-0AA0B220658E}" sibTransId="{378BD972-1391-4B9B-849E-5B93701212DE}"/>
    <dgm:cxn modelId="{53AE49E9-75CE-4562-BA71-414788589216}" type="presOf" srcId="{A102C802-7918-468C-9FC7-5FE1D122F2CA}" destId="{D3A08AED-30DE-47A4-8D5E-62FED5A2C43E}" srcOrd="0" destOrd="0" presId="urn:microsoft.com/office/officeart/2005/8/layout/arrow2"/>
    <dgm:cxn modelId="{F22735F3-5E2B-457F-965D-1776BDE4D72C}" type="presOf" srcId="{43265368-8322-4A1F-AF1F-D69538E2F0CE}" destId="{D3A08AED-30DE-47A4-8D5E-62FED5A2C43E}" srcOrd="0" destOrd="4" presId="urn:microsoft.com/office/officeart/2005/8/layout/arrow2"/>
    <dgm:cxn modelId="{274D832D-E0CF-4E32-AEEF-480540A70604}" type="presOf" srcId="{4242C9B3-1792-433F-BF15-38E3C8AB1339}" destId="{55C34656-E037-49B7-8444-789E540DC8A5}" srcOrd="0" destOrd="2" presId="urn:microsoft.com/office/officeart/2005/8/layout/arrow2"/>
    <dgm:cxn modelId="{DA432ADD-DCED-4DEE-9638-6958B81B4F50}" srcId="{BB3E644F-DCFD-4269-9E56-9E3CC9B7AF35}" destId="{601D57C6-9DE0-4185-BCA1-982F9FC2F596}" srcOrd="0" destOrd="0" parTransId="{24AF7D4E-BB2A-44F4-8D02-0FF0958B3053}" sibTransId="{07B192E2-DA47-46EC-A5CB-2995F1D7DF99}"/>
    <dgm:cxn modelId="{0521E4BB-9E08-4130-AA92-5D34A3027165}" srcId="{BB3E644F-DCFD-4269-9E56-9E3CC9B7AF35}" destId="{9B440BDB-E2DE-4C98-AEB5-CBEC6E83CBB4}" srcOrd="4" destOrd="0" parTransId="{EE11EC94-C977-4B57-B520-00D0A3A1D144}" sibTransId="{3A246C88-AD24-4083-80A1-B43817080C32}"/>
    <dgm:cxn modelId="{6A95587A-962E-4CC3-B677-C98ED7F7CC6B}" type="presOf" srcId="{F339F894-2186-42F7-B1E9-54BBADCCECA9}" destId="{55C34656-E037-49B7-8444-789E540DC8A5}" srcOrd="0" destOrd="1" presId="urn:microsoft.com/office/officeart/2005/8/layout/arrow2"/>
    <dgm:cxn modelId="{06ED10F8-2E1C-46BB-8AB8-C6FD7BB7BCCD}" srcId="{A102C802-7918-468C-9FC7-5FE1D122F2CA}" destId="{D80459FE-F606-4BEE-810D-9AC7E59F009C}" srcOrd="0" destOrd="0" parTransId="{27FDB591-4437-40B0-A5CF-32541FEDB96E}" sibTransId="{528DA90F-31F4-4993-9274-7ACEF2BBE71C}"/>
    <dgm:cxn modelId="{EA98627B-C3F0-4ADF-BFAA-2D0CA3720D5A}" type="presParOf" srcId="{020371E9-5BBE-478E-9C1E-06D1E5B04A86}" destId="{0F489683-2ABD-4174-A5A3-9C8EE9D2065F}" srcOrd="0" destOrd="0" presId="urn:microsoft.com/office/officeart/2005/8/layout/arrow2"/>
    <dgm:cxn modelId="{0330E89D-2B32-4485-A9EB-3273C677D7BF}" type="presParOf" srcId="{020371E9-5BBE-478E-9C1E-06D1E5B04A86}" destId="{118095EA-7340-48FC-956F-CDC556EC009B}" srcOrd="1" destOrd="0" presId="urn:microsoft.com/office/officeart/2005/8/layout/arrow2"/>
    <dgm:cxn modelId="{075463D0-157E-4900-AD88-500481844415}" type="presParOf" srcId="{118095EA-7340-48FC-956F-CDC556EC009B}" destId="{DEB6030B-A6B1-44A5-A6A1-5BF2147E7364}" srcOrd="0" destOrd="0" presId="urn:microsoft.com/office/officeart/2005/8/layout/arrow2"/>
    <dgm:cxn modelId="{06D80DE9-3751-48E3-BCAF-7A68EA43BB90}" type="presParOf" srcId="{118095EA-7340-48FC-956F-CDC556EC009B}" destId="{A10EA9EC-36AA-4EB7-84C4-13A5EBCA76E9}" srcOrd="1" destOrd="0" presId="urn:microsoft.com/office/officeart/2005/8/layout/arrow2"/>
    <dgm:cxn modelId="{9B23BBF6-1A51-40F6-86A1-FE7143670A01}" type="presParOf" srcId="{118095EA-7340-48FC-956F-CDC556EC009B}" destId="{3829D218-AD3D-4632-8BEC-C13F7400543E}" srcOrd="2" destOrd="0" presId="urn:microsoft.com/office/officeart/2005/8/layout/arrow2"/>
    <dgm:cxn modelId="{EF1FC905-43A9-41A0-9DB7-6DCFCA875E38}" type="presParOf" srcId="{118095EA-7340-48FC-956F-CDC556EC009B}" destId="{AFEC8C34-B219-493B-9416-BB7FB5D42943}" srcOrd="3" destOrd="0" presId="urn:microsoft.com/office/officeart/2005/8/layout/arrow2"/>
    <dgm:cxn modelId="{8E1CA7C4-96CA-4487-B2C8-DCBF2020CC5A}" type="presParOf" srcId="{118095EA-7340-48FC-956F-CDC556EC009B}" destId="{8ECC7F31-4A9C-4679-8015-51531DA9DC55}" srcOrd="4" destOrd="0" presId="urn:microsoft.com/office/officeart/2005/8/layout/arrow2"/>
    <dgm:cxn modelId="{B4A172A0-00D6-46E8-976E-BE55523205E0}" type="presParOf" srcId="{118095EA-7340-48FC-956F-CDC556EC009B}" destId="{55C34656-E037-49B7-8444-789E540DC8A5}" srcOrd="5" destOrd="0" presId="urn:microsoft.com/office/officeart/2005/8/layout/arrow2"/>
    <dgm:cxn modelId="{F7431D3D-D167-418B-A94C-366D8B2AD8C7}" type="presParOf" srcId="{118095EA-7340-48FC-956F-CDC556EC009B}" destId="{8E9F8B4B-85CF-43BB-A012-794B80A15118}" srcOrd="6" destOrd="0" presId="urn:microsoft.com/office/officeart/2005/8/layout/arrow2"/>
    <dgm:cxn modelId="{3766A51E-1D22-44A9-9BF2-CE4FDF7D4161}" type="presParOf" srcId="{118095EA-7340-48FC-956F-CDC556EC009B}" destId="{D3A08AED-30DE-47A4-8D5E-62FED5A2C43E}" srcOrd="7" destOrd="0" presId="urn:microsoft.com/office/officeart/2005/8/layout/arrow2"/>
    <dgm:cxn modelId="{C7783141-1E26-4358-92D7-E3D82A8F7142}" type="presParOf" srcId="{118095EA-7340-48FC-956F-CDC556EC009B}" destId="{27E6C0DE-B4F9-42CD-82C0-71D5F9F9289A}" srcOrd="8" destOrd="0" presId="urn:microsoft.com/office/officeart/2005/8/layout/arrow2"/>
    <dgm:cxn modelId="{4BC8B894-A895-4224-AB34-4F657BB71119}" type="presParOf" srcId="{118095EA-7340-48FC-956F-CDC556EC009B}" destId="{FD53B7AC-7AB9-4F30-8E6C-8995A0B83720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8CE82D9-851D-4201-82E7-58C2135574E2}" type="doc">
      <dgm:prSet loTypeId="urn:microsoft.com/office/officeart/2005/8/layout/vList4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BB4E70E2-E210-4072-847F-3C120E3324C5}">
      <dgm:prSet phldrT="[Text]" custT="1"/>
      <dgm:spPr/>
      <dgm:t>
        <a:bodyPr/>
        <a:lstStyle/>
        <a:p>
          <a:r>
            <a:rPr lang="en-US" sz="1300" b="1" dirty="0" smtClean="0">
              <a:solidFill>
                <a:srgbClr val="273995"/>
              </a:solidFill>
            </a:rPr>
            <a:t>Phil Giudice</a:t>
          </a:r>
          <a:r>
            <a:rPr lang="en-US" sz="1300" dirty="0" smtClean="0">
              <a:solidFill>
                <a:srgbClr val="273995"/>
              </a:solidFill>
            </a:rPr>
            <a:t>, CEO &amp; President</a:t>
          </a:r>
          <a:endParaRPr lang="en-US" sz="1300" dirty="0">
            <a:solidFill>
              <a:srgbClr val="273995"/>
            </a:solidFill>
          </a:endParaRPr>
        </a:p>
      </dgm:t>
    </dgm:pt>
    <dgm:pt modelId="{D5F2D3D0-6501-4B52-866C-E4216375DAE8}" type="parTrans" cxnId="{3BC802C7-31B0-4FC0-B858-90636881070A}">
      <dgm:prSet/>
      <dgm:spPr/>
      <dgm:t>
        <a:bodyPr/>
        <a:lstStyle/>
        <a:p>
          <a:endParaRPr lang="en-US"/>
        </a:p>
      </dgm:t>
    </dgm:pt>
    <dgm:pt modelId="{3448CDA6-E908-4E69-A898-47A4E97D4944}" type="sibTrans" cxnId="{3BC802C7-31B0-4FC0-B858-90636881070A}">
      <dgm:prSet/>
      <dgm:spPr/>
      <dgm:t>
        <a:bodyPr/>
        <a:lstStyle/>
        <a:p>
          <a:endParaRPr lang="en-US"/>
        </a:p>
      </dgm:t>
    </dgm:pt>
    <dgm:pt modelId="{03C2BF05-8560-4587-B6DB-0E73F1D78D7A}">
      <dgm:prSet phldrT="[Text]" custT="1"/>
      <dgm:spPr/>
      <dgm:t>
        <a:bodyPr/>
        <a:lstStyle/>
        <a:p>
          <a:r>
            <a:rPr lang="en-US" sz="1100" b="0" i="0" dirty="0" smtClean="0">
              <a:solidFill>
                <a:srgbClr val="273995"/>
              </a:solidFill>
            </a:rPr>
            <a:t> Over 30 years of experience in the energy industry; most recently Massachusetts Energy Undersecretary and Commissioner; formerly Executive at EnerNOC and senior partner and leader of Mercer Management Consulting's global energy utilities practice</a:t>
          </a:r>
          <a:endParaRPr lang="en-US" sz="1100" dirty="0">
            <a:solidFill>
              <a:srgbClr val="273995"/>
            </a:solidFill>
          </a:endParaRPr>
        </a:p>
      </dgm:t>
    </dgm:pt>
    <dgm:pt modelId="{C199CC8C-5FCA-4BF9-9966-74206422C4E0}" type="parTrans" cxnId="{6BA67647-0CE3-497F-A210-FB3CE3375499}">
      <dgm:prSet/>
      <dgm:spPr/>
      <dgm:t>
        <a:bodyPr/>
        <a:lstStyle/>
        <a:p>
          <a:endParaRPr lang="en-US"/>
        </a:p>
      </dgm:t>
    </dgm:pt>
    <dgm:pt modelId="{169FFE6E-AF87-43CE-B18F-0460C11286DC}" type="sibTrans" cxnId="{6BA67647-0CE3-497F-A210-FB3CE3375499}">
      <dgm:prSet/>
      <dgm:spPr/>
      <dgm:t>
        <a:bodyPr/>
        <a:lstStyle/>
        <a:p>
          <a:endParaRPr lang="en-US"/>
        </a:p>
      </dgm:t>
    </dgm:pt>
    <dgm:pt modelId="{CB7CDF55-DA04-4D00-B89A-FD509B93D1AA}">
      <dgm:prSet phldrT="[Text]" custT="1"/>
      <dgm:spPr/>
      <dgm:t>
        <a:bodyPr/>
        <a:lstStyle/>
        <a:p>
          <a:r>
            <a:rPr lang="en-US" sz="1300" b="1" dirty="0" smtClean="0">
              <a:solidFill>
                <a:srgbClr val="273995"/>
              </a:solidFill>
            </a:rPr>
            <a:t>David Bradwell</a:t>
          </a:r>
          <a:r>
            <a:rPr lang="en-US" sz="1300" dirty="0" smtClean="0">
              <a:solidFill>
                <a:srgbClr val="273995"/>
              </a:solidFill>
            </a:rPr>
            <a:t>, Co-Founder, CTO &amp; SVP Commercialization</a:t>
          </a:r>
          <a:endParaRPr lang="en-US" sz="1300" dirty="0">
            <a:solidFill>
              <a:srgbClr val="273995"/>
            </a:solidFill>
          </a:endParaRPr>
        </a:p>
      </dgm:t>
    </dgm:pt>
    <dgm:pt modelId="{C11524AE-F973-4FDC-B6B8-6CFCAF5B724E}" type="parTrans" cxnId="{E2B9051C-EE4D-426E-BCB1-AFD0C89217E9}">
      <dgm:prSet/>
      <dgm:spPr/>
      <dgm:t>
        <a:bodyPr/>
        <a:lstStyle/>
        <a:p>
          <a:endParaRPr lang="en-US"/>
        </a:p>
      </dgm:t>
    </dgm:pt>
    <dgm:pt modelId="{71E038BF-09FD-47E1-B3A7-A66DE777EDE0}" type="sibTrans" cxnId="{E2B9051C-EE4D-426E-BCB1-AFD0C89217E9}">
      <dgm:prSet/>
      <dgm:spPr/>
      <dgm:t>
        <a:bodyPr/>
        <a:lstStyle/>
        <a:p>
          <a:endParaRPr lang="en-US"/>
        </a:p>
      </dgm:t>
    </dgm:pt>
    <dgm:pt modelId="{D44FF3DC-ED0E-451E-A648-41D96FAFB6F3}">
      <dgm:prSet phldrT="[Text]" custT="1"/>
      <dgm:spPr/>
      <dgm:t>
        <a:bodyPr/>
        <a:lstStyle/>
        <a:p>
          <a:r>
            <a:rPr lang="en-US" sz="1100" dirty="0" smtClean="0">
              <a:solidFill>
                <a:srgbClr val="273995"/>
              </a:solidFill>
            </a:rPr>
            <a:t>6 years of experience on the Liquid Metal Battery Project; </a:t>
          </a:r>
          <a:r>
            <a:rPr lang="en-US" sz="1100" dirty="0" err="1" smtClean="0">
              <a:solidFill>
                <a:srgbClr val="273995"/>
              </a:solidFill>
            </a:rPr>
            <a:t>M.Eng</a:t>
          </a:r>
          <a:r>
            <a:rPr lang="en-US" sz="1100" dirty="0" smtClean="0">
              <a:solidFill>
                <a:srgbClr val="273995"/>
              </a:solidFill>
            </a:rPr>
            <a:t> and PhD in Materials Science from MIT </a:t>
          </a:r>
          <a:endParaRPr lang="en-US" sz="1100" dirty="0">
            <a:solidFill>
              <a:srgbClr val="273995"/>
            </a:solidFill>
          </a:endParaRPr>
        </a:p>
      </dgm:t>
    </dgm:pt>
    <dgm:pt modelId="{88A2B5D8-EA54-47F0-8E72-5D730BD0972B}" type="parTrans" cxnId="{405386E9-E502-43A5-A0FC-1A12FBA391CC}">
      <dgm:prSet/>
      <dgm:spPr/>
      <dgm:t>
        <a:bodyPr/>
        <a:lstStyle/>
        <a:p>
          <a:endParaRPr lang="en-US"/>
        </a:p>
      </dgm:t>
    </dgm:pt>
    <dgm:pt modelId="{8E3DE93E-29AF-4E3E-BBDC-53D1C362A444}" type="sibTrans" cxnId="{405386E9-E502-43A5-A0FC-1A12FBA391CC}">
      <dgm:prSet/>
      <dgm:spPr/>
      <dgm:t>
        <a:bodyPr/>
        <a:lstStyle/>
        <a:p>
          <a:endParaRPr lang="en-US"/>
        </a:p>
      </dgm:t>
    </dgm:pt>
    <dgm:pt modelId="{5C735D88-7BD4-4F3F-BCD1-1D0E68E29518}">
      <dgm:prSet phldrT="[Text]" custT="1"/>
      <dgm:spPr/>
      <dgm:t>
        <a:bodyPr/>
        <a:lstStyle/>
        <a:p>
          <a:r>
            <a:rPr lang="en-US" sz="1300" b="1" dirty="0" smtClean="0">
              <a:solidFill>
                <a:srgbClr val="273995"/>
              </a:solidFill>
            </a:rPr>
            <a:t>Don Sadoway</a:t>
          </a:r>
          <a:r>
            <a:rPr lang="en-US" sz="1300" dirty="0" smtClean="0">
              <a:solidFill>
                <a:srgbClr val="273995"/>
              </a:solidFill>
            </a:rPr>
            <a:t>, Co-Founder, Chief Scientific Advisor</a:t>
          </a:r>
          <a:endParaRPr lang="en-US" sz="1300" dirty="0">
            <a:solidFill>
              <a:srgbClr val="273995"/>
            </a:solidFill>
          </a:endParaRPr>
        </a:p>
      </dgm:t>
    </dgm:pt>
    <dgm:pt modelId="{74BD6CA2-A9D6-4C51-98FA-1F6E5516362C}" type="parTrans" cxnId="{77BFF182-80F1-484A-A9E2-8AA516DB05BA}">
      <dgm:prSet/>
      <dgm:spPr/>
      <dgm:t>
        <a:bodyPr/>
        <a:lstStyle/>
        <a:p>
          <a:endParaRPr lang="en-US"/>
        </a:p>
      </dgm:t>
    </dgm:pt>
    <dgm:pt modelId="{78C66ECF-26E6-4F5D-9785-29EE0D1DDA0B}" type="sibTrans" cxnId="{77BFF182-80F1-484A-A9E2-8AA516DB05BA}">
      <dgm:prSet/>
      <dgm:spPr/>
      <dgm:t>
        <a:bodyPr/>
        <a:lstStyle/>
        <a:p>
          <a:endParaRPr lang="en-US"/>
        </a:p>
      </dgm:t>
    </dgm:pt>
    <dgm:pt modelId="{DB5920AF-8676-42C2-88C1-47095293A6FA}">
      <dgm:prSet phldrT="[Text]" custT="1"/>
      <dgm:spPr/>
      <dgm:t>
        <a:bodyPr/>
        <a:lstStyle/>
        <a:p>
          <a:r>
            <a:rPr lang="en-US" sz="1100" b="0" i="0" dirty="0" smtClean="0">
              <a:solidFill>
                <a:srgbClr val="273995"/>
              </a:solidFill>
            </a:rPr>
            <a:t>Over 30 years MIT Professor Materials Chemistry; author of over 135 scientific papers and holder of 16 U.S. patents; extensive research into the electrochemistry of molten salts</a:t>
          </a:r>
          <a:endParaRPr lang="en-US" sz="1100" dirty="0">
            <a:solidFill>
              <a:srgbClr val="273995"/>
            </a:solidFill>
          </a:endParaRPr>
        </a:p>
      </dgm:t>
    </dgm:pt>
    <dgm:pt modelId="{0C8B5D2E-FFE7-49B6-84AE-CA9C18371DE0}" type="parTrans" cxnId="{4337E903-FF71-4D3F-86BB-7B2B5E8955E1}">
      <dgm:prSet/>
      <dgm:spPr/>
      <dgm:t>
        <a:bodyPr/>
        <a:lstStyle/>
        <a:p>
          <a:endParaRPr lang="en-US"/>
        </a:p>
      </dgm:t>
    </dgm:pt>
    <dgm:pt modelId="{1C889BC0-45AE-48D0-9B80-9C936531B620}" type="sibTrans" cxnId="{4337E903-FF71-4D3F-86BB-7B2B5E8955E1}">
      <dgm:prSet/>
      <dgm:spPr/>
      <dgm:t>
        <a:bodyPr/>
        <a:lstStyle/>
        <a:p>
          <a:endParaRPr lang="en-US"/>
        </a:p>
      </dgm:t>
    </dgm:pt>
    <dgm:pt modelId="{DF2270C2-035D-4E0F-B220-86F55F831327}">
      <dgm:prSet phldrT="[Text]" custT="1"/>
      <dgm:spPr/>
      <dgm:t>
        <a:bodyPr/>
        <a:lstStyle/>
        <a:p>
          <a:r>
            <a:rPr lang="en-US" sz="1300" b="1" dirty="0" smtClean="0">
              <a:solidFill>
                <a:srgbClr val="273995"/>
              </a:solidFill>
            </a:rPr>
            <a:t>Kristin Brief</a:t>
          </a:r>
          <a:r>
            <a:rPr lang="en-US" sz="1300" dirty="0" smtClean="0">
              <a:solidFill>
                <a:srgbClr val="273995"/>
              </a:solidFill>
            </a:rPr>
            <a:t>, Director of Corporate Development &amp; Treasurer</a:t>
          </a:r>
          <a:endParaRPr lang="en-US" sz="1300" dirty="0">
            <a:solidFill>
              <a:srgbClr val="273995"/>
            </a:solidFill>
          </a:endParaRPr>
        </a:p>
      </dgm:t>
    </dgm:pt>
    <dgm:pt modelId="{90DAA8A3-8B4C-40AE-A6CD-CC34E0EA1760}" type="parTrans" cxnId="{9E31B519-8C26-47FC-B13F-03FEBAEC37F6}">
      <dgm:prSet/>
      <dgm:spPr/>
      <dgm:t>
        <a:bodyPr/>
        <a:lstStyle/>
        <a:p>
          <a:endParaRPr lang="en-US"/>
        </a:p>
      </dgm:t>
    </dgm:pt>
    <dgm:pt modelId="{07ADFA13-A72F-4F8F-8355-41F66E96B45A}" type="sibTrans" cxnId="{9E31B519-8C26-47FC-B13F-03FEBAEC37F6}">
      <dgm:prSet/>
      <dgm:spPr/>
      <dgm:t>
        <a:bodyPr/>
        <a:lstStyle/>
        <a:p>
          <a:endParaRPr lang="en-US"/>
        </a:p>
      </dgm:t>
    </dgm:pt>
    <dgm:pt modelId="{00BBF140-1575-4F2B-B4D2-70DD2167B63A}">
      <dgm:prSet phldrT="[Text]"/>
      <dgm:spPr/>
      <dgm:t>
        <a:bodyPr/>
        <a:lstStyle/>
        <a:p>
          <a:endParaRPr lang="en-US" sz="800" dirty="0">
            <a:solidFill>
              <a:srgbClr val="273995"/>
            </a:solidFill>
          </a:endParaRPr>
        </a:p>
      </dgm:t>
    </dgm:pt>
    <dgm:pt modelId="{2FC940EC-3490-420A-A93F-2AD2F4F20CC8}" type="parTrans" cxnId="{1B577A62-7841-4220-B0FF-7FF923166CE2}">
      <dgm:prSet/>
      <dgm:spPr/>
      <dgm:t>
        <a:bodyPr/>
        <a:lstStyle/>
        <a:p>
          <a:endParaRPr lang="en-US"/>
        </a:p>
      </dgm:t>
    </dgm:pt>
    <dgm:pt modelId="{2927134E-AF5C-4EF7-8842-DD72B5E789B0}" type="sibTrans" cxnId="{1B577A62-7841-4220-B0FF-7FF923166CE2}">
      <dgm:prSet/>
      <dgm:spPr/>
      <dgm:t>
        <a:bodyPr/>
        <a:lstStyle/>
        <a:p>
          <a:endParaRPr lang="en-US"/>
        </a:p>
      </dgm:t>
    </dgm:pt>
    <dgm:pt modelId="{A7EF62F7-886A-4EA7-8ECF-4655AA8B38E4}">
      <dgm:prSet phldrT="[Text]" custT="1"/>
      <dgm:spPr/>
      <dgm:t>
        <a:bodyPr/>
        <a:lstStyle/>
        <a:p>
          <a:r>
            <a:rPr lang="en-US" sz="1100" dirty="0" smtClean="0">
              <a:solidFill>
                <a:srgbClr val="273995"/>
              </a:solidFill>
            </a:rPr>
            <a:t>9 years of experience in energy industry as a consultant and entrepreneur; formerly at EnerNOC and NERA Economic Consulting </a:t>
          </a:r>
          <a:endParaRPr lang="en-US" sz="1100" dirty="0">
            <a:solidFill>
              <a:srgbClr val="273995"/>
            </a:solidFill>
          </a:endParaRPr>
        </a:p>
      </dgm:t>
    </dgm:pt>
    <dgm:pt modelId="{2323C4CA-509A-4105-BD6D-701681F51DC5}" type="parTrans" cxnId="{DC0EAA5F-C556-4DD5-9D1D-111FACDFCE71}">
      <dgm:prSet/>
      <dgm:spPr/>
      <dgm:t>
        <a:bodyPr/>
        <a:lstStyle/>
        <a:p>
          <a:endParaRPr lang="en-US"/>
        </a:p>
      </dgm:t>
    </dgm:pt>
    <dgm:pt modelId="{98374BB6-FA0D-4F75-848D-0E564111120A}" type="sibTrans" cxnId="{DC0EAA5F-C556-4DD5-9D1D-111FACDFCE71}">
      <dgm:prSet/>
      <dgm:spPr/>
      <dgm:t>
        <a:bodyPr/>
        <a:lstStyle/>
        <a:p>
          <a:endParaRPr lang="en-US"/>
        </a:p>
      </dgm:t>
    </dgm:pt>
    <dgm:pt modelId="{46D78EC6-B7D0-4F4D-B9D6-8EDDDD5FFFB3}" type="pres">
      <dgm:prSet presAssocID="{B8CE82D9-851D-4201-82E7-58C2135574E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3ABDB7-E925-4EF7-A81A-AF1341AC89BA}" type="pres">
      <dgm:prSet presAssocID="{BB4E70E2-E210-4072-847F-3C120E3324C5}" presName="comp" presStyleCnt="0"/>
      <dgm:spPr/>
    </dgm:pt>
    <dgm:pt modelId="{5007AE1C-0EBC-47D4-8BED-DC3584959A95}" type="pres">
      <dgm:prSet presAssocID="{BB4E70E2-E210-4072-847F-3C120E3324C5}" presName="box" presStyleLbl="node1" presStyleIdx="0" presStyleCnt="4"/>
      <dgm:spPr/>
      <dgm:t>
        <a:bodyPr/>
        <a:lstStyle/>
        <a:p>
          <a:endParaRPr lang="en-US"/>
        </a:p>
      </dgm:t>
    </dgm:pt>
    <dgm:pt modelId="{5F1A28E0-0874-4D3A-9272-16D2270BF0CD}" type="pres">
      <dgm:prSet presAssocID="{BB4E70E2-E210-4072-847F-3C120E3324C5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D51B40D-9F70-4B0D-8769-411C6DF8BCBD}" type="pres">
      <dgm:prSet presAssocID="{BB4E70E2-E210-4072-847F-3C120E3324C5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DB471F-3FDC-4D8D-9B80-1CAD908D179E}" type="pres">
      <dgm:prSet presAssocID="{3448CDA6-E908-4E69-A898-47A4E97D4944}" presName="spacer" presStyleCnt="0"/>
      <dgm:spPr/>
    </dgm:pt>
    <dgm:pt modelId="{F98DAA99-F3B0-447F-A07C-E449A9818FEC}" type="pres">
      <dgm:prSet presAssocID="{CB7CDF55-DA04-4D00-B89A-FD509B93D1AA}" presName="comp" presStyleCnt="0"/>
      <dgm:spPr/>
    </dgm:pt>
    <dgm:pt modelId="{7C1497EB-1780-4228-A433-DA91FE9D327B}" type="pres">
      <dgm:prSet presAssocID="{CB7CDF55-DA04-4D00-B89A-FD509B93D1AA}" presName="box" presStyleLbl="node1" presStyleIdx="1" presStyleCnt="4"/>
      <dgm:spPr/>
      <dgm:t>
        <a:bodyPr/>
        <a:lstStyle/>
        <a:p>
          <a:endParaRPr lang="en-US"/>
        </a:p>
      </dgm:t>
    </dgm:pt>
    <dgm:pt modelId="{9B711EB9-F48A-4CAB-B899-89070C985E05}" type="pres">
      <dgm:prSet presAssocID="{CB7CDF55-DA04-4D00-B89A-FD509B93D1AA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DED16D1-E491-4334-9F99-1D5998609C3E}" type="pres">
      <dgm:prSet presAssocID="{CB7CDF55-DA04-4D00-B89A-FD509B93D1AA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EBCDB1-7A21-4CC2-A3B8-26FF08734853}" type="pres">
      <dgm:prSet presAssocID="{71E038BF-09FD-47E1-B3A7-A66DE777EDE0}" presName="spacer" presStyleCnt="0"/>
      <dgm:spPr/>
    </dgm:pt>
    <dgm:pt modelId="{DFE3FF6D-D22F-4F29-9795-DDFFAAB401B1}" type="pres">
      <dgm:prSet presAssocID="{5C735D88-7BD4-4F3F-BCD1-1D0E68E29518}" presName="comp" presStyleCnt="0"/>
      <dgm:spPr/>
    </dgm:pt>
    <dgm:pt modelId="{C5C261AE-E5AB-4BC9-8A71-609CD58E0381}" type="pres">
      <dgm:prSet presAssocID="{5C735D88-7BD4-4F3F-BCD1-1D0E68E29518}" presName="box" presStyleLbl="node1" presStyleIdx="2" presStyleCnt="4"/>
      <dgm:spPr/>
      <dgm:t>
        <a:bodyPr/>
        <a:lstStyle/>
        <a:p>
          <a:endParaRPr lang="en-US"/>
        </a:p>
      </dgm:t>
    </dgm:pt>
    <dgm:pt modelId="{7D2F7B15-E4AA-44B7-91ED-1D80C1651DE0}" type="pres">
      <dgm:prSet presAssocID="{5C735D88-7BD4-4F3F-BCD1-1D0E68E29518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8CD00F2-8D64-4530-8258-033EF0773A98}" type="pres">
      <dgm:prSet presAssocID="{5C735D88-7BD4-4F3F-BCD1-1D0E68E29518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536642-8A84-44FE-A1EC-9D7D0495E845}" type="pres">
      <dgm:prSet presAssocID="{78C66ECF-26E6-4F5D-9785-29EE0D1DDA0B}" presName="spacer" presStyleCnt="0"/>
      <dgm:spPr/>
    </dgm:pt>
    <dgm:pt modelId="{AC9655E4-EE52-4655-949E-DE6F03567B03}" type="pres">
      <dgm:prSet presAssocID="{DF2270C2-035D-4E0F-B220-86F55F831327}" presName="comp" presStyleCnt="0"/>
      <dgm:spPr/>
    </dgm:pt>
    <dgm:pt modelId="{38AC0239-9CB5-4939-94C6-DDC1F619E5A2}" type="pres">
      <dgm:prSet presAssocID="{DF2270C2-035D-4E0F-B220-86F55F831327}" presName="box" presStyleLbl="node1" presStyleIdx="3" presStyleCnt="4"/>
      <dgm:spPr/>
      <dgm:t>
        <a:bodyPr/>
        <a:lstStyle/>
        <a:p>
          <a:endParaRPr lang="en-US"/>
        </a:p>
      </dgm:t>
    </dgm:pt>
    <dgm:pt modelId="{DE230630-597C-458B-A917-BEBD86EA2940}" type="pres">
      <dgm:prSet presAssocID="{DF2270C2-035D-4E0F-B220-86F55F831327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0635525-B402-47CB-8B19-7DEDF2FDE6BE}" type="pres">
      <dgm:prSet presAssocID="{DF2270C2-035D-4E0F-B220-86F55F831327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1122F4-CE85-4C51-A420-CBB5568BD904}" type="presOf" srcId="{BB4E70E2-E210-4072-847F-3C120E3324C5}" destId="{0D51B40D-9F70-4B0D-8769-411C6DF8BCBD}" srcOrd="1" destOrd="0" presId="urn:microsoft.com/office/officeart/2005/8/layout/vList4"/>
    <dgm:cxn modelId="{1F2CBC15-A387-4872-B65F-6E85AD66384E}" type="presOf" srcId="{5C735D88-7BD4-4F3F-BCD1-1D0E68E29518}" destId="{38CD00F2-8D64-4530-8258-033EF0773A98}" srcOrd="1" destOrd="0" presId="urn:microsoft.com/office/officeart/2005/8/layout/vList4"/>
    <dgm:cxn modelId="{B881F7DB-E161-4F35-A71B-F94624292D64}" type="presOf" srcId="{DB5920AF-8676-42C2-88C1-47095293A6FA}" destId="{38CD00F2-8D64-4530-8258-033EF0773A98}" srcOrd="1" destOrd="1" presId="urn:microsoft.com/office/officeart/2005/8/layout/vList4"/>
    <dgm:cxn modelId="{BAA12D77-71E2-4506-BE21-D0243E569EC6}" type="presOf" srcId="{DF2270C2-035D-4E0F-B220-86F55F831327}" destId="{90635525-B402-47CB-8B19-7DEDF2FDE6BE}" srcOrd="1" destOrd="0" presId="urn:microsoft.com/office/officeart/2005/8/layout/vList4"/>
    <dgm:cxn modelId="{466A58E8-075E-46A1-B9FE-2B14FE1F7C9A}" type="presOf" srcId="{03C2BF05-8560-4587-B6DB-0E73F1D78D7A}" destId="{5007AE1C-0EBC-47D4-8BED-DC3584959A95}" srcOrd="0" destOrd="1" presId="urn:microsoft.com/office/officeart/2005/8/layout/vList4"/>
    <dgm:cxn modelId="{DC0EAA5F-C556-4DD5-9D1D-111FACDFCE71}" srcId="{DF2270C2-035D-4E0F-B220-86F55F831327}" destId="{A7EF62F7-886A-4EA7-8ECF-4655AA8B38E4}" srcOrd="0" destOrd="0" parTransId="{2323C4CA-509A-4105-BD6D-701681F51DC5}" sibTransId="{98374BB6-FA0D-4F75-848D-0E564111120A}"/>
    <dgm:cxn modelId="{405386E9-E502-43A5-A0FC-1A12FBA391CC}" srcId="{CB7CDF55-DA04-4D00-B89A-FD509B93D1AA}" destId="{D44FF3DC-ED0E-451E-A648-41D96FAFB6F3}" srcOrd="0" destOrd="0" parTransId="{88A2B5D8-EA54-47F0-8E72-5D730BD0972B}" sibTransId="{8E3DE93E-29AF-4E3E-BBDC-53D1C362A444}"/>
    <dgm:cxn modelId="{09EC444D-B107-4F57-BEC0-538DB7497A74}" type="presOf" srcId="{A7EF62F7-886A-4EA7-8ECF-4655AA8B38E4}" destId="{38AC0239-9CB5-4939-94C6-DDC1F619E5A2}" srcOrd="0" destOrd="1" presId="urn:microsoft.com/office/officeart/2005/8/layout/vList4"/>
    <dgm:cxn modelId="{50214EDE-2960-45D2-AEF6-74453DA945A3}" type="presOf" srcId="{00BBF140-1575-4F2B-B4D2-70DD2167B63A}" destId="{0D51B40D-9F70-4B0D-8769-411C6DF8BCBD}" srcOrd="1" destOrd="2" presId="urn:microsoft.com/office/officeart/2005/8/layout/vList4"/>
    <dgm:cxn modelId="{375E125A-2877-46E7-A89B-ED55BD4200C2}" type="presOf" srcId="{B8CE82D9-851D-4201-82E7-58C2135574E2}" destId="{46D78EC6-B7D0-4F4D-B9D6-8EDDDD5FFFB3}" srcOrd="0" destOrd="0" presId="urn:microsoft.com/office/officeart/2005/8/layout/vList4"/>
    <dgm:cxn modelId="{FD363ABE-003B-4166-B632-AA9BE79FEE9E}" type="presOf" srcId="{CB7CDF55-DA04-4D00-B89A-FD509B93D1AA}" destId="{7C1497EB-1780-4228-A433-DA91FE9D327B}" srcOrd="0" destOrd="0" presId="urn:microsoft.com/office/officeart/2005/8/layout/vList4"/>
    <dgm:cxn modelId="{77BFF182-80F1-484A-A9E2-8AA516DB05BA}" srcId="{B8CE82D9-851D-4201-82E7-58C2135574E2}" destId="{5C735D88-7BD4-4F3F-BCD1-1D0E68E29518}" srcOrd="2" destOrd="0" parTransId="{74BD6CA2-A9D6-4C51-98FA-1F6E5516362C}" sibTransId="{78C66ECF-26E6-4F5D-9785-29EE0D1DDA0B}"/>
    <dgm:cxn modelId="{823F9CEC-CA36-4ED2-90F0-50D298DB5A30}" type="presOf" srcId="{D44FF3DC-ED0E-451E-A648-41D96FAFB6F3}" destId="{8DED16D1-E491-4334-9F99-1D5998609C3E}" srcOrd="1" destOrd="1" presId="urn:microsoft.com/office/officeart/2005/8/layout/vList4"/>
    <dgm:cxn modelId="{1813FBBF-FCE4-4BBF-B006-33D82F3759B4}" type="presOf" srcId="{03C2BF05-8560-4587-B6DB-0E73F1D78D7A}" destId="{0D51B40D-9F70-4B0D-8769-411C6DF8BCBD}" srcOrd="1" destOrd="1" presId="urn:microsoft.com/office/officeart/2005/8/layout/vList4"/>
    <dgm:cxn modelId="{1B577A62-7841-4220-B0FF-7FF923166CE2}" srcId="{BB4E70E2-E210-4072-847F-3C120E3324C5}" destId="{00BBF140-1575-4F2B-B4D2-70DD2167B63A}" srcOrd="1" destOrd="0" parTransId="{2FC940EC-3490-420A-A93F-2AD2F4F20CC8}" sibTransId="{2927134E-AF5C-4EF7-8842-DD72B5E789B0}"/>
    <dgm:cxn modelId="{B2E5F8E0-5B80-44D6-895B-FD51CF6803DE}" type="presOf" srcId="{DB5920AF-8676-42C2-88C1-47095293A6FA}" destId="{C5C261AE-E5AB-4BC9-8A71-609CD58E0381}" srcOrd="0" destOrd="1" presId="urn:microsoft.com/office/officeart/2005/8/layout/vList4"/>
    <dgm:cxn modelId="{3BC802C7-31B0-4FC0-B858-90636881070A}" srcId="{B8CE82D9-851D-4201-82E7-58C2135574E2}" destId="{BB4E70E2-E210-4072-847F-3C120E3324C5}" srcOrd="0" destOrd="0" parTransId="{D5F2D3D0-6501-4B52-866C-E4216375DAE8}" sibTransId="{3448CDA6-E908-4E69-A898-47A4E97D4944}"/>
    <dgm:cxn modelId="{4337E903-FF71-4D3F-86BB-7B2B5E8955E1}" srcId="{5C735D88-7BD4-4F3F-BCD1-1D0E68E29518}" destId="{DB5920AF-8676-42C2-88C1-47095293A6FA}" srcOrd="0" destOrd="0" parTransId="{0C8B5D2E-FFE7-49B6-84AE-CA9C18371DE0}" sibTransId="{1C889BC0-45AE-48D0-9B80-9C936531B620}"/>
    <dgm:cxn modelId="{97488FE5-24D0-451A-BA1E-B337886C853A}" type="presOf" srcId="{A7EF62F7-886A-4EA7-8ECF-4655AA8B38E4}" destId="{90635525-B402-47CB-8B19-7DEDF2FDE6BE}" srcOrd="1" destOrd="1" presId="urn:microsoft.com/office/officeart/2005/8/layout/vList4"/>
    <dgm:cxn modelId="{41663513-F504-41EF-9EC0-87D036BBA4E0}" type="presOf" srcId="{00BBF140-1575-4F2B-B4D2-70DD2167B63A}" destId="{5007AE1C-0EBC-47D4-8BED-DC3584959A95}" srcOrd="0" destOrd="2" presId="urn:microsoft.com/office/officeart/2005/8/layout/vList4"/>
    <dgm:cxn modelId="{F8C1F84F-8E6F-4DFD-82CA-FFC09AA23927}" type="presOf" srcId="{D44FF3DC-ED0E-451E-A648-41D96FAFB6F3}" destId="{7C1497EB-1780-4228-A433-DA91FE9D327B}" srcOrd="0" destOrd="1" presId="urn:microsoft.com/office/officeart/2005/8/layout/vList4"/>
    <dgm:cxn modelId="{E3E7CCAF-6427-4875-83F8-1A587CADDDC7}" type="presOf" srcId="{DF2270C2-035D-4E0F-B220-86F55F831327}" destId="{38AC0239-9CB5-4939-94C6-DDC1F619E5A2}" srcOrd="0" destOrd="0" presId="urn:microsoft.com/office/officeart/2005/8/layout/vList4"/>
    <dgm:cxn modelId="{455937EB-7051-4149-8E5A-0822E4390862}" type="presOf" srcId="{CB7CDF55-DA04-4D00-B89A-FD509B93D1AA}" destId="{8DED16D1-E491-4334-9F99-1D5998609C3E}" srcOrd="1" destOrd="0" presId="urn:microsoft.com/office/officeart/2005/8/layout/vList4"/>
    <dgm:cxn modelId="{F588F35E-5F1B-4744-9E64-82BC2FE10DB1}" type="presOf" srcId="{BB4E70E2-E210-4072-847F-3C120E3324C5}" destId="{5007AE1C-0EBC-47D4-8BED-DC3584959A95}" srcOrd="0" destOrd="0" presId="urn:microsoft.com/office/officeart/2005/8/layout/vList4"/>
    <dgm:cxn modelId="{9E31B519-8C26-47FC-B13F-03FEBAEC37F6}" srcId="{B8CE82D9-851D-4201-82E7-58C2135574E2}" destId="{DF2270C2-035D-4E0F-B220-86F55F831327}" srcOrd="3" destOrd="0" parTransId="{90DAA8A3-8B4C-40AE-A6CD-CC34E0EA1760}" sibTransId="{07ADFA13-A72F-4F8F-8355-41F66E96B45A}"/>
    <dgm:cxn modelId="{6BA67647-0CE3-497F-A210-FB3CE3375499}" srcId="{BB4E70E2-E210-4072-847F-3C120E3324C5}" destId="{03C2BF05-8560-4587-B6DB-0E73F1D78D7A}" srcOrd="0" destOrd="0" parTransId="{C199CC8C-5FCA-4BF9-9966-74206422C4E0}" sibTransId="{169FFE6E-AF87-43CE-B18F-0460C11286DC}"/>
    <dgm:cxn modelId="{E2B9051C-EE4D-426E-BCB1-AFD0C89217E9}" srcId="{B8CE82D9-851D-4201-82E7-58C2135574E2}" destId="{CB7CDF55-DA04-4D00-B89A-FD509B93D1AA}" srcOrd="1" destOrd="0" parTransId="{C11524AE-F973-4FDC-B6B8-6CFCAF5B724E}" sibTransId="{71E038BF-09FD-47E1-B3A7-A66DE777EDE0}"/>
    <dgm:cxn modelId="{EED76209-86BF-445A-94E8-984FC1EE69E4}" type="presOf" srcId="{5C735D88-7BD4-4F3F-BCD1-1D0E68E29518}" destId="{C5C261AE-E5AB-4BC9-8A71-609CD58E0381}" srcOrd="0" destOrd="0" presId="urn:microsoft.com/office/officeart/2005/8/layout/vList4"/>
    <dgm:cxn modelId="{D7EF43EE-F9EB-474F-87C4-E0FF51F076AA}" type="presParOf" srcId="{46D78EC6-B7D0-4F4D-B9D6-8EDDDD5FFFB3}" destId="{CE3ABDB7-E925-4EF7-A81A-AF1341AC89BA}" srcOrd="0" destOrd="0" presId="urn:microsoft.com/office/officeart/2005/8/layout/vList4"/>
    <dgm:cxn modelId="{54771A2E-562E-47E8-8DC9-DC6828E23094}" type="presParOf" srcId="{CE3ABDB7-E925-4EF7-A81A-AF1341AC89BA}" destId="{5007AE1C-0EBC-47D4-8BED-DC3584959A95}" srcOrd="0" destOrd="0" presId="urn:microsoft.com/office/officeart/2005/8/layout/vList4"/>
    <dgm:cxn modelId="{E5AEB274-C87E-4446-986B-1873EB08F2F3}" type="presParOf" srcId="{CE3ABDB7-E925-4EF7-A81A-AF1341AC89BA}" destId="{5F1A28E0-0874-4D3A-9272-16D2270BF0CD}" srcOrd="1" destOrd="0" presId="urn:microsoft.com/office/officeart/2005/8/layout/vList4"/>
    <dgm:cxn modelId="{FBBC325B-4E4C-4C86-AEA6-78B89D955EE1}" type="presParOf" srcId="{CE3ABDB7-E925-4EF7-A81A-AF1341AC89BA}" destId="{0D51B40D-9F70-4B0D-8769-411C6DF8BCBD}" srcOrd="2" destOrd="0" presId="urn:microsoft.com/office/officeart/2005/8/layout/vList4"/>
    <dgm:cxn modelId="{8826C523-CCA5-4D36-BBDB-5F3771AD85BB}" type="presParOf" srcId="{46D78EC6-B7D0-4F4D-B9D6-8EDDDD5FFFB3}" destId="{01DB471F-3FDC-4D8D-9B80-1CAD908D179E}" srcOrd="1" destOrd="0" presId="urn:microsoft.com/office/officeart/2005/8/layout/vList4"/>
    <dgm:cxn modelId="{CB2C1BCD-5782-4101-999F-C2314BDD9703}" type="presParOf" srcId="{46D78EC6-B7D0-4F4D-B9D6-8EDDDD5FFFB3}" destId="{F98DAA99-F3B0-447F-A07C-E449A9818FEC}" srcOrd="2" destOrd="0" presId="urn:microsoft.com/office/officeart/2005/8/layout/vList4"/>
    <dgm:cxn modelId="{D25FC987-5E51-4C07-91E3-C0D0EE224CE3}" type="presParOf" srcId="{F98DAA99-F3B0-447F-A07C-E449A9818FEC}" destId="{7C1497EB-1780-4228-A433-DA91FE9D327B}" srcOrd="0" destOrd="0" presId="urn:microsoft.com/office/officeart/2005/8/layout/vList4"/>
    <dgm:cxn modelId="{CB0EA08B-4115-450D-915E-5482E5949D74}" type="presParOf" srcId="{F98DAA99-F3B0-447F-A07C-E449A9818FEC}" destId="{9B711EB9-F48A-4CAB-B899-89070C985E05}" srcOrd="1" destOrd="0" presId="urn:microsoft.com/office/officeart/2005/8/layout/vList4"/>
    <dgm:cxn modelId="{61D1EC0A-8420-4CB6-ABAD-D50E500B4953}" type="presParOf" srcId="{F98DAA99-F3B0-447F-A07C-E449A9818FEC}" destId="{8DED16D1-E491-4334-9F99-1D5998609C3E}" srcOrd="2" destOrd="0" presId="urn:microsoft.com/office/officeart/2005/8/layout/vList4"/>
    <dgm:cxn modelId="{8C642F08-92B7-4511-B849-FADFE08C7051}" type="presParOf" srcId="{46D78EC6-B7D0-4F4D-B9D6-8EDDDD5FFFB3}" destId="{DDEBCDB1-7A21-4CC2-A3B8-26FF08734853}" srcOrd="3" destOrd="0" presId="urn:microsoft.com/office/officeart/2005/8/layout/vList4"/>
    <dgm:cxn modelId="{6785B148-FB75-4298-932A-D34A06DF0E60}" type="presParOf" srcId="{46D78EC6-B7D0-4F4D-B9D6-8EDDDD5FFFB3}" destId="{DFE3FF6D-D22F-4F29-9795-DDFFAAB401B1}" srcOrd="4" destOrd="0" presId="urn:microsoft.com/office/officeart/2005/8/layout/vList4"/>
    <dgm:cxn modelId="{35029512-BADC-4E51-86E1-A6769D33F7C2}" type="presParOf" srcId="{DFE3FF6D-D22F-4F29-9795-DDFFAAB401B1}" destId="{C5C261AE-E5AB-4BC9-8A71-609CD58E0381}" srcOrd="0" destOrd="0" presId="urn:microsoft.com/office/officeart/2005/8/layout/vList4"/>
    <dgm:cxn modelId="{F64894C0-12D8-430E-ADF0-3B31B3D14CB5}" type="presParOf" srcId="{DFE3FF6D-D22F-4F29-9795-DDFFAAB401B1}" destId="{7D2F7B15-E4AA-44B7-91ED-1D80C1651DE0}" srcOrd="1" destOrd="0" presId="urn:microsoft.com/office/officeart/2005/8/layout/vList4"/>
    <dgm:cxn modelId="{68FAF09B-291E-4CD6-9742-23291B9CAF9A}" type="presParOf" srcId="{DFE3FF6D-D22F-4F29-9795-DDFFAAB401B1}" destId="{38CD00F2-8D64-4530-8258-033EF0773A98}" srcOrd="2" destOrd="0" presId="urn:microsoft.com/office/officeart/2005/8/layout/vList4"/>
    <dgm:cxn modelId="{F7985ACA-42A5-4A72-B48F-18CA21BD0F5C}" type="presParOf" srcId="{46D78EC6-B7D0-4F4D-B9D6-8EDDDD5FFFB3}" destId="{8D536642-8A84-44FE-A1EC-9D7D0495E845}" srcOrd="5" destOrd="0" presId="urn:microsoft.com/office/officeart/2005/8/layout/vList4"/>
    <dgm:cxn modelId="{92600169-E08D-4D11-AE82-535D8B4A3983}" type="presParOf" srcId="{46D78EC6-B7D0-4F4D-B9D6-8EDDDD5FFFB3}" destId="{AC9655E4-EE52-4655-949E-DE6F03567B03}" srcOrd="6" destOrd="0" presId="urn:microsoft.com/office/officeart/2005/8/layout/vList4"/>
    <dgm:cxn modelId="{821A20A1-E1C5-41B6-9212-EEBB3D90E66F}" type="presParOf" srcId="{AC9655E4-EE52-4655-949E-DE6F03567B03}" destId="{38AC0239-9CB5-4939-94C6-DDC1F619E5A2}" srcOrd="0" destOrd="0" presId="urn:microsoft.com/office/officeart/2005/8/layout/vList4"/>
    <dgm:cxn modelId="{BD24CF4C-2F83-4667-959B-3E8B641D3767}" type="presParOf" srcId="{AC9655E4-EE52-4655-949E-DE6F03567B03}" destId="{DE230630-597C-458B-A917-BEBD86EA2940}" srcOrd="1" destOrd="0" presId="urn:microsoft.com/office/officeart/2005/8/layout/vList4"/>
    <dgm:cxn modelId="{7A917DF2-B7FF-41E8-9105-E3CF05A480CA}" type="presParOf" srcId="{AC9655E4-EE52-4655-949E-DE6F03567B03}" destId="{90635525-B402-47CB-8B19-7DEDF2FDE6B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C166837-F6CE-444E-BC40-F087E9A173E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CB3387-8BD4-470A-A1CE-5F96AC29F9DA}">
      <dgm:prSet phldrT="[Text]" custT="1"/>
      <dgm:spPr>
        <a:solidFill>
          <a:srgbClr val="273995"/>
        </a:solidFill>
        <a:ln>
          <a:noFill/>
        </a:ln>
      </dgm:spPr>
      <dgm:t>
        <a:bodyPr/>
        <a:lstStyle/>
        <a:p>
          <a:r>
            <a:rPr lang="en-US" sz="1500" b="1" dirty="0" smtClean="0"/>
            <a:t>Retail Value Proposition (end customer) </a:t>
          </a:r>
          <a:endParaRPr lang="en-US" sz="1500" b="1" dirty="0"/>
        </a:p>
      </dgm:t>
    </dgm:pt>
    <dgm:pt modelId="{139467D5-946B-4100-B1A7-6710BAF909EC}" type="parTrans" cxnId="{2A042021-0006-42F1-97C8-42F1D37C9CB8}">
      <dgm:prSet/>
      <dgm:spPr/>
      <dgm:t>
        <a:bodyPr/>
        <a:lstStyle/>
        <a:p>
          <a:endParaRPr lang="en-US"/>
        </a:p>
      </dgm:t>
    </dgm:pt>
    <dgm:pt modelId="{21295437-04F9-4279-A0EC-B4831049A4C1}" type="sibTrans" cxnId="{2A042021-0006-42F1-97C8-42F1D37C9CB8}">
      <dgm:prSet/>
      <dgm:spPr/>
      <dgm:t>
        <a:bodyPr/>
        <a:lstStyle/>
        <a:p>
          <a:endParaRPr lang="en-US"/>
        </a:p>
      </dgm:t>
    </dgm:pt>
    <dgm:pt modelId="{6FE0F57B-15A2-4437-A89E-669B3C589662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400" b="0" dirty="0" smtClean="0">
              <a:solidFill>
                <a:srgbClr val="273995"/>
              </a:solidFill>
            </a:rPr>
            <a:t>Integrate and smooth renewable resources</a:t>
          </a:r>
          <a:endParaRPr lang="en-US" sz="1400" b="0" dirty="0">
            <a:solidFill>
              <a:srgbClr val="273995"/>
            </a:solidFill>
          </a:endParaRPr>
        </a:p>
      </dgm:t>
    </dgm:pt>
    <dgm:pt modelId="{D2C2A1B5-1CDA-49A4-8788-B5F9AF103E8F}" type="parTrans" cxnId="{DCF10AB8-9FDD-47E4-80AF-9712626C2E0D}">
      <dgm:prSet/>
      <dgm:spPr/>
      <dgm:t>
        <a:bodyPr/>
        <a:lstStyle/>
        <a:p>
          <a:endParaRPr lang="en-US"/>
        </a:p>
      </dgm:t>
    </dgm:pt>
    <dgm:pt modelId="{376A2633-F1E9-4C01-B08C-F8CC2DEE7DDE}" type="sibTrans" cxnId="{DCF10AB8-9FDD-47E4-80AF-9712626C2E0D}">
      <dgm:prSet/>
      <dgm:spPr/>
      <dgm:t>
        <a:bodyPr/>
        <a:lstStyle/>
        <a:p>
          <a:endParaRPr lang="en-US"/>
        </a:p>
      </dgm:t>
    </dgm:pt>
    <dgm:pt modelId="{679FCA2E-18BF-4B69-A354-B461F1549D1D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400" b="0" dirty="0" smtClean="0">
              <a:solidFill>
                <a:srgbClr val="273995"/>
              </a:solidFill>
            </a:rPr>
            <a:t>Avoid transmission and distribution investments</a:t>
          </a:r>
          <a:endParaRPr lang="en-US" sz="1400" b="0" dirty="0">
            <a:solidFill>
              <a:srgbClr val="273995"/>
            </a:solidFill>
          </a:endParaRPr>
        </a:p>
      </dgm:t>
    </dgm:pt>
    <dgm:pt modelId="{5EDA8484-19D9-41AB-9CAF-05BA8219155A}" type="parTrans" cxnId="{A1409795-E4EF-4EB2-9EA1-250DBF0B8A70}">
      <dgm:prSet/>
      <dgm:spPr/>
      <dgm:t>
        <a:bodyPr/>
        <a:lstStyle/>
        <a:p>
          <a:endParaRPr lang="en-US"/>
        </a:p>
      </dgm:t>
    </dgm:pt>
    <dgm:pt modelId="{1C4C0DBF-06D2-4489-BE14-7B747F7A0A50}" type="sibTrans" cxnId="{A1409795-E4EF-4EB2-9EA1-250DBF0B8A70}">
      <dgm:prSet/>
      <dgm:spPr/>
      <dgm:t>
        <a:bodyPr/>
        <a:lstStyle/>
        <a:p>
          <a:endParaRPr lang="en-US"/>
        </a:p>
      </dgm:t>
    </dgm:pt>
    <dgm:pt modelId="{06208AF9-773A-49C1-83BE-26816E0A9F2C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400" b="0" dirty="0" smtClean="0">
              <a:solidFill>
                <a:srgbClr val="273995"/>
              </a:solidFill>
            </a:rPr>
            <a:t>Meet peak demand</a:t>
          </a:r>
          <a:endParaRPr lang="en-US" sz="1400" b="0" dirty="0">
            <a:solidFill>
              <a:srgbClr val="273995"/>
            </a:solidFill>
          </a:endParaRPr>
        </a:p>
      </dgm:t>
    </dgm:pt>
    <dgm:pt modelId="{B040381E-35B1-4724-98CB-1A0F8E8F395D}" type="parTrans" cxnId="{E8E213D9-A887-4932-9DF2-61B92A4ACD26}">
      <dgm:prSet/>
      <dgm:spPr/>
      <dgm:t>
        <a:bodyPr/>
        <a:lstStyle/>
        <a:p>
          <a:endParaRPr lang="en-US"/>
        </a:p>
      </dgm:t>
    </dgm:pt>
    <dgm:pt modelId="{F05B5D91-812F-45F5-811C-57024763ACAB}" type="sibTrans" cxnId="{E8E213D9-A887-4932-9DF2-61B92A4ACD26}">
      <dgm:prSet/>
      <dgm:spPr/>
      <dgm:t>
        <a:bodyPr/>
        <a:lstStyle/>
        <a:p>
          <a:endParaRPr lang="en-US"/>
        </a:p>
      </dgm:t>
    </dgm:pt>
    <dgm:pt modelId="{1D32F1C5-6310-4A8D-B86F-AC2FA1809840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400" b="0" dirty="0" smtClean="0">
              <a:solidFill>
                <a:srgbClr val="273995"/>
              </a:solidFill>
            </a:rPr>
            <a:t>Ensure reliable system operations</a:t>
          </a:r>
          <a:endParaRPr lang="en-US" sz="1400" b="0" dirty="0">
            <a:solidFill>
              <a:srgbClr val="273995"/>
            </a:solidFill>
          </a:endParaRPr>
        </a:p>
      </dgm:t>
    </dgm:pt>
    <dgm:pt modelId="{D38255E5-A247-456C-99F9-62D693A2CFE9}" type="parTrans" cxnId="{F764694B-B1A1-4B98-9BBA-6594ABD8BF52}">
      <dgm:prSet/>
      <dgm:spPr/>
      <dgm:t>
        <a:bodyPr/>
        <a:lstStyle/>
        <a:p>
          <a:endParaRPr lang="en-US"/>
        </a:p>
      </dgm:t>
    </dgm:pt>
    <dgm:pt modelId="{7E131306-12BD-4E65-95E4-FA3F8F612B3F}" type="sibTrans" cxnId="{F764694B-B1A1-4B98-9BBA-6594ABD8BF52}">
      <dgm:prSet/>
      <dgm:spPr/>
      <dgm:t>
        <a:bodyPr/>
        <a:lstStyle/>
        <a:p>
          <a:endParaRPr lang="en-US"/>
        </a:p>
      </dgm:t>
    </dgm:pt>
    <dgm:pt modelId="{C6CE38B7-7948-4801-AB3A-FAF5DB64C66A}">
      <dgm:prSet phldrT="[Text]" custT="1"/>
      <dgm:spPr>
        <a:solidFill>
          <a:srgbClr val="273995"/>
        </a:solidFill>
        <a:ln>
          <a:solidFill>
            <a:srgbClr val="273995"/>
          </a:solidFill>
        </a:ln>
      </dgm:spPr>
      <dgm:t>
        <a:bodyPr/>
        <a:lstStyle/>
        <a:p>
          <a:r>
            <a:rPr lang="en-US" sz="1500" b="1" dirty="0" smtClean="0">
              <a:solidFill>
                <a:schemeClr val="bg1"/>
              </a:solidFill>
            </a:rPr>
            <a:t>Wholesale Market Opportunities</a:t>
          </a:r>
          <a:endParaRPr lang="en-US" sz="1500" dirty="0" smtClean="0">
            <a:solidFill>
              <a:srgbClr val="273995"/>
            </a:solidFill>
            <a:latin typeface="Arial" pitchFamily="34" charset="0"/>
            <a:cs typeface="Arial" pitchFamily="34" charset="0"/>
          </a:endParaRPr>
        </a:p>
      </dgm:t>
    </dgm:pt>
    <dgm:pt modelId="{50A8F514-EFEF-4342-9977-2D120E5DA043}" type="parTrans" cxnId="{C4ED4DDA-108C-40D3-91F4-5261010FBDFE}">
      <dgm:prSet/>
      <dgm:spPr/>
      <dgm:t>
        <a:bodyPr/>
        <a:lstStyle/>
        <a:p>
          <a:endParaRPr lang="en-US"/>
        </a:p>
      </dgm:t>
    </dgm:pt>
    <dgm:pt modelId="{F1B2C896-B5E8-447B-8AB4-74B217920B01}" type="sibTrans" cxnId="{C4ED4DDA-108C-40D3-91F4-5261010FBDFE}">
      <dgm:prSet/>
      <dgm:spPr/>
      <dgm:t>
        <a:bodyPr/>
        <a:lstStyle/>
        <a:p>
          <a:endParaRPr lang="en-US"/>
        </a:p>
      </dgm:t>
    </dgm:pt>
    <dgm:pt modelId="{C3C842F9-F62F-4C36-8CEA-4C04FAAF516E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400" dirty="0" smtClean="0">
              <a:solidFill>
                <a:srgbClr val="273995"/>
              </a:solidFill>
            </a:rPr>
            <a:t>Energy arbitrage</a:t>
          </a:r>
          <a:endParaRPr lang="en-US" sz="1400" dirty="0">
            <a:solidFill>
              <a:srgbClr val="273995"/>
            </a:solidFill>
          </a:endParaRPr>
        </a:p>
      </dgm:t>
    </dgm:pt>
    <dgm:pt modelId="{827889D0-96C5-423C-97B3-D3077F296C4F}" type="parTrans" cxnId="{4CDEFA89-F2F9-49D7-90B1-31ED338DA622}">
      <dgm:prSet/>
      <dgm:spPr/>
      <dgm:t>
        <a:bodyPr/>
        <a:lstStyle/>
        <a:p>
          <a:endParaRPr lang="en-US"/>
        </a:p>
      </dgm:t>
    </dgm:pt>
    <dgm:pt modelId="{0A83879F-E95E-4F41-B89B-ACF75289D923}" type="sibTrans" cxnId="{4CDEFA89-F2F9-49D7-90B1-31ED338DA622}">
      <dgm:prSet/>
      <dgm:spPr/>
      <dgm:t>
        <a:bodyPr/>
        <a:lstStyle/>
        <a:p>
          <a:endParaRPr lang="en-US"/>
        </a:p>
      </dgm:t>
    </dgm:pt>
    <dgm:pt modelId="{71C5DEA2-CC82-4BEC-A8C9-FF135CB230E3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40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Capacity</a:t>
          </a:r>
        </a:p>
      </dgm:t>
    </dgm:pt>
    <dgm:pt modelId="{8C6515C4-C454-4A0F-A106-7FFF096D5145}" type="parTrans" cxnId="{EA26FADF-E7DE-4AA3-8255-9CD254FDF91C}">
      <dgm:prSet/>
      <dgm:spPr/>
      <dgm:t>
        <a:bodyPr/>
        <a:lstStyle/>
        <a:p>
          <a:endParaRPr lang="en-US"/>
        </a:p>
      </dgm:t>
    </dgm:pt>
    <dgm:pt modelId="{E04EF57E-5671-4719-96C3-DEE564C99B51}" type="sibTrans" cxnId="{EA26FADF-E7DE-4AA3-8255-9CD254FDF91C}">
      <dgm:prSet/>
      <dgm:spPr/>
      <dgm:t>
        <a:bodyPr/>
        <a:lstStyle/>
        <a:p>
          <a:endParaRPr lang="en-US"/>
        </a:p>
      </dgm:t>
    </dgm:pt>
    <dgm:pt modelId="{12CB8840-5B2C-4CD1-A89D-C4F35E8601EA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40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Ancillary services (frequency regulation, spinning and non-spinning reserves)</a:t>
          </a:r>
        </a:p>
      </dgm:t>
    </dgm:pt>
    <dgm:pt modelId="{37747CDF-7F2C-47D9-B7FB-388471716883}" type="parTrans" cxnId="{F2891A18-06A9-40F5-84DD-9F1EC511688D}">
      <dgm:prSet/>
      <dgm:spPr/>
      <dgm:t>
        <a:bodyPr/>
        <a:lstStyle/>
        <a:p>
          <a:endParaRPr lang="en-US"/>
        </a:p>
      </dgm:t>
    </dgm:pt>
    <dgm:pt modelId="{38E12E16-2AF5-4431-A8C2-A775C25F34CB}" type="sibTrans" cxnId="{F2891A18-06A9-40F5-84DD-9F1EC511688D}">
      <dgm:prSet/>
      <dgm:spPr/>
      <dgm:t>
        <a:bodyPr/>
        <a:lstStyle/>
        <a:p>
          <a:endParaRPr lang="en-US"/>
        </a:p>
      </dgm:t>
    </dgm:pt>
    <dgm:pt modelId="{3DA993CC-37AA-4348-8274-1E6D30BED2AC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40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Voltage/VAR control (reactive power)</a:t>
          </a:r>
        </a:p>
      </dgm:t>
    </dgm:pt>
    <dgm:pt modelId="{BFC9CA71-03F0-44F2-98D6-1A3197E3B61B}" type="parTrans" cxnId="{6164047E-886F-4363-B3FD-797D2C24BD0E}">
      <dgm:prSet/>
      <dgm:spPr/>
      <dgm:t>
        <a:bodyPr/>
        <a:lstStyle/>
        <a:p>
          <a:endParaRPr lang="en-US"/>
        </a:p>
      </dgm:t>
    </dgm:pt>
    <dgm:pt modelId="{7F35E0D2-F796-4621-85AC-40E7102E44CD}" type="sibTrans" cxnId="{6164047E-886F-4363-B3FD-797D2C24BD0E}">
      <dgm:prSet/>
      <dgm:spPr/>
      <dgm:t>
        <a:bodyPr/>
        <a:lstStyle/>
        <a:p>
          <a:endParaRPr lang="en-US"/>
        </a:p>
      </dgm:t>
    </dgm:pt>
    <dgm:pt modelId="{7C73BC21-B1F1-4136-873F-D4781C2AE979}">
      <dgm:prSet phldrT="[Text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1">
              <a:tint val="40000"/>
              <a:hueOff val="0"/>
              <a:satOff val="0"/>
              <a:lumOff val="0"/>
              <a:alpha val="90000"/>
            </a:schemeClr>
          </a:solidFill>
        </a:ln>
      </dgm:spPr>
      <dgm:t>
        <a:bodyPr/>
        <a:lstStyle/>
        <a:p>
          <a:r>
            <a:rPr lang="en-US" sz="140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Avoid demand charges</a:t>
          </a:r>
          <a:endParaRPr lang="en-US" sz="1400" dirty="0">
            <a:solidFill>
              <a:srgbClr val="273995"/>
            </a:solidFill>
          </a:endParaRPr>
        </a:p>
      </dgm:t>
    </dgm:pt>
    <dgm:pt modelId="{EBD7FEB2-56BD-404B-9941-BB777B77DA16}" type="parTrans" cxnId="{94E95F70-D246-4CA4-A667-36BB383FC2B7}">
      <dgm:prSet/>
      <dgm:spPr/>
      <dgm:t>
        <a:bodyPr/>
        <a:lstStyle/>
        <a:p>
          <a:endParaRPr lang="en-US"/>
        </a:p>
      </dgm:t>
    </dgm:pt>
    <dgm:pt modelId="{7251EBC5-1493-40BF-9F18-DAC0C1929DCC}" type="sibTrans" cxnId="{94E95F70-D246-4CA4-A667-36BB383FC2B7}">
      <dgm:prSet/>
      <dgm:spPr/>
      <dgm:t>
        <a:bodyPr/>
        <a:lstStyle/>
        <a:p>
          <a:endParaRPr lang="en-US"/>
        </a:p>
      </dgm:t>
    </dgm:pt>
    <dgm:pt modelId="{76BD05ED-0F59-46DD-A1DB-280C5D2B961E}">
      <dgm:prSet phldrT="[Text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1">
              <a:tint val="40000"/>
              <a:hueOff val="0"/>
              <a:satOff val="0"/>
              <a:lumOff val="0"/>
              <a:alpha val="90000"/>
            </a:schemeClr>
          </a:solidFill>
        </a:ln>
      </dgm:spPr>
      <dgm:t>
        <a:bodyPr/>
        <a:lstStyle/>
        <a:p>
          <a:r>
            <a:rPr lang="en-US" sz="140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Optimize time of use rates</a:t>
          </a:r>
        </a:p>
      </dgm:t>
    </dgm:pt>
    <dgm:pt modelId="{54B46950-6F7B-4FFF-B56F-6DA38E6BD34D}" type="parTrans" cxnId="{5400DD98-6A4A-4415-9F55-6DFDA0BE2324}">
      <dgm:prSet/>
      <dgm:spPr/>
      <dgm:t>
        <a:bodyPr/>
        <a:lstStyle/>
        <a:p>
          <a:endParaRPr lang="en-US"/>
        </a:p>
      </dgm:t>
    </dgm:pt>
    <dgm:pt modelId="{73166A28-91D8-4B04-B7A3-97E65F3576D0}" type="sibTrans" cxnId="{5400DD98-6A4A-4415-9F55-6DFDA0BE2324}">
      <dgm:prSet/>
      <dgm:spPr/>
      <dgm:t>
        <a:bodyPr/>
        <a:lstStyle/>
        <a:p>
          <a:endParaRPr lang="en-US"/>
        </a:p>
      </dgm:t>
    </dgm:pt>
    <dgm:pt modelId="{15F7A077-AA87-4C0A-9F2B-CA22B5C2A538}">
      <dgm:prSet phldrT="[Text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1">
              <a:tint val="40000"/>
              <a:hueOff val="0"/>
              <a:satOff val="0"/>
              <a:lumOff val="0"/>
              <a:alpha val="90000"/>
            </a:schemeClr>
          </a:solidFill>
        </a:ln>
      </dgm:spPr>
      <dgm:t>
        <a:bodyPr/>
        <a:lstStyle/>
        <a:p>
          <a:r>
            <a:rPr lang="en-US" sz="140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Optimize energy purchasing strategies</a:t>
          </a:r>
        </a:p>
      </dgm:t>
    </dgm:pt>
    <dgm:pt modelId="{3D7E8EBC-4034-49A4-A03A-B072D36BD96D}" type="parTrans" cxnId="{17FC1DB0-FA6D-46E0-8F05-A51937E99F39}">
      <dgm:prSet/>
      <dgm:spPr/>
      <dgm:t>
        <a:bodyPr/>
        <a:lstStyle/>
        <a:p>
          <a:endParaRPr lang="en-US"/>
        </a:p>
      </dgm:t>
    </dgm:pt>
    <dgm:pt modelId="{89BB5C99-F794-40BE-A991-158512058769}" type="sibTrans" cxnId="{17FC1DB0-FA6D-46E0-8F05-A51937E99F39}">
      <dgm:prSet/>
      <dgm:spPr/>
      <dgm:t>
        <a:bodyPr/>
        <a:lstStyle/>
        <a:p>
          <a:endParaRPr lang="en-US"/>
        </a:p>
      </dgm:t>
    </dgm:pt>
    <dgm:pt modelId="{D28B6EF8-E9CB-42AE-8728-A3293F76085F}">
      <dgm:prSet phldrT="[Text]" custT="1"/>
      <dgm:spPr>
        <a:solidFill>
          <a:srgbClr val="273995"/>
        </a:solidFill>
        <a:ln>
          <a:noFill/>
        </a:ln>
      </dgm:spPr>
      <dgm:t>
        <a:bodyPr/>
        <a:lstStyle/>
        <a:p>
          <a:r>
            <a:rPr lang="en-US" sz="1500" b="1" dirty="0" smtClean="0"/>
            <a:t>Utility Value Proposition</a:t>
          </a:r>
          <a:endParaRPr lang="en-US" dirty="0"/>
        </a:p>
      </dgm:t>
    </dgm:pt>
    <dgm:pt modelId="{CFBDEB1B-2A78-425B-A2CD-4E5628DE5382}" type="parTrans" cxnId="{1BE109C0-C054-4AD9-A812-4A2D1B39E53C}">
      <dgm:prSet/>
      <dgm:spPr/>
      <dgm:t>
        <a:bodyPr/>
        <a:lstStyle/>
        <a:p>
          <a:endParaRPr lang="en-US"/>
        </a:p>
      </dgm:t>
    </dgm:pt>
    <dgm:pt modelId="{A046F23E-0546-4AE7-AFB2-DF06EC4055A2}" type="sibTrans" cxnId="{1BE109C0-C054-4AD9-A812-4A2D1B39E53C}">
      <dgm:prSet/>
      <dgm:spPr/>
      <dgm:t>
        <a:bodyPr/>
        <a:lstStyle/>
        <a:p>
          <a:endParaRPr lang="en-US"/>
        </a:p>
      </dgm:t>
    </dgm:pt>
    <dgm:pt modelId="{FC4FEC0E-4F64-461D-8BE7-C8BC7443982C}">
      <dgm:prSet phldrT="[Text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1">
              <a:tint val="40000"/>
              <a:hueOff val="0"/>
              <a:satOff val="0"/>
              <a:lumOff val="0"/>
              <a:alpha val="90000"/>
            </a:schemeClr>
          </a:solidFill>
        </a:ln>
      </dgm:spPr>
      <dgm:t>
        <a:bodyPr/>
        <a:lstStyle/>
        <a:p>
          <a:r>
            <a:rPr lang="en-US" sz="140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Compliment onsite renewables and distributed generation -- </a:t>
          </a:r>
          <a:r>
            <a:rPr lang="en-US" sz="1400" dirty="0" err="1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microgrid</a:t>
          </a:r>
          <a:endParaRPr lang="en-US" sz="1400" dirty="0" smtClean="0">
            <a:solidFill>
              <a:srgbClr val="273995"/>
            </a:solidFill>
            <a:latin typeface="Arial" pitchFamily="34" charset="0"/>
            <a:cs typeface="Arial" pitchFamily="34" charset="0"/>
          </a:endParaRPr>
        </a:p>
      </dgm:t>
    </dgm:pt>
    <dgm:pt modelId="{18C9302D-A220-4158-B2B5-1540E971FEE1}" type="parTrans" cxnId="{5C37A98B-F6D5-40C2-9867-C9B6337E9BB1}">
      <dgm:prSet/>
      <dgm:spPr/>
      <dgm:t>
        <a:bodyPr/>
        <a:lstStyle/>
        <a:p>
          <a:endParaRPr lang="en-US"/>
        </a:p>
      </dgm:t>
    </dgm:pt>
    <dgm:pt modelId="{F9E13965-A5EA-4579-903A-EB656455A792}" type="sibTrans" cxnId="{5C37A98B-F6D5-40C2-9867-C9B6337E9BB1}">
      <dgm:prSet/>
      <dgm:spPr/>
      <dgm:t>
        <a:bodyPr/>
        <a:lstStyle/>
        <a:p>
          <a:endParaRPr lang="en-US"/>
        </a:p>
      </dgm:t>
    </dgm:pt>
    <dgm:pt modelId="{FE3A96A6-5BA6-4635-9747-6C3A22D2A9FD}" type="pres">
      <dgm:prSet presAssocID="{9C166837-F6CE-444E-BC40-F087E9A173E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F67FB9-8B6F-48EE-801E-EA8ED9AE5C1E}" type="pres">
      <dgm:prSet presAssocID="{CBCB3387-8BD4-470A-A1CE-5F96AC29F9DA}" presName="composite" presStyleCnt="0"/>
      <dgm:spPr/>
    </dgm:pt>
    <dgm:pt modelId="{6CC4CB80-DDE6-4B81-B578-F5816C1AD90F}" type="pres">
      <dgm:prSet presAssocID="{CBCB3387-8BD4-470A-A1CE-5F96AC29F9D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0323C4-26C0-4D54-9A93-34EC2390A5A3}" type="pres">
      <dgm:prSet presAssocID="{CBCB3387-8BD4-470A-A1CE-5F96AC29F9DA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9C590D-A746-4638-9353-955B5D32AE71}" type="pres">
      <dgm:prSet presAssocID="{21295437-04F9-4279-A0EC-B4831049A4C1}" presName="space" presStyleCnt="0"/>
      <dgm:spPr/>
    </dgm:pt>
    <dgm:pt modelId="{621900E5-A005-4E56-8D53-F145EAD4EA6F}" type="pres">
      <dgm:prSet presAssocID="{D28B6EF8-E9CB-42AE-8728-A3293F76085F}" presName="composite" presStyleCnt="0"/>
      <dgm:spPr/>
    </dgm:pt>
    <dgm:pt modelId="{898E56C1-AD47-4EFF-9DE6-2A40BCE1C43E}" type="pres">
      <dgm:prSet presAssocID="{D28B6EF8-E9CB-42AE-8728-A3293F76085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EDEF21-DFB2-4F61-9690-D2DA8D4C38E9}" type="pres">
      <dgm:prSet presAssocID="{D28B6EF8-E9CB-42AE-8728-A3293F76085F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AB9746-0893-4477-9331-2A63774CEA91}" type="pres">
      <dgm:prSet presAssocID="{A046F23E-0546-4AE7-AFB2-DF06EC4055A2}" presName="space" presStyleCnt="0"/>
      <dgm:spPr/>
    </dgm:pt>
    <dgm:pt modelId="{C83BF66C-76DE-4D5A-8FCC-97D6C7CF458C}" type="pres">
      <dgm:prSet presAssocID="{C6CE38B7-7948-4801-AB3A-FAF5DB64C66A}" presName="composite" presStyleCnt="0"/>
      <dgm:spPr/>
    </dgm:pt>
    <dgm:pt modelId="{DA94588E-D7BD-476A-945E-2D5E3EED678C}" type="pres">
      <dgm:prSet presAssocID="{C6CE38B7-7948-4801-AB3A-FAF5DB64C66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D50471-E73B-48B8-BFE5-EFD1B4475B6F}" type="pres">
      <dgm:prSet presAssocID="{C6CE38B7-7948-4801-AB3A-FAF5DB64C66A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34EDB1-C57F-439A-A27A-7751103C0BAA}" type="presOf" srcId="{C3C842F9-F62F-4C36-8CEA-4C04FAAF516E}" destId="{7DD50471-E73B-48B8-BFE5-EFD1B4475B6F}" srcOrd="0" destOrd="0" presId="urn:microsoft.com/office/officeart/2005/8/layout/hList1"/>
    <dgm:cxn modelId="{6164047E-886F-4363-B3FD-797D2C24BD0E}" srcId="{C6CE38B7-7948-4801-AB3A-FAF5DB64C66A}" destId="{3DA993CC-37AA-4348-8274-1E6D30BED2AC}" srcOrd="3" destOrd="0" parTransId="{BFC9CA71-03F0-44F2-98D6-1A3197E3B61B}" sibTransId="{7F35E0D2-F796-4621-85AC-40E7102E44CD}"/>
    <dgm:cxn modelId="{0F6FB801-AEBC-4CE6-BBA0-B6B7AFE7E457}" type="presOf" srcId="{1D32F1C5-6310-4A8D-B86F-AC2FA1809840}" destId="{31EDEF21-DFB2-4F61-9690-D2DA8D4C38E9}" srcOrd="0" destOrd="3" presId="urn:microsoft.com/office/officeart/2005/8/layout/hList1"/>
    <dgm:cxn modelId="{E8E213D9-A887-4932-9DF2-61B92A4ACD26}" srcId="{D28B6EF8-E9CB-42AE-8728-A3293F76085F}" destId="{06208AF9-773A-49C1-83BE-26816E0A9F2C}" srcOrd="2" destOrd="0" parTransId="{B040381E-35B1-4724-98CB-1A0F8E8F395D}" sibTransId="{F05B5D91-812F-45F5-811C-57024763ACAB}"/>
    <dgm:cxn modelId="{7862FC54-8DF3-4904-906E-013077E1CD08}" type="presOf" srcId="{7C73BC21-B1F1-4136-873F-D4781C2AE979}" destId="{A80323C4-26C0-4D54-9A93-34EC2390A5A3}" srcOrd="0" destOrd="0" presId="urn:microsoft.com/office/officeart/2005/8/layout/hList1"/>
    <dgm:cxn modelId="{0BD0F3AE-8D0C-42E1-81FC-B7DC5C870ED8}" type="presOf" srcId="{679FCA2E-18BF-4B69-A354-B461F1549D1D}" destId="{31EDEF21-DFB2-4F61-9690-D2DA8D4C38E9}" srcOrd="0" destOrd="1" presId="urn:microsoft.com/office/officeart/2005/8/layout/hList1"/>
    <dgm:cxn modelId="{76C0D04E-EBBB-49E1-8D9F-E7C89E6206B6}" type="presOf" srcId="{06208AF9-773A-49C1-83BE-26816E0A9F2C}" destId="{31EDEF21-DFB2-4F61-9690-D2DA8D4C38E9}" srcOrd="0" destOrd="2" presId="urn:microsoft.com/office/officeart/2005/8/layout/hList1"/>
    <dgm:cxn modelId="{F2891A18-06A9-40F5-84DD-9F1EC511688D}" srcId="{C6CE38B7-7948-4801-AB3A-FAF5DB64C66A}" destId="{12CB8840-5B2C-4CD1-A89D-C4F35E8601EA}" srcOrd="2" destOrd="0" parTransId="{37747CDF-7F2C-47D9-B7FB-388471716883}" sibTransId="{38E12E16-2AF5-4431-A8C2-A775C25F34CB}"/>
    <dgm:cxn modelId="{C4ED4DDA-108C-40D3-91F4-5261010FBDFE}" srcId="{9C166837-F6CE-444E-BC40-F087E9A173E6}" destId="{C6CE38B7-7948-4801-AB3A-FAF5DB64C66A}" srcOrd="2" destOrd="0" parTransId="{50A8F514-EFEF-4342-9977-2D120E5DA043}" sibTransId="{F1B2C896-B5E8-447B-8AB4-74B217920B01}"/>
    <dgm:cxn modelId="{4CDEFA89-F2F9-49D7-90B1-31ED338DA622}" srcId="{C6CE38B7-7948-4801-AB3A-FAF5DB64C66A}" destId="{C3C842F9-F62F-4C36-8CEA-4C04FAAF516E}" srcOrd="0" destOrd="0" parTransId="{827889D0-96C5-423C-97B3-D3077F296C4F}" sibTransId="{0A83879F-E95E-4F41-B89B-ACF75289D923}"/>
    <dgm:cxn modelId="{BDC1D992-93BE-417D-834F-9D61AAFB2F00}" type="presOf" srcId="{76BD05ED-0F59-46DD-A1DB-280C5D2B961E}" destId="{A80323C4-26C0-4D54-9A93-34EC2390A5A3}" srcOrd="0" destOrd="1" presId="urn:microsoft.com/office/officeart/2005/8/layout/hList1"/>
    <dgm:cxn modelId="{DDAA5EF9-B616-48D8-A497-411AF995DF1A}" type="presOf" srcId="{CBCB3387-8BD4-470A-A1CE-5F96AC29F9DA}" destId="{6CC4CB80-DDE6-4B81-B578-F5816C1AD90F}" srcOrd="0" destOrd="0" presId="urn:microsoft.com/office/officeart/2005/8/layout/hList1"/>
    <dgm:cxn modelId="{6548E7AB-6FE6-4257-B1CD-E04DD2976C4D}" type="presOf" srcId="{15F7A077-AA87-4C0A-9F2B-CA22B5C2A538}" destId="{A80323C4-26C0-4D54-9A93-34EC2390A5A3}" srcOrd="0" destOrd="2" presId="urn:microsoft.com/office/officeart/2005/8/layout/hList1"/>
    <dgm:cxn modelId="{F764694B-B1A1-4B98-9BBA-6594ABD8BF52}" srcId="{D28B6EF8-E9CB-42AE-8728-A3293F76085F}" destId="{1D32F1C5-6310-4A8D-B86F-AC2FA1809840}" srcOrd="3" destOrd="0" parTransId="{D38255E5-A247-456C-99F9-62D693A2CFE9}" sibTransId="{7E131306-12BD-4E65-95E4-FA3F8F612B3F}"/>
    <dgm:cxn modelId="{DCF10AB8-9FDD-47E4-80AF-9712626C2E0D}" srcId="{D28B6EF8-E9CB-42AE-8728-A3293F76085F}" destId="{6FE0F57B-15A2-4437-A89E-669B3C589662}" srcOrd="0" destOrd="0" parTransId="{D2C2A1B5-1CDA-49A4-8788-B5F9AF103E8F}" sibTransId="{376A2633-F1E9-4C01-B08C-F8CC2DEE7DDE}"/>
    <dgm:cxn modelId="{94E95F70-D246-4CA4-A667-36BB383FC2B7}" srcId="{CBCB3387-8BD4-470A-A1CE-5F96AC29F9DA}" destId="{7C73BC21-B1F1-4136-873F-D4781C2AE979}" srcOrd="0" destOrd="0" parTransId="{EBD7FEB2-56BD-404B-9941-BB777B77DA16}" sibTransId="{7251EBC5-1493-40BF-9F18-DAC0C1929DCC}"/>
    <dgm:cxn modelId="{5C37A98B-F6D5-40C2-9867-C9B6337E9BB1}" srcId="{CBCB3387-8BD4-470A-A1CE-5F96AC29F9DA}" destId="{FC4FEC0E-4F64-461D-8BE7-C8BC7443982C}" srcOrd="3" destOrd="0" parTransId="{18C9302D-A220-4158-B2B5-1540E971FEE1}" sibTransId="{F9E13965-A5EA-4579-903A-EB656455A792}"/>
    <dgm:cxn modelId="{0EF5D1A8-4DB2-4721-8FA8-1150BC29A0C9}" type="presOf" srcId="{12CB8840-5B2C-4CD1-A89D-C4F35E8601EA}" destId="{7DD50471-E73B-48B8-BFE5-EFD1B4475B6F}" srcOrd="0" destOrd="2" presId="urn:microsoft.com/office/officeart/2005/8/layout/hList1"/>
    <dgm:cxn modelId="{65A4391A-260B-473B-9121-733375B1E9E0}" type="presOf" srcId="{D28B6EF8-E9CB-42AE-8728-A3293F76085F}" destId="{898E56C1-AD47-4EFF-9DE6-2A40BCE1C43E}" srcOrd="0" destOrd="0" presId="urn:microsoft.com/office/officeart/2005/8/layout/hList1"/>
    <dgm:cxn modelId="{A1409795-E4EF-4EB2-9EA1-250DBF0B8A70}" srcId="{D28B6EF8-E9CB-42AE-8728-A3293F76085F}" destId="{679FCA2E-18BF-4B69-A354-B461F1549D1D}" srcOrd="1" destOrd="0" parTransId="{5EDA8484-19D9-41AB-9CAF-05BA8219155A}" sibTransId="{1C4C0DBF-06D2-4489-BE14-7B747F7A0A50}"/>
    <dgm:cxn modelId="{FD428874-CB6E-42CE-B3E0-C3B289546BF7}" type="presOf" srcId="{71C5DEA2-CC82-4BEC-A8C9-FF135CB230E3}" destId="{7DD50471-E73B-48B8-BFE5-EFD1B4475B6F}" srcOrd="0" destOrd="1" presId="urn:microsoft.com/office/officeart/2005/8/layout/hList1"/>
    <dgm:cxn modelId="{EA26FADF-E7DE-4AA3-8255-9CD254FDF91C}" srcId="{C6CE38B7-7948-4801-AB3A-FAF5DB64C66A}" destId="{71C5DEA2-CC82-4BEC-A8C9-FF135CB230E3}" srcOrd="1" destOrd="0" parTransId="{8C6515C4-C454-4A0F-A106-7FFF096D5145}" sibTransId="{E04EF57E-5671-4719-96C3-DEE564C99B51}"/>
    <dgm:cxn modelId="{D92547D0-476D-4D78-A967-FC6854D01EBA}" type="presOf" srcId="{9C166837-F6CE-444E-BC40-F087E9A173E6}" destId="{FE3A96A6-5BA6-4635-9747-6C3A22D2A9FD}" srcOrd="0" destOrd="0" presId="urn:microsoft.com/office/officeart/2005/8/layout/hList1"/>
    <dgm:cxn modelId="{5400DD98-6A4A-4415-9F55-6DFDA0BE2324}" srcId="{CBCB3387-8BD4-470A-A1CE-5F96AC29F9DA}" destId="{76BD05ED-0F59-46DD-A1DB-280C5D2B961E}" srcOrd="1" destOrd="0" parTransId="{54B46950-6F7B-4FFF-B56F-6DA38E6BD34D}" sibTransId="{73166A28-91D8-4B04-B7A3-97E65F3576D0}"/>
    <dgm:cxn modelId="{6589DE5E-73C1-4106-8866-CB61C224A90D}" type="presOf" srcId="{C6CE38B7-7948-4801-AB3A-FAF5DB64C66A}" destId="{DA94588E-D7BD-476A-945E-2D5E3EED678C}" srcOrd="0" destOrd="0" presId="urn:microsoft.com/office/officeart/2005/8/layout/hList1"/>
    <dgm:cxn modelId="{2A042021-0006-42F1-97C8-42F1D37C9CB8}" srcId="{9C166837-F6CE-444E-BC40-F087E9A173E6}" destId="{CBCB3387-8BD4-470A-A1CE-5F96AC29F9DA}" srcOrd="0" destOrd="0" parTransId="{139467D5-946B-4100-B1A7-6710BAF909EC}" sibTransId="{21295437-04F9-4279-A0EC-B4831049A4C1}"/>
    <dgm:cxn modelId="{E8EC0869-2BE5-4609-98A1-7149B56F20AB}" type="presOf" srcId="{3DA993CC-37AA-4348-8274-1E6D30BED2AC}" destId="{7DD50471-E73B-48B8-BFE5-EFD1B4475B6F}" srcOrd="0" destOrd="3" presId="urn:microsoft.com/office/officeart/2005/8/layout/hList1"/>
    <dgm:cxn modelId="{56104672-C1C9-4123-94B6-FC7E759247FC}" type="presOf" srcId="{6FE0F57B-15A2-4437-A89E-669B3C589662}" destId="{31EDEF21-DFB2-4F61-9690-D2DA8D4C38E9}" srcOrd="0" destOrd="0" presId="urn:microsoft.com/office/officeart/2005/8/layout/hList1"/>
    <dgm:cxn modelId="{17FC1DB0-FA6D-46E0-8F05-A51937E99F39}" srcId="{CBCB3387-8BD4-470A-A1CE-5F96AC29F9DA}" destId="{15F7A077-AA87-4C0A-9F2B-CA22B5C2A538}" srcOrd="2" destOrd="0" parTransId="{3D7E8EBC-4034-49A4-A03A-B072D36BD96D}" sibTransId="{89BB5C99-F794-40BE-A991-158512058769}"/>
    <dgm:cxn modelId="{ABA8E7FD-9851-4850-B743-DD4D3DD86901}" type="presOf" srcId="{FC4FEC0E-4F64-461D-8BE7-C8BC7443982C}" destId="{A80323C4-26C0-4D54-9A93-34EC2390A5A3}" srcOrd="0" destOrd="3" presId="urn:microsoft.com/office/officeart/2005/8/layout/hList1"/>
    <dgm:cxn modelId="{1BE109C0-C054-4AD9-A812-4A2D1B39E53C}" srcId="{9C166837-F6CE-444E-BC40-F087E9A173E6}" destId="{D28B6EF8-E9CB-42AE-8728-A3293F76085F}" srcOrd="1" destOrd="0" parTransId="{CFBDEB1B-2A78-425B-A2CD-4E5628DE5382}" sibTransId="{A046F23E-0546-4AE7-AFB2-DF06EC4055A2}"/>
    <dgm:cxn modelId="{BBE3EAFD-29A4-4BBE-A472-56FA67A8EE1D}" type="presParOf" srcId="{FE3A96A6-5BA6-4635-9747-6C3A22D2A9FD}" destId="{60F67FB9-8B6F-48EE-801E-EA8ED9AE5C1E}" srcOrd="0" destOrd="0" presId="urn:microsoft.com/office/officeart/2005/8/layout/hList1"/>
    <dgm:cxn modelId="{1D5E20EB-D3CF-48C2-B2E4-9B1007E1D5AE}" type="presParOf" srcId="{60F67FB9-8B6F-48EE-801E-EA8ED9AE5C1E}" destId="{6CC4CB80-DDE6-4B81-B578-F5816C1AD90F}" srcOrd="0" destOrd="0" presId="urn:microsoft.com/office/officeart/2005/8/layout/hList1"/>
    <dgm:cxn modelId="{BFEA98FA-C0EA-4514-AC1A-9B3875F3DF12}" type="presParOf" srcId="{60F67FB9-8B6F-48EE-801E-EA8ED9AE5C1E}" destId="{A80323C4-26C0-4D54-9A93-34EC2390A5A3}" srcOrd="1" destOrd="0" presId="urn:microsoft.com/office/officeart/2005/8/layout/hList1"/>
    <dgm:cxn modelId="{6F5779AB-0B8F-42B5-A639-1D2917EFFD4E}" type="presParOf" srcId="{FE3A96A6-5BA6-4635-9747-6C3A22D2A9FD}" destId="{A59C590D-A746-4638-9353-955B5D32AE71}" srcOrd="1" destOrd="0" presId="urn:microsoft.com/office/officeart/2005/8/layout/hList1"/>
    <dgm:cxn modelId="{1BD3C2F3-7C22-4C8B-B32B-0815E3E65C05}" type="presParOf" srcId="{FE3A96A6-5BA6-4635-9747-6C3A22D2A9FD}" destId="{621900E5-A005-4E56-8D53-F145EAD4EA6F}" srcOrd="2" destOrd="0" presId="urn:microsoft.com/office/officeart/2005/8/layout/hList1"/>
    <dgm:cxn modelId="{3BB37BE8-DCF9-4F68-82DC-D8ABB2046477}" type="presParOf" srcId="{621900E5-A005-4E56-8D53-F145EAD4EA6F}" destId="{898E56C1-AD47-4EFF-9DE6-2A40BCE1C43E}" srcOrd="0" destOrd="0" presId="urn:microsoft.com/office/officeart/2005/8/layout/hList1"/>
    <dgm:cxn modelId="{D7629719-173E-41B6-9740-D1763EF757A6}" type="presParOf" srcId="{621900E5-A005-4E56-8D53-F145EAD4EA6F}" destId="{31EDEF21-DFB2-4F61-9690-D2DA8D4C38E9}" srcOrd="1" destOrd="0" presId="urn:microsoft.com/office/officeart/2005/8/layout/hList1"/>
    <dgm:cxn modelId="{75809215-AAED-4089-A9FC-3344E0950D47}" type="presParOf" srcId="{FE3A96A6-5BA6-4635-9747-6C3A22D2A9FD}" destId="{28AB9746-0893-4477-9331-2A63774CEA91}" srcOrd="3" destOrd="0" presId="urn:microsoft.com/office/officeart/2005/8/layout/hList1"/>
    <dgm:cxn modelId="{D0DFB7FE-9C13-460F-AE01-2E7BF9195C44}" type="presParOf" srcId="{FE3A96A6-5BA6-4635-9747-6C3A22D2A9FD}" destId="{C83BF66C-76DE-4D5A-8FCC-97D6C7CF458C}" srcOrd="4" destOrd="0" presId="urn:microsoft.com/office/officeart/2005/8/layout/hList1"/>
    <dgm:cxn modelId="{420E3EB6-7AF2-4624-ADFD-8A9A72F2A841}" type="presParOf" srcId="{C83BF66C-76DE-4D5A-8FCC-97D6C7CF458C}" destId="{DA94588E-D7BD-476A-945E-2D5E3EED678C}" srcOrd="0" destOrd="0" presId="urn:microsoft.com/office/officeart/2005/8/layout/hList1"/>
    <dgm:cxn modelId="{03DF54FB-C5C8-4F4E-A03F-528BCC47C1AB}" type="presParOf" srcId="{C83BF66C-76DE-4D5A-8FCC-97D6C7CF458C}" destId="{7DD50471-E73B-48B8-BFE5-EFD1B4475B6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3453A92-E104-4ED6-AF34-BD6E735FF833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3CCE1B-DE8E-4EB4-953D-26A03D4734A9}">
      <dgm:prSet phldrT="[Text]"/>
      <dgm:spPr/>
      <dgm:t>
        <a:bodyPr/>
        <a:lstStyle/>
        <a:p>
          <a:r>
            <a:rPr lang="en-US" b="1" u="none" dirty="0" smtClean="0">
              <a:solidFill>
                <a:schemeClr val="bg1"/>
              </a:solidFill>
            </a:rPr>
            <a:t>2012</a:t>
          </a:r>
          <a:endParaRPr lang="en-US" b="1" u="none" dirty="0">
            <a:solidFill>
              <a:schemeClr val="bg1"/>
            </a:solidFill>
          </a:endParaRPr>
        </a:p>
      </dgm:t>
    </dgm:pt>
    <dgm:pt modelId="{B8EC07D6-5B6D-4332-8D90-C0BD9C21586E}" type="parTrans" cxnId="{C8216FBD-C00B-4BD6-8179-19642F7EA602}">
      <dgm:prSet/>
      <dgm:spPr/>
      <dgm:t>
        <a:bodyPr/>
        <a:lstStyle/>
        <a:p>
          <a:endParaRPr lang="en-US"/>
        </a:p>
      </dgm:t>
    </dgm:pt>
    <dgm:pt modelId="{C9384899-DB0B-4F94-9D27-74953FA03D58}" type="sibTrans" cxnId="{C8216FBD-C00B-4BD6-8179-19642F7EA602}">
      <dgm:prSet/>
      <dgm:spPr/>
      <dgm:t>
        <a:bodyPr/>
        <a:lstStyle/>
        <a:p>
          <a:endParaRPr lang="en-US"/>
        </a:p>
      </dgm:t>
    </dgm:pt>
    <dgm:pt modelId="{3AED5445-6EDC-49D3-A9D7-491E5F6DCDC5}">
      <dgm:prSet phldrT="[Text]"/>
      <dgm:spPr/>
      <dgm:t>
        <a:bodyPr/>
        <a:lstStyle/>
        <a:p>
          <a:r>
            <a:rPr lang="en-US" dirty="0" smtClean="0"/>
            <a:t>Commercial sized cells operating</a:t>
          </a:r>
          <a:endParaRPr lang="en-US" dirty="0"/>
        </a:p>
      </dgm:t>
    </dgm:pt>
    <dgm:pt modelId="{64B5D32E-A6EA-46F2-8E98-5F37E978012C}" type="parTrans" cxnId="{FBF2025C-2AA5-4350-AF30-3BEC8786E546}">
      <dgm:prSet/>
      <dgm:spPr/>
      <dgm:t>
        <a:bodyPr/>
        <a:lstStyle/>
        <a:p>
          <a:endParaRPr lang="en-US"/>
        </a:p>
      </dgm:t>
    </dgm:pt>
    <dgm:pt modelId="{E81C9220-19F9-40E5-B063-7BAC65E6B2C7}" type="sibTrans" cxnId="{FBF2025C-2AA5-4350-AF30-3BEC8786E546}">
      <dgm:prSet/>
      <dgm:spPr/>
      <dgm:t>
        <a:bodyPr/>
        <a:lstStyle/>
        <a:p>
          <a:endParaRPr lang="en-US"/>
        </a:p>
      </dgm:t>
    </dgm:pt>
    <dgm:pt modelId="{B2737D38-62E9-4368-97BC-3C88DF3EF72B}">
      <dgm:prSet phldrT="[Text]"/>
      <dgm:spPr/>
      <dgm:t>
        <a:bodyPr/>
        <a:lstStyle/>
        <a:p>
          <a:r>
            <a:rPr lang="en-US" dirty="0" smtClean="0"/>
            <a:t>Initial power electronics and battery management systems determined </a:t>
          </a:r>
          <a:endParaRPr lang="en-US" dirty="0"/>
        </a:p>
      </dgm:t>
    </dgm:pt>
    <dgm:pt modelId="{8B928F10-1A2D-42FA-9038-77EFE41A677B}" type="parTrans" cxnId="{FF80A913-C2A5-4B95-AB38-752A872373BE}">
      <dgm:prSet/>
      <dgm:spPr/>
      <dgm:t>
        <a:bodyPr/>
        <a:lstStyle/>
        <a:p>
          <a:endParaRPr lang="en-US"/>
        </a:p>
      </dgm:t>
    </dgm:pt>
    <dgm:pt modelId="{C0044FBD-4BD6-4123-ABF6-E36D68E3858C}" type="sibTrans" cxnId="{FF80A913-C2A5-4B95-AB38-752A872373BE}">
      <dgm:prSet/>
      <dgm:spPr/>
      <dgm:t>
        <a:bodyPr/>
        <a:lstStyle/>
        <a:p>
          <a:endParaRPr lang="en-US"/>
        </a:p>
      </dgm:t>
    </dgm:pt>
    <dgm:pt modelId="{3491937A-95A9-4F48-A809-DA8F5F5C95B3}">
      <dgm:prSet phldrT="[Text]"/>
      <dgm:spPr/>
      <dgm:t>
        <a:bodyPr/>
        <a:lstStyle/>
        <a:p>
          <a:r>
            <a:rPr lang="en-US" b="1" u="none" dirty="0" smtClean="0">
              <a:solidFill>
                <a:schemeClr val="bg1"/>
              </a:solidFill>
            </a:rPr>
            <a:t>2013</a:t>
          </a:r>
          <a:endParaRPr lang="en-US" b="1" u="none" dirty="0">
            <a:solidFill>
              <a:schemeClr val="bg1"/>
            </a:solidFill>
          </a:endParaRPr>
        </a:p>
      </dgm:t>
    </dgm:pt>
    <dgm:pt modelId="{60998D14-7D44-4B66-8251-C98887B95472}" type="parTrans" cxnId="{7422E049-B8F9-4D6A-8269-7BD74126B93D}">
      <dgm:prSet/>
      <dgm:spPr/>
      <dgm:t>
        <a:bodyPr/>
        <a:lstStyle/>
        <a:p>
          <a:endParaRPr lang="en-US"/>
        </a:p>
      </dgm:t>
    </dgm:pt>
    <dgm:pt modelId="{18B7CB92-130B-4FA9-A21C-B8D3597BB0EF}" type="sibTrans" cxnId="{7422E049-B8F9-4D6A-8269-7BD74126B93D}">
      <dgm:prSet/>
      <dgm:spPr/>
      <dgm:t>
        <a:bodyPr/>
        <a:lstStyle/>
        <a:p>
          <a:endParaRPr lang="en-US"/>
        </a:p>
      </dgm:t>
    </dgm:pt>
    <dgm:pt modelId="{1446A43F-94C8-4D9F-B836-AD2B9178BCA9}">
      <dgm:prSet phldrT="[Text]"/>
      <dgm:spPr/>
      <dgm:t>
        <a:bodyPr/>
        <a:lstStyle/>
        <a:p>
          <a:r>
            <a:rPr lang="en-US" dirty="0" smtClean="0"/>
            <a:t>Stacks of cells operating as prototype batteries with power electronics</a:t>
          </a:r>
          <a:endParaRPr lang="en-US" dirty="0"/>
        </a:p>
      </dgm:t>
    </dgm:pt>
    <dgm:pt modelId="{07F3CF9C-4F10-4C3F-ADCE-112EBC2C1BE9}" type="parTrans" cxnId="{C8E5E0D5-5368-4C72-B788-C04E3B0139F5}">
      <dgm:prSet/>
      <dgm:spPr/>
      <dgm:t>
        <a:bodyPr/>
        <a:lstStyle/>
        <a:p>
          <a:endParaRPr lang="en-US"/>
        </a:p>
      </dgm:t>
    </dgm:pt>
    <dgm:pt modelId="{8EF74102-3A0B-4FEC-9336-CCEDFE217C5A}" type="sibTrans" cxnId="{C8E5E0D5-5368-4C72-B788-C04E3B0139F5}">
      <dgm:prSet/>
      <dgm:spPr/>
      <dgm:t>
        <a:bodyPr/>
        <a:lstStyle/>
        <a:p>
          <a:endParaRPr lang="en-US"/>
        </a:p>
      </dgm:t>
    </dgm:pt>
    <dgm:pt modelId="{F0B6BCC4-66A7-4B39-BB9C-5BE4D9CA5F19}">
      <dgm:prSet phldrT="[Text]"/>
      <dgm:spPr/>
      <dgm:t>
        <a:bodyPr/>
        <a:lstStyle/>
        <a:p>
          <a:r>
            <a:rPr lang="en-US" dirty="0" smtClean="0"/>
            <a:t>Market and regulatory prioritization and partnerships identified</a:t>
          </a:r>
          <a:endParaRPr lang="en-US" dirty="0"/>
        </a:p>
      </dgm:t>
    </dgm:pt>
    <dgm:pt modelId="{02BA2B16-A12F-4A57-A221-A1E0086BB85F}" type="parTrans" cxnId="{C5049408-D663-4B5E-A9FB-BC2A233EE0FF}">
      <dgm:prSet/>
      <dgm:spPr/>
      <dgm:t>
        <a:bodyPr/>
        <a:lstStyle/>
        <a:p>
          <a:endParaRPr lang="en-US"/>
        </a:p>
      </dgm:t>
    </dgm:pt>
    <dgm:pt modelId="{2EACDA47-A9C8-40C8-B0F6-6116BF53C30A}" type="sibTrans" cxnId="{C5049408-D663-4B5E-A9FB-BC2A233EE0FF}">
      <dgm:prSet/>
      <dgm:spPr/>
      <dgm:t>
        <a:bodyPr/>
        <a:lstStyle/>
        <a:p>
          <a:endParaRPr lang="en-US"/>
        </a:p>
      </dgm:t>
    </dgm:pt>
    <dgm:pt modelId="{FE91479C-AA12-47D6-9455-B1058BECFF42}">
      <dgm:prSet phldrT="[Text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2014</a:t>
          </a:r>
          <a:endParaRPr lang="en-US" b="1" dirty="0">
            <a:solidFill>
              <a:schemeClr val="bg1"/>
            </a:solidFill>
          </a:endParaRPr>
        </a:p>
      </dgm:t>
    </dgm:pt>
    <dgm:pt modelId="{7A6DE1A5-8870-4272-9440-390818DCC4FC}" type="parTrans" cxnId="{417316CF-986E-4A59-8CE0-D6A49C0D492C}">
      <dgm:prSet/>
      <dgm:spPr/>
      <dgm:t>
        <a:bodyPr/>
        <a:lstStyle/>
        <a:p>
          <a:endParaRPr lang="en-US"/>
        </a:p>
      </dgm:t>
    </dgm:pt>
    <dgm:pt modelId="{F7784773-3BE3-43AE-AE20-1195AEF36437}" type="sibTrans" cxnId="{417316CF-986E-4A59-8CE0-D6A49C0D492C}">
      <dgm:prSet/>
      <dgm:spPr/>
      <dgm:t>
        <a:bodyPr/>
        <a:lstStyle/>
        <a:p>
          <a:endParaRPr lang="en-US"/>
        </a:p>
      </dgm:t>
    </dgm:pt>
    <dgm:pt modelId="{A0B12A58-8EC5-407A-A249-5738E5BC7723}">
      <dgm:prSet phldrT="[Text]"/>
      <dgm:spPr/>
      <dgm:t>
        <a:bodyPr/>
        <a:lstStyle/>
        <a:p>
          <a:r>
            <a:rPr lang="en-US" dirty="0" smtClean="0"/>
            <a:t>Initial prototype installations</a:t>
          </a:r>
          <a:endParaRPr lang="en-US" dirty="0"/>
        </a:p>
      </dgm:t>
    </dgm:pt>
    <dgm:pt modelId="{34AC00A5-B589-43C6-8887-728BD2C1C4B4}" type="parTrans" cxnId="{7FE23C15-25E1-4026-B467-9E1223DDDB4B}">
      <dgm:prSet/>
      <dgm:spPr/>
      <dgm:t>
        <a:bodyPr/>
        <a:lstStyle/>
        <a:p>
          <a:endParaRPr lang="en-US"/>
        </a:p>
      </dgm:t>
    </dgm:pt>
    <dgm:pt modelId="{63A98EFD-79F0-43FD-9A96-B624B5978ADD}" type="sibTrans" cxnId="{7FE23C15-25E1-4026-B467-9E1223DDDB4B}">
      <dgm:prSet/>
      <dgm:spPr/>
      <dgm:t>
        <a:bodyPr/>
        <a:lstStyle/>
        <a:p>
          <a:endParaRPr lang="en-US"/>
        </a:p>
      </dgm:t>
    </dgm:pt>
    <dgm:pt modelId="{13329EEB-9728-42E0-B40A-D5C2AA03546B}">
      <dgm:prSet phldrT="[Text]"/>
      <dgm:spPr/>
      <dgm:t>
        <a:bodyPr/>
        <a:lstStyle/>
        <a:p>
          <a:r>
            <a:rPr lang="en-US" dirty="0" smtClean="0"/>
            <a:t>Implemented:</a:t>
          </a:r>
          <a:endParaRPr lang="en-US" dirty="0"/>
        </a:p>
      </dgm:t>
    </dgm:pt>
    <dgm:pt modelId="{EF190076-6813-43BF-B7F8-0B24DD9F542A}" type="parTrans" cxnId="{F718474A-E4C8-4ADE-9E8F-EA9E1A6EA5C7}">
      <dgm:prSet/>
      <dgm:spPr/>
      <dgm:t>
        <a:bodyPr/>
        <a:lstStyle/>
        <a:p>
          <a:endParaRPr lang="en-US"/>
        </a:p>
      </dgm:t>
    </dgm:pt>
    <dgm:pt modelId="{ECE832CD-2DC4-4AA4-B847-4FEEC3DC6DAC}" type="sibTrans" cxnId="{F718474A-E4C8-4ADE-9E8F-EA9E1A6EA5C7}">
      <dgm:prSet/>
      <dgm:spPr/>
      <dgm:t>
        <a:bodyPr/>
        <a:lstStyle/>
        <a:p>
          <a:endParaRPr lang="en-US"/>
        </a:p>
      </dgm:t>
    </dgm:pt>
    <dgm:pt modelId="{CA55AAB6-7BB9-467F-A256-2BF87E0DF14E}">
      <dgm:prSet phldrT="[Text]"/>
      <dgm:spPr/>
      <dgm:t>
        <a:bodyPr/>
        <a:lstStyle/>
        <a:p>
          <a:r>
            <a:rPr lang="en-US" dirty="0" smtClean="0"/>
            <a:t>Market and regulatory assessments underway</a:t>
          </a:r>
          <a:endParaRPr lang="en-US" dirty="0"/>
        </a:p>
      </dgm:t>
    </dgm:pt>
    <dgm:pt modelId="{36A48367-FFE1-46AB-A790-0A86E0E124F7}" type="parTrans" cxnId="{02E1B2B2-C3EA-4BAC-AD7A-C75B54E20F6F}">
      <dgm:prSet/>
      <dgm:spPr/>
      <dgm:t>
        <a:bodyPr/>
        <a:lstStyle/>
        <a:p>
          <a:endParaRPr lang="en-US"/>
        </a:p>
      </dgm:t>
    </dgm:pt>
    <dgm:pt modelId="{47861E17-EFF8-4DB5-B97D-FBA49DAD40BD}" type="sibTrans" cxnId="{02E1B2B2-C3EA-4BAC-AD7A-C75B54E20F6F}">
      <dgm:prSet/>
      <dgm:spPr/>
      <dgm:t>
        <a:bodyPr/>
        <a:lstStyle/>
        <a:p>
          <a:endParaRPr lang="en-US"/>
        </a:p>
      </dgm:t>
    </dgm:pt>
    <dgm:pt modelId="{215285A2-CFC9-4FDA-A1AD-B1EC10B3592C}">
      <dgm:prSet phldrT="[Text]"/>
      <dgm:spPr/>
      <dgm:t>
        <a:bodyPr/>
        <a:lstStyle/>
        <a:p>
          <a:r>
            <a:rPr lang="en-US" dirty="0" smtClean="0"/>
            <a:t>Manufacturing partnerships developed</a:t>
          </a:r>
          <a:endParaRPr lang="en-US" dirty="0"/>
        </a:p>
      </dgm:t>
    </dgm:pt>
    <dgm:pt modelId="{29C046A4-61C6-465A-9143-4F5C6271B2DC}" type="parTrans" cxnId="{33C5D409-7930-422E-9850-A3FE098F5357}">
      <dgm:prSet/>
      <dgm:spPr/>
      <dgm:t>
        <a:bodyPr/>
        <a:lstStyle/>
        <a:p>
          <a:endParaRPr lang="en-US"/>
        </a:p>
      </dgm:t>
    </dgm:pt>
    <dgm:pt modelId="{24D2609D-38D9-432D-814F-3F020FB67AAC}" type="sibTrans" cxnId="{33C5D409-7930-422E-9850-A3FE098F5357}">
      <dgm:prSet/>
      <dgm:spPr/>
      <dgm:t>
        <a:bodyPr/>
        <a:lstStyle/>
        <a:p>
          <a:endParaRPr lang="en-US"/>
        </a:p>
      </dgm:t>
    </dgm:pt>
    <dgm:pt modelId="{399809DC-A1A3-42EB-9A01-A7EFA675BA41}">
      <dgm:prSet phldrT="[Text]"/>
      <dgm:spPr/>
      <dgm:t>
        <a:bodyPr/>
        <a:lstStyle/>
        <a:p>
          <a:r>
            <a:rPr lang="en-US" dirty="0" smtClean="0"/>
            <a:t>Determination of further investment needs (if any) </a:t>
          </a:r>
          <a:endParaRPr lang="en-US" dirty="0"/>
        </a:p>
      </dgm:t>
    </dgm:pt>
    <dgm:pt modelId="{3F525105-46DE-42BC-8698-67B07850023E}" type="parTrans" cxnId="{E534C096-3990-4ADE-A0AF-86FF05D2E04C}">
      <dgm:prSet/>
      <dgm:spPr/>
      <dgm:t>
        <a:bodyPr/>
        <a:lstStyle/>
        <a:p>
          <a:endParaRPr lang="en-US"/>
        </a:p>
      </dgm:t>
    </dgm:pt>
    <dgm:pt modelId="{029D4271-83AF-49F9-9144-C3F83274297F}" type="sibTrans" cxnId="{E534C096-3990-4ADE-A0AF-86FF05D2E04C}">
      <dgm:prSet/>
      <dgm:spPr/>
      <dgm:t>
        <a:bodyPr/>
        <a:lstStyle/>
        <a:p>
          <a:endParaRPr lang="en-US"/>
        </a:p>
      </dgm:t>
    </dgm:pt>
    <dgm:pt modelId="{A43C1A2D-AB95-4822-9C44-F2C95BF9C512}">
      <dgm:prSet phldrT="[Text]"/>
      <dgm:spPr/>
      <dgm:t>
        <a:bodyPr/>
        <a:lstStyle/>
        <a:p>
          <a:r>
            <a:rPr lang="en-US" dirty="0" smtClean="0"/>
            <a:t>Marketing and sales partnership(s)</a:t>
          </a:r>
          <a:endParaRPr lang="en-US" dirty="0"/>
        </a:p>
      </dgm:t>
    </dgm:pt>
    <dgm:pt modelId="{AE075F2B-96C1-4843-BEA0-D8AFF5F0B55F}" type="parTrans" cxnId="{C444F229-B109-4F49-A692-A5F28BEC5942}">
      <dgm:prSet/>
      <dgm:spPr/>
      <dgm:t>
        <a:bodyPr/>
        <a:lstStyle/>
        <a:p>
          <a:endParaRPr lang="en-US"/>
        </a:p>
      </dgm:t>
    </dgm:pt>
    <dgm:pt modelId="{3BA93C87-7A50-4E06-AB83-B9BC3B072068}" type="sibTrans" cxnId="{C444F229-B109-4F49-A692-A5F28BEC5942}">
      <dgm:prSet/>
      <dgm:spPr/>
      <dgm:t>
        <a:bodyPr/>
        <a:lstStyle/>
        <a:p>
          <a:endParaRPr lang="en-US"/>
        </a:p>
      </dgm:t>
    </dgm:pt>
    <dgm:pt modelId="{25A23097-0F6E-4621-A203-5ED746EAB3E3}">
      <dgm:prSet phldrT="[Text]"/>
      <dgm:spPr/>
      <dgm:t>
        <a:bodyPr/>
        <a:lstStyle/>
        <a:p>
          <a:r>
            <a:rPr lang="en-US" dirty="0" smtClean="0"/>
            <a:t>Exploration and refinement of manufacturing options</a:t>
          </a:r>
          <a:endParaRPr lang="en-US" dirty="0"/>
        </a:p>
      </dgm:t>
    </dgm:pt>
    <dgm:pt modelId="{1429F001-FFC2-49F9-B2BE-FAD966C40B32}" type="parTrans" cxnId="{514C2BF8-C82A-4706-B466-DF8D3AFE2E5A}">
      <dgm:prSet/>
      <dgm:spPr/>
      <dgm:t>
        <a:bodyPr/>
        <a:lstStyle/>
        <a:p>
          <a:endParaRPr lang="en-US"/>
        </a:p>
      </dgm:t>
    </dgm:pt>
    <dgm:pt modelId="{E5364D08-0815-4C54-8A52-D8FBAC1D28D7}" type="sibTrans" cxnId="{514C2BF8-C82A-4706-B466-DF8D3AFE2E5A}">
      <dgm:prSet/>
      <dgm:spPr/>
      <dgm:t>
        <a:bodyPr/>
        <a:lstStyle/>
        <a:p>
          <a:endParaRPr lang="en-US"/>
        </a:p>
      </dgm:t>
    </dgm:pt>
    <dgm:pt modelId="{64A7F354-4084-4B5D-A222-76E57C9416D7}">
      <dgm:prSet phldrT="[Text]"/>
      <dgm:spPr/>
      <dgm:t>
        <a:bodyPr/>
        <a:lstStyle/>
        <a:p>
          <a:r>
            <a:rPr lang="en-US" dirty="0" smtClean="0"/>
            <a:t>Global growth plans detailed</a:t>
          </a:r>
          <a:endParaRPr lang="en-US" dirty="0"/>
        </a:p>
      </dgm:t>
    </dgm:pt>
    <dgm:pt modelId="{D321ED1B-70F4-4D73-8114-EB7CBF8D5C92}" type="parTrans" cxnId="{447C1037-D2AB-4FB7-952A-C4E73C85F1CF}">
      <dgm:prSet/>
      <dgm:spPr/>
      <dgm:t>
        <a:bodyPr/>
        <a:lstStyle/>
        <a:p>
          <a:endParaRPr lang="en-US"/>
        </a:p>
      </dgm:t>
    </dgm:pt>
    <dgm:pt modelId="{65F15526-B1E9-44AF-B931-FDFB3265298C}" type="sibTrans" cxnId="{447C1037-D2AB-4FB7-952A-C4E73C85F1CF}">
      <dgm:prSet/>
      <dgm:spPr/>
      <dgm:t>
        <a:bodyPr/>
        <a:lstStyle/>
        <a:p>
          <a:endParaRPr lang="en-US"/>
        </a:p>
      </dgm:t>
    </dgm:pt>
    <dgm:pt modelId="{31EBFBA2-BA72-49AE-975D-E8994C39E46F}">
      <dgm:prSet phldrT="[Text]"/>
      <dgm:spPr/>
      <dgm:t>
        <a:bodyPr/>
        <a:lstStyle/>
        <a:p>
          <a:r>
            <a:rPr lang="en-US" dirty="0" smtClean="0"/>
            <a:t>Regulatory monitoring and influence plans</a:t>
          </a:r>
          <a:endParaRPr lang="en-US" dirty="0"/>
        </a:p>
      </dgm:t>
    </dgm:pt>
    <dgm:pt modelId="{E84D9A3F-B24C-43B6-AD0A-AB6AC68899BC}" type="parTrans" cxnId="{47E3C854-2F77-42C7-9C37-9DFB9A706EE6}">
      <dgm:prSet/>
      <dgm:spPr/>
      <dgm:t>
        <a:bodyPr/>
        <a:lstStyle/>
        <a:p>
          <a:endParaRPr lang="en-US"/>
        </a:p>
      </dgm:t>
    </dgm:pt>
    <dgm:pt modelId="{B5A16F45-BEB8-4EE2-8B2A-1BE1922C2753}" type="sibTrans" cxnId="{47E3C854-2F77-42C7-9C37-9DFB9A706EE6}">
      <dgm:prSet/>
      <dgm:spPr/>
      <dgm:t>
        <a:bodyPr/>
        <a:lstStyle/>
        <a:p>
          <a:endParaRPr lang="en-US"/>
        </a:p>
      </dgm:t>
    </dgm:pt>
    <dgm:pt modelId="{8A1AB48F-BBAD-4C25-90D0-6DBE19AC3E09}">
      <dgm:prSet phldrT="[Text]"/>
      <dgm:spPr/>
      <dgm:t>
        <a:bodyPr/>
        <a:lstStyle/>
        <a:p>
          <a:r>
            <a:rPr lang="en-US" dirty="0" smtClean="0"/>
            <a:t>Manufacturing partnership(s)</a:t>
          </a:r>
          <a:endParaRPr lang="en-US" dirty="0"/>
        </a:p>
      </dgm:t>
    </dgm:pt>
    <dgm:pt modelId="{F5ECC6C7-B21D-430C-80F6-2C09DC996D29}" type="parTrans" cxnId="{8C1441A1-25F3-4EFB-A2AA-745A3FA293BC}">
      <dgm:prSet/>
      <dgm:spPr/>
      <dgm:t>
        <a:bodyPr/>
        <a:lstStyle/>
        <a:p>
          <a:endParaRPr lang="en-US"/>
        </a:p>
      </dgm:t>
    </dgm:pt>
    <dgm:pt modelId="{F4DDF6CA-97AB-472E-A151-798453B438FB}" type="sibTrans" cxnId="{8C1441A1-25F3-4EFB-A2AA-745A3FA293BC}">
      <dgm:prSet/>
      <dgm:spPr/>
      <dgm:t>
        <a:bodyPr/>
        <a:lstStyle/>
        <a:p>
          <a:endParaRPr lang="en-US"/>
        </a:p>
      </dgm:t>
    </dgm:pt>
    <dgm:pt modelId="{637B33BF-2D0B-4CB7-BEAE-11CBBDF89042}" type="pres">
      <dgm:prSet presAssocID="{B3453A92-E104-4ED6-AF34-BD6E735FF83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FD140F1-9B23-4920-B491-1357EF447C27}" type="pres">
      <dgm:prSet presAssocID="{003CCE1B-DE8E-4EB4-953D-26A03D4734A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E0F927-1D15-4D19-AD0E-BC52044DE84C}" type="pres">
      <dgm:prSet presAssocID="{C9384899-DB0B-4F94-9D27-74953FA03D58}" presName="sibTrans" presStyleCnt="0"/>
      <dgm:spPr/>
    </dgm:pt>
    <dgm:pt modelId="{83D2E5A3-F51E-4E85-8A3B-D009A6BBE745}" type="pres">
      <dgm:prSet presAssocID="{3491937A-95A9-4F48-A809-DA8F5F5C95B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FAA320-2F29-4EEF-B342-34B3EE97AD32}" type="pres">
      <dgm:prSet presAssocID="{18B7CB92-130B-4FA9-A21C-B8D3597BB0EF}" presName="sibTrans" presStyleCnt="0"/>
      <dgm:spPr/>
    </dgm:pt>
    <dgm:pt modelId="{9892F216-F24C-41AF-818D-B58C7DB1D519}" type="pres">
      <dgm:prSet presAssocID="{FE91479C-AA12-47D6-9455-B1058BECFF4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049408-D663-4B5E-A9FB-BC2A233EE0FF}" srcId="{3491937A-95A9-4F48-A809-DA8F5F5C95B3}" destId="{F0B6BCC4-66A7-4B39-BB9C-5BE4D9CA5F19}" srcOrd="1" destOrd="0" parTransId="{02BA2B16-A12F-4A57-A221-A1E0086BB85F}" sibTransId="{2EACDA47-A9C8-40C8-B0F6-6116BF53C30A}"/>
    <dgm:cxn modelId="{FF80A913-C2A5-4B95-AB38-752A872373BE}" srcId="{003CCE1B-DE8E-4EB4-953D-26A03D4734A9}" destId="{B2737D38-62E9-4368-97BC-3C88DF3EF72B}" srcOrd="1" destOrd="0" parTransId="{8B928F10-1A2D-42FA-9038-77EFE41A677B}" sibTransId="{C0044FBD-4BD6-4123-ABF6-E36D68E3858C}"/>
    <dgm:cxn modelId="{C8216FBD-C00B-4BD6-8179-19642F7EA602}" srcId="{B3453A92-E104-4ED6-AF34-BD6E735FF833}" destId="{003CCE1B-DE8E-4EB4-953D-26A03D4734A9}" srcOrd="0" destOrd="0" parTransId="{B8EC07D6-5B6D-4332-8D90-C0BD9C21586E}" sibTransId="{C9384899-DB0B-4F94-9D27-74953FA03D58}"/>
    <dgm:cxn modelId="{7FE23C15-25E1-4026-B467-9E1223DDDB4B}" srcId="{FE91479C-AA12-47D6-9455-B1058BECFF42}" destId="{A0B12A58-8EC5-407A-A249-5738E5BC7723}" srcOrd="0" destOrd="0" parTransId="{34AC00A5-B589-43C6-8887-728BD2C1C4B4}" sibTransId="{63A98EFD-79F0-43FD-9A96-B624B5978ADD}"/>
    <dgm:cxn modelId="{D4F86C17-5AA1-49B3-B2AD-AE78798B6285}" type="presOf" srcId="{1446A43F-94C8-4D9F-B836-AD2B9178BCA9}" destId="{83D2E5A3-F51E-4E85-8A3B-D009A6BBE745}" srcOrd="0" destOrd="1" presId="urn:microsoft.com/office/officeart/2005/8/layout/hList6"/>
    <dgm:cxn modelId="{7CF75CC2-48DF-46EE-84DE-CC45627C6745}" type="presOf" srcId="{A0B12A58-8EC5-407A-A249-5738E5BC7723}" destId="{9892F216-F24C-41AF-818D-B58C7DB1D519}" srcOrd="0" destOrd="1" presId="urn:microsoft.com/office/officeart/2005/8/layout/hList6"/>
    <dgm:cxn modelId="{B05B0069-E4D6-4A17-9F8E-BF894EC781DA}" type="presOf" srcId="{003CCE1B-DE8E-4EB4-953D-26A03D4734A9}" destId="{AFD140F1-9B23-4920-B491-1357EF447C27}" srcOrd="0" destOrd="0" presId="urn:microsoft.com/office/officeart/2005/8/layout/hList6"/>
    <dgm:cxn modelId="{33C5D409-7930-422E-9850-A3FE098F5357}" srcId="{3491937A-95A9-4F48-A809-DA8F5F5C95B3}" destId="{215285A2-CFC9-4FDA-A1AD-B1EC10B3592C}" srcOrd="2" destOrd="0" parTransId="{29C046A4-61C6-465A-9143-4F5C6271B2DC}" sibTransId="{24D2609D-38D9-432D-814F-3F020FB67AAC}"/>
    <dgm:cxn modelId="{0398D1E6-5720-4173-A1CE-A2936BF8C03E}" type="presOf" srcId="{A43C1A2D-AB95-4822-9C44-F2C95BF9C512}" destId="{9892F216-F24C-41AF-818D-B58C7DB1D519}" srcOrd="0" destOrd="4" presId="urn:microsoft.com/office/officeart/2005/8/layout/hList6"/>
    <dgm:cxn modelId="{FC1B6EA0-2DA7-43EC-B50B-D976FACB2D9B}" type="presOf" srcId="{13329EEB-9728-42E0-B40A-D5C2AA03546B}" destId="{9892F216-F24C-41AF-818D-B58C7DB1D519}" srcOrd="0" destOrd="2" presId="urn:microsoft.com/office/officeart/2005/8/layout/hList6"/>
    <dgm:cxn modelId="{417316CF-986E-4A59-8CE0-D6A49C0D492C}" srcId="{B3453A92-E104-4ED6-AF34-BD6E735FF833}" destId="{FE91479C-AA12-47D6-9455-B1058BECFF42}" srcOrd="2" destOrd="0" parTransId="{7A6DE1A5-8870-4272-9440-390818DCC4FC}" sibTransId="{F7784773-3BE3-43AE-AE20-1195AEF36437}"/>
    <dgm:cxn modelId="{5FBFFC02-5128-4573-95BB-E41F10D6B402}" type="presOf" srcId="{3AED5445-6EDC-49D3-A9D7-491E5F6DCDC5}" destId="{AFD140F1-9B23-4920-B491-1357EF447C27}" srcOrd="0" destOrd="1" presId="urn:microsoft.com/office/officeart/2005/8/layout/hList6"/>
    <dgm:cxn modelId="{447C1037-D2AB-4FB7-952A-C4E73C85F1CF}" srcId="{FE91479C-AA12-47D6-9455-B1058BECFF42}" destId="{64A7F354-4084-4B5D-A222-76E57C9416D7}" srcOrd="2" destOrd="0" parTransId="{D321ED1B-70F4-4D73-8114-EB7CBF8D5C92}" sibTransId="{65F15526-B1E9-44AF-B931-FDFB3265298C}"/>
    <dgm:cxn modelId="{02E1B2B2-C3EA-4BAC-AD7A-C75B54E20F6F}" srcId="{003CCE1B-DE8E-4EB4-953D-26A03D4734A9}" destId="{CA55AAB6-7BB9-467F-A256-2BF87E0DF14E}" srcOrd="2" destOrd="0" parTransId="{36A48367-FFE1-46AB-A790-0A86E0E124F7}" sibTransId="{47861E17-EFF8-4DB5-B97D-FBA49DAD40BD}"/>
    <dgm:cxn modelId="{746583F6-E75C-4E46-B8AA-99CD58D972B5}" type="presOf" srcId="{3491937A-95A9-4F48-A809-DA8F5F5C95B3}" destId="{83D2E5A3-F51E-4E85-8A3B-D009A6BBE745}" srcOrd="0" destOrd="0" presId="urn:microsoft.com/office/officeart/2005/8/layout/hList6"/>
    <dgm:cxn modelId="{A3F221A6-C4B8-4CF0-A386-66E6D803D766}" type="presOf" srcId="{8A1AB48F-BBAD-4C25-90D0-6DBE19AC3E09}" destId="{9892F216-F24C-41AF-818D-B58C7DB1D519}" srcOrd="0" destOrd="3" presId="urn:microsoft.com/office/officeart/2005/8/layout/hList6"/>
    <dgm:cxn modelId="{AA583BF5-46D9-4DFF-99B1-72BAC56736BD}" type="presOf" srcId="{B2737D38-62E9-4368-97BC-3C88DF3EF72B}" destId="{AFD140F1-9B23-4920-B491-1357EF447C27}" srcOrd="0" destOrd="2" presId="urn:microsoft.com/office/officeart/2005/8/layout/hList6"/>
    <dgm:cxn modelId="{8C1441A1-25F3-4EFB-A2AA-745A3FA293BC}" srcId="{13329EEB-9728-42E0-B40A-D5C2AA03546B}" destId="{8A1AB48F-BBAD-4C25-90D0-6DBE19AC3E09}" srcOrd="0" destOrd="0" parTransId="{F5ECC6C7-B21D-430C-80F6-2C09DC996D29}" sibTransId="{F4DDF6CA-97AB-472E-A151-798453B438FB}"/>
    <dgm:cxn modelId="{8FB26334-3118-46BF-BBAA-7F83E92AB90B}" type="presOf" srcId="{FE91479C-AA12-47D6-9455-B1058BECFF42}" destId="{9892F216-F24C-41AF-818D-B58C7DB1D519}" srcOrd="0" destOrd="0" presId="urn:microsoft.com/office/officeart/2005/8/layout/hList6"/>
    <dgm:cxn modelId="{47E3C854-2F77-42C7-9C37-9DFB9A706EE6}" srcId="{13329EEB-9728-42E0-B40A-D5C2AA03546B}" destId="{31EBFBA2-BA72-49AE-975D-E8994C39E46F}" srcOrd="2" destOrd="0" parTransId="{E84D9A3F-B24C-43B6-AD0A-AB6AC68899BC}" sibTransId="{B5A16F45-BEB8-4EE2-8B2A-1BE1922C2753}"/>
    <dgm:cxn modelId="{C444F229-B109-4F49-A692-A5F28BEC5942}" srcId="{13329EEB-9728-42E0-B40A-D5C2AA03546B}" destId="{A43C1A2D-AB95-4822-9C44-F2C95BF9C512}" srcOrd="1" destOrd="0" parTransId="{AE075F2B-96C1-4843-BEA0-D8AFF5F0B55F}" sibTransId="{3BA93C87-7A50-4E06-AB83-B9BC3B072068}"/>
    <dgm:cxn modelId="{45455A09-24C0-4B65-9710-F9C4058D9614}" type="presOf" srcId="{64A7F354-4084-4B5D-A222-76E57C9416D7}" destId="{9892F216-F24C-41AF-818D-B58C7DB1D519}" srcOrd="0" destOrd="6" presId="urn:microsoft.com/office/officeart/2005/8/layout/hList6"/>
    <dgm:cxn modelId="{C8E5E0D5-5368-4C72-B788-C04E3B0139F5}" srcId="{3491937A-95A9-4F48-A809-DA8F5F5C95B3}" destId="{1446A43F-94C8-4D9F-B836-AD2B9178BCA9}" srcOrd="0" destOrd="0" parTransId="{07F3CF9C-4F10-4C3F-ADCE-112EBC2C1BE9}" sibTransId="{8EF74102-3A0B-4FEC-9336-CCEDFE217C5A}"/>
    <dgm:cxn modelId="{F718474A-E4C8-4ADE-9E8F-EA9E1A6EA5C7}" srcId="{FE91479C-AA12-47D6-9455-B1058BECFF42}" destId="{13329EEB-9728-42E0-B40A-D5C2AA03546B}" srcOrd="1" destOrd="0" parTransId="{EF190076-6813-43BF-B7F8-0B24DD9F542A}" sibTransId="{ECE832CD-2DC4-4AA4-B847-4FEEC3DC6DAC}"/>
    <dgm:cxn modelId="{514C2BF8-C82A-4706-B466-DF8D3AFE2E5A}" srcId="{003CCE1B-DE8E-4EB4-953D-26A03D4734A9}" destId="{25A23097-0F6E-4621-A203-5ED746EAB3E3}" srcOrd="3" destOrd="0" parTransId="{1429F001-FFC2-49F9-B2BE-FAD966C40B32}" sibTransId="{E5364D08-0815-4C54-8A52-D8FBAC1D28D7}"/>
    <dgm:cxn modelId="{7C3FCDC2-7349-4ED3-83C7-00DE72FCB641}" type="presOf" srcId="{B3453A92-E104-4ED6-AF34-BD6E735FF833}" destId="{637B33BF-2D0B-4CB7-BEAE-11CBBDF89042}" srcOrd="0" destOrd="0" presId="urn:microsoft.com/office/officeart/2005/8/layout/hList6"/>
    <dgm:cxn modelId="{05DD88C1-0FC7-4D2E-A1A6-749D6D930EBF}" type="presOf" srcId="{F0B6BCC4-66A7-4B39-BB9C-5BE4D9CA5F19}" destId="{83D2E5A3-F51E-4E85-8A3B-D009A6BBE745}" srcOrd="0" destOrd="2" presId="urn:microsoft.com/office/officeart/2005/8/layout/hList6"/>
    <dgm:cxn modelId="{E534C096-3990-4ADE-A0AF-86FF05D2E04C}" srcId="{3491937A-95A9-4F48-A809-DA8F5F5C95B3}" destId="{399809DC-A1A3-42EB-9A01-A7EFA675BA41}" srcOrd="3" destOrd="0" parTransId="{3F525105-46DE-42BC-8698-67B07850023E}" sibTransId="{029D4271-83AF-49F9-9144-C3F83274297F}"/>
    <dgm:cxn modelId="{772A5E11-A058-4714-9490-8660B487BBE1}" type="presOf" srcId="{215285A2-CFC9-4FDA-A1AD-B1EC10B3592C}" destId="{83D2E5A3-F51E-4E85-8A3B-D009A6BBE745}" srcOrd="0" destOrd="3" presId="urn:microsoft.com/office/officeart/2005/8/layout/hList6"/>
    <dgm:cxn modelId="{7422E049-B8F9-4D6A-8269-7BD74126B93D}" srcId="{B3453A92-E104-4ED6-AF34-BD6E735FF833}" destId="{3491937A-95A9-4F48-A809-DA8F5F5C95B3}" srcOrd="1" destOrd="0" parTransId="{60998D14-7D44-4B66-8251-C98887B95472}" sibTransId="{18B7CB92-130B-4FA9-A21C-B8D3597BB0EF}"/>
    <dgm:cxn modelId="{FBF2025C-2AA5-4350-AF30-3BEC8786E546}" srcId="{003CCE1B-DE8E-4EB4-953D-26A03D4734A9}" destId="{3AED5445-6EDC-49D3-A9D7-491E5F6DCDC5}" srcOrd="0" destOrd="0" parTransId="{64B5D32E-A6EA-46F2-8E98-5F37E978012C}" sibTransId="{E81C9220-19F9-40E5-B063-7BAC65E6B2C7}"/>
    <dgm:cxn modelId="{9FF2E6C8-1F3B-422F-9051-92F9EA02F584}" type="presOf" srcId="{399809DC-A1A3-42EB-9A01-A7EFA675BA41}" destId="{83D2E5A3-F51E-4E85-8A3B-D009A6BBE745}" srcOrd="0" destOrd="4" presId="urn:microsoft.com/office/officeart/2005/8/layout/hList6"/>
    <dgm:cxn modelId="{6A353C96-2B98-410F-8AB1-D8FA18C3F9FC}" type="presOf" srcId="{CA55AAB6-7BB9-467F-A256-2BF87E0DF14E}" destId="{AFD140F1-9B23-4920-B491-1357EF447C27}" srcOrd="0" destOrd="3" presId="urn:microsoft.com/office/officeart/2005/8/layout/hList6"/>
    <dgm:cxn modelId="{8D7D9F7E-E2D3-4002-A6B4-5D9D6F853C3C}" type="presOf" srcId="{31EBFBA2-BA72-49AE-975D-E8994C39E46F}" destId="{9892F216-F24C-41AF-818D-B58C7DB1D519}" srcOrd="0" destOrd="5" presId="urn:microsoft.com/office/officeart/2005/8/layout/hList6"/>
    <dgm:cxn modelId="{7E62A529-6DE3-4EC9-ABE5-B10322728A98}" type="presOf" srcId="{25A23097-0F6E-4621-A203-5ED746EAB3E3}" destId="{AFD140F1-9B23-4920-B491-1357EF447C27}" srcOrd="0" destOrd="4" presId="urn:microsoft.com/office/officeart/2005/8/layout/hList6"/>
    <dgm:cxn modelId="{453429A7-1B86-4EB9-BAE9-762448339751}" type="presParOf" srcId="{637B33BF-2D0B-4CB7-BEAE-11CBBDF89042}" destId="{AFD140F1-9B23-4920-B491-1357EF447C27}" srcOrd="0" destOrd="0" presId="urn:microsoft.com/office/officeart/2005/8/layout/hList6"/>
    <dgm:cxn modelId="{2C0D9A0D-F44A-46E4-9C16-8D911F7900B2}" type="presParOf" srcId="{637B33BF-2D0B-4CB7-BEAE-11CBBDF89042}" destId="{EFE0F927-1D15-4D19-AD0E-BC52044DE84C}" srcOrd="1" destOrd="0" presId="urn:microsoft.com/office/officeart/2005/8/layout/hList6"/>
    <dgm:cxn modelId="{5A843A10-1A43-4D88-B1F6-AF238424B130}" type="presParOf" srcId="{637B33BF-2D0B-4CB7-BEAE-11CBBDF89042}" destId="{83D2E5A3-F51E-4E85-8A3B-D009A6BBE745}" srcOrd="2" destOrd="0" presId="urn:microsoft.com/office/officeart/2005/8/layout/hList6"/>
    <dgm:cxn modelId="{89E3C8E3-6E45-4CDA-9900-FD0E13D205E9}" type="presParOf" srcId="{637B33BF-2D0B-4CB7-BEAE-11CBBDF89042}" destId="{B3FAA320-2F29-4EEF-B342-34B3EE97AD32}" srcOrd="3" destOrd="0" presId="urn:microsoft.com/office/officeart/2005/8/layout/hList6"/>
    <dgm:cxn modelId="{B28FF1DF-E5D8-4232-88AA-16B6CA331EDF}" type="presParOf" srcId="{637B33BF-2D0B-4CB7-BEAE-11CBBDF89042}" destId="{9892F216-F24C-41AF-818D-B58C7DB1D519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A1D5A4-9170-4F65-A387-2CB0EE334D2E}">
      <dsp:nvSpPr>
        <dsp:cNvPr id="0" name=""/>
        <dsp:cNvSpPr/>
      </dsp:nvSpPr>
      <dsp:spPr>
        <a:xfrm>
          <a:off x="4947" y="0"/>
          <a:ext cx="1478634" cy="35766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273995"/>
              </a:solidFill>
            </a:rPr>
            <a:t>Supply</a:t>
          </a:r>
          <a:endParaRPr lang="en-US" sz="1600" kern="1200" dirty="0">
            <a:solidFill>
              <a:srgbClr val="273995"/>
            </a:solidFill>
          </a:endParaRPr>
        </a:p>
      </dsp:txBody>
      <dsp:txXfrm>
        <a:off x="15423" y="10476"/>
        <a:ext cx="1457682" cy="336717"/>
      </dsp:txXfrm>
    </dsp:sp>
    <dsp:sp modelId="{8BFFA7D7-49B0-4FBC-841A-B8BB7C90074D}">
      <dsp:nvSpPr>
        <dsp:cNvPr id="0" name=""/>
        <dsp:cNvSpPr/>
      </dsp:nvSpPr>
      <dsp:spPr>
        <a:xfrm>
          <a:off x="1631445" y="0"/>
          <a:ext cx="313470" cy="3576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>
            <a:solidFill>
              <a:schemeClr val="bg1"/>
            </a:solidFill>
          </a:endParaRPr>
        </a:p>
      </dsp:txBody>
      <dsp:txXfrm>
        <a:off x="1631445" y="71534"/>
        <a:ext cx="219429" cy="214601"/>
      </dsp:txXfrm>
    </dsp:sp>
    <dsp:sp modelId="{EEB36E42-93E9-460B-A4EA-87ECAC62267C}">
      <dsp:nvSpPr>
        <dsp:cNvPr id="0" name=""/>
        <dsp:cNvSpPr/>
      </dsp:nvSpPr>
      <dsp:spPr>
        <a:xfrm>
          <a:off x="2075035" y="0"/>
          <a:ext cx="1478634" cy="357669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bg1"/>
              </a:solidFill>
            </a:rPr>
            <a:t>x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2085511" y="10476"/>
        <a:ext cx="1457682" cy="336717"/>
      </dsp:txXfrm>
    </dsp:sp>
    <dsp:sp modelId="{DF1F9D24-B73D-42C4-B23A-C3F5EDF95A0D}">
      <dsp:nvSpPr>
        <dsp:cNvPr id="0" name=""/>
        <dsp:cNvSpPr/>
      </dsp:nvSpPr>
      <dsp:spPr>
        <a:xfrm>
          <a:off x="3701533" y="0"/>
          <a:ext cx="313470" cy="3576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>
            <a:solidFill>
              <a:schemeClr val="bg1"/>
            </a:solidFill>
          </a:endParaRPr>
        </a:p>
      </dsp:txBody>
      <dsp:txXfrm>
        <a:off x="3701533" y="71534"/>
        <a:ext cx="219429" cy="214601"/>
      </dsp:txXfrm>
    </dsp:sp>
    <dsp:sp modelId="{EAAC2D02-26BC-48B9-A7E0-932469D2D513}">
      <dsp:nvSpPr>
        <dsp:cNvPr id="0" name=""/>
        <dsp:cNvSpPr/>
      </dsp:nvSpPr>
      <dsp:spPr>
        <a:xfrm>
          <a:off x="4145124" y="0"/>
          <a:ext cx="1478634" cy="35766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273995"/>
              </a:solidFill>
            </a:rPr>
            <a:t>Demand</a:t>
          </a:r>
          <a:endParaRPr lang="en-US" sz="1600" kern="1200" dirty="0">
            <a:solidFill>
              <a:srgbClr val="273995"/>
            </a:solidFill>
          </a:endParaRPr>
        </a:p>
      </dsp:txBody>
      <dsp:txXfrm>
        <a:off x="4155600" y="10476"/>
        <a:ext cx="1457682" cy="3367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A1D5A4-9170-4F65-A387-2CB0EE334D2E}">
      <dsp:nvSpPr>
        <dsp:cNvPr id="0" name=""/>
        <dsp:cNvSpPr/>
      </dsp:nvSpPr>
      <dsp:spPr>
        <a:xfrm>
          <a:off x="4947" y="0"/>
          <a:ext cx="1478634" cy="35766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273995"/>
              </a:solidFill>
            </a:rPr>
            <a:t>Supply</a:t>
          </a:r>
          <a:endParaRPr lang="en-US" sz="1600" kern="1200" dirty="0">
            <a:solidFill>
              <a:srgbClr val="273995"/>
            </a:solidFill>
          </a:endParaRPr>
        </a:p>
      </dsp:txBody>
      <dsp:txXfrm>
        <a:off x="15423" y="10476"/>
        <a:ext cx="1457682" cy="336717"/>
      </dsp:txXfrm>
    </dsp:sp>
    <dsp:sp modelId="{8BFFA7D7-49B0-4FBC-841A-B8BB7C90074D}">
      <dsp:nvSpPr>
        <dsp:cNvPr id="0" name=""/>
        <dsp:cNvSpPr/>
      </dsp:nvSpPr>
      <dsp:spPr>
        <a:xfrm>
          <a:off x="1631445" y="0"/>
          <a:ext cx="313470" cy="3576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>
            <a:solidFill>
              <a:schemeClr val="bg1"/>
            </a:solidFill>
          </a:endParaRPr>
        </a:p>
      </dsp:txBody>
      <dsp:txXfrm>
        <a:off x="1631445" y="71534"/>
        <a:ext cx="219429" cy="214601"/>
      </dsp:txXfrm>
    </dsp:sp>
    <dsp:sp modelId="{EEB36E42-93E9-460B-A4EA-87ECAC62267C}">
      <dsp:nvSpPr>
        <dsp:cNvPr id="0" name=""/>
        <dsp:cNvSpPr/>
      </dsp:nvSpPr>
      <dsp:spPr>
        <a:xfrm>
          <a:off x="2075035" y="0"/>
          <a:ext cx="1478634" cy="357669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bg1"/>
              </a:solidFill>
            </a:rPr>
            <a:t>x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2085511" y="10476"/>
        <a:ext cx="1457682" cy="336717"/>
      </dsp:txXfrm>
    </dsp:sp>
    <dsp:sp modelId="{DF1F9D24-B73D-42C4-B23A-C3F5EDF95A0D}">
      <dsp:nvSpPr>
        <dsp:cNvPr id="0" name=""/>
        <dsp:cNvSpPr/>
      </dsp:nvSpPr>
      <dsp:spPr>
        <a:xfrm>
          <a:off x="3701533" y="0"/>
          <a:ext cx="313470" cy="3576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>
            <a:solidFill>
              <a:schemeClr val="bg1"/>
            </a:solidFill>
          </a:endParaRPr>
        </a:p>
      </dsp:txBody>
      <dsp:txXfrm>
        <a:off x="3701533" y="71534"/>
        <a:ext cx="219429" cy="214601"/>
      </dsp:txXfrm>
    </dsp:sp>
    <dsp:sp modelId="{EAAC2D02-26BC-48B9-A7E0-932469D2D513}">
      <dsp:nvSpPr>
        <dsp:cNvPr id="0" name=""/>
        <dsp:cNvSpPr/>
      </dsp:nvSpPr>
      <dsp:spPr>
        <a:xfrm>
          <a:off x="4145124" y="0"/>
          <a:ext cx="1478634" cy="35766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273995"/>
              </a:solidFill>
            </a:rPr>
            <a:t>Demand</a:t>
          </a:r>
          <a:endParaRPr lang="en-US" sz="1600" kern="1200" dirty="0">
            <a:solidFill>
              <a:srgbClr val="273995"/>
            </a:solidFill>
          </a:endParaRPr>
        </a:p>
      </dsp:txBody>
      <dsp:txXfrm>
        <a:off x="4155600" y="10476"/>
        <a:ext cx="1457682" cy="3367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14F300-76F1-422F-82D0-622A109FCDF8}">
      <dsp:nvSpPr>
        <dsp:cNvPr id="0" name=""/>
        <dsp:cNvSpPr/>
      </dsp:nvSpPr>
      <dsp:spPr>
        <a:xfrm>
          <a:off x="0" y="0"/>
          <a:ext cx="6396220" cy="10715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rgbClr val="273995"/>
              </a:solidFill>
            </a:rPr>
            <a:t>Company History</a:t>
          </a:r>
          <a:endParaRPr lang="en-US" sz="1300" b="1" kern="1200" dirty="0">
            <a:solidFill>
              <a:srgbClr val="273995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solidFill>
                <a:srgbClr val="273995"/>
              </a:solidFill>
            </a:rPr>
            <a:t>Spun out of MIT in 2010</a:t>
          </a:r>
          <a:endParaRPr lang="en-US" sz="1000" kern="1200" dirty="0">
            <a:solidFill>
              <a:srgbClr val="273995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solidFill>
                <a:srgbClr val="273995"/>
              </a:solidFill>
            </a:rPr>
            <a:t>Currently 22 employees in Cambridge, MA</a:t>
          </a:r>
          <a:endParaRPr lang="en-US" sz="1000" kern="1200" dirty="0">
            <a:solidFill>
              <a:srgbClr val="273995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solidFill>
                <a:srgbClr val="273995"/>
              </a:solidFill>
            </a:rPr>
            <a:t>Based on 40 years of research by Professor Donald Sadoway in extreme electrochemical processes (e.g., aluminum smelting)</a:t>
          </a:r>
          <a:endParaRPr lang="en-US" sz="1000" kern="1200" dirty="0">
            <a:solidFill>
              <a:srgbClr val="273995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solidFill>
                <a:srgbClr val="273995"/>
              </a:solidFill>
            </a:rPr>
            <a:t>Formerly Liquid Metal Battery Corporation</a:t>
          </a:r>
          <a:endParaRPr lang="en-US" sz="1000" kern="1200" dirty="0">
            <a:solidFill>
              <a:srgbClr val="273995"/>
            </a:solidFill>
          </a:endParaRPr>
        </a:p>
      </dsp:txBody>
      <dsp:txXfrm>
        <a:off x="1386402" y="0"/>
        <a:ext cx="5009817" cy="1071581"/>
      </dsp:txXfrm>
    </dsp:sp>
    <dsp:sp modelId="{24F2F9EA-073A-480E-95F6-AB6379D170A3}">
      <dsp:nvSpPr>
        <dsp:cNvPr id="0" name=""/>
        <dsp:cNvSpPr/>
      </dsp:nvSpPr>
      <dsp:spPr>
        <a:xfrm>
          <a:off x="107158" y="107158"/>
          <a:ext cx="1279244" cy="85726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A5FBF0-E0BB-40A6-842B-3AF39CD25DB1}">
      <dsp:nvSpPr>
        <dsp:cNvPr id="0" name=""/>
        <dsp:cNvSpPr/>
      </dsp:nvSpPr>
      <dsp:spPr>
        <a:xfrm>
          <a:off x="0" y="1178740"/>
          <a:ext cx="6396220" cy="10715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rgbClr val="273995"/>
              </a:solidFill>
            </a:rPr>
            <a:t>Core Development Principles</a:t>
          </a:r>
          <a:endParaRPr lang="en-US" sz="1300" b="1" kern="1200" dirty="0">
            <a:solidFill>
              <a:srgbClr val="273995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solidFill>
                <a:srgbClr val="273995"/>
              </a:solidFill>
            </a:rPr>
            <a:t>Primary focus </a:t>
          </a:r>
          <a:r>
            <a:rPr lang="en-US" sz="1000" kern="1200" dirty="0" smtClean="0">
              <a:solidFill>
                <a:srgbClr val="273995"/>
              </a:solidFill>
              <a:sym typeface="Wingdings" pitchFamily="2" charset="2"/>
            </a:rPr>
            <a:t></a:t>
          </a:r>
          <a:r>
            <a:rPr lang="en-US" sz="1000" kern="1200" dirty="0" smtClean="0">
              <a:solidFill>
                <a:srgbClr val="273995"/>
              </a:solidFill>
            </a:rPr>
            <a:t> low cost </a:t>
          </a:r>
          <a:endParaRPr lang="en-US" sz="1000" kern="1200" dirty="0">
            <a:solidFill>
              <a:srgbClr val="273995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solidFill>
                <a:srgbClr val="273995"/>
              </a:solidFill>
            </a:rPr>
            <a:t>No subsidies required</a:t>
          </a:r>
          <a:endParaRPr lang="en-US" sz="1000" kern="1200" dirty="0">
            <a:solidFill>
              <a:srgbClr val="273995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solidFill>
                <a:srgbClr val="273995"/>
              </a:solidFill>
            </a:rPr>
            <a:t>Simple to manufacture</a:t>
          </a:r>
          <a:endParaRPr lang="en-US" sz="1000" kern="1200" dirty="0">
            <a:solidFill>
              <a:srgbClr val="273995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solidFill>
                <a:srgbClr val="273995"/>
              </a:solidFill>
            </a:rPr>
            <a:t>Use earth abundant materials</a:t>
          </a:r>
          <a:endParaRPr lang="en-US" sz="1000" kern="1200" dirty="0">
            <a:solidFill>
              <a:srgbClr val="273995"/>
            </a:solidFill>
          </a:endParaRPr>
        </a:p>
      </dsp:txBody>
      <dsp:txXfrm>
        <a:off x="1386402" y="1178740"/>
        <a:ext cx="5009817" cy="1071581"/>
      </dsp:txXfrm>
    </dsp:sp>
    <dsp:sp modelId="{DB956AB4-5E27-43BD-AF46-57E216D001C6}">
      <dsp:nvSpPr>
        <dsp:cNvPr id="0" name=""/>
        <dsp:cNvSpPr/>
      </dsp:nvSpPr>
      <dsp:spPr>
        <a:xfrm>
          <a:off x="107158" y="1285898"/>
          <a:ext cx="1279244" cy="85726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41F37B-401D-4179-A6EB-EC414D8696EF}">
      <dsp:nvSpPr>
        <dsp:cNvPr id="0" name=""/>
        <dsp:cNvSpPr/>
      </dsp:nvSpPr>
      <dsp:spPr>
        <a:xfrm>
          <a:off x="0" y="2357480"/>
          <a:ext cx="6396220" cy="10715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rgbClr val="273995"/>
              </a:solidFill>
            </a:rPr>
            <a:t>Ambri</a:t>
          </a:r>
          <a:r>
            <a:rPr lang="en-US" sz="1300" kern="1200" dirty="0" smtClean="0">
              <a:solidFill>
                <a:srgbClr val="273995"/>
              </a:solidFill>
            </a:rPr>
            <a:t> </a:t>
          </a:r>
          <a:r>
            <a:rPr lang="en-US" sz="1300" b="1" kern="1200" dirty="0" smtClean="0">
              <a:solidFill>
                <a:srgbClr val="273995"/>
              </a:solidFill>
            </a:rPr>
            <a:t>Differentiators</a:t>
          </a:r>
          <a:endParaRPr lang="en-US" sz="1300" b="1" kern="1200" dirty="0">
            <a:solidFill>
              <a:srgbClr val="273995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solidFill>
                <a:srgbClr val="273995"/>
              </a:solidFill>
            </a:rPr>
            <a:t>Fast response </a:t>
          </a:r>
          <a:r>
            <a:rPr lang="en-US" sz="1000" b="1" i="1" u="sng" kern="1200" dirty="0" smtClean="0">
              <a:solidFill>
                <a:srgbClr val="273995"/>
              </a:solidFill>
            </a:rPr>
            <a:t>&amp;</a:t>
          </a:r>
          <a:r>
            <a:rPr lang="en-US" sz="1000" kern="1200" dirty="0" smtClean="0">
              <a:solidFill>
                <a:srgbClr val="273995"/>
              </a:solidFill>
            </a:rPr>
            <a:t> high energy: flexibly address a wide range of applications</a:t>
          </a:r>
          <a:endParaRPr lang="en-US" sz="1000" kern="1200" dirty="0">
            <a:solidFill>
              <a:srgbClr val="273995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solidFill>
                <a:srgbClr val="273995"/>
              </a:solidFill>
            </a:rPr>
            <a:t>High efficiency, long lifespan, reliable </a:t>
          </a:r>
          <a:endParaRPr lang="en-US" sz="1000" kern="1200" dirty="0">
            <a:solidFill>
              <a:srgbClr val="273995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solidFill>
                <a:srgbClr val="273995"/>
              </a:solidFill>
            </a:rPr>
            <a:t>Safe and silent</a:t>
          </a:r>
          <a:endParaRPr lang="en-US" sz="1000" kern="1200" dirty="0">
            <a:solidFill>
              <a:srgbClr val="273995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solidFill>
                <a:srgbClr val="273995"/>
              </a:solidFill>
            </a:rPr>
            <a:t>No moving parts</a:t>
          </a:r>
          <a:endParaRPr lang="en-US" sz="1000" kern="1200" dirty="0">
            <a:solidFill>
              <a:srgbClr val="273995"/>
            </a:solidFill>
          </a:endParaRPr>
        </a:p>
      </dsp:txBody>
      <dsp:txXfrm>
        <a:off x="1386402" y="2357480"/>
        <a:ext cx="5009817" cy="1071581"/>
      </dsp:txXfrm>
    </dsp:sp>
    <dsp:sp modelId="{CFA87295-321E-4D57-BD57-83FBF78AAC3E}">
      <dsp:nvSpPr>
        <dsp:cNvPr id="0" name=""/>
        <dsp:cNvSpPr/>
      </dsp:nvSpPr>
      <dsp:spPr>
        <a:xfrm>
          <a:off x="107158" y="2464638"/>
          <a:ext cx="1279244" cy="85726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D86174-BE75-49BF-8840-262EB1BA4CBF}">
      <dsp:nvSpPr>
        <dsp:cNvPr id="0" name=""/>
        <dsp:cNvSpPr/>
      </dsp:nvSpPr>
      <dsp:spPr>
        <a:xfrm>
          <a:off x="0" y="3536220"/>
          <a:ext cx="6396220" cy="10715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rgbClr val="273995"/>
              </a:solidFill>
            </a:rPr>
            <a:t>Target Applications</a:t>
          </a:r>
          <a:endParaRPr lang="en-US" sz="1300" b="1" kern="1200" dirty="0">
            <a:solidFill>
              <a:srgbClr val="273995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solidFill>
                <a:srgbClr val="273995"/>
              </a:solidFill>
            </a:rPr>
            <a:t>Integrate variable renewable resources like wind and solar</a:t>
          </a:r>
          <a:endParaRPr lang="en-US" sz="1000" kern="1200" dirty="0">
            <a:solidFill>
              <a:srgbClr val="273995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solidFill>
                <a:srgbClr val="273995"/>
              </a:solidFill>
            </a:rPr>
            <a:t>Relieve grid congestion</a:t>
          </a:r>
          <a:endParaRPr lang="en-US" sz="1000" kern="1200" dirty="0">
            <a:solidFill>
              <a:srgbClr val="273995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solidFill>
                <a:srgbClr val="273995"/>
              </a:solidFill>
            </a:rPr>
            <a:t>Avoid or defer investments in generation, transmission and distribution</a:t>
          </a:r>
          <a:endParaRPr lang="en-US" sz="1000" kern="1200" dirty="0">
            <a:solidFill>
              <a:srgbClr val="273995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solidFill>
                <a:srgbClr val="273995"/>
              </a:solidFill>
            </a:rPr>
            <a:t>Enable end-users to optimize rates</a:t>
          </a:r>
          <a:endParaRPr lang="en-US" sz="1000" kern="1200" dirty="0">
            <a:solidFill>
              <a:srgbClr val="273995"/>
            </a:solidFill>
          </a:endParaRPr>
        </a:p>
      </dsp:txBody>
      <dsp:txXfrm>
        <a:off x="1386402" y="3536220"/>
        <a:ext cx="5009817" cy="1071581"/>
      </dsp:txXfrm>
    </dsp:sp>
    <dsp:sp modelId="{24FAF352-BB59-425A-B575-EA8260D27AA1}">
      <dsp:nvSpPr>
        <dsp:cNvPr id="0" name=""/>
        <dsp:cNvSpPr/>
      </dsp:nvSpPr>
      <dsp:spPr>
        <a:xfrm>
          <a:off x="107158" y="3643378"/>
          <a:ext cx="1279244" cy="85726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635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A81535-FE70-440E-8A76-DE32178E6F55}">
      <dsp:nvSpPr>
        <dsp:cNvPr id="0" name=""/>
        <dsp:cNvSpPr/>
      </dsp:nvSpPr>
      <dsp:spPr>
        <a:xfrm>
          <a:off x="0" y="4714960"/>
          <a:ext cx="6396220" cy="10715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rgbClr val="273995"/>
              </a:solidFill>
            </a:rPr>
            <a:t>Funding</a:t>
          </a:r>
          <a:endParaRPr lang="en-US" sz="1300" b="1" kern="1200" dirty="0">
            <a:solidFill>
              <a:srgbClr val="273995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solidFill>
                <a:srgbClr val="273995"/>
              </a:solidFill>
            </a:rPr>
            <a:t>Private investors include Khosla Ventures, Bill Gates and Total</a:t>
          </a:r>
          <a:endParaRPr lang="en-US" sz="1000" kern="1200" dirty="0">
            <a:solidFill>
              <a:srgbClr val="273995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solidFill>
                <a:srgbClr val="273995"/>
              </a:solidFill>
            </a:rPr>
            <a:t>Enabling grants from the </a:t>
          </a:r>
          <a:r>
            <a:rPr lang="en-US" sz="1000" kern="1200" dirty="0" err="1" smtClean="0">
              <a:solidFill>
                <a:srgbClr val="273995"/>
              </a:solidFill>
            </a:rPr>
            <a:t>Deshpande</a:t>
          </a:r>
          <a:r>
            <a:rPr lang="en-US" sz="1000" kern="1200" dirty="0" smtClean="0">
              <a:solidFill>
                <a:srgbClr val="273995"/>
              </a:solidFill>
            </a:rPr>
            <a:t> Center, the </a:t>
          </a:r>
          <a:r>
            <a:rPr lang="en-US" sz="1000" kern="1200" dirty="0" err="1" smtClean="0">
              <a:solidFill>
                <a:srgbClr val="273995"/>
              </a:solidFill>
            </a:rPr>
            <a:t>Chesonis</a:t>
          </a:r>
          <a:r>
            <a:rPr lang="en-US" sz="1000" kern="1200" dirty="0" smtClean="0">
              <a:solidFill>
                <a:srgbClr val="273995"/>
              </a:solidFill>
            </a:rPr>
            <a:t> Family Foundation, </a:t>
          </a:r>
          <a:r>
            <a:rPr lang="en-US" sz="1000" kern="1200" dirty="0" err="1" smtClean="0">
              <a:solidFill>
                <a:srgbClr val="273995"/>
              </a:solidFill>
            </a:rPr>
            <a:t>Lightspeed</a:t>
          </a:r>
          <a:r>
            <a:rPr lang="en-US" sz="1000" kern="1200" dirty="0" smtClean="0">
              <a:solidFill>
                <a:srgbClr val="273995"/>
              </a:solidFill>
            </a:rPr>
            <a:t>, US DOE ARPA-E and Total</a:t>
          </a:r>
          <a:endParaRPr lang="en-US" sz="1000" kern="1200" dirty="0">
            <a:solidFill>
              <a:srgbClr val="273995"/>
            </a:solidFill>
          </a:endParaRPr>
        </a:p>
      </dsp:txBody>
      <dsp:txXfrm>
        <a:off x="1386402" y="4714960"/>
        <a:ext cx="5009817" cy="1071581"/>
      </dsp:txXfrm>
    </dsp:sp>
    <dsp:sp modelId="{3313F0A2-8E0C-45D8-97D6-C0B1C5130290}">
      <dsp:nvSpPr>
        <dsp:cNvPr id="0" name=""/>
        <dsp:cNvSpPr/>
      </dsp:nvSpPr>
      <dsp:spPr>
        <a:xfrm>
          <a:off x="107158" y="4822118"/>
          <a:ext cx="1279244" cy="85726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635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489683-2ABD-4174-A5A3-9C8EE9D2065F}">
      <dsp:nvSpPr>
        <dsp:cNvPr id="0" name=""/>
        <dsp:cNvSpPr/>
      </dsp:nvSpPr>
      <dsp:spPr>
        <a:xfrm>
          <a:off x="-74428" y="76839"/>
          <a:ext cx="8410434" cy="525652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lumMod val="20000"/>
            <a:lumOff val="80000"/>
          </a:schemeClr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B6030B-A6B1-44A5-A6A1-5BF2147E7364}">
      <dsp:nvSpPr>
        <dsp:cNvPr id="0" name=""/>
        <dsp:cNvSpPr/>
      </dsp:nvSpPr>
      <dsp:spPr>
        <a:xfrm>
          <a:off x="753999" y="3985588"/>
          <a:ext cx="193439" cy="19343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0EA9EC-36AA-4EB7-84C4-13A5EBCA76E9}">
      <dsp:nvSpPr>
        <dsp:cNvPr id="0" name=""/>
        <dsp:cNvSpPr/>
      </dsp:nvSpPr>
      <dsp:spPr>
        <a:xfrm>
          <a:off x="1" y="4230883"/>
          <a:ext cx="2058915" cy="1102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500" tIns="0" rIns="0" bIns="0" numCol="1" spcCol="1270" anchor="t" anchorCtr="0">
          <a:noAutofit/>
        </a:bodyPr>
        <a:lstStyle/>
        <a:p>
          <a:pPr lvl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i="1" kern="120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Concept Envisioned.</a:t>
          </a:r>
          <a:br>
            <a:rPr lang="en-US" sz="1200" b="1" i="1" kern="120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</a:br>
          <a:r>
            <a:rPr lang="en-US" sz="1200" kern="1200" dirty="0" err="1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Sadoway’s</a:t>
          </a:r>
          <a:r>
            <a:rPr lang="en-US" sz="1200" kern="120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 40 years of inspiring work on metallurgy and chemistry revealed potential of energy storage at grand scale</a:t>
          </a:r>
          <a:endParaRPr lang="en-US" sz="1200" kern="1200" dirty="0">
            <a:solidFill>
              <a:srgbClr val="273995"/>
            </a:solidFill>
            <a:latin typeface="Arial" pitchFamily="34" charset="0"/>
            <a:cs typeface="Arial" pitchFamily="34" charset="0"/>
          </a:endParaRPr>
        </a:p>
      </dsp:txBody>
      <dsp:txXfrm>
        <a:off x="1" y="4230883"/>
        <a:ext cx="2058915" cy="1102201"/>
      </dsp:txXfrm>
    </dsp:sp>
    <dsp:sp modelId="{3829D218-AD3D-4632-8BEC-C13F7400543E}">
      <dsp:nvSpPr>
        <dsp:cNvPr id="0" name=""/>
        <dsp:cNvSpPr/>
      </dsp:nvSpPr>
      <dsp:spPr>
        <a:xfrm>
          <a:off x="1801098" y="2979490"/>
          <a:ext cx="302775" cy="3027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EC8C34-B219-493B-9416-BB7FB5D42943}">
      <dsp:nvSpPr>
        <dsp:cNvPr id="0" name=""/>
        <dsp:cNvSpPr/>
      </dsp:nvSpPr>
      <dsp:spPr>
        <a:xfrm>
          <a:off x="1952486" y="3130878"/>
          <a:ext cx="1396132" cy="2202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435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i="1" kern="120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Concept Advanced.</a:t>
          </a: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Bradwell research (MS 2006, PhD 2010)</a:t>
          </a:r>
          <a:endParaRPr lang="en-US" sz="1200" b="1" i="1" kern="1200" dirty="0">
            <a:solidFill>
              <a:srgbClr val="273995"/>
            </a:solidFill>
            <a:latin typeface="Arial" pitchFamily="34" charset="0"/>
            <a:cs typeface="Arial" pitchFamily="34" charset="0"/>
          </a:endParaRPr>
        </a:p>
      </dsp:txBody>
      <dsp:txXfrm>
        <a:off x="1952486" y="3130878"/>
        <a:ext cx="1396132" cy="2202482"/>
      </dsp:txXfrm>
    </dsp:sp>
    <dsp:sp modelId="{8ECC7F31-4A9C-4679-8015-51531DA9DC55}">
      <dsp:nvSpPr>
        <dsp:cNvPr id="0" name=""/>
        <dsp:cNvSpPr/>
      </dsp:nvSpPr>
      <dsp:spPr>
        <a:xfrm>
          <a:off x="3146768" y="2177345"/>
          <a:ext cx="403700" cy="4037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C34656-E037-49B7-8444-789E540DC8A5}">
      <dsp:nvSpPr>
        <dsp:cNvPr id="0" name=""/>
        <dsp:cNvSpPr/>
      </dsp:nvSpPr>
      <dsp:spPr>
        <a:xfrm>
          <a:off x="3175251" y="2629886"/>
          <a:ext cx="1997250" cy="1824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913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i="1" kern="120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Operating Battery Cells.</a:t>
          </a:r>
          <a:endParaRPr lang="en-US" sz="1200" b="1" i="1" kern="1200" dirty="0">
            <a:solidFill>
              <a:srgbClr val="273995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Research funding from </a:t>
          </a:r>
          <a:r>
            <a:rPr lang="en-US" sz="1200" b="0" i="0" kern="1200" dirty="0" err="1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Deshpande</a:t>
          </a:r>
          <a:r>
            <a:rPr lang="en-US" sz="1200" b="0" i="0" kern="120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 Center, </a:t>
          </a:r>
          <a:r>
            <a:rPr lang="en-US" sz="1200" b="0" i="0" kern="1200" dirty="0" err="1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Chesonis</a:t>
          </a:r>
          <a:r>
            <a:rPr lang="en-US" sz="1200" b="0" i="0" kern="120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 Family Foundation, Total and ARPA-E</a:t>
          </a:r>
          <a:endParaRPr lang="en-US" sz="1200" kern="1200" dirty="0">
            <a:solidFill>
              <a:srgbClr val="273995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Performance breakthroughs</a:t>
          </a:r>
          <a:endParaRPr lang="en-US" sz="1200" kern="1200" dirty="0">
            <a:solidFill>
              <a:srgbClr val="273995"/>
            </a:solidFill>
            <a:latin typeface="Arial" pitchFamily="34" charset="0"/>
            <a:cs typeface="Arial" pitchFamily="34" charset="0"/>
          </a:endParaRPr>
        </a:p>
      </dsp:txBody>
      <dsp:txXfrm>
        <a:off x="3175251" y="2629886"/>
        <a:ext cx="1997250" cy="1824964"/>
      </dsp:txXfrm>
    </dsp:sp>
    <dsp:sp modelId="{8E9F8B4B-85CF-43BB-A012-794B80A15118}">
      <dsp:nvSpPr>
        <dsp:cNvPr id="0" name=""/>
        <dsp:cNvSpPr/>
      </dsp:nvSpPr>
      <dsp:spPr>
        <a:xfrm>
          <a:off x="4711108" y="1550767"/>
          <a:ext cx="521446" cy="5214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A08AED-30DE-47A4-8D5E-62FED5A2C43E}">
      <dsp:nvSpPr>
        <dsp:cNvPr id="0" name=""/>
        <dsp:cNvSpPr/>
      </dsp:nvSpPr>
      <dsp:spPr>
        <a:xfrm>
          <a:off x="4971832" y="1811491"/>
          <a:ext cx="1682086" cy="3521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6304" tIns="0" rIns="0" bIns="0" numCol="1" spcCol="1270" anchor="t" anchorCtr="0">
          <a:noAutofit/>
        </a:bodyPr>
        <a:lstStyle/>
        <a:p>
          <a:pPr lvl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i="1" kern="120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Company Formed.</a:t>
          </a:r>
          <a:endParaRPr lang="en-US" sz="1200" b="1" i="1" kern="1200" dirty="0">
            <a:solidFill>
              <a:srgbClr val="273995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0" i="0" kern="120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Founded in 2010</a:t>
          </a:r>
          <a:endParaRPr lang="en-US" sz="1200" b="0" i="0" kern="1200" dirty="0">
            <a:solidFill>
              <a:srgbClr val="273995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0" i="0" kern="120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Funding from Khosla Ventures, Bill Gates and Total</a:t>
          </a:r>
          <a:endParaRPr lang="en-US" sz="1200" b="0" i="0" kern="1200" dirty="0">
            <a:solidFill>
              <a:srgbClr val="273995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0" i="0" kern="120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Team: 22 FTEs currently and expanding</a:t>
          </a:r>
          <a:endParaRPr lang="en-US" sz="1200" b="0" i="0" kern="1200" dirty="0">
            <a:solidFill>
              <a:srgbClr val="273995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0" i="0" kern="120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Building working cells in operating lab and managing to a development plan</a:t>
          </a:r>
          <a:endParaRPr lang="en-US" sz="1200" b="0" i="0" kern="1200" dirty="0">
            <a:solidFill>
              <a:srgbClr val="273995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0" i="0" kern="120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Identifying commercialization acceleration opportunities</a:t>
          </a:r>
          <a:endParaRPr lang="en-US" sz="1200" b="0" i="0" kern="1200" dirty="0">
            <a:solidFill>
              <a:srgbClr val="273995"/>
            </a:solidFill>
            <a:latin typeface="Arial" pitchFamily="34" charset="0"/>
            <a:cs typeface="Arial" pitchFamily="34" charset="0"/>
          </a:endParaRPr>
        </a:p>
      </dsp:txBody>
      <dsp:txXfrm>
        <a:off x="4971832" y="1811491"/>
        <a:ext cx="1682086" cy="3521869"/>
      </dsp:txXfrm>
    </dsp:sp>
    <dsp:sp modelId="{27E6C0DE-B4F9-42CD-82C0-71D5F9F9289A}">
      <dsp:nvSpPr>
        <dsp:cNvPr id="0" name=""/>
        <dsp:cNvSpPr/>
      </dsp:nvSpPr>
      <dsp:spPr>
        <a:xfrm>
          <a:off x="6321706" y="1132348"/>
          <a:ext cx="664424" cy="66442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53B7AC-7AB9-4F30-8E6C-8995A0B83720}">
      <dsp:nvSpPr>
        <dsp:cNvPr id="0" name=""/>
        <dsp:cNvSpPr/>
      </dsp:nvSpPr>
      <dsp:spPr>
        <a:xfrm>
          <a:off x="6505062" y="969354"/>
          <a:ext cx="1979799" cy="1164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2065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i="1" kern="1200" dirty="0" smtClean="0">
            <a:latin typeface="Arial" pitchFamily="34" charset="0"/>
            <a:cs typeface="Arial" pitchFamily="34" charset="0"/>
          </a:endParaRPr>
        </a:p>
      </dsp:txBody>
      <dsp:txXfrm>
        <a:off x="6505062" y="969354"/>
        <a:ext cx="1979799" cy="11644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07AE1C-0EBC-47D4-8BED-DC3584959A95}">
      <dsp:nvSpPr>
        <dsp:cNvPr id="0" name=""/>
        <dsp:cNvSpPr/>
      </dsp:nvSpPr>
      <dsp:spPr>
        <a:xfrm>
          <a:off x="0" y="0"/>
          <a:ext cx="4970662" cy="100734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rgbClr val="273995"/>
              </a:solidFill>
            </a:rPr>
            <a:t>Phil Giudice</a:t>
          </a:r>
          <a:r>
            <a:rPr lang="en-US" sz="1300" kern="1200" dirty="0" smtClean="0">
              <a:solidFill>
                <a:srgbClr val="273995"/>
              </a:solidFill>
            </a:rPr>
            <a:t>, CEO &amp; President</a:t>
          </a:r>
          <a:endParaRPr lang="en-US" sz="1300" kern="1200" dirty="0">
            <a:solidFill>
              <a:srgbClr val="273995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b="0" i="0" kern="1200" dirty="0" smtClean="0">
              <a:solidFill>
                <a:srgbClr val="273995"/>
              </a:solidFill>
            </a:rPr>
            <a:t> Over 30 years of experience in the energy industry; most recently Massachusetts Energy Undersecretary and Commissioner; formerly Executive at EnerNOC and senior partner and leader of Mercer Management Consulting's global energy utilities practice</a:t>
          </a:r>
          <a:endParaRPr lang="en-US" sz="1100" kern="1200" dirty="0">
            <a:solidFill>
              <a:srgbClr val="273995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800" kern="1200" dirty="0">
            <a:solidFill>
              <a:srgbClr val="273995"/>
            </a:solidFill>
          </a:endParaRPr>
        </a:p>
      </dsp:txBody>
      <dsp:txXfrm>
        <a:off x="1094867" y="0"/>
        <a:ext cx="3875795" cy="1007344"/>
      </dsp:txXfrm>
    </dsp:sp>
    <dsp:sp modelId="{5F1A28E0-0874-4D3A-9272-16D2270BF0CD}">
      <dsp:nvSpPr>
        <dsp:cNvPr id="0" name=""/>
        <dsp:cNvSpPr/>
      </dsp:nvSpPr>
      <dsp:spPr>
        <a:xfrm>
          <a:off x="100734" y="100734"/>
          <a:ext cx="994132" cy="8058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497EB-1780-4228-A433-DA91FE9D327B}">
      <dsp:nvSpPr>
        <dsp:cNvPr id="0" name=""/>
        <dsp:cNvSpPr/>
      </dsp:nvSpPr>
      <dsp:spPr>
        <a:xfrm>
          <a:off x="0" y="1108079"/>
          <a:ext cx="4970662" cy="100734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rgbClr val="273995"/>
              </a:solidFill>
            </a:rPr>
            <a:t>David Bradwell</a:t>
          </a:r>
          <a:r>
            <a:rPr lang="en-US" sz="1300" kern="1200" dirty="0" smtClean="0">
              <a:solidFill>
                <a:srgbClr val="273995"/>
              </a:solidFill>
            </a:rPr>
            <a:t>, Co-Founder, CTO &amp; SVP Commercialization</a:t>
          </a:r>
          <a:endParaRPr lang="en-US" sz="1300" kern="1200" dirty="0">
            <a:solidFill>
              <a:srgbClr val="273995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>
              <a:solidFill>
                <a:srgbClr val="273995"/>
              </a:solidFill>
            </a:rPr>
            <a:t>6 years of experience on the Liquid Metal Battery Project; </a:t>
          </a:r>
          <a:r>
            <a:rPr lang="en-US" sz="1100" kern="1200" dirty="0" err="1" smtClean="0">
              <a:solidFill>
                <a:srgbClr val="273995"/>
              </a:solidFill>
            </a:rPr>
            <a:t>M.Eng</a:t>
          </a:r>
          <a:r>
            <a:rPr lang="en-US" sz="1100" kern="1200" dirty="0" smtClean="0">
              <a:solidFill>
                <a:srgbClr val="273995"/>
              </a:solidFill>
            </a:rPr>
            <a:t> and PhD in Materials Science from MIT </a:t>
          </a:r>
          <a:endParaRPr lang="en-US" sz="1100" kern="1200" dirty="0">
            <a:solidFill>
              <a:srgbClr val="273995"/>
            </a:solidFill>
          </a:endParaRPr>
        </a:p>
      </dsp:txBody>
      <dsp:txXfrm>
        <a:off x="1094867" y="1108079"/>
        <a:ext cx="3875795" cy="1007344"/>
      </dsp:txXfrm>
    </dsp:sp>
    <dsp:sp modelId="{9B711EB9-F48A-4CAB-B899-89070C985E05}">
      <dsp:nvSpPr>
        <dsp:cNvPr id="0" name=""/>
        <dsp:cNvSpPr/>
      </dsp:nvSpPr>
      <dsp:spPr>
        <a:xfrm>
          <a:off x="100734" y="1208813"/>
          <a:ext cx="994132" cy="8058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C261AE-E5AB-4BC9-8A71-609CD58E0381}">
      <dsp:nvSpPr>
        <dsp:cNvPr id="0" name=""/>
        <dsp:cNvSpPr/>
      </dsp:nvSpPr>
      <dsp:spPr>
        <a:xfrm>
          <a:off x="0" y="2216158"/>
          <a:ext cx="4970662" cy="100734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rgbClr val="273995"/>
              </a:solidFill>
            </a:rPr>
            <a:t>Don Sadoway</a:t>
          </a:r>
          <a:r>
            <a:rPr lang="en-US" sz="1300" kern="1200" dirty="0" smtClean="0">
              <a:solidFill>
                <a:srgbClr val="273995"/>
              </a:solidFill>
            </a:rPr>
            <a:t>, Co-Founder, Chief Scientific Advisor</a:t>
          </a:r>
          <a:endParaRPr lang="en-US" sz="1300" kern="1200" dirty="0">
            <a:solidFill>
              <a:srgbClr val="273995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b="0" i="0" kern="1200" dirty="0" smtClean="0">
              <a:solidFill>
                <a:srgbClr val="273995"/>
              </a:solidFill>
            </a:rPr>
            <a:t>Over 30 years MIT Professor Materials Chemistry; author of over 135 scientific papers and holder of 16 U.S. patents; extensive research into the electrochemistry of molten salts</a:t>
          </a:r>
          <a:endParaRPr lang="en-US" sz="1100" kern="1200" dirty="0">
            <a:solidFill>
              <a:srgbClr val="273995"/>
            </a:solidFill>
          </a:endParaRPr>
        </a:p>
      </dsp:txBody>
      <dsp:txXfrm>
        <a:off x="1094867" y="2216158"/>
        <a:ext cx="3875795" cy="1007344"/>
      </dsp:txXfrm>
    </dsp:sp>
    <dsp:sp modelId="{7D2F7B15-E4AA-44B7-91ED-1D80C1651DE0}">
      <dsp:nvSpPr>
        <dsp:cNvPr id="0" name=""/>
        <dsp:cNvSpPr/>
      </dsp:nvSpPr>
      <dsp:spPr>
        <a:xfrm>
          <a:off x="100734" y="2316892"/>
          <a:ext cx="994132" cy="8058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AC0239-9CB5-4939-94C6-DDC1F619E5A2}">
      <dsp:nvSpPr>
        <dsp:cNvPr id="0" name=""/>
        <dsp:cNvSpPr/>
      </dsp:nvSpPr>
      <dsp:spPr>
        <a:xfrm>
          <a:off x="0" y="3324237"/>
          <a:ext cx="4970662" cy="100734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rgbClr val="273995"/>
              </a:solidFill>
            </a:rPr>
            <a:t>Kristin Brief</a:t>
          </a:r>
          <a:r>
            <a:rPr lang="en-US" sz="1300" kern="1200" dirty="0" smtClean="0">
              <a:solidFill>
                <a:srgbClr val="273995"/>
              </a:solidFill>
            </a:rPr>
            <a:t>, Director of Corporate Development &amp; Treasurer</a:t>
          </a:r>
          <a:endParaRPr lang="en-US" sz="1300" kern="1200" dirty="0">
            <a:solidFill>
              <a:srgbClr val="273995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>
              <a:solidFill>
                <a:srgbClr val="273995"/>
              </a:solidFill>
            </a:rPr>
            <a:t>9 years of experience in energy industry as a consultant and entrepreneur; formerly at EnerNOC and NERA Economic Consulting </a:t>
          </a:r>
          <a:endParaRPr lang="en-US" sz="1100" kern="1200" dirty="0">
            <a:solidFill>
              <a:srgbClr val="273995"/>
            </a:solidFill>
          </a:endParaRPr>
        </a:p>
      </dsp:txBody>
      <dsp:txXfrm>
        <a:off x="1094867" y="3324237"/>
        <a:ext cx="3875795" cy="1007344"/>
      </dsp:txXfrm>
    </dsp:sp>
    <dsp:sp modelId="{DE230630-597C-458B-A917-BEBD86EA2940}">
      <dsp:nvSpPr>
        <dsp:cNvPr id="0" name=""/>
        <dsp:cNvSpPr/>
      </dsp:nvSpPr>
      <dsp:spPr>
        <a:xfrm>
          <a:off x="100734" y="3424972"/>
          <a:ext cx="994132" cy="8058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4CB80-DDE6-4B81-B578-F5816C1AD90F}">
      <dsp:nvSpPr>
        <dsp:cNvPr id="0" name=""/>
        <dsp:cNvSpPr/>
      </dsp:nvSpPr>
      <dsp:spPr>
        <a:xfrm>
          <a:off x="2640" y="18193"/>
          <a:ext cx="2574205" cy="633600"/>
        </a:xfrm>
        <a:prstGeom prst="rect">
          <a:avLst/>
        </a:prstGeom>
        <a:solidFill>
          <a:srgbClr val="273995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Retail Value Proposition (end customer) </a:t>
          </a:r>
          <a:endParaRPr lang="en-US" sz="1500" b="1" kern="1200" dirty="0"/>
        </a:p>
      </dsp:txBody>
      <dsp:txXfrm>
        <a:off x="2640" y="18193"/>
        <a:ext cx="2574205" cy="633600"/>
      </dsp:txXfrm>
    </dsp:sp>
    <dsp:sp modelId="{A80323C4-26C0-4D54-9A93-34EC2390A5A3}">
      <dsp:nvSpPr>
        <dsp:cNvPr id="0" name=""/>
        <dsp:cNvSpPr/>
      </dsp:nvSpPr>
      <dsp:spPr>
        <a:xfrm>
          <a:off x="2640" y="651794"/>
          <a:ext cx="2574205" cy="157014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accent1">
              <a:tint val="40000"/>
              <a:hueOff val="0"/>
              <a:satOff val="0"/>
              <a:lumOff val="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Avoid demand charges</a:t>
          </a:r>
          <a:endParaRPr lang="en-US" sz="1400" kern="1200" dirty="0">
            <a:solidFill>
              <a:srgbClr val="273995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Optimize time of use rates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Optimize energy purchasing strategies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Compliment onsite renewables and distributed generation -- </a:t>
          </a:r>
          <a:r>
            <a:rPr lang="en-US" sz="1400" kern="1200" dirty="0" err="1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microgrid</a:t>
          </a:r>
          <a:endParaRPr lang="en-US" sz="1400" kern="1200" dirty="0" smtClean="0">
            <a:solidFill>
              <a:srgbClr val="273995"/>
            </a:solidFill>
            <a:latin typeface="Arial" pitchFamily="34" charset="0"/>
            <a:cs typeface="Arial" pitchFamily="34" charset="0"/>
          </a:endParaRPr>
        </a:p>
      </dsp:txBody>
      <dsp:txXfrm>
        <a:off x="2640" y="651794"/>
        <a:ext cx="2574205" cy="1570140"/>
      </dsp:txXfrm>
    </dsp:sp>
    <dsp:sp modelId="{898E56C1-AD47-4EFF-9DE6-2A40BCE1C43E}">
      <dsp:nvSpPr>
        <dsp:cNvPr id="0" name=""/>
        <dsp:cNvSpPr/>
      </dsp:nvSpPr>
      <dsp:spPr>
        <a:xfrm>
          <a:off x="2937234" y="18193"/>
          <a:ext cx="2574205" cy="633600"/>
        </a:xfrm>
        <a:prstGeom prst="rect">
          <a:avLst/>
        </a:prstGeom>
        <a:solidFill>
          <a:srgbClr val="273995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Utility Value Proposition</a:t>
          </a:r>
          <a:endParaRPr lang="en-US" kern="1200" dirty="0"/>
        </a:p>
      </dsp:txBody>
      <dsp:txXfrm>
        <a:off x="2937234" y="18193"/>
        <a:ext cx="2574205" cy="633600"/>
      </dsp:txXfrm>
    </dsp:sp>
    <dsp:sp modelId="{31EDEF21-DFB2-4F61-9690-D2DA8D4C38E9}">
      <dsp:nvSpPr>
        <dsp:cNvPr id="0" name=""/>
        <dsp:cNvSpPr/>
      </dsp:nvSpPr>
      <dsp:spPr>
        <a:xfrm>
          <a:off x="2937234" y="651794"/>
          <a:ext cx="2574205" cy="1570140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kern="1200" dirty="0" smtClean="0">
              <a:solidFill>
                <a:srgbClr val="273995"/>
              </a:solidFill>
            </a:rPr>
            <a:t>Integrate and smooth renewable resources</a:t>
          </a:r>
          <a:endParaRPr lang="en-US" sz="1400" b="0" kern="1200" dirty="0">
            <a:solidFill>
              <a:srgbClr val="273995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kern="1200" dirty="0" smtClean="0">
              <a:solidFill>
                <a:srgbClr val="273995"/>
              </a:solidFill>
            </a:rPr>
            <a:t>Avoid transmission and distribution investments</a:t>
          </a:r>
          <a:endParaRPr lang="en-US" sz="1400" b="0" kern="1200" dirty="0">
            <a:solidFill>
              <a:srgbClr val="273995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kern="1200" dirty="0" smtClean="0">
              <a:solidFill>
                <a:srgbClr val="273995"/>
              </a:solidFill>
            </a:rPr>
            <a:t>Meet peak demand</a:t>
          </a:r>
          <a:endParaRPr lang="en-US" sz="1400" b="0" kern="1200" dirty="0">
            <a:solidFill>
              <a:srgbClr val="273995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kern="1200" dirty="0" smtClean="0">
              <a:solidFill>
                <a:srgbClr val="273995"/>
              </a:solidFill>
            </a:rPr>
            <a:t>Ensure reliable system operations</a:t>
          </a:r>
          <a:endParaRPr lang="en-US" sz="1400" b="0" kern="1200" dirty="0">
            <a:solidFill>
              <a:srgbClr val="273995"/>
            </a:solidFill>
          </a:endParaRPr>
        </a:p>
      </dsp:txBody>
      <dsp:txXfrm>
        <a:off x="2937234" y="651794"/>
        <a:ext cx="2574205" cy="1570140"/>
      </dsp:txXfrm>
    </dsp:sp>
    <dsp:sp modelId="{DA94588E-D7BD-476A-945E-2D5E3EED678C}">
      <dsp:nvSpPr>
        <dsp:cNvPr id="0" name=""/>
        <dsp:cNvSpPr/>
      </dsp:nvSpPr>
      <dsp:spPr>
        <a:xfrm>
          <a:off x="5871828" y="18193"/>
          <a:ext cx="2574205" cy="633600"/>
        </a:xfrm>
        <a:prstGeom prst="rect">
          <a:avLst/>
        </a:prstGeom>
        <a:solidFill>
          <a:srgbClr val="273995"/>
        </a:solidFill>
        <a:ln w="25400" cap="flat" cmpd="sng" algn="ctr">
          <a:solidFill>
            <a:srgbClr val="27399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bg1"/>
              </a:solidFill>
            </a:rPr>
            <a:t>Wholesale Market Opportunities</a:t>
          </a:r>
          <a:endParaRPr lang="en-US" sz="1500" kern="1200" dirty="0" smtClean="0">
            <a:solidFill>
              <a:srgbClr val="273995"/>
            </a:solidFill>
            <a:latin typeface="Arial" pitchFamily="34" charset="0"/>
            <a:cs typeface="Arial" pitchFamily="34" charset="0"/>
          </a:endParaRPr>
        </a:p>
      </dsp:txBody>
      <dsp:txXfrm>
        <a:off x="5871828" y="18193"/>
        <a:ext cx="2574205" cy="633600"/>
      </dsp:txXfrm>
    </dsp:sp>
    <dsp:sp modelId="{7DD50471-E73B-48B8-BFE5-EFD1B4475B6F}">
      <dsp:nvSpPr>
        <dsp:cNvPr id="0" name=""/>
        <dsp:cNvSpPr/>
      </dsp:nvSpPr>
      <dsp:spPr>
        <a:xfrm>
          <a:off x="5871828" y="651794"/>
          <a:ext cx="2574205" cy="1570140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273995"/>
              </a:solidFill>
            </a:rPr>
            <a:t>Energy arbitrage</a:t>
          </a:r>
          <a:endParaRPr lang="en-US" sz="1400" kern="1200" dirty="0">
            <a:solidFill>
              <a:srgbClr val="273995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Capacity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Ancillary services (frequency regulation, spinning and non-spinning reserves)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rPr>
            <a:t>Voltage/VAR control (reactive power)</a:t>
          </a:r>
        </a:p>
      </dsp:txBody>
      <dsp:txXfrm>
        <a:off x="5871828" y="651794"/>
        <a:ext cx="2574205" cy="15701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D140F1-9B23-4920-B491-1357EF447C27}">
      <dsp:nvSpPr>
        <dsp:cNvPr id="0" name=""/>
        <dsp:cNvSpPr/>
      </dsp:nvSpPr>
      <dsp:spPr>
        <a:xfrm rot="16200000">
          <a:off x="-1467379" y="1468388"/>
          <a:ext cx="5559168" cy="262239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5456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u="none" kern="1200" dirty="0" smtClean="0">
              <a:solidFill>
                <a:schemeClr val="bg1"/>
              </a:solidFill>
            </a:rPr>
            <a:t>2012</a:t>
          </a:r>
          <a:endParaRPr lang="en-US" sz="2100" b="1" u="none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Commercial sized cells operating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Initial power electronics and battery management systems determined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Market and regulatory assessments underway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Exploration and refinement of manufacturing options</a:t>
          </a:r>
          <a:endParaRPr lang="en-US" sz="1600" kern="1200" dirty="0"/>
        </a:p>
      </dsp:txBody>
      <dsp:txXfrm rot="5400000">
        <a:off x="1009" y="1111834"/>
        <a:ext cx="2622391" cy="3335500"/>
      </dsp:txXfrm>
    </dsp:sp>
    <dsp:sp modelId="{83D2E5A3-F51E-4E85-8A3B-D009A6BBE745}">
      <dsp:nvSpPr>
        <dsp:cNvPr id="0" name=""/>
        <dsp:cNvSpPr/>
      </dsp:nvSpPr>
      <dsp:spPr>
        <a:xfrm rot="16200000">
          <a:off x="1351691" y="1468388"/>
          <a:ext cx="5559168" cy="262239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5456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u="none" kern="1200" dirty="0" smtClean="0">
              <a:solidFill>
                <a:schemeClr val="bg1"/>
              </a:solidFill>
            </a:rPr>
            <a:t>2013</a:t>
          </a:r>
          <a:endParaRPr lang="en-US" sz="2100" b="1" u="none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Stacks of cells operating as prototype batteries with power electronics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Market and regulatory prioritization and partnerships identified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Manufacturing partnerships developed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Determination of further investment needs (if any) </a:t>
          </a:r>
          <a:endParaRPr lang="en-US" sz="1600" kern="1200" dirty="0"/>
        </a:p>
      </dsp:txBody>
      <dsp:txXfrm rot="5400000">
        <a:off x="2820079" y="1111834"/>
        <a:ext cx="2622391" cy="3335500"/>
      </dsp:txXfrm>
    </dsp:sp>
    <dsp:sp modelId="{9892F216-F24C-41AF-818D-B58C7DB1D519}">
      <dsp:nvSpPr>
        <dsp:cNvPr id="0" name=""/>
        <dsp:cNvSpPr/>
      </dsp:nvSpPr>
      <dsp:spPr>
        <a:xfrm rot="16200000">
          <a:off x="4170763" y="1468388"/>
          <a:ext cx="5559168" cy="262239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5456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>
              <a:solidFill>
                <a:schemeClr val="bg1"/>
              </a:solidFill>
            </a:rPr>
            <a:t>2014</a:t>
          </a:r>
          <a:endParaRPr lang="en-US" sz="2100" b="1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Initial prototype installations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Implemented:</a:t>
          </a:r>
          <a:endParaRPr lang="en-US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Manufacturing partnership(s)</a:t>
          </a:r>
          <a:endParaRPr lang="en-US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Marketing and sales partnership(s)</a:t>
          </a:r>
          <a:endParaRPr lang="en-US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Regulatory monitoring and influence plans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Global growth plans detailed</a:t>
          </a:r>
          <a:endParaRPr lang="en-US" sz="1600" kern="1200" dirty="0"/>
        </a:p>
      </dsp:txBody>
      <dsp:txXfrm rot="5400000">
        <a:off x="5639151" y="1111834"/>
        <a:ext cx="2622391" cy="3335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0.08484</cdr:x>
      <cdr:y>0.03397</cdr:y>
    </cdr:from>
    <cdr:to>
      <cdr:x>0.99869</cdr:x>
      <cdr:y>0.0963</cdr:y>
    </cdr:to>
    <cdr:sp macro="" textlink="">
      <cdr:nvSpPr>
        <cdr:cNvPr id="2" name="TextBox 1"/>
        <cdr:cNvSpPr txBox="1"/>
      </cdr:nvSpPr>
      <cdr:spPr bwMode="auto">
        <a:xfrm xmlns:a="http://schemas.openxmlformats.org/drawingml/2006/main">
          <a:off x="387889" y="127154"/>
          <a:ext cx="4178123" cy="23332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algn="ctr">
          <a:noFill/>
          <a:miter lim="800000"/>
          <a:headEnd/>
          <a:tailEnd/>
        </a:ln>
      </cdr:spPr>
      <cdr:txBody>
        <a:bodyPr xmlns:a="http://schemas.openxmlformats.org/drawingml/2006/main" vertOverflow="clip" vert="horz" wrap="none" lIns="182880" tIns="0" rIns="0" bIns="0" numCol="1" rtlCol="0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pPr marL="0" marR="0" indent="0" algn="ctr" defTabSz="914400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rPr>
            <a:t>Worldwide</a:t>
          </a:r>
          <a:r>
            <a:rPr kumimoji="0" lang="en-US" sz="1200" b="1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rPr>
            <a:t> Investments, 2011-2030</a:t>
          </a:r>
          <a:endParaRPr kumimoji="0" lang="en-US" sz="1200" b="1" i="0" u="none" strike="noStrike" kern="0" cap="none" spc="0" normalizeH="0" baseline="0" noProof="0" dirty="0" smtClean="0">
            <a:ln>
              <a:noFill/>
            </a:ln>
            <a:solidFill>
              <a:schemeClr val="bg1"/>
            </a:solidFill>
            <a:effectLst/>
            <a:uLnTx/>
            <a:uFillTx/>
            <a:latin typeface="+mn-lt"/>
            <a:ea typeface="+mn-ea"/>
            <a:cs typeface="+mn-cs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968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8" tIns="46639" rIns="93278" bIns="46639" numCol="1" anchor="t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6333" y="0"/>
            <a:ext cx="3041968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8" tIns="46639" rIns="93278" bIns="46639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014"/>
            <a:ext cx="3041968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8" tIns="46639" rIns="93278" bIns="46639" numCol="1" anchor="b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6333" y="8839014"/>
            <a:ext cx="3041968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8" tIns="46639" rIns="93278" bIns="46639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B8BEC2F4-71E2-4B2A-8DEF-C8AD9D6B9A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61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968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8" tIns="46639" rIns="93278" bIns="46639" numCol="1" anchor="t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6333" y="0"/>
            <a:ext cx="3041968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8" tIns="46639" rIns="93278" bIns="46639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1375" cy="3489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993" y="4420315"/>
            <a:ext cx="5615940" cy="4187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8" tIns="46639" rIns="93278" bIns="466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014"/>
            <a:ext cx="3041968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8" tIns="46639" rIns="93278" bIns="46639" numCol="1" anchor="b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6333" y="8839014"/>
            <a:ext cx="3041968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8" tIns="46639" rIns="93278" bIns="46639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EC6DCDCF-3011-43F5-95CB-D486497440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802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14400" y="2697033"/>
            <a:ext cx="7315200" cy="615553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anchor="ctr">
            <a:spAutoFit/>
          </a:bodyPr>
          <a:lstStyle>
            <a:lvl1pPr algn="ctr">
              <a:defRPr sz="4000" b="1">
                <a:solidFill>
                  <a:srgbClr val="273995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63773" y="177420"/>
            <a:ext cx="8816454" cy="6509983"/>
          </a:xfrm>
          <a:prstGeom prst="roundRect">
            <a:avLst>
              <a:gd name="adj" fmla="val 5556"/>
            </a:avLst>
          </a:prstGeom>
          <a:noFill/>
          <a:ln>
            <a:solidFill>
              <a:srgbClr val="2739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 bwMode="auto">
          <a:xfrm>
            <a:off x="3706200" y="5766855"/>
            <a:ext cx="1718739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18288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237 Putnam Avenue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Cambridge, MA 02139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617.714.5723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www.ambri.com</a:t>
            </a:r>
            <a:endParaRPr kumimoji="0" lang="en-US" sz="1200" b="0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268660" y="3789405"/>
            <a:ext cx="4761532" cy="378834"/>
          </a:xfrm>
          <a:prstGeom prst="rect">
            <a:avLst/>
          </a:prstGeom>
        </p:spPr>
        <p:txBody>
          <a:bodyPr anchor="b"/>
          <a:lstStyle>
            <a:lvl1pPr algn="ctr">
              <a:defRPr sz="2000" baseline="0">
                <a:solidFill>
                  <a:srgbClr val="6F9FD5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click to add date</a:t>
            </a:r>
            <a:endParaRPr lang="en-US" dirty="0"/>
          </a:p>
        </p:txBody>
      </p:sp>
      <p:pic>
        <p:nvPicPr>
          <p:cNvPr id="2051" name="Picture 3" descr="S:\corporate development\marketing\logos\ambri-logo_colo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257" y="4561682"/>
            <a:ext cx="3730625" cy="111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45660" y="222339"/>
            <a:ext cx="8720210" cy="478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9038" y="1328057"/>
            <a:ext cx="8716832" cy="4974771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>
              <a:lnSpc>
                <a:spcPct val="100000"/>
              </a:lnSpc>
              <a:buClr>
                <a:srgbClr val="273995"/>
              </a:buClr>
              <a:buFont typeface="Arial" pitchFamily="34" charset="0"/>
              <a:buChar char="•"/>
              <a:defRPr sz="2000">
                <a:solidFill>
                  <a:schemeClr val="tx1">
                    <a:lumMod val="50000"/>
                  </a:schemeClr>
                </a:solidFill>
              </a:defRPr>
            </a:lvl1pPr>
            <a:lvl2pPr marL="800100" indent="-342900">
              <a:buFont typeface="Courier New" pitchFamily="49" charset="0"/>
              <a:buChar char="o"/>
              <a:defRPr sz="1800">
                <a:solidFill>
                  <a:schemeClr val="tx1">
                    <a:lumMod val="50000"/>
                  </a:schemeClr>
                </a:solidFill>
              </a:defRPr>
            </a:lvl2pPr>
            <a:lvl3pPr marL="1028700" indent="-228600">
              <a:buFont typeface="Arial" pitchFamily="34" charset="0"/>
              <a:buChar char="–"/>
              <a:defRPr sz="1600">
                <a:solidFill>
                  <a:schemeClr val="tx1">
                    <a:lumMod val="50000"/>
                  </a:schemeClr>
                </a:solidFill>
              </a:defRPr>
            </a:lvl3pPr>
            <a:lvl4pPr marL="1371600" indent="-228600">
              <a:buFont typeface="Wingdings" pitchFamily="2" charset="2"/>
              <a:buChar char="§"/>
              <a:defRPr sz="1400">
                <a:solidFill>
                  <a:schemeClr val="tx1">
                    <a:lumMod val="50000"/>
                  </a:schemeClr>
                </a:solidFill>
              </a:defRPr>
            </a:lvl4pPr>
            <a:lvl5pPr marL="1600200" indent="-228600">
              <a:defRPr sz="13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49037" y="734897"/>
            <a:ext cx="8716833" cy="422724"/>
          </a:xfrm>
          <a:prstGeom prst="rect">
            <a:avLst/>
          </a:prstGeom>
          <a:ln>
            <a:noFill/>
          </a:ln>
        </p:spPr>
        <p:txBody>
          <a:bodyPr/>
          <a:lstStyle>
            <a:lvl1pPr marL="6350" indent="-6350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en-US" sz="1600" kern="12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>
              <a:buNone/>
              <a:defRPr lang="en-US" sz="1600" kern="1200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+mn-cs"/>
              </a:defRPr>
            </a:lvl2pPr>
            <a:lvl3pPr>
              <a:buNone/>
              <a:defRPr lang="en-US" sz="1600" kern="1200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+mn-cs"/>
              </a:defRPr>
            </a:lvl3pPr>
            <a:lvl4pPr>
              <a:buNone/>
              <a:defRPr lang="en-US" sz="1600" kern="1200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+mn-cs"/>
              </a:defRPr>
            </a:lvl4pPr>
            <a:lvl5pPr>
              <a:buNone/>
              <a:defRPr lang="en-US" sz="1600" kern="1200" dirty="0" smtClean="0">
                <a:solidFill>
                  <a:schemeClr val="accent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Subtitle Goes Here (2 lines Max!)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9038" y="1328057"/>
            <a:ext cx="8716832" cy="4974771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>
              <a:lnSpc>
                <a:spcPct val="100000"/>
              </a:lnSpc>
              <a:buClr>
                <a:srgbClr val="273995"/>
              </a:buClr>
              <a:buFont typeface="Arial" pitchFamily="34" charset="0"/>
              <a:buChar char="•"/>
              <a:defRPr sz="2000">
                <a:solidFill>
                  <a:schemeClr val="tx1">
                    <a:lumMod val="50000"/>
                  </a:schemeClr>
                </a:solidFill>
              </a:defRPr>
            </a:lvl1pPr>
            <a:lvl2pPr marL="800100" indent="-342900">
              <a:buFont typeface="Courier New" pitchFamily="49" charset="0"/>
              <a:buChar char="o"/>
              <a:defRPr sz="1800">
                <a:solidFill>
                  <a:schemeClr val="tx1">
                    <a:lumMod val="50000"/>
                  </a:schemeClr>
                </a:solidFill>
              </a:defRPr>
            </a:lvl2pPr>
            <a:lvl3pPr marL="1028700" indent="-228600">
              <a:buFont typeface="Arial" pitchFamily="34" charset="0"/>
              <a:buChar char="–"/>
              <a:defRPr sz="1600">
                <a:solidFill>
                  <a:schemeClr val="tx1">
                    <a:lumMod val="50000"/>
                  </a:schemeClr>
                </a:solidFill>
              </a:defRPr>
            </a:lvl3pPr>
            <a:lvl4pPr marL="1371600" indent="-228600">
              <a:buFont typeface="Wingdings" pitchFamily="2" charset="2"/>
              <a:buChar char="§"/>
              <a:defRPr sz="1400">
                <a:solidFill>
                  <a:schemeClr val="tx1">
                    <a:lumMod val="50000"/>
                  </a:schemeClr>
                </a:solidFill>
              </a:defRPr>
            </a:lvl4pPr>
            <a:lvl5pPr marL="1600200" indent="-228600">
              <a:defRPr sz="13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45660" y="222339"/>
            <a:ext cx="8720210" cy="478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4651" y="2604614"/>
            <a:ext cx="7359437" cy="998394"/>
          </a:xfrm>
        </p:spPr>
        <p:txBody>
          <a:bodyPr anchor="b"/>
          <a:lstStyle>
            <a:lvl1pPr algn="r">
              <a:defRPr sz="4000" b="1"/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41946" y="3821367"/>
            <a:ext cx="7332142" cy="462310"/>
          </a:xfrm>
          <a:prstGeom prst="rect">
            <a:avLst/>
          </a:prstGeom>
          <a:ln>
            <a:noFill/>
          </a:ln>
        </p:spPr>
        <p:txBody>
          <a:bodyPr/>
          <a:lstStyle>
            <a:lvl1pPr algn="r">
              <a:lnSpc>
                <a:spcPct val="100000"/>
              </a:lnSpc>
              <a:buFont typeface="Arial" pitchFamily="34" charset="0"/>
              <a:buNone/>
              <a:defRPr sz="2400">
                <a:solidFill>
                  <a:srgbClr val="6F9FD5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en-US" dirty="0" smtClean="0"/>
              <a:t>Subtitle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10600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68CFA6-81A2-4277-B3F9-EFF9C9C5C1C4}" type="datetimeFigureOut">
              <a:rPr lang="en-US" smtClean="0"/>
              <a:pPr/>
              <a:t>10/25/2012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A587F6-F5B4-480E-A6E2-5717BC4FDA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22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11302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7535" y="222339"/>
            <a:ext cx="8447078" cy="478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-1534" y="87277"/>
            <a:ext cx="9145534" cy="0"/>
          </a:xfrm>
          <a:prstGeom prst="line">
            <a:avLst/>
          </a:prstGeom>
          <a:ln w="19050">
            <a:solidFill>
              <a:srgbClr val="2739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66256" y="6584484"/>
            <a:ext cx="73636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fld id="{77273EE1-5E38-49C9-BE71-B12C386003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273995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algn="l"/>
              <a:t>‹#›</a:t>
            </a:fld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73995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			                  © </a:t>
            </a:r>
            <a:r>
              <a:rPr lang="en-US" sz="1000" kern="1200" dirty="0" smtClean="0">
                <a:solidFill>
                  <a:srgbClr val="273995"/>
                </a:solidFill>
                <a:latin typeface="+mj-lt"/>
                <a:ea typeface="+mn-ea"/>
                <a:cs typeface="+mn-cs"/>
              </a:rPr>
              <a:t>2012 </a:t>
            </a:r>
            <a:r>
              <a:rPr lang="en-US" sz="1000" cap="none" baseline="0" dirty="0" err="1" smtClean="0">
                <a:solidFill>
                  <a:srgbClr val="273995"/>
                </a:solidFill>
                <a:latin typeface="+mj-lt"/>
              </a:rPr>
              <a:t>Ambri</a:t>
            </a:r>
            <a:r>
              <a:rPr lang="en-US" sz="1000" cap="none" baseline="0" dirty="0" smtClean="0">
                <a:solidFill>
                  <a:srgbClr val="273995"/>
                </a:solidFill>
                <a:latin typeface="+mj-lt"/>
              </a:rPr>
              <a:t> Inc. || Confidential &amp; Proprietary</a:t>
            </a:r>
            <a:endParaRPr lang="en-US" sz="1000" i="0" kern="1200" cap="none" baseline="0" dirty="0">
              <a:solidFill>
                <a:srgbClr val="273995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3076" name="Picture 4" descr="S:\corporate development\marketing\logos\ambri-logo_colo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956" y="6460417"/>
            <a:ext cx="1329044" cy="39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745" r:id="rId2"/>
    <p:sldLayoutId id="2147483849" r:id="rId3"/>
    <p:sldLayoutId id="2147483844" r:id="rId4"/>
    <p:sldLayoutId id="2147483863" r:id="rId5"/>
    <p:sldLayoutId id="2147483750" r:id="rId6"/>
    <p:sldLayoutId id="2147483871" r:id="rId7"/>
    <p:sldLayoutId id="2147483872" r:id="rId8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2600" b="1">
          <a:solidFill>
            <a:srgbClr val="273995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pitchFamily="34" charset="0"/>
        </a:defRPr>
      </a:lvl9pPr>
    </p:titleStyle>
    <p:bodyStyle>
      <a:lvl1pPr marL="9525" marR="0" indent="-9525" algn="l" defTabSz="914400" rtl="0" eaLnBrk="1" fontAlgn="base" latinLnBrk="0" hangingPunct="1">
        <a:lnSpc>
          <a:spcPts val="2160"/>
        </a:lnSpc>
        <a:spcBef>
          <a:spcPts val="1200"/>
        </a:spcBef>
        <a:spcAft>
          <a:spcPct val="0"/>
        </a:spcAft>
        <a:buClrTx/>
        <a:buSzTx/>
        <a:buFont typeface="Arial" pitchFamily="34" charset="0"/>
        <a:buNone/>
        <a:tabLst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79438" marR="0" indent="-579438" algn="l" defTabSz="914400" rtl="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lrTx/>
        <a:buSzTx/>
        <a:buFontTx/>
        <a:buNone/>
        <a:tabLst/>
        <a:defRPr sz="1600">
          <a:solidFill>
            <a:schemeClr val="tx1"/>
          </a:solidFill>
          <a:latin typeface="+mn-lt"/>
        </a:defRPr>
      </a:lvl2pPr>
      <a:lvl3pPr marL="860425" marR="0" indent="-277813" algn="l" defTabSz="914400" rtl="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lrTx/>
        <a:buSzTx/>
        <a:buFont typeface="Arial" pitchFamily="34" charset="0"/>
        <a:buChar char="–"/>
        <a:tabLst/>
        <a:defRPr sz="1400">
          <a:solidFill>
            <a:schemeClr val="tx1"/>
          </a:solidFill>
          <a:latin typeface="+mn-lt"/>
        </a:defRPr>
      </a:lvl3pPr>
      <a:lvl4pPr marL="1079500" marR="0" indent="-223838" algn="l" defTabSz="914400" rtl="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lrTx/>
        <a:buSzTx/>
        <a:buFont typeface="Wingdings" pitchFamily="2" charset="2"/>
        <a:buChar char="§"/>
        <a:tabLst/>
        <a:defRPr sz="1200">
          <a:solidFill>
            <a:schemeClr val="tx1"/>
          </a:solidFill>
          <a:latin typeface="+mn-lt"/>
        </a:defRPr>
      </a:lvl4pPr>
      <a:lvl5pPr marL="1371600" marR="0" indent="-233363" algn="l" defTabSz="914400" rtl="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lrTx/>
        <a:buSzTx/>
        <a:buFontTx/>
        <a:buChar char="»"/>
        <a:tabLst/>
        <a:defRPr sz="1200">
          <a:solidFill>
            <a:schemeClr val="tx1"/>
          </a:solidFill>
          <a:latin typeface="+mn-lt"/>
        </a:defRPr>
      </a:lvl5pPr>
      <a:lvl6pPr marL="2405063" indent="-233363" algn="l" rtl="0" eaLnBrk="1" fontAlgn="base" hangingPunct="1">
        <a:spcBef>
          <a:spcPct val="3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862263" indent="-233363" algn="l" rtl="0" eaLnBrk="1" fontAlgn="base" hangingPunct="1">
        <a:spcBef>
          <a:spcPct val="3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319463" indent="-233363" algn="l" rtl="0" eaLnBrk="1" fontAlgn="base" hangingPunct="1">
        <a:spcBef>
          <a:spcPct val="3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776663" indent="-233363" algn="l" rtl="0" eaLnBrk="1" fontAlgn="base" hangingPunct="1">
        <a:spcBef>
          <a:spcPct val="3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Data" Target="../diagrams/data2.xml"/><Relationship Id="rId3" Type="http://schemas.openxmlformats.org/officeDocument/2006/relationships/image" Target="../media/image4.jpeg"/><Relationship Id="rId7" Type="http://schemas.openxmlformats.org/officeDocument/2006/relationships/diagramLayout" Target="../diagrams/layout1.xml"/><Relationship Id="rId12" Type="http://schemas.openxmlformats.org/officeDocument/2006/relationships/image" Target="../media/image8.jpeg"/><Relationship Id="rId17" Type="http://schemas.microsoft.com/office/2007/relationships/diagramDrawing" Target="../diagrams/drawing2.xml"/><Relationship Id="rId2" Type="http://schemas.openxmlformats.org/officeDocument/2006/relationships/image" Target="../media/image3.png"/><Relationship Id="rId16" Type="http://schemas.openxmlformats.org/officeDocument/2006/relationships/diagramColors" Target="../diagrams/colors2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7.jpeg"/><Relationship Id="rId5" Type="http://schemas.openxmlformats.org/officeDocument/2006/relationships/image" Target="../media/image6.png"/><Relationship Id="rId15" Type="http://schemas.openxmlformats.org/officeDocument/2006/relationships/diagramQuickStyle" Target="../diagrams/quickStyle2.xml"/><Relationship Id="rId10" Type="http://schemas.microsoft.com/office/2007/relationships/diagramDrawing" Target="../diagrams/drawing1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1.xml"/><Relationship Id="rId1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4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20.png"/><Relationship Id="rId4" Type="http://schemas.openxmlformats.org/officeDocument/2006/relationships/diagramData" Target="../diagrams/data4.xm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techcrunch.com/2011/10/13/khosla-ventures-1-billion-fund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chart" Target="../charts/chart1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675" y="1205181"/>
            <a:ext cx="7315200" cy="1846659"/>
          </a:xfrm>
        </p:spPr>
        <p:txBody>
          <a:bodyPr/>
          <a:lstStyle/>
          <a:p>
            <a:r>
              <a:rPr lang="en-US" dirty="0" smtClean="0"/>
              <a:t>Storing Electricity </a:t>
            </a:r>
            <a:br>
              <a:rPr lang="en-US" dirty="0" smtClean="0"/>
            </a:br>
            <a:r>
              <a:rPr lang="en-US" dirty="0" smtClean="0"/>
              <a:t>for </a:t>
            </a:r>
            <a:br>
              <a:rPr lang="en-US" dirty="0" smtClean="0"/>
            </a:br>
            <a:r>
              <a:rPr lang="en-US" dirty="0" smtClean="0"/>
              <a:t>Our Future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35664" y="3498112"/>
            <a:ext cx="7325833" cy="54048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800" dirty="0" smtClean="0"/>
              <a:t>October 2012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45139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Ambri Laboratory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95555" y="555474"/>
            <a:ext cx="423137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+mj-lt"/>
                <a:cs typeface="Calibri" pitchFamily="34" charset="0"/>
                <a:sym typeface="Wingdings" pitchFamily="2" charset="2"/>
              </a:rPr>
              <a:t> 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+mj-lt"/>
                <a:cs typeface="Calibri" pitchFamily="34" charset="0"/>
              </a:rPr>
              <a:t>Main Laboratory</a:t>
            </a:r>
          </a:p>
          <a:p>
            <a:endParaRPr lang="en-US" sz="1800" b="1" dirty="0">
              <a:solidFill>
                <a:schemeClr val="tx1">
                  <a:lumMod val="50000"/>
                </a:schemeClr>
              </a:solidFill>
              <a:latin typeface="+mj-lt"/>
              <a:cs typeface="Calibri" pitchFamily="34" charset="0"/>
            </a:endParaRPr>
          </a:p>
          <a:p>
            <a:endParaRPr lang="en-US" sz="1800" b="1" dirty="0" smtClean="0">
              <a:solidFill>
                <a:schemeClr val="tx1">
                  <a:lumMod val="50000"/>
                </a:schemeClr>
              </a:solidFill>
              <a:latin typeface="+mj-lt"/>
              <a:cs typeface="Calibri" pitchFamily="34" charset="0"/>
            </a:endParaRPr>
          </a:p>
          <a:p>
            <a:endParaRPr lang="en-US" sz="1800" b="1" dirty="0">
              <a:solidFill>
                <a:schemeClr val="tx1">
                  <a:lumMod val="50000"/>
                </a:schemeClr>
              </a:solidFill>
              <a:latin typeface="+mj-lt"/>
              <a:cs typeface="Calibri" pitchFamily="34" charset="0"/>
            </a:endParaRPr>
          </a:p>
          <a:p>
            <a:endParaRPr lang="en-US" sz="1800" b="1" dirty="0" smtClean="0">
              <a:solidFill>
                <a:schemeClr val="tx1">
                  <a:lumMod val="50000"/>
                </a:schemeClr>
              </a:solidFill>
              <a:latin typeface="+mj-lt"/>
              <a:cs typeface="Calibri" pitchFamily="34" charset="0"/>
            </a:endParaRPr>
          </a:p>
          <a:p>
            <a:endParaRPr lang="en-US" sz="1800" b="1" dirty="0">
              <a:solidFill>
                <a:schemeClr val="tx1">
                  <a:lumMod val="50000"/>
                </a:schemeClr>
              </a:solidFill>
              <a:latin typeface="+mj-lt"/>
              <a:cs typeface="Calibri" pitchFamily="34" charset="0"/>
            </a:endParaRPr>
          </a:p>
          <a:p>
            <a:endParaRPr lang="en-US" sz="1800" b="1" dirty="0" smtClean="0">
              <a:solidFill>
                <a:schemeClr val="tx1">
                  <a:lumMod val="50000"/>
                </a:schemeClr>
              </a:solidFill>
              <a:latin typeface="+mj-lt"/>
              <a:cs typeface="Calibri" pitchFamily="34" charset="0"/>
            </a:endParaRPr>
          </a:p>
          <a:p>
            <a:endParaRPr lang="en-US" sz="1800" b="1" dirty="0">
              <a:solidFill>
                <a:schemeClr val="tx1">
                  <a:lumMod val="50000"/>
                </a:schemeClr>
              </a:solidFill>
              <a:latin typeface="+mj-lt"/>
              <a:cs typeface="Calibri" pitchFamily="34" charset="0"/>
            </a:endParaRPr>
          </a:p>
          <a:p>
            <a:endParaRPr lang="en-US" sz="1800" b="1" dirty="0" smtClean="0">
              <a:solidFill>
                <a:schemeClr val="tx1">
                  <a:lumMod val="50000"/>
                </a:schemeClr>
              </a:solidFill>
              <a:latin typeface="+mj-lt"/>
              <a:cs typeface="Calibri" pitchFamily="34" charset="0"/>
            </a:endParaRPr>
          </a:p>
          <a:p>
            <a:endParaRPr lang="en-US" sz="1800" b="1" dirty="0">
              <a:solidFill>
                <a:schemeClr val="tx1">
                  <a:lumMod val="50000"/>
                </a:schemeClr>
              </a:solidFill>
              <a:latin typeface="+mj-lt"/>
              <a:cs typeface="Calibri" pitchFamily="34" charset="0"/>
            </a:endParaRPr>
          </a:p>
          <a:p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cs typeface="Calibri" pitchFamily="34" charset="0"/>
                <a:sym typeface="Wingdings" pitchFamily="2" charset="2"/>
              </a:rPr>
              <a:t> 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+mj-lt"/>
                <a:cs typeface="Calibri" pitchFamily="34" charset="0"/>
              </a:rPr>
              <a:t>Cell Testing Equipment</a:t>
            </a:r>
            <a:endParaRPr lang="en-US" sz="1800" b="1" dirty="0">
              <a:solidFill>
                <a:schemeClr val="tx1">
                  <a:lumMod val="50000"/>
                </a:schemeClr>
              </a:solidFill>
              <a:latin typeface="+mj-lt"/>
              <a:cs typeface="Calibri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81691" y="925632"/>
            <a:ext cx="7803777" cy="2325444"/>
            <a:chOff x="538841" y="875971"/>
            <a:chExt cx="7911969" cy="2365940"/>
          </a:xfrm>
        </p:grpSpPr>
        <p:grpSp>
          <p:nvGrpSpPr>
            <p:cNvPr id="3" name="Group 6"/>
            <p:cNvGrpSpPr/>
            <p:nvPr/>
          </p:nvGrpSpPr>
          <p:grpSpPr>
            <a:xfrm>
              <a:off x="589210" y="916241"/>
              <a:ext cx="5959928" cy="2286000"/>
              <a:chOff x="3766457" y="3505200"/>
              <a:chExt cx="4767943" cy="1828800"/>
            </a:xfrm>
          </p:grpSpPr>
          <p:pic>
            <p:nvPicPr>
              <p:cNvPr id="8" name="Picture 3" descr="C:\Users\davidb\Desktop\New folder\DSC_0149.JPG"/>
              <p:cNvPicPr>
                <a:picLocks noChangeAspect="1" noChangeArrowheads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766457" y="3505200"/>
                <a:ext cx="2024743" cy="1828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4" descr="C:\Users\davidb\Desktop\New folder\DSC_0150.JPG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1200" y="3505200"/>
                <a:ext cx="2743200" cy="1828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1" name="Straight Arrow Connector 10"/>
            <p:cNvCxnSpPr>
              <a:stCxn id="26" idx="2"/>
            </p:cNvCxnSpPr>
            <p:nvPr/>
          </p:nvCxnSpPr>
          <p:spPr>
            <a:xfrm>
              <a:off x="6063111" y="1429969"/>
              <a:ext cx="38793" cy="62927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5153464" y="2373566"/>
              <a:ext cx="0" cy="62338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4640161" y="1152970"/>
              <a:ext cx="517490" cy="76977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4178774" y="1549155"/>
              <a:ext cx="147794" cy="381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4483574" y="2325124"/>
              <a:ext cx="100484" cy="67183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9" idx="0"/>
            </p:cNvCxnSpPr>
            <p:nvPr/>
          </p:nvCxnSpPr>
          <p:spPr>
            <a:xfrm flipH="1" flipV="1">
              <a:off x="1002659" y="2081990"/>
              <a:ext cx="1214" cy="27679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283174" y="1666385"/>
              <a:ext cx="252884" cy="51039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2578574" y="2349345"/>
              <a:ext cx="329084" cy="64761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38841" y="2358780"/>
              <a:ext cx="9300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+mj-lt"/>
                  <a:cs typeface="Calibri" pitchFamily="34" charset="0"/>
                </a:rPr>
                <a:t>Glove box</a:t>
              </a:r>
              <a:endParaRPr lang="en-US" sz="1200" b="1" dirty="0">
                <a:solidFill>
                  <a:schemeClr val="bg1"/>
                </a:solidFill>
                <a:latin typeface="+mj-lt"/>
                <a:cs typeface="Calibri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27310" y="1428240"/>
              <a:ext cx="12089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+mj-lt"/>
                  <a:cs typeface="Calibri" pitchFamily="34" charset="0"/>
                </a:rPr>
                <a:t>Cell assembly</a:t>
              </a:r>
              <a:endParaRPr lang="en-US" sz="1200" b="1" dirty="0">
                <a:solidFill>
                  <a:schemeClr val="bg1"/>
                </a:solidFill>
                <a:latin typeface="+mj-lt"/>
                <a:cs typeface="Calibri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61825" y="2964912"/>
              <a:ext cx="10166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+mj-lt"/>
                  <a:cs typeface="Calibri" pitchFamily="34" charset="0"/>
                </a:rPr>
                <a:t>Fume hood</a:t>
              </a:r>
              <a:endParaRPr lang="en-US" sz="1200" b="1" dirty="0">
                <a:solidFill>
                  <a:schemeClr val="bg1"/>
                </a:solidFill>
                <a:latin typeface="+mj-lt"/>
                <a:cs typeface="Calibri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28729" y="2924417"/>
              <a:ext cx="9813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+mj-lt"/>
                  <a:cs typeface="Calibri" pitchFamily="34" charset="0"/>
                </a:rPr>
                <a:t>Salt drying</a:t>
              </a:r>
              <a:endParaRPr lang="en-US" sz="1200" b="1" dirty="0">
                <a:solidFill>
                  <a:schemeClr val="bg1"/>
                </a:solidFill>
                <a:latin typeface="+mj-lt"/>
                <a:cs typeface="Calibri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594927" y="1269755"/>
              <a:ext cx="14638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+mj-lt"/>
                  <a:cs typeface="Calibri" pitchFamily="34" charset="0"/>
                </a:rPr>
                <a:t>Machining Equip.</a:t>
              </a:r>
              <a:endParaRPr lang="en-US" sz="1200" b="1" dirty="0">
                <a:solidFill>
                  <a:schemeClr val="bg1"/>
                </a:solidFill>
                <a:latin typeface="+mj-lt"/>
                <a:cs typeface="Calibri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996040" y="875971"/>
              <a:ext cx="7830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+mj-lt"/>
                  <a:cs typeface="Calibri" pitchFamily="34" charset="0"/>
                </a:rPr>
                <a:t>Welding</a:t>
              </a:r>
              <a:endParaRPr lang="en-US" sz="1200" b="1" dirty="0">
                <a:solidFill>
                  <a:schemeClr val="bg1"/>
                </a:solidFill>
                <a:latin typeface="+mj-lt"/>
                <a:cs typeface="Calibri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16974" y="2924416"/>
              <a:ext cx="12248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+mj-lt"/>
                  <a:cs typeface="Calibri" pitchFamily="34" charset="0"/>
                </a:rPr>
                <a:t>Test container</a:t>
              </a:r>
              <a:endParaRPr lang="en-US" sz="1200" b="1" dirty="0">
                <a:solidFill>
                  <a:schemeClr val="bg1"/>
                </a:solidFill>
                <a:latin typeface="+mj-lt"/>
                <a:cs typeface="Calibri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522835" y="1152970"/>
              <a:ext cx="10805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+mj-lt"/>
                  <a:cs typeface="Calibri" pitchFamily="34" charset="0"/>
                </a:rPr>
                <a:t>Seal Testing</a:t>
              </a:r>
              <a:endParaRPr lang="en-US" sz="1200" b="1" dirty="0">
                <a:solidFill>
                  <a:schemeClr val="bg1"/>
                </a:solidFill>
                <a:latin typeface="+mj-lt"/>
                <a:cs typeface="Calibri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47033" y="2635621"/>
              <a:ext cx="10583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+mj-lt"/>
                  <a:cs typeface="Calibri" pitchFamily="34" charset="0"/>
                </a:rPr>
                <a:t>Cell testing/</a:t>
              </a:r>
            </a:p>
            <a:p>
              <a:r>
                <a:rPr lang="en-US" sz="1200" b="1" dirty="0" smtClean="0">
                  <a:solidFill>
                    <a:schemeClr val="bg1"/>
                  </a:solidFill>
                  <a:latin typeface="+mj-lt"/>
                  <a:cs typeface="Calibri" pitchFamily="34" charset="0"/>
                </a:rPr>
                <a:t>storage</a:t>
              </a:r>
              <a:endParaRPr lang="en-US" sz="1200" b="1" dirty="0">
                <a:solidFill>
                  <a:schemeClr val="bg1"/>
                </a:solidFill>
                <a:latin typeface="+mj-lt"/>
                <a:cs typeface="Calibri" pitchFamily="34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>
              <a:off x="627310" y="3075475"/>
              <a:ext cx="527666" cy="2793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57" name="Group 2056"/>
            <p:cNvGrpSpPr/>
            <p:nvPr/>
          </p:nvGrpSpPr>
          <p:grpSpPr>
            <a:xfrm>
              <a:off x="6686549" y="2047534"/>
              <a:ext cx="1764261" cy="1176174"/>
              <a:chOff x="7412667" y="2501470"/>
              <a:chExt cx="1557644" cy="1038429"/>
            </a:xfrm>
          </p:grpSpPr>
          <p:pic>
            <p:nvPicPr>
              <p:cNvPr id="5" name="Picture 3" descr="Y:\users\DavidB\pics\DSC_0049.JP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2667" y="2501470"/>
                <a:ext cx="1557644" cy="10384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7695436" y="3117550"/>
                <a:ext cx="1044753" cy="4075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chemeClr val="bg1"/>
                    </a:solidFill>
                    <a:latin typeface="+mj-lt"/>
                  </a:rPr>
                  <a:t>Salt Drying </a:t>
                </a:r>
              </a:p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+mj-lt"/>
                  </a:rPr>
                  <a:t>I</a:t>
                </a:r>
                <a:r>
                  <a:rPr lang="en-US" sz="1200" b="1" dirty="0" smtClean="0">
                    <a:solidFill>
                      <a:schemeClr val="bg1"/>
                    </a:solidFill>
                    <a:latin typeface="+mj-lt"/>
                  </a:rPr>
                  <a:t>nfrastructure</a:t>
                </a:r>
                <a:endParaRPr lang="en-US" sz="12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2054" name="Group 2053"/>
            <p:cNvGrpSpPr/>
            <p:nvPr/>
          </p:nvGrpSpPr>
          <p:grpSpPr>
            <a:xfrm>
              <a:off x="6683724" y="887733"/>
              <a:ext cx="1767086" cy="1107450"/>
              <a:chOff x="6131275" y="916307"/>
              <a:chExt cx="1656954" cy="1038429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31275" y="916307"/>
                <a:ext cx="1656954" cy="10384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6181562" y="1679511"/>
                <a:ext cx="1466100" cy="259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chemeClr val="bg1"/>
                    </a:solidFill>
                    <a:latin typeface="+mj-lt"/>
                  </a:rPr>
                  <a:t>Band Saw</a:t>
                </a:r>
                <a:endParaRPr lang="en-US" sz="12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</p:grpSp>
      <p:sp>
        <p:nvSpPr>
          <p:cNvPr id="45" name="TextBox 44"/>
          <p:cNvSpPr txBox="1"/>
          <p:nvPr/>
        </p:nvSpPr>
        <p:spPr>
          <a:xfrm>
            <a:off x="874960" y="3582033"/>
            <a:ext cx="74119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i="1" dirty="0" smtClean="0">
                <a:solidFill>
                  <a:srgbClr val="273995"/>
                </a:solidFill>
                <a:latin typeface="+mj-lt"/>
                <a:cs typeface="Calibri" pitchFamily="34" charset="0"/>
              </a:rPr>
              <a:t>100 A Battery Test Stand for Medium Cells	       </a:t>
            </a:r>
            <a:r>
              <a:rPr lang="en-US" sz="1300" b="1" i="1" dirty="0" smtClean="0">
                <a:solidFill>
                  <a:srgbClr val="273995"/>
                </a:solidFill>
                <a:cs typeface="Calibri" pitchFamily="34" charset="0"/>
              </a:rPr>
              <a:t>500 </a:t>
            </a:r>
            <a:r>
              <a:rPr lang="en-US" sz="1300" b="1" i="1" dirty="0">
                <a:solidFill>
                  <a:srgbClr val="273995"/>
                </a:solidFill>
                <a:cs typeface="Calibri" pitchFamily="34" charset="0"/>
              </a:rPr>
              <a:t>A Battery Test Stands for Large Cells</a:t>
            </a:r>
          </a:p>
          <a:p>
            <a:endParaRPr lang="en-US" sz="1300" b="1" i="1" dirty="0">
              <a:solidFill>
                <a:srgbClr val="273995"/>
              </a:solidFill>
              <a:latin typeface="+mj-lt"/>
              <a:cs typeface="Calibri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8841" y="3933826"/>
            <a:ext cx="7180110" cy="2562225"/>
            <a:chOff x="328215" y="3807743"/>
            <a:chExt cx="7732113" cy="2866990"/>
          </a:xfrm>
        </p:grpSpPr>
        <p:pic>
          <p:nvPicPr>
            <p:cNvPr id="1026" name="Picture 2" descr="S:\corporate development\marketing\multi-media\photos\2012-07-11 - Arbin and Cell Testing Infrastructure\DSC_3841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6" b="3934"/>
            <a:stretch/>
          </p:blipFill>
          <p:spPr bwMode="auto">
            <a:xfrm>
              <a:off x="2730339" y="3807743"/>
              <a:ext cx="2188635" cy="28669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S:\corporate development\marketing\multi-media\photos\2012-07-11 - Arbin and Cell Testing Infrastructure\DSC_3863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7" t="20646"/>
            <a:stretch/>
          </p:blipFill>
          <p:spPr bwMode="auto">
            <a:xfrm>
              <a:off x="328215" y="3807746"/>
              <a:ext cx="2321985" cy="28669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S:\corporate development\marketing\multi-media\photos\2012-07-11 - Arbin and Cell Testing Infrastructure\DSC_3884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9" t="22425" b="6250"/>
            <a:stretch/>
          </p:blipFill>
          <p:spPr bwMode="auto">
            <a:xfrm>
              <a:off x="5482421" y="3807743"/>
              <a:ext cx="2577907" cy="28669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866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Ambri’s Seven Distinguishing </a:t>
            </a:r>
            <a:r>
              <a:rPr lang="en-US" dirty="0"/>
              <a:t>F</a:t>
            </a:r>
            <a:r>
              <a:rPr lang="en-US" dirty="0" smtClean="0"/>
              <a:t>eatures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1592548"/>
              </p:ext>
            </p:extLst>
          </p:nvPr>
        </p:nvGraphicFramePr>
        <p:xfrm>
          <a:off x="74428" y="735418"/>
          <a:ext cx="8984513" cy="5167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/>
                <a:gridCol w="2216870"/>
                <a:gridCol w="1707349"/>
                <a:gridCol w="4852014"/>
              </a:tblGrid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Quality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Ambri Feature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Reason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200" dirty="0" smtClean="0">
                          <a:solidFill>
                            <a:srgbClr val="273995"/>
                          </a:solidFill>
                        </a:rPr>
                        <a:t>1</a:t>
                      </a:r>
                      <a:endParaRPr lang="en-US" sz="1200" dirty="0">
                        <a:solidFill>
                          <a:srgbClr val="27399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200" dirty="0" smtClean="0">
                          <a:solidFill>
                            <a:srgbClr val="273995"/>
                          </a:solidFill>
                        </a:rPr>
                        <a:t>Origins</a:t>
                      </a:r>
                      <a:endParaRPr lang="en-US" sz="1200" dirty="0">
                        <a:solidFill>
                          <a:srgbClr val="27399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200" baseline="0" dirty="0" smtClean="0">
                          <a:solidFill>
                            <a:srgbClr val="273995"/>
                          </a:solidFill>
                        </a:rPr>
                        <a:t>Large scale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200" baseline="0" dirty="0" smtClean="0">
                          <a:solidFill>
                            <a:srgbClr val="273995"/>
                          </a:solidFill>
                        </a:rPr>
                        <a:t>Aluminum smelters and other very large scale, highly cost effective commodity electrochemical systems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200" dirty="0" smtClean="0">
                          <a:solidFill>
                            <a:srgbClr val="273995"/>
                          </a:solidFill>
                        </a:rPr>
                        <a:t>2</a:t>
                      </a:r>
                      <a:endParaRPr lang="en-US" sz="1200" dirty="0">
                        <a:solidFill>
                          <a:srgbClr val="27399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200" dirty="0" smtClean="0">
                          <a:solidFill>
                            <a:srgbClr val="273995"/>
                          </a:solidFill>
                        </a:rPr>
                        <a:t>Cost</a:t>
                      </a:r>
                      <a:r>
                        <a:rPr lang="en-US" sz="1200" baseline="0" dirty="0" smtClean="0">
                          <a:solidFill>
                            <a:srgbClr val="273995"/>
                          </a:solidFill>
                        </a:rPr>
                        <a:t> to achieve scale manufacturing</a:t>
                      </a:r>
                      <a:endParaRPr lang="en-US" sz="1200" dirty="0">
                        <a:solidFill>
                          <a:srgbClr val="27399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20000"/>
                        </a:lnSpc>
                        <a:spcBef>
                          <a:spcPts val="0"/>
                        </a:spcBef>
                        <a:buFont typeface="Arial" pitchFamily="34" charset="0"/>
                        <a:buNone/>
                      </a:pPr>
                      <a:r>
                        <a:rPr lang="en-US" sz="1200" dirty="0" smtClean="0">
                          <a:solidFill>
                            <a:srgbClr val="273995"/>
                          </a:solidFill>
                          <a:cs typeface="Arial" pitchFamily="34" charset="0"/>
                        </a:rPr>
                        <a:t>Comparatively very 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lnSpc>
                          <a:spcPct val="120000"/>
                        </a:lnSpc>
                        <a:spcBef>
                          <a:spcPts val="0"/>
                        </a:spcBef>
                        <a:buFont typeface="Arial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rgbClr val="273995"/>
                          </a:solidFill>
                          <a:cs typeface="Arial" pitchFamily="34" charset="0"/>
                        </a:rPr>
                        <a:t>Likely able to utilize existing industrial metal working facilities – heating, stamping, assembly and welding are very familiar processes world wide</a:t>
                      </a:r>
                    </a:p>
                    <a:p>
                      <a:pPr marL="285750" lvl="0" indent="-285750">
                        <a:lnSpc>
                          <a:spcPct val="120000"/>
                        </a:lnSpc>
                        <a:spcBef>
                          <a:spcPts val="0"/>
                        </a:spcBef>
                        <a:buFont typeface="Arial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rgbClr val="273995"/>
                          </a:solidFill>
                          <a:cs typeface="Arial" pitchFamily="34" charset="0"/>
                        </a:rPr>
                        <a:t>Minimal specialty equipment required – no clean room, no massive dedicated tooling or equipment, no robotics required, open assembly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273995"/>
                          </a:solidFill>
                        </a:rPr>
                        <a:t>3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200" dirty="0">
                        <a:solidFill>
                          <a:srgbClr val="27399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200" dirty="0" smtClean="0">
                          <a:solidFill>
                            <a:srgbClr val="273995"/>
                          </a:solidFill>
                        </a:rPr>
                        <a:t>Cost of storage</a:t>
                      </a:r>
                      <a:endParaRPr lang="en-US" sz="1200" dirty="0">
                        <a:solidFill>
                          <a:srgbClr val="27399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200" baseline="0" dirty="0" smtClean="0">
                          <a:solidFill>
                            <a:srgbClr val="273995"/>
                          </a:solidFill>
                        </a:rPr>
                        <a:t>Very 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200" baseline="0" dirty="0" smtClean="0">
                          <a:solidFill>
                            <a:srgbClr val="273995"/>
                          </a:solidFill>
                        </a:rPr>
                        <a:t>Earth abundant materials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200" baseline="0" dirty="0" smtClean="0">
                          <a:solidFill>
                            <a:srgbClr val="273995"/>
                          </a:solidFill>
                        </a:rPr>
                        <a:t>No moving parts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200" baseline="0" dirty="0" smtClean="0">
                          <a:solidFill>
                            <a:srgbClr val="273995"/>
                          </a:solidFill>
                        </a:rPr>
                        <a:t>Tolerances in millimeters and centimeters not microns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200" dirty="0" smtClean="0">
                          <a:solidFill>
                            <a:srgbClr val="273995"/>
                          </a:solidFill>
                        </a:rPr>
                        <a:t>4</a:t>
                      </a:r>
                      <a:endParaRPr lang="en-US" sz="1200" dirty="0">
                        <a:solidFill>
                          <a:srgbClr val="27399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200" dirty="0" smtClean="0">
                          <a:solidFill>
                            <a:srgbClr val="273995"/>
                          </a:solidFill>
                        </a:rPr>
                        <a:t>Siting considerations</a:t>
                      </a:r>
                      <a:endParaRPr lang="en-US" sz="1200" dirty="0">
                        <a:solidFill>
                          <a:srgbClr val="27399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200" baseline="0" dirty="0" smtClean="0">
                          <a:solidFill>
                            <a:srgbClr val="273995"/>
                          </a:solidFill>
                        </a:rPr>
                        <a:t>Straightforward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200" baseline="0" dirty="0" smtClean="0">
                          <a:solidFill>
                            <a:srgbClr val="273995"/>
                          </a:solidFill>
                        </a:rPr>
                        <a:t>Silent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200" baseline="0" dirty="0" smtClean="0">
                          <a:solidFill>
                            <a:srgbClr val="273995"/>
                          </a:solidFill>
                        </a:rPr>
                        <a:t>Emissions free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200" baseline="0" dirty="0" smtClean="0">
                          <a:solidFill>
                            <a:srgbClr val="273995"/>
                          </a:solidFill>
                        </a:rPr>
                        <a:t>Sealed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200" dirty="0" smtClean="0">
                          <a:solidFill>
                            <a:srgbClr val="273995"/>
                          </a:solidFill>
                        </a:rPr>
                        <a:t>5</a:t>
                      </a:r>
                      <a:endParaRPr lang="en-US" sz="1200" dirty="0">
                        <a:solidFill>
                          <a:srgbClr val="27399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200" dirty="0" smtClean="0">
                          <a:solidFill>
                            <a:srgbClr val="273995"/>
                          </a:solidFill>
                        </a:rPr>
                        <a:t>Operating flexibility</a:t>
                      </a:r>
                      <a:endParaRPr lang="en-US" sz="1200" dirty="0">
                        <a:solidFill>
                          <a:srgbClr val="27399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200" baseline="0" dirty="0" smtClean="0">
                          <a:solidFill>
                            <a:srgbClr val="273995"/>
                          </a:solidFill>
                        </a:rPr>
                        <a:t>Versatile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200" baseline="0" dirty="0" smtClean="0">
                          <a:solidFill>
                            <a:srgbClr val="273995"/>
                          </a:solidFill>
                        </a:rPr>
                        <a:t>Full power or energy resource as markets and users require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200" baseline="0" dirty="0" smtClean="0">
                          <a:solidFill>
                            <a:srgbClr val="273995"/>
                          </a:solidFill>
                        </a:rPr>
                        <a:t>Response time in millisecond signals – switching from100% charging to discharging state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200" dirty="0" smtClean="0">
                          <a:solidFill>
                            <a:srgbClr val="273995"/>
                          </a:solidFill>
                        </a:rPr>
                        <a:t>6</a:t>
                      </a:r>
                      <a:endParaRPr lang="en-US" sz="1200" dirty="0">
                        <a:solidFill>
                          <a:srgbClr val="27399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200" dirty="0" smtClean="0">
                          <a:solidFill>
                            <a:srgbClr val="273995"/>
                          </a:solidFill>
                        </a:rPr>
                        <a:t>Reliability</a:t>
                      </a:r>
                      <a:endParaRPr lang="en-US" sz="1200" dirty="0">
                        <a:solidFill>
                          <a:srgbClr val="27399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200" baseline="0" dirty="0" smtClean="0">
                          <a:solidFill>
                            <a:srgbClr val="273995"/>
                          </a:solidFill>
                        </a:rPr>
                        <a:t>Very 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200" baseline="0" dirty="0" smtClean="0">
                          <a:solidFill>
                            <a:srgbClr val="273995"/>
                          </a:solidFill>
                        </a:rPr>
                        <a:t>No moving parts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200" dirty="0" smtClean="0">
                          <a:solidFill>
                            <a:srgbClr val="273995"/>
                          </a:solidFill>
                        </a:rPr>
                        <a:t>7</a:t>
                      </a:r>
                      <a:endParaRPr lang="en-US" sz="1200" dirty="0">
                        <a:solidFill>
                          <a:srgbClr val="27399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200" dirty="0" smtClean="0">
                          <a:solidFill>
                            <a:srgbClr val="273995"/>
                          </a:solidFill>
                        </a:rPr>
                        <a:t>Life span</a:t>
                      </a:r>
                      <a:endParaRPr lang="en-US" sz="1200" dirty="0">
                        <a:solidFill>
                          <a:srgbClr val="27399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200" dirty="0" smtClean="0">
                          <a:solidFill>
                            <a:srgbClr val="273995"/>
                          </a:solidFill>
                        </a:rPr>
                        <a:t>Potentially</a:t>
                      </a:r>
                      <a:r>
                        <a:rPr lang="en-US" sz="1200" baseline="0" dirty="0" smtClean="0">
                          <a:solidFill>
                            <a:srgbClr val="273995"/>
                          </a:solidFill>
                        </a:rPr>
                        <a:t> decades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rgbClr val="273995"/>
                          </a:solidFill>
                        </a:rPr>
                        <a:t>Observable performance fade</a:t>
                      </a:r>
                      <a:r>
                        <a:rPr lang="en-US" sz="1200" baseline="0" dirty="0" smtClean="0">
                          <a:solidFill>
                            <a:srgbClr val="273995"/>
                          </a:solidFill>
                        </a:rPr>
                        <a:t> – not measureable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200" baseline="0" dirty="0" smtClean="0">
                          <a:solidFill>
                            <a:srgbClr val="273995"/>
                          </a:solidFill>
                        </a:rPr>
                        <a:t>Analogous systems – electrochemical refining cells do last decades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808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Ambri</a:t>
            </a:r>
            <a:r>
              <a:rPr lang="en-US" dirty="0" smtClean="0"/>
              <a:t> Unit Costs Will Decrease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8565" y="2538724"/>
            <a:ext cx="9519815" cy="431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3837" y="767936"/>
            <a:ext cx="8434387" cy="22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600" dirty="0" smtClean="0">
                <a:solidFill>
                  <a:srgbClr val="273995"/>
                </a:solidFill>
                <a:cs typeface="Arial" pitchFamily="34" charset="0"/>
              </a:rPr>
              <a:t>Ambri cost modeling identifies significant cost improvement areas</a:t>
            </a:r>
          </a:p>
          <a:p>
            <a:pPr marL="742950" lvl="1" indent="-28575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rgbClr val="273995"/>
                </a:solidFill>
                <a:cs typeface="Arial" pitchFamily="34" charset="0"/>
              </a:rPr>
              <a:t>Envisioning dozens/hundreds of manufacturing sites world wide – </a:t>
            </a:r>
            <a:r>
              <a:rPr lang="en-US" sz="1400" b="1" i="1" dirty="0">
                <a:solidFill>
                  <a:srgbClr val="273995"/>
                </a:solidFill>
                <a:cs typeface="Arial" pitchFamily="34" charset="0"/>
              </a:rPr>
              <a:t>globally serving local markets </a:t>
            </a:r>
            <a:r>
              <a:rPr lang="en-US" sz="1400" b="1" i="1" dirty="0" smtClean="0">
                <a:solidFill>
                  <a:srgbClr val="273995"/>
                </a:solidFill>
                <a:cs typeface="Arial" pitchFamily="34" charset="0"/>
              </a:rPr>
              <a:t>with Ambri solutions manufactured locally </a:t>
            </a:r>
            <a:endParaRPr lang="en-US" sz="1400" dirty="0">
              <a:solidFill>
                <a:srgbClr val="273995"/>
              </a:solidFill>
              <a:cs typeface="Arial" pitchFamily="34" charset="0"/>
            </a:endParaRPr>
          </a:p>
          <a:p>
            <a:pPr marL="742950" lvl="1" indent="-28575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rgbClr val="273995"/>
                </a:solidFill>
                <a:cs typeface="Arial" pitchFamily="34" charset="0"/>
              </a:rPr>
              <a:t>Likely able to utilize existing industrial metal working facilities – heating, stamping, assembly and welding are very familiar </a:t>
            </a:r>
            <a:r>
              <a:rPr lang="en-US" sz="1400" dirty="0" smtClean="0">
                <a:solidFill>
                  <a:srgbClr val="273995"/>
                </a:solidFill>
                <a:cs typeface="Arial" pitchFamily="34" charset="0"/>
              </a:rPr>
              <a:t>processes world wide</a:t>
            </a:r>
            <a:endParaRPr lang="en-US" sz="1400" dirty="0">
              <a:solidFill>
                <a:srgbClr val="273995"/>
              </a:solidFill>
              <a:cs typeface="Arial" pitchFamily="34" charset="0"/>
            </a:endParaRPr>
          </a:p>
          <a:p>
            <a:pPr marL="742950" lvl="1" indent="-28575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rgbClr val="273995"/>
                </a:solidFill>
                <a:cs typeface="Arial" pitchFamily="34" charset="0"/>
              </a:rPr>
              <a:t>Minimal specialty equipment required – no clean room, </a:t>
            </a:r>
            <a:r>
              <a:rPr lang="en-US" sz="1400" dirty="0" smtClean="0">
                <a:solidFill>
                  <a:srgbClr val="273995"/>
                </a:solidFill>
                <a:cs typeface="Arial" pitchFamily="34" charset="0"/>
              </a:rPr>
              <a:t>no massive dedicated tooling or equipment, no </a:t>
            </a:r>
            <a:r>
              <a:rPr lang="en-US" sz="1400" dirty="0">
                <a:solidFill>
                  <a:srgbClr val="273995"/>
                </a:solidFill>
                <a:cs typeface="Arial" pitchFamily="34" charset="0"/>
              </a:rPr>
              <a:t>robotics required, open assembly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n-US" sz="1600" dirty="0">
              <a:solidFill>
                <a:schemeClr val="bg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16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660" y="222339"/>
            <a:ext cx="7536265" cy="439161"/>
          </a:xfrm>
        </p:spPr>
        <p:txBody>
          <a:bodyPr/>
          <a:lstStyle/>
          <a:p>
            <a:r>
              <a:rPr lang="en-US" sz="2200" dirty="0" smtClean="0"/>
              <a:t>The Opportunity is Large, Many Potential Customers</a:t>
            </a:r>
            <a:endParaRPr lang="en-US" sz="2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3345949"/>
            <a:ext cx="5862764" cy="306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889658489"/>
              </p:ext>
            </p:extLst>
          </p:nvPr>
        </p:nvGraphicFramePr>
        <p:xfrm>
          <a:off x="361951" y="763991"/>
          <a:ext cx="8448674" cy="2240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522151" y="648866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" pitchFamily="34" charset="0"/>
                <a:cs typeface="Arial" pitchFamily="34" charset="0"/>
              </a:rPr>
              <a:t>Source: EPRI.</a:t>
            </a:r>
          </a:p>
          <a:p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36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273995"/>
                </a:solidFill>
                <a:cs typeface="Arial" pitchFamily="34" charset="0"/>
              </a:rPr>
              <a:t>Increasing use of variable renewable resources creates new and extremely challenging conditions for electrical system operators – </a:t>
            </a:r>
            <a:r>
              <a:rPr lang="en-US" i="1" dirty="0">
                <a:solidFill>
                  <a:srgbClr val="273995"/>
                </a:solidFill>
                <a:cs typeface="Arial" pitchFamily="34" charset="0"/>
              </a:rPr>
              <a:t>cost effective, reliable electricity storage is well suited to meet this challenge.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Intermittent Resources Create Opportunity for Storage</a:t>
            </a:r>
            <a:endParaRPr lang="en-US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8"/>
          <a:stretch>
            <a:fillRect/>
          </a:stretch>
        </p:blipFill>
        <p:spPr bwMode="auto">
          <a:xfrm>
            <a:off x="0" y="1956179"/>
            <a:ext cx="8915400" cy="392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6063734"/>
            <a:ext cx="2980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00" dirty="0" smtClean="0">
              <a:solidFill>
                <a:srgbClr val="273995"/>
              </a:solidFill>
            </a:endParaRPr>
          </a:p>
          <a:p>
            <a:r>
              <a:rPr lang="en-US" i="1" dirty="0" smtClean="0">
                <a:solidFill>
                  <a:srgbClr val="273995"/>
                </a:solidFill>
              </a:rPr>
              <a:t>Source: CAISO; </a:t>
            </a:r>
            <a:r>
              <a:rPr lang="en-US" sz="1000" i="1" dirty="0" smtClean="0">
                <a:solidFill>
                  <a:srgbClr val="273995"/>
                </a:solidFill>
              </a:rPr>
              <a:t>PG&amp;E Presentation at ESA 2011</a:t>
            </a:r>
            <a:endParaRPr lang="en-US" sz="1000" i="1" dirty="0">
              <a:solidFill>
                <a:srgbClr val="273995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1445" y="5964072"/>
            <a:ext cx="1064525" cy="1228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993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273995"/>
                </a:solidFill>
                <a:cs typeface="Arial" pitchFamily="34" charset="0"/>
              </a:rPr>
              <a:t>Congestion creates substantial price variability in wholesale markets -- </a:t>
            </a:r>
            <a:r>
              <a:rPr lang="en-US" i="1" dirty="0">
                <a:solidFill>
                  <a:srgbClr val="273995"/>
                </a:solidFill>
                <a:cs typeface="Arial" pitchFamily="34" charset="0"/>
              </a:rPr>
              <a:t>cost effective, reliable electricity storage is well suited to reduce congestion</a:t>
            </a:r>
            <a:r>
              <a:rPr lang="en-US" dirty="0">
                <a:solidFill>
                  <a:srgbClr val="273995"/>
                </a:solidFill>
                <a:cs typeface="Arial" pitchFamily="34" charset="0"/>
              </a:rPr>
              <a:t>.</a:t>
            </a:r>
          </a:p>
          <a:p>
            <a:endParaRPr lang="en-US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769" t="24595" r="76646" b="32364"/>
          <a:stretch/>
        </p:blipFill>
        <p:spPr bwMode="auto">
          <a:xfrm>
            <a:off x="2619728" y="2894578"/>
            <a:ext cx="2479548" cy="299140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Congestion Creates Opportunity for Storage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75180" y="1585718"/>
            <a:ext cx="61055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/>
                </a:solidFill>
              </a:rPr>
              <a:t>Day Ahead On-Peak Average </a:t>
            </a:r>
          </a:p>
          <a:p>
            <a:pPr algn="ctr"/>
            <a:r>
              <a:rPr lang="en-US" sz="1600" b="1" dirty="0" smtClean="0">
                <a:solidFill>
                  <a:schemeClr val="bg2"/>
                </a:solidFill>
              </a:rPr>
              <a:t>Monthly Congestion - July 2011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6105" y="6191534"/>
            <a:ext cx="37000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273995"/>
                </a:solidFill>
              </a:rPr>
              <a:t>Source: FERC, PJM, NYISO, ISO-NE, MISO, CAISO, ERCOT</a:t>
            </a:r>
            <a:endParaRPr lang="en-US" i="1" dirty="0">
              <a:solidFill>
                <a:srgbClr val="273995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 l="47314" b="45392"/>
          <a:stretch>
            <a:fillRect/>
          </a:stretch>
        </p:blipFill>
        <p:spPr bwMode="auto">
          <a:xfrm>
            <a:off x="4619624" y="2219185"/>
            <a:ext cx="4388223" cy="275186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638" y="4877011"/>
            <a:ext cx="1092572" cy="117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339273"/>
              </p:ext>
            </p:extLst>
          </p:nvPr>
        </p:nvGraphicFramePr>
        <p:xfrm>
          <a:off x="506105" y="2619017"/>
          <a:ext cx="1609724" cy="2277597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683163"/>
                <a:gridCol w="926561"/>
              </a:tblGrid>
              <a:tr h="2843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 (Millions)</a:t>
                      </a:r>
                      <a:endParaRPr lang="en-US" sz="14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  <a:tr h="2644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PJM</a:t>
                      </a:r>
                      <a:endParaRPr lang="en-US" sz="1200" b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$998 </a:t>
                      </a:r>
                      <a:endParaRPr lang="en-US" sz="1200" b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  <a:tr h="2644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NYISO</a:t>
                      </a:r>
                      <a:endParaRPr lang="en-US" sz="1200" b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$407 </a:t>
                      </a:r>
                      <a:endParaRPr lang="en-US" sz="1200" b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  <a:tr h="2644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ISO-NE</a:t>
                      </a:r>
                      <a:endParaRPr lang="en-US" sz="1200" b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$18 </a:t>
                      </a:r>
                      <a:endParaRPr lang="en-US" sz="1200" b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  <a:tr h="2644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MISO</a:t>
                      </a:r>
                      <a:endParaRPr lang="en-US" sz="1200" b="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$502 </a:t>
                      </a:r>
                      <a:endParaRPr lang="en-US" sz="1200" b="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  <a:tr h="2644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CAISO</a:t>
                      </a:r>
                      <a:endParaRPr lang="en-US" sz="1200" b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$127 </a:t>
                      </a:r>
                      <a:endParaRPr lang="en-US" sz="1200" b="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  <a:tr h="2644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ERCOT</a:t>
                      </a:r>
                      <a:endParaRPr lang="en-US" sz="1200" b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$</a:t>
                      </a:r>
                      <a:r>
                        <a:rPr lang="en-US" sz="1200" b="0" dirty="0" smtClean="0">
                          <a:effectLst/>
                        </a:rPr>
                        <a:t>459</a:t>
                      </a:r>
                      <a:endParaRPr lang="en-US" sz="1200" b="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4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Total</a:t>
                      </a:r>
                      <a:endParaRPr lang="en-US" sz="1200" b="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$2,511 </a:t>
                      </a:r>
                      <a:endParaRPr lang="en-US" sz="1200" b="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0" y="1559979"/>
            <a:ext cx="2752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/>
                </a:solidFill>
              </a:rPr>
              <a:t>Total Congestion </a:t>
            </a:r>
            <a:br>
              <a:rPr lang="en-US" sz="1600" b="1" dirty="0" smtClean="0">
                <a:solidFill>
                  <a:schemeClr val="bg2"/>
                </a:solidFill>
              </a:rPr>
            </a:br>
            <a:r>
              <a:rPr lang="en-US" sz="1600" b="1" dirty="0" smtClean="0">
                <a:solidFill>
                  <a:schemeClr val="bg2"/>
                </a:solidFill>
              </a:rPr>
              <a:t>Costs 2011</a:t>
            </a:r>
            <a:endParaRPr lang="en-US" sz="1600" dirty="0">
              <a:solidFill>
                <a:schemeClr val="bg2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375180" y="1852366"/>
            <a:ext cx="0" cy="378588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8683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 kern="0" dirty="0">
                <a:solidFill>
                  <a:srgbClr val="273995"/>
                </a:solidFill>
              </a:rPr>
              <a:t>MISO </a:t>
            </a:r>
            <a:r>
              <a:rPr lang="en-US" kern="0" dirty="0" smtClean="0">
                <a:solidFill>
                  <a:srgbClr val="273995"/>
                </a:solidFill>
              </a:rPr>
              <a:t>electricity </a:t>
            </a:r>
            <a:r>
              <a:rPr lang="en-US" kern="0" dirty="0">
                <a:solidFill>
                  <a:srgbClr val="273995"/>
                </a:solidFill>
              </a:rPr>
              <a:t>prices over 24 hours</a:t>
            </a:r>
          </a:p>
          <a:p>
            <a:endParaRPr lang="en-US" dirty="0">
              <a:solidFill>
                <a:srgbClr val="27399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Energy Arbitrage Opportunities Wholesale Markets</a:t>
            </a:r>
            <a:endParaRPr lang="en-US" sz="20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70" y="1139472"/>
            <a:ext cx="1981200" cy="209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579" y="1125824"/>
            <a:ext cx="1990576" cy="209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728" y="1139473"/>
            <a:ext cx="1981200" cy="2085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65" y="3568889"/>
            <a:ext cx="2015289" cy="2103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23" y="3541594"/>
            <a:ext cx="1988127" cy="211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50374" y="3240503"/>
            <a:ext cx="72700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2 am			              10am			                 3pm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850373" y="5676531"/>
            <a:ext cx="74747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5 pm			              9pm 			                  11pm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1114429" y="5935356"/>
            <a:ext cx="172134" cy="152400"/>
          </a:xfrm>
          <a:prstGeom prst="roundRect">
            <a:avLst/>
          </a:prstGeom>
          <a:solidFill>
            <a:srgbClr val="C00000"/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2009542" y="5921708"/>
            <a:ext cx="172134" cy="152400"/>
          </a:xfrm>
          <a:prstGeom prst="roundRect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3300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913179" y="5919923"/>
            <a:ext cx="172134" cy="152400"/>
          </a:xfrm>
          <a:prstGeom prst="round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780996" y="5919923"/>
            <a:ext cx="172134" cy="152400"/>
          </a:xfrm>
          <a:prstGeom prst="round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C00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4711209" y="5933571"/>
            <a:ext cx="172134" cy="1524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5655226" y="5919923"/>
            <a:ext cx="172134" cy="152400"/>
          </a:xfrm>
          <a:prstGeom prst="roundRect">
            <a:avLst/>
          </a:prstGeom>
          <a:solidFill>
            <a:srgbClr val="99FF33"/>
          </a:solidFill>
          <a:ln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FF33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564454" y="5933570"/>
            <a:ext cx="172134" cy="1524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7500511" y="5933570"/>
            <a:ext cx="172134" cy="15240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46496" y="5895273"/>
            <a:ext cx="70513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$200	$100+	$90	$70	$60 	$50	$30	$0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81000" y="6172200"/>
            <a:ext cx="8249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273995"/>
                </a:solidFill>
                <a:latin typeface="Arial" pitchFamily="34" charset="0"/>
                <a:cs typeface="Arial" pitchFamily="34" charset="0"/>
              </a:rPr>
              <a:t>Source: MISO Analysis by Ryan </a:t>
            </a:r>
            <a:r>
              <a:rPr lang="en-US" i="1" dirty="0" err="1" smtClean="0">
                <a:solidFill>
                  <a:srgbClr val="273995"/>
                </a:solidFill>
                <a:latin typeface="Arial" pitchFamily="34" charset="0"/>
                <a:cs typeface="Arial" pitchFamily="34" charset="0"/>
              </a:rPr>
              <a:t>Westphal</a:t>
            </a:r>
            <a:r>
              <a:rPr lang="en-US" i="1" dirty="0" smtClean="0">
                <a:solidFill>
                  <a:srgbClr val="273995"/>
                </a:solidFill>
                <a:latin typeface="Arial" pitchFamily="34" charset="0"/>
                <a:cs typeface="Arial" pitchFamily="34" charset="0"/>
              </a:rPr>
              <a:t>. July 21, 2011, </a:t>
            </a:r>
            <a:r>
              <a:rPr lang="en-US" i="1" u="sng" dirty="0" smtClean="0">
                <a:solidFill>
                  <a:srgbClr val="273995"/>
                </a:solidFill>
                <a:latin typeface="Arial" pitchFamily="34" charset="0"/>
                <a:cs typeface="Arial" pitchFamily="34" charset="0"/>
              </a:rPr>
              <a:t>http://www.EnergyCollection.us/Companies/MidwestISO/MISO_LMP_7-21-2011.wmv</a:t>
            </a:r>
            <a:endParaRPr lang="en-US" i="1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endParaRPr>
          </a:p>
          <a:p>
            <a:endParaRPr lang="en-US" sz="800" dirty="0">
              <a:solidFill>
                <a:srgbClr val="27399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 r="2007"/>
          <a:stretch>
            <a:fillRect/>
          </a:stretch>
        </p:blipFill>
        <p:spPr bwMode="auto">
          <a:xfrm>
            <a:off x="6160662" y="3527948"/>
            <a:ext cx="197113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44169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hil\Pictures\satellite-view-of-earth-at-night-750.jpg"/>
          <p:cNvPicPr>
            <a:picLocks noChangeAspect="1" noChangeArrowheads="1"/>
          </p:cNvPicPr>
          <p:nvPr/>
        </p:nvPicPr>
        <p:blipFill>
          <a:blip r:embed="rId2" cstate="print"/>
          <a:srcRect t="2910"/>
          <a:stretch>
            <a:fillRect/>
          </a:stretch>
        </p:blipFill>
        <p:spPr bwMode="auto">
          <a:xfrm>
            <a:off x="0" y="1911178"/>
            <a:ext cx="9144000" cy="443893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Ambri potential to transform electric industry by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3693" y="615778"/>
            <a:ext cx="8839200" cy="1295400"/>
          </a:xfrm>
        </p:spPr>
        <p:txBody>
          <a:bodyPr>
            <a:noAutofit/>
          </a:bodyPr>
          <a:lstStyle/>
          <a:p>
            <a:pPr marL="274320" indent="-27432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273995"/>
                </a:solidFill>
                <a:latin typeface="Arial" pitchFamily="34" charset="0"/>
                <a:cs typeface="Arial" pitchFamily="34" charset="0"/>
              </a:rPr>
              <a:t>Enabling renewables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rgbClr val="273995"/>
                </a:solidFill>
                <a:latin typeface="Arial" pitchFamily="34" charset="0"/>
                <a:cs typeface="Arial" pitchFamily="34" charset="0"/>
              </a:rPr>
              <a:t>Mitigating congestion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273995"/>
                </a:solidFill>
                <a:latin typeface="Arial" pitchFamily="34" charset="0"/>
                <a:cs typeface="Arial" pitchFamily="34" charset="0"/>
              </a:rPr>
              <a:t>Reducing price volatility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273995"/>
                </a:solidFill>
                <a:latin typeface="Arial" pitchFamily="34" charset="0"/>
                <a:cs typeface="Arial" pitchFamily="34" charset="0"/>
              </a:rPr>
              <a:t>Increasing reliability</a:t>
            </a:r>
          </a:p>
          <a:p>
            <a:pPr marL="274320" indent="-27432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273995"/>
                </a:solidFill>
                <a:latin typeface="Arial" pitchFamily="34" charset="0"/>
                <a:cs typeface="Arial" pitchFamily="34" charset="0"/>
              </a:rPr>
              <a:t>Lowering costs </a:t>
            </a:r>
            <a:r>
              <a:rPr lang="en-US" sz="1400" dirty="0" smtClean="0">
                <a:solidFill>
                  <a:srgbClr val="273995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1400" dirty="0" smtClean="0">
                <a:solidFill>
                  <a:srgbClr val="273995"/>
                </a:solidFill>
                <a:latin typeface="Arial" pitchFamily="34" charset="0"/>
                <a:cs typeface="Arial" pitchFamily="34" charset="0"/>
              </a:rPr>
              <a:t> $17 trillion investment to meet peak load vs. trillions less to meet average load</a:t>
            </a:r>
            <a:endParaRPr lang="en-US" sz="1400" b="1" i="1" dirty="0" smtClean="0">
              <a:solidFill>
                <a:srgbClr val="273995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17"/>
          <p:cNvGrpSpPr/>
          <p:nvPr/>
        </p:nvGrpSpPr>
        <p:grpSpPr>
          <a:xfrm>
            <a:off x="0" y="2714531"/>
            <a:ext cx="3331772" cy="2879147"/>
            <a:chOff x="133350" y="580843"/>
            <a:chExt cx="6172200" cy="4581706"/>
          </a:xfrm>
        </p:grpSpPr>
        <p:graphicFrame>
          <p:nvGraphicFramePr>
            <p:cNvPr id="10" name="Chart 9"/>
            <p:cNvGraphicFramePr/>
            <p:nvPr/>
          </p:nvGraphicFramePr>
          <p:xfrm>
            <a:off x="133350" y="895350"/>
            <a:ext cx="6172200" cy="42671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1372958" y="3935389"/>
              <a:ext cx="553722" cy="32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2">
                      <a:lumMod val="50000"/>
                    </a:schemeClr>
                  </a:solidFill>
                </a:rPr>
                <a:t>10.1</a:t>
              </a:r>
              <a:endParaRPr lang="en-US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30909" y="3132446"/>
              <a:ext cx="553722" cy="32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2">
                      <a:lumMod val="50000"/>
                    </a:schemeClr>
                  </a:solidFill>
                </a:rPr>
                <a:t>19.1</a:t>
              </a:r>
              <a:endParaRPr lang="en-US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10470" y="1725590"/>
              <a:ext cx="553722" cy="32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2">
                      <a:lumMod val="50000"/>
                    </a:schemeClr>
                  </a:solidFill>
                </a:rPr>
                <a:t>35.2</a:t>
              </a:r>
              <a:endParaRPr lang="en-US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64007" y="4773589"/>
              <a:ext cx="598975" cy="321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1990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90197" y="4787236"/>
              <a:ext cx="598975" cy="321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2008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52428" y="4787236"/>
              <a:ext cx="598975" cy="321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2035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64271" y="580843"/>
              <a:ext cx="2592135" cy="361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+mj-lt"/>
                </a:rPr>
                <a:t>Global Market, 1990-2035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aphicFrame>
        <p:nvGraphicFramePr>
          <p:cNvPr id="19" name="Content Placeholder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38705883"/>
              </p:ext>
            </p:extLst>
          </p:nvPr>
        </p:nvGraphicFramePr>
        <p:xfrm>
          <a:off x="3022889" y="2612355"/>
          <a:ext cx="2938523" cy="3562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Box 20"/>
          <p:cNvSpPr txBox="1"/>
          <p:nvPr/>
        </p:nvSpPr>
        <p:spPr bwMode="auto">
          <a:xfrm rot="16200000">
            <a:off x="-71503" y="4355909"/>
            <a:ext cx="797013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18288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TWh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(000)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TextBox 1"/>
          <p:cNvSpPr txBox="1"/>
          <p:nvPr/>
        </p:nvSpPr>
        <p:spPr bwMode="auto">
          <a:xfrm>
            <a:off x="6257523" y="2593359"/>
            <a:ext cx="2685370" cy="2220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182880" tIns="0" rIns="0" bIns="0" numCol="1" rtlCol="0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Capacity Needed</a:t>
            </a:r>
          </a:p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kern="0" dirty="0" smtClean="0">
                <a:solidFill>
                  <a:schemeClr val="bg1"/>
                </a:solidFill>
              </a:rPr>
              <a:t>with and without Storage, in MW </a:t>
            </a: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4" name="Chart 23"/>
          <p:cNvGraphicFramePr/>
          <p:nvPr>
            <p:extLst>
              <p:ext uri="{D42A27DB-BD31-4B8C-83A1-F6EECF244321}">
                <p14:modId xmlns:p14="http://schemas.microsoft.com/office/powerpoint/2010/main" val="837971471"/>
              </p:ext>
            </p:extLst>
          </p:nvPr>
        </p:nvGraphicFramePr>
        <p:xfrm>
          <a:off x="6294758" y="3099378"/>
          <a:ext cx="2605962" cy="2430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29" name="Straight Connector 28"/>
          <p:cNvCxnSpPr/>
          <p:nvPr/>
        </p:nvCxnSpPr>
        <p:spPr>
          <a:xfrm>
            <a:off x="6417578" y="3298617"/>
            <a:ext cx="237408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 bwMode="auto">
          <a:xfrm>
            <a:off x="6462176" y="4393955"/>
            <a:ext cx="1135888" cy="13849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vert="horz" wrap="none" lIns="45720" tIns="0" rIns="4572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Average Demand</a:t>
            </a:r>
          </a:p>
        </p:txBody>
      </p:sp>
      <p:sp>
        <p:nvSpPr>
          <p:cNvPr id="33" name="TextBox 32"/>
          <p:cNvSpPr txBox="1"/>
          <p:nvPr/>
        </p:nvSpPr>
        <p:spPr bwMode="auto">
          <a:xfrm>
            <a:off x="7726035" y="3059102"/>
            <a:ext cx="1036502" cy="175433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C00000"/>
            </a:solidFill>
            <a:miter lim="800000"/>
            <a:headEnd/>
            <a:tailEnd/>
          </a:ln>
        </p:spPr>
        <p:txBody>
          <a:bodyPr vert="horz" wrap="none" lIns="45720" tIns="18288" rIns="45720" bIns="1828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Capacity Today</a:t>
            </a:r>
          </a:p>
        </p:txBody>
      </p:sp>
      <p:sp>
        <p:nvSpPr>
          <p:cNvPr id="30" name="Down Arrow 29"/>
          <p:cNvSpPr/>
          <p:nvPr/>
        </p:nvSpPr>
        <p:spPr>
          <a:xfrm>
            <a:off x="7713821" y="3343049"/>
            <a:ext cx="1092529" cy="738123"/>
          </a:xfrm>
          <a:prstGeom prst="downArrow">
            <a:avLst>
              <a:gd name="adj1" fmla="val 69904"/>
              <a:gd name="adj2" fmla="val 3991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6429301" y="4309146"/>
            <a:ext cx="2374084" cy="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 bwMode="auto">
          <a:xfrm>
            <a:off x="6601892" y="3363782"/>
            <a:ext cx="59727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45720" tIns="0" rIns="4572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Peak</a:t>
            </a:r>
          </a:p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Demand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6418614" y="3396125"/>
            <a:ext cx="255318" cy="15635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 bwMode="auto">
          <a:xfrm>
            <a:off x="7942998" y="3417204"/>
            <a:ext cx="673350" cy="452432"/>
          </a:xfrm>
          <a:prstGeom prst="rect">
            <a:avLst/>
          </a:prstGeom>
          <a:solidFill>
            <a:srgbClr val="00B050"/>
          </a:solidFill>
          <a:ln w="19050" algn="ctr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45720" tIns="18288" rIns="45720" bIns="1828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Capacity </a:t>
            </a:r>
          </a:p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 </a:t>
            </a:r>
          </a:p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Storage</a:t>
            </a:r>
          </a:p>
        </p:txBody>
      </p:sp>
      <p:sp>
        <p:nvSpPr>
          <p:cNvPr id="5" name="Rectangle 4"/>
          <p:cNvSpPr/>
          <p:nvPr/>
        </p:nvSpPr>
        <p:spPr>
          <a:xfrm>
            <a:off x="355888" y="5960995"/>
            <a:ext cx="8643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4320" indent="-274320">
              <a:lnSpc>
                <a:spcPct val="100000"/>
              </a:lnSpc>
              <a:spcBef>
                <a:spcPts val="0"/>
              </a:spcBef>
            </a:pPr>
            <a:r>
              <a:rPr lang="en-US" i="1" dirty="0">
                <a:solidFill>
                  <a:schemeClr val="bg1"/>
                </a:solidFill>
                <a:cs typeface="Arial" pitchFamily="34" charset="0"/>
              </a:rPr>
              <a:t>Source: IEA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8279673" y="5387262"/>
            <a:ext cx="503664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18288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hours</a:t>
            </a:r>
          </a:p>
        </p:txBody>
      </p:sp>
    </p:spTree>
    <p:extLst>
      <p:ext uri="{BB962C8B-B14F-4D97-AF65-F5344CB8AC3E}">
        <p14:creationId xmlns:p14="http://schemas.microsoft.com/office/powerpoint/2010/main" val="279447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Ambri</a:t>
            </a:r>
            <a:r>
              <a:rPr lang="en-US" dirty="0" smtClean="0"/>
              <a:t> 3-year plan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101470243"/>
              </p:ext>
            </p:extLst>
          </p:nvPr>
        </p:nvGraphicFramePr>
        <p:xfrm>
          <a:off x="354226" y="1006389"/>
          <a:ext cx="8262552" cy="5559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550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your interest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826" y="1100066"/>
            <a:ext cx="7936173" cy="452596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 smtClean="0">
              <a:solidFill>
                <a:srgbClr val="273995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solidFill>
                <a:srgbClr val="273995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 smtClean="0">
              <a:solidFill>
                <a:srgbClr val="273995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>
              <a:solidFill>
                <a:srgbClr val="273995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smtClean="0">
                <a:solidFill>
                  <a:srgbClr val="273995"/>
                </a:solidFill>
              </a:rPr>
              <a:t>Phil </a:t>
            </a:r>
            <a:r>
              <a:rPr lang="en-US" sz="2000" b="1" dirty="0" smtClean="0">
                <a:solidFill>
                  <a:srgbClr val="273995"/>
                </a:solidFill>
              </a:rPr>
              <a:t>Giudice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Chief Executive Officer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u="sng" dirty="0" smtClean="0">
                <a:solidFill>
                  <a:schemeClr val="bg1">
                    <a:lumMod val="50000"/>
                  </a:schemeClr>
                </a:solidFill>
              </a:rPr>
              <a:t>pgiudice@ambri.com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617.714.5723 ext.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450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4736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Electricity Storage is a Transformational Opportunity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587F6-F5B4-480E-A6E2-5717BC4FDAD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1068" y="2781678"/>
            <a:ext cx="2183642" cy="1841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http://www.exponent.com/files/Uploads/Images/Energy/utiliti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6643" y="4531768"/>
            <a:ext cx="4100095" cy="1984157"/>
          </a:xfrm>
          <a:prstGeom prst="rect">
            <a:avLst/>
          </a:prstGeom>
          <a:noFill/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90964" y="4531768"/>
            <a:ext cx="2183746" cy="198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91069" y="1134150"/>
            <a:ext cx="2183641" cy="1648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2638425" y="923573"/>
            <a:ext cx="5838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273995"/>
                </a:solidFill>
              </a:rPr>
              <a:t>National Academy of Engineering named the electrical grid the greatest engineering achievement of the 20th century – the largest and most complex machine ever made.</a:t>
            </a:r>
          </a:p>
        </p:txBody>
      </p:sp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val="152954104"/>
              </p:ext>
            </p:extLst>
          </p:nvPr>
        </p:nvGraphicFramePr>
        <p:xfrm>
          <a:off x="2862640" y="2382908"/>
          <a:ext cx="5628706" cy="357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3" name="TextBox 22"/>
          <p:cNvSpPr txBox="1"/>
          <p:nvPr/>
        </p:nvSpPr>
        <p:spPr bwMode="auto">
          <a:xfrm>
            <a:off x="4872961" y="2353994"/>
            <a:ext cx="1228725" cy="415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18288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27399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Instant</a:t>
            </a:r>
            <a:r>
              <a:rPr kumimoji="0" lang="en-US" sz="1500" b="0" i="0" u="none" strike="noStrike" kern="0" cap="none" spc="0" normalizeH="0" noProof="0" dirty="0" smtClean="0">
                <a:ln>
                  <a:noFill/>
                </a:ln>
                <a:solidFill>
                  <a:srgbClr val="27399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response</a:t>
            </a:r>
            <a:endParaRPr kumimoji="0" lang="en-US" sz="1500" b="0" i="0" u="none" strike="noStrike" kern="0" cap="none" spc="0" normalizeH="0" baseline="0" noProof="0" dirty="0" smtClean="0">
              <a:ln>
                <a:noFill/>
              </a:ln>
              <a:solidFill>
                <a:srgbClr val="273995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3138985" y="3098868"/>
            <a:ext cx="498566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marR="0" indent="0" algn="ctr" defTabSz="914400" eaLnBrk="1" latinLnBrk="0" hangingPunct="1">
              <a:lnSpc>
                <a:spcPct val="90000"/>
              </a:lnSpc>
              <a:buClrTx/>
              <a:buSzTx/>
              <a:buFontTx/>
              <a:buNone/>
              <a:tabLst/>
              <a:defRPr sz="2000" b="1" kern="0">
                <a:solidFill>
                  <a:srgbClr val="273995"/>
                </a:solidFill>
                <a:latin typeface="+mn-lt"/>
              </a:defRPr>
            </a:lvl1pPr>
          </a:lstStyle>
          <a:p>
            <a:r>
              <a:rPr lang="en-US" dirty="0"/>
              <a:t>Electricity Storage Changes Everything</a:t>
            </a:r>
          </a:p>
        </p:txBody>
      </p:sp>
      <p:pic>
        <p:nvPicPr>
          <p:cNvPr id="25" name="Picture 2" descr="Recycling arrows around battery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87969" y="3548278"/>
            <a:ext cx="895117" cy="895117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 bwMode="auto">
          <a:xfrm>
            <a:off x="5141803" y="1855074"/>
            <a:ext cx="941283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kern="0" dirty="0" smtClean="0">
                <a:solidFill>
                  <a:srgbClr val="273995"/>
                </a:solidFill>
                <a:latin typeface="+mn-lt"/>
              </a:rPr>
              <a:t>Today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273995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27" name="Picture 2" descr="http://us.123rf.com/400wm/400/400/rabbit75123/rabbit751231108/rabbit75123110800016/10404960-boston-ma--jun-20-fenway-park-at-night-on-june-20-2011-in-boston-massachusetts-fenway-park-has-serve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32309" y="4531768"/>
            <a:ext cx="2747524" cy="1984157"/>
          </a:xfrm>
          <a:prstGeom prst="rect">
            <a:avLst/>
          </a:prstGeom>
          <a:noFill/>
        </p:spPr>
      </p:pic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2997827485"/>
              </p:ext>
            </p:extLst>
          </p:nvPr>
        </p:nvGraphicFramePr>
        <p:xfrm>
          <a:off x="2862640" y="3858467"/>
          <a:ext cx="5628706" cy="357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26393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Ambri Overview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9845064"/>
              </p:ext>
            </p:extLst>
          </p:nvPr>
        </p:nvGraphicFramePr>
        <p:xfrm>
          <a:off x="298494" y="838899"/>
          <a:ext cx="6396220" cy="5790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21"/>
          <p:cNvGrpSpPr/>
          <p:nvPr/>
        </p:nvGrpSpPr>
        <p:grpSpPr>
          <a:xfrm>
            <a:off x="6486611" y="1391285"/>
            <a:ext cx="2489200" cy="4678204"/>
            <a:chOff x="6486611" y="1044138"/>
            <a:chExt cx="2489200" cy="4678204"/>
          </a:xfrm>
        </p:grpSpPr>
        <p:sp>
          <p:nvSpPr>
            <p:cNvPr id="21" name="Rectangle 20"/>
            <p:cNvSpPr/>
            <p:nvPr/>
          </p:nvSpPr>
          <p:spPr>
            <a:xfrm>
              <a:off x="6578600" y="1117600"/>
              <a:ext cx="2379133" cy="410554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486611" y="1044138"/>
              <a:ext cx="2489200" cy="46782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dirty="0" smtClean="0"/>
            </a:p>
            <a:p>
              <a:pPr algn="ctr"/>
              <a:endParaRPr lang="en-US" dirty="0" smtClean="0"/>
            </a:p>
            <a:p>
              <a:pPr algn="ctr"/>
              <a:endParaRPr lang="en-US" dirty="0" smtClean="0"/>
            </a:p>
            <a:p>
              <a:pPr algn="ctr"/>
              <a:endParaRPr lang="en-US" dirty="0" smtClean="0"/>
            </a:p>
            <a:p>
              <a:pPr algn="ctr">
                <a:lnSpc>
                  <a:spcPct val="90000"/>
                </a:lnSpc>
              </a:pPr>
              <a:r>
                <a:rPr lang="en-US" b="1" kern="0" dirty="0" smtClean="0"/>
                <a:t>2012</a:t>
              </a:r>
            </a:p>
            <a:p>
              <a:pPr algn="ctr">
                <a:lnSpc>
                  <a:spcPct val="90000"/>
                </a:lnSpc>
              </a:pPr>
              <a:r>
                <a:rPr lang="en-US" kern="0" dirty="0" smtClean="0"/>
                <a:t>Professor Sadoway named Time’s 100 most influential people in the world</a:t>
              </a:r>
              <a:r>
                <a:rPr lang="en-US" b="1" kern="0" dirty="0" smtClean="0"/>
                <a:t> </a:t>
              </a:r>
            </a:p>
            <a:p>
              <a:pPr algn="ctr">
                <a:lnSpc>
                  <a:spcPct val="90000"/>
                </a:lnSpc>
              </a:pPr>
              <a:endParaRPr lang="en-US" b="1" kern="0" dirty="0" smtClean="0"/>
            </a:p>
            <a:p>
              <a:pPr algn="ctr">
                <a:lnSpc>
                  <a:spcPct val="90000"/>
                </a:lnSpc>
              </a:pPr>
              <a:endParaRPr lang="en-US" b="1" kern="0" dirty="0" smtClean="0"/>
            </a:p>
            <a:p>
              <a:pPr algn="ctr">
                <a:lnSpc>
                  <a:spcPct val="90000"/>
                </a:lnSpc>
              </a:pPr>
              <a:endParaRPr lang="en-US" b="1" kern="0" dirty="0" smtClean="0"/>
            </a:p>
            <a:p>
              <a:pPr algn="ctr">
                <a:lnSpc>
                  <a:spcPct val="90000"/>
                </a:lnSpc>
              </a:pPr>
              <a:endParaRPr lang="en-US" b="1" kern="0" dirty="0" smtClean="0"/>
            </a:p>
            <a:p>
              <a:pPr algn="ctr">
                <a:lnSpc>
                  <a:spcPct val="90000"/>
                </a:lnSpc>
              </a:pPr>
              <a:endParaRPr lang="en-US" b="1" kern="0" dirty="0" smtClean="0"/>
            </a:p>
            <a:p>
              <a:pPr algn="ctr">
                <a:lnSpc>
                  <a:spcPct val="90000"/>
                </a:lnSpc>
              </a:pPr>
              <a:endParaRPr lang="en-US" b="1" kern="0" dirty="0" smtClean="0"/>
            </a:p>
            <a:p>
              <a:pPr algn="ctr">
                <a:lnSpc>
                  <a:spcPct val="90000"/>
                </a:lnSpc>
              </a:pPr>
              <a:endParaRPr lang="en-US" b="1" kern="0" dirty="0" smtClean="0"/>
            </a:p>
            <a:p>
              <a:pPr algn="ctr">
                <a:lnSpc>
                  <a:spcPct val="90000"/>
                </a:lnSpc>
              </a:pPr>
              <a:endParaRPr lang="en-US" b="1" kern="0" dirty="0" smtClean="0"/>
            </a:p>
            <a:p>
              <a:pPr algn="ctr">
                <a:lnSpc>
                  <a:spcPct val="90000"/>
                </a:lnSpc>
              </a:pPr>
              <a:r>
                <a:rPr lang="en-US" b="1" kern="0" dirty="0" smtClean="0"/>
                <a:t>2012</a:t>
              </a:r>
            </a:p>
            <a:p>
              <a:pPr algn="ctr">
                <a:lnSpc>
                  <a:spcPct val="90000"/>
                </a:lnSpc>
              </a:pPr>
              <a:r>
                <a:rPr lang="en-US" kern="0" dirty="0" smtClean="0"/>
                <a:t>Mass High Tech “Startup to Watch”</a:t>
              </a:r>
            </a:p>
            <a:p>
              <a:pPr algn="ctr">
                <a:lnSpc>
                  <a:spcPct val="90000"/>
                </a:lnSpc>
              </a:pPr>
              <a:endParaRPr lang="en-US" kern="0" dirty="0" smtClean="0"/>
            </a:p>
            <a:p>
              <a:pPr algn="ctr">
                <a:lnSpc>
                  <a:spcPct val="90000"/>
                </a:lnSpc>
              </a:pPr>
              <a:endParaRPr lang="en-US" kern="0" dirty="0" smtClean="0"/>
            </a:p>
            <a:p>
              <a:pPr algn="ctr">
                <a:lnSpc>
                  <a:spcPct val="90000"/>
                </a:lnSpc>
              </a:pPr>
              <a:endParaRPr lang="en-US" dirty="0" smtClean="0"/>
            </a:p>
            <a:p>
              <a:pPr algn="ctr">
                <a:lnSpc>
                  <a:spcPct val="90000"/>
                </a:lnSpc>
              </a:pPr>
              <a:endParaRPr lang="en-US" dirty="0" smtClean="0"/>
            </a:p>
            <a:p>
              <a:pPr algn="ctr">
                <a:lnSpc>
                  <a:spcPct val="90000"/>
                </a:lnSpc>
              </a:pPr>
              <a:endParaRPr lang="en-US" dirty="0" smtClean="0"/>
            </a:p>
            <a:p>
              <a:pPr algn="ctr">
                <a:lnSpc>
                  <a:spcPct val="90000"/>
                </a:lnSpc>
              </a:pPr>
              <a:endParaRPr lang="en-US" dirty="0" smtClean="0"/>
            </a:p>
            <a:p>
              <a:pPr algn="ctr">
                <a:lnSpc>
                  <a:spcPct val="90000"/>
                </a:lnSpc>
              </a:pPr>
              <a:endParaRPr lang="en-US" dirty="0" smtClean="0"/>
            </a:p>
            <a:p>
              <a:pPr algn="ctr"/>
              <a:r>
                <a:rPr lang="en-US" b="1" dirty="0" smtClean="0"/>
                <a:t>2010</a:t>
              </a:r>
            </a:p>
            <a:p>
              <a:pPr algn="ctr"/>
              <a:r>
                <a:rPr lang="en-US" dirty="0" smtClean="0"/>
                <a:t>David Bradwell named MIT Technology Review's 35 innovators under 35</a:t>
              </a:r>
            </a:p>
            <a:p>
              <a:pPr algn="ctr">
                <a:lnSpc>
                  <a:spcPct val="90000"/>
                </a:lnSpc>
              </a:pPr>
              <a:endParaRPr lang="en-US" dirty="0" smtClean="0"/>
            </a:p>
            <a:p>
              <a:pPr algn="ctr">
                <a:lnSpc>
                  <a:spcPct val="90000"/>
                </a:lnSpc>
              </a:pPr>
              <a:endParaRPr lang="en-US" kern="0" dirty="0" smtClean="0"/>
            </a:p>
            <a:p>
              <a:pPr algn="ctr"/>
              <a:endParaRPr lang="en-US" dirty="0" smtClean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pic>
          <p:nvPicPr>
            <p:cNvPr id="50180" name="Picture 4" descr="https://encrypted-tbn0.google.com/images?q=tbn:ANd9GcQ0EJsKNGPXwSczecMJKKaz_JY5FdG213jYTNL12XmbREciX2IrP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235418" y="2441021"/>
              <a:ext cx="961826" cy="668630"/>
            </a:xfrm>
            <a:prstGeom prst="rect">
              <a:avLst/>
            </a:prstGeom>
            <a:noFill/>
          </p:spPr>
        </p:pic>
        <p:pic>
          <p:nvPicPr>
            <p:cNvPr id="50184" name="Picture 8" descr="TR3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206397" y="3763592"/>
              <a:ext cx="1095375" cy="590551"/>
            </a:xfrm>
            <a:prstGeom prst="rect">
              <a:avLst/>
            </a:prstGeom>
            <a:noFill/>
          </p:spPr>
        </p:pic>
        <p:pic>
          <p:nvPicPr>
            <p:cNvPr id="50186" name="Picture 10" descr="TIME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068361" y="1271731"/>
              <a:ext cx="1162050" cy="35242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7236705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JK\AppData\Local\Temp\2012-02-02 GroupSadoway P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8" t="26316" r="9015"/>
          <a:stretch>
            <a:fillRect/>
          </a:stretch>
        </p:blipFill>
        <p:spPr bwMode="auto">
          <a:xfrm>
            <a:off x="121009" y="1752601"/>
            <a:ext cx="3800477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:\corporate development\marketing\multi-media\photos\2012-06- Company Picture\DSC_32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486" y="215769"/>
            <a:ext cx="3727089" cy="248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654058"/>
              </p:ext>
            </p:extLst>
          </p:nvPr>
        </p:nvGraphicFramePr>
        <p:xfrm>
          <a:off x="559563" y="1447800"/>
          <a:ext cx="8410434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010" y="150345"/>
            <a:ext cx="8447078" cy="478305"/>
          </a:xfrm>
        </p:spPr>
        <p:txBody>
          <a:bodyPr/>
          <a:lstStyle/>
          <a:p>
            <a:r>
              <a:rPr lang="en-US" dirty="0" smtClean="0"/>
              <a:t>Ambri Origins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 bwMode="auto">
          <a:xfrm>
            <a:off x="7033021" y="2284996"/>
            <a:ext cx="1937984" cy="415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18288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27399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Commercialization</a:t>
            </a:r>
          </a:p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kern="0" dirty="0" smtClean="0">
                <a:solidFill>
                  <a:srgbClr val="273995"/>
                </a:solidFill>
                <a:latin typeface="+mn-lt"/>
              </a:rPr>
              <a:t>2014 and Beyond</a:t>
            </a: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273995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5" y="3810001"/>
            <a:ext cx="2063050" cy="48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mikek.LMBC\Desktop\Ambri 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486" y="2234566"/>
            <a:ext cx="1342506" cy="45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32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dirty="0">
                <a:solidFill>
                  <a:srgbClr val="273995"/>
                </a:solidFill>
                <a:latin typeface="+mj-lt"/>
                <a:ea typeface="+mj-ea"/>
                <a:cs typeface="+mj-cs"/>
              </a:rPr>
              <a:t>Ambri’s investors share </a:t>
            </a:r>
            <a:r>
              <a:rPr lang="en-US" dirty="0" smtClean="0">
                <a:solidFill>
                  <a:srgbClr val="273995"/>
                </a:solidFill>
                <a:latin typeface="+mj-lt"/>
                <a:ea typeface="+mj-ea"/>
                <a:cs typeface="+mj-cs"/>
              </a:rPr>
              <a:t>our long-term </a:t>
            </a:r>
            <a:r>
              <a:rPr lang="en-US" dirty="0">
                <a:solidFill>
                  <a:srgbClr val="273995"/>
                </a:solidFill>
                <a:latin typeface="+mj-lt"/>
                <a:ea typeface="+mj-ea"/>
                <a:cs typeface="+mj-cs"/>
              </a:rPr>
              <a:t>vision for developing an electricity storage technology that will </a:t>
            </a:r>
            <a:r>
              <a:rPr lang="en-US" dirty="0" smtClean="0">
                <a:solidFill>
                  <a:srgbClr val="273995"/>
                </a:solidFill>
                <a:latin typeface="+mj-lt"/>
                <a:ea typeface="+mj-ea"/>
                <a:cs typeface="+mj-cs"/>
              </a:rPr>
              <a:t>transform the </a:t>
            </a:r>
            <a:r>
              <a:rPr lang="en-US" dirty="0">
                <a:solidFill>
                  <a:srgbClr val="273995"/>
                </a:solidFill>
                <a:latin typeface="+mj-lt"/>
                <a:ea typeface="+mj-ea"/>
                <a:cs typeface="+mj-cs"/>
              </a:rPr>
              <a:t>electric power </a:t>
            </a:r>
            <a:r>
              <a:rPr lang="en-US" dirty="0" smtClean="0">
                <a:solidFill>
                  <a:srgbClr val="273995"/>
                </a:solidFill>
                <a:latin typeface="+mj-lt"/>
                <a:ea typeface="+mj-ea"/>
                <a:cs typeface="+mj-cs"/>
              </a:rPr>
              <a:t>industry</a:t>
            </a:r>
            <a:r>
              <a:rPr lang="en-US" dirty="0">
                <a:solidFill>
                  <a:srgbClr val="273995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smtClean="0">
                <a:solidFill>
                  <a:srgbClr val="273995"/>
                </a:solidFill>
                <a:latin typeface="+mj-lt"/>
                <a:ea typeface="+mj-ea"/>
                <a:cs typeface="+mj-cs"/>
              </a:rPr>
              <a:t>everywhere.</a:t>
            </a:r>
            <a:endParaRPr lang="en-US" dirty="0">
              <a:solidFill>
                <a:srgbClr val="273995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7838359"/>
              </p:ext>
            </p:extLst>
          </p:nvPr>
        </p:nvGraphicFramePr>
        <p:xfrm>
          <a:off x="2995096" y="2108199"/>
          <a:ext cx="5437187" cy="4114800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5437187"/>
              </a:tblGrid>
              <a:tr h="0">
                <a:tc>
                  <a:txBody>
                    <a:bodyPr/>
                    <a:lstStyle/>
                    <a:p>
                      <a:endParaRPr lang="en-US" sz="1400" kern="1200" dirty="0" smtClean="0">
                        <a:solidFill>
                          <a:srgbClr val="273995"/>
                        </a:solidFill>
                        <a:effectLst/>
                      </a:endParaRPr>
                    </a:p>
                    <a:p>
                      <a:r>
                        <a:rPr lang="en-US" sz="1400" b="1" kern="1200" dirty="0" err="1" smtClean="0">
                          <a:solidFill>
                            <a:srgbClr val="273995"/>
                          </a:solidFill>
                          <a:effectLst/>
                        </a:rPr>
                        <a:t>Khosla</a:t>
                      </a:r>
                      <a:r>
                        <a:rPr lang="en-US" sz="1400" b="1" kern="1200" dirty="0" smtClean="0">
                          <a:solidFill>
                            <a:srgbClr val="273995"/>
                          </a:solidFill>
                          <a:effectLst/>
                        </a:rPr>
                        <a:t> Ventures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kern="1200" dirty="0" smtClean="0">
                          <a:solidFill>
                            <a:srgbClr val="273995"/>
                          </a:solidFill>
                          <a:effectLst/>
                        </a:rPr>
                        <a:t>Founded in 2004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kern="1200" dirty="0" smtClean="0">
                          <a:solidFill>
                            <a:srgbClr val="273995"/>
                          </a:solidFill>
                          <a:effectLst/>
                        </a:rPr>
                        <a:t>$1.05 billion Khosla</a:t>
                      </a:r>
                      <a:r>
                        <a:rPr lang="en-US" sz="1400" kern="1200" baseline="0" dirty="0" smtClean="0">
                          <a:solidFill>
                            <a:srgbClr val="273995"/>
                          </a:solidFill>
                          <a:effectLst/>
                        </a:rPr>
                        <a:t> Ventures I</a:t>
                      </a:r>
                      <a:r>
                        <a:rPr lang="en-US" sz="1400" kern="1200" dirty="0" smtClean="0">
                          <a:solidFill>
                            <a:srgbClr val="273995"/>
                          </a:solidFill>
                          <a:effectLst/>
                        </a:rPr>
                        <a:t>V closed in fall 2011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kern="1200" dirty="0" smtClean="0">
                          <a:solidFill>
                            <a:srgbClr val="273995"/>
                          </a:solidFill>
                          <a:effectLst/>
                        </a:rPr>
                        <a:t>Over</a:t>
                      </a:r>
                      <a:r>
                        <a:rPr lang="en-US" sz="1400" kern="1200" baseline="0" dirty="0" smtClean="0">
                          <a:solidFill>
                            <a:srgbClr val="273995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smtClean="0">
                          <a:solidFill>
                            <a:srgbClr val="273995"/>
                          </a:solidFill>
                          <a:effectLst/>
                        </a:rPr>
                        <a:t>$2</a:t>
                      </a:r>
                      <a:r>
                        <a:rPr lang="en-US" sz="1400" kern="1200" baseline="0" dirty="0" smtClean="0">
                          <a:solidFill>
                            <a:srgbClr val="273995"/>
                          </a:solidFill>
                          <a:effectLst/>
                        </a:rPr>
                        <a:t> billion under management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kern="1200" baseline="0" dirty="0" smtClean="0">
                          <a:solidFill>
                            <a:srgbClr val="273995"/>
                          </a:solidFill>
                          <a:effectLst/>
                        </a:rPr>
                        <a:t>Returned over $1 billion in profits to investors*</a:t>
                      </a:r>
                      <a:endParaRPr lang="en-US" sz="800" kern="1200" dirty="0" smtClean="0">
                        <a:solidFill>
                          <a:srgbClr val="273995"/>
                        </a:solidFill>
                        <a:effectLst/>
                      </a:endParaRPr>
                    </a:p>
                    <a:p>
                      <a:endParaRPr lang="en-US" sz="1400" kern="1200" dirty="0" smtClean="0">
                        <a:solidFill>
                          <a:srgbClr val="273995"/>
                        </a:solidFill>
                        <a:effectLst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 i="0" dirty="0" smtClean="0">
                          <a:solidFill>
                            <a:srgbClr val="273995"/>
                          </a:solidFill>
                        </a:rPr>
                        <a:t>Bill Gates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i="0" dirty="0" smtClean="0">
                          <a:solidFill>
                            <a:srgbClr val="273995"/>
                          </a:solidFill>
                        </a:rPr>
                        <a:t>Chair, co-founder and former Chief</a:t>
                      </a:r>
                      <a:r>
                        <a:rPr lang="en-US" sz="1400" i="0" baseline="0" dirty="0" smtClean="0">
                          <a:solidFill>
                            <a:srgbClr val="273995"/>
                          </a:solidFill>
                        </a:rPr>
                        <a:t> Executive Microsoft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i="0" baseline="0" dirty="0" smtClean="0">
                          <a:solidFill>
                            <a:srgbClr val="273995"/>
                          </a:solidFill>
                        </a:rPr>
                        <a:t>Founder of the Bill and Melinda Gates Foundation</a:t>
                      </a:r>
                    </a:p>
                    <a:p>
                      <a:endParaRPr lang="en-US" sz="1400" i="0" kern="1200" dirty="0" smtClean="0">
                        <a:solidFill>
                          <a:srgbClr val="273995"/>
                        </a:solidFill>
                        <a:effectLst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 i="0" kern="1200" dirty="0" smtClean="0">
                          <a:solidFill>
                            <a:srgbClr val="273995"/>
                          </a:solidFill>
                          <a:effectLst/>
                        </a:rPr>
                        <a:t>Total S.A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i="0" kern="1200" dirty="0" smtClean="0">
                          <a:solidFill>
                            <a:srgbClr val="273995"/>
                          </a:solidFill>
                          <a:effectLst/>
                        </a:rPr>
                        <a:t>Founded in 1924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b="0" i="0" kern="1200" dirty="0" smtClean="0">
                          <a:solidFill>
                            <a:srgbClr val="2739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2011 sales: €185</a:t>
                      </a:r>
                      <a:r>
                        <a:rPr lang="en-US" sz="1400" b="0" i="0" kern="1200" baseline="0" dirty="0" smtClean="0">
                          <a:solidFill>
                            <a:srgbClr val="2739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smtClean="0">
                          <a:solidFill>
                            <a:srgbClr val="2739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billion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b="0" i="0" kern="1200" baseline="0" dirty="0" smtClean="0">
                          <a:solidFill>
                            <a:srgbClr val="2739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2011 assets: </a:t>
                      </a:r>
                      <a:r>
                        <a:rPr lang="en-US" sz="1400" b="0" i="0" kern="1200" dirty="0" smtClean="0">
                          <a:solidFill>
                            <a:srgbClr val="2739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€164 billion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b="0" i="0" kern="1200" dirty="0" smtClean="0">
                          <a:solidFill>
                            <a:srgbClr val="2739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Major investments in Sun Power and </a:t>
                      </a:r>
                      <a:r>
                        <a:rPr lang="en-US" sz="1400" b="0" i="0" kern="1200" dirty="0" err="1" smtClean="0">
                          <a:solidFill>
                            <a:srgbClr val="2739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Amryis</a:t>
                      </a:r>
                      <a:endParaRPr lang="en-US" sz="1400" i="0" kern="1200" dirty="0" smtClean="0">
                        <a:solidFill>
                          <a:srgbClr val="273995"/>
                        </a:solidFill>
                        <a:effectLst/>
                      </a:endParaRPr>
                    </a:p>
                    <a:p>
                      <a:endParaRPr lang="en-US" sz="1400" i="0" dirty="0" smtClean="0">
                        <a:solidFill>
                          <a:srgbClr val="273995"/>
                        </a:solidFill>
                      </a:endParaRPr>
                    </a:p>
                    <a:p>
                      <a:endParaRPr lang="en-US" sz="1400" i="0" dirty="0" smtClean="0">
                        <a:solidFill>
                          <a:srgbClr val="273995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Ambri Investors</a:t>
            </a:r>
            <a:endParaRPr lang="en-US" dirty="0"/>
          </a:p>
        </p:txBody>
      </p:sp>
      <p:pic>
        <p:nvPicPr>
          <p:cNvPr id="2050" name="Picture 2" descr="http://www.ambri.com/storage/khosla-ventures.jpg?__SQUARESPACE_CACHEVERSION=13431561589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22" y="2473951"/>
            <a:ext cx="1981200" cy="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ambri.com/storage/total-logo.jpg?__SQUARESPACE_CACHEVERSION=13430761532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287" y="4727151"/>
            <a:ext cx="904875" cy="90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584791" y="1444563"/>
            <a:ext cx="7857461" cy="7848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182880" tIns="182880" rIns="182880" bIns="182880" numCol="1" rtlCol="0" anchor="ctr" anchorCtr="0" compatLnSpc="1">
            <a:prstTxWarp prst="textNoShape">
              <a:avLst/>
            </a:prstTxWarp>
            <a:spAutoFit/>
          </a:bodyPr>
          <a:lstStyle/>
          <a:p>
            <a:pPr marR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27399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May 2012 Ambri closed our $15 million series B round, led by Khosla</a:t>
            </a:r>
            <a:r>
              <a:rPr kumimoji="0" lang="en-US" sz="1500" b="0" i="0" u="none" strike="noStrike" kern="0" cap="none" spc="0" normalizeH="0" noProof="0" dirty="0" smtClean="0">
                <a:ln>
                  <a:noFill/>
                </a:ln>
                <a:solidFill>
                  <a:srgbClr val="27399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Ventures; series A investors participated fully; funding will enable deploying commercial prototypes in 2014</a:t>
            </a:r>
            <a:endParaRPr kumimoji="0" lang="en-US" sz="1500" b="0" i="0" u="none" strike="noStrike" kern="0" cap="none" spc="0" normalizeH="0" baseline="0" noProof="0" dirty="0" smtClean="0">
              <a:ln>
                <a:noFill/>
              </a:ln>
              <a:solidFill>
                <a:srgbClr val="273995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757422" y="6351517"/>
            <a:ext cx="4378122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18288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*Source:  </a:t>
            </a:r>
            <a:r>
              <a:rPr lang="en-US" i="1" dirty="0">
                <a:hlinkClick r:id="rId4"/>
              </a:rPr>
              <a:t>http://techcrunch.com/2011/10/13/khosla-ventures-1-billion-fund/</a:t>
            </a:r>
            <a:endParaRPr kumimoji="0" lang="en-US" b="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4530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Ambri Team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2724524"/>
              </p:ext>
            </p:extLst>
          </p:nvPr>
        </p:nvGraphicFramePr>
        <p:xfrm>
          <a:off x="153786" y="1971675"/>
          <a:ext cx="4970663" cy="4334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 bwMode="auto">
          <a:xfrm>
            <a:off x="249037" y="1664172"/>
            <a:ext cx="6647974" cy="2077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18288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kumimoji="0" lang="en-US" sz="1500" b="1" i="1" u="none" strike="noStrike" kern="0" cap="none" spc="0" normalizeH="0" baseline="0" noProof="0" dirty="0" smtClean="0">
                <a:ln>
                  <a:noFill/>
                </a:ln>
                <a:solidFill>
                  <a:srgbClr val="27399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Ambri Executives				</a:t>
            </a:r>
            <a:r>
              <a:rPr kumimoji="0" lang="en-US" sz="1500" b="1" i="1" u="none" strike="noStrike" kern="0" cap="none" spc="0" normalizeH="0" noProof="0" dirty="0" smtClean="0">
                <a:ln>
                  <a:noFill/>
                </a:ln>
                <a:solidFill>
                  <a:srgbClr val="27399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</a:t>
            </a:r>
            <a:r>
              <a:rPr lang="en-US" sz="1500" b="1" i="1" kern="0" dirty="0" smtClean="0">
                <a:solidFill>
                  <a:srgbClr val="273995"/>
                </a:solidFill>
              </a:rPr>
              <a:t>Staffing Levels</a:t>
            </a:r>
            <a:r>
              <a:rPr kumimoji="0" lang="en-US" sz="15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249037" y="734897"/>
            <a:ext cx="8716833" cy="422724"/>
          </a:xfrm>
          <a:prstGeom prst="rect">
            <a:avLst/>
          </a:prstGeom>
        </p:spPr>
        <p:txBody>
          <a:bodyPr/>
          <a:lstStyle>
            <a:lvl1pPr marL="9525" marR="0" indent="-9525" algn="l" defTabSz="914400" rtl="0" eaLnBrk="1" fontAlgn="base" latinLnBrk="0" hangingPunct="1">
              <a:lnSpc>
                <a:spcPts val="216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38" marR="0" indent="-579438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>
                <a:solidFill>
                  <a:schemeClr val="tx1"/>
                </a:solidFill>
                <a:latin typeface="+mn-lt"/>
              </a:defRPr>
            </a:lvl2pPr>
            <a:lvl3pPr marL="860425" marR="0" indent="-277813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 sz="1400">
                <a:solidFill>
                  <a:schemeClr val="tx1"/>
                </a:solidFill>
                <a:latin typeface="+mn-lt"/>
              </a:defRPr>
            </a:lvl3pPr>
            <a:lvl4pPr marL="1079500" marR="0" indent="-223838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 sz="1200">
                <a:solidFill>
                  <a:schemeClr val="tx1"/>
                </a:solidFill>
                <a:latin typeface="+mn-lt"/>
              </a:defRPr>
            </a:lvl4pPr>
            <a:lvl5pPr marL="1371600" marR="0" indent="-233363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200">
                <a:solidFill>
                  <a:schemeClr val="tx1"/>
                </a:solidFill>
                <a:latin typeface="+mn-lt"/>
              </a:defRPr>
            </a:lvl5pPr>
            <a:lvl6pPr marL="2405063" indent="-233363" algn="l" rtl="0" eaLnBrk="1" fontAlgn="base" hangingPunct="1">
              <a:spcBef>
                <a:spcPct val="3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862263" indent="-233363" algn="l" rtl="0" eaLnBrk="1" fontAlgn="base" hangingPunct="1">
              <a:spcBef>
                <a:spcPct val="3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319463" indent="-233363" algn="l" rtl="0" eaLnBrk="1" fontAlgn="base" hangingPunct="1">
              <a:spcBef>
                <a:spcPct val="3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776663" indent="-233363" algn="l" rtl="0" eaLnBrk="1" fontAlgn="base" hangingPunct="1">
              <a:spcBef>
                <a:spcPct val="3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dirty="0" smtClean="0">
                <a:solidFill>
                  <a:srgbClr val="273995"/>
                </a:solidFill>
              </a:rPr>
              <a:t>20 employees and growing to 32 by the end of 2012; 80% of team is focused on technology development; now hiring</a:t>
            </a:r>
            <a:endParaRPr lang="en-US" sz="1600" dirty="0">
              <a:solidFill>
                <a:srgbClr val="273995"/>
              </a:solidFill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048265263"/>
              </p:ext>
            </p:extLst>
          </p:nvPr>
        </p:nvGraphicFramePr>
        <p:xfrm>
          <a:off x="5381625" y="2066924"/>
          <a:ext cx="3276600" cy="4048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287951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345628" y="1131503"/>
            <a:ext cx="879837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273995"/>
                </a:solidFill>
              </a:rPr>
              <a:t>Battery Schematic							</a:t>
            </a:r>
          </a:p>
          <a:p>
            <a:endParaRPr lang="en-US" sz="1600" b="1" i="1" dirty="0" smtClean="0">
              <a:solidFill>
                <a:srgbClr val="273995"/>
              </a:solidFill>
            </a:endParaRPr>
          </a:p>
          <a:p>
            <a:endParaRPr lang="en-US" sz="1600" b="1" i="1" dirty="0" smtClean="0">
              <a:solidFill>
                <a:srgbClr val="273995"/>
              </a:solidFill>
            </a:endParaRPr>
          </a:p>
          <a:p>
            <a:endParaRPr lang="en-US" sz="1600" b="1" i="1" dirty="0" smtClean="0">
              <a:solidFill>
                <a:srgbClr val="273995"/>
              </a:solidFill>
            </a:endParaRPr>
          </a:p>
          <a:p>
            <a:r>
              <a:rPr lang="en-US" sz="1600" b="1" i="1" dirty="0" smtClean="0">
                <a:solidFill>
                  <a:srgbClr val="273995"/>
                </a:solidFill>
              </a:rPr>
              <a:t>		</a:t>
            </a:r>
          </a:p>
          <a:p>
            <a:endParaRPr lang="en-US" sz="1600" b="1" i="1" dirty="0" smtClean="0">
              <a:solidFill>
                <a:srgbClr val="273995"/>
              </a:solidFill>
            </a:endParaRPr>
          </a:p>
          <a:p>
            <a:endParaRPr lang="en-US" sz="1600" b="1" i="1" dirty="0" smtClean="0">
              <a:solidFill>
                <a:srgbClr val="273995"/>
              </a:solidFill>
            </a:endParaRPr>
          </a:p>
          <a:p>
            <a:endParaRPr lang="en-US" sz="1600" b="1" i="1" dirty="0" smtClean="0">
              <a:solidFill>
                <a:srgbClr val="273995"/>
              </a:solidFill>
            </a:endParaRPr>
          </a:p>
          <a:p>
            <a:endParaRPr lang="en-US" sz="1600" b="1" i="1" dirty="0" smtClean="0">
              <a:solidFill>
                <a:srgbClr val="273995"/>
              </a:solidFill>
            </a:endParaRPr>
          </a:p>
          <a:p>
            <a:endParaRPr lang="en-US" sz="1600" b="1" i="1" dirty="0" smtClean="0">
              <a:solidFill>
                <a:srgbClr val="273995"/>
              </a:solidFill>
            </a:endParaRPr>
          </a:p>
          <a:p>
            <a:endParaRPr lang="en-US" sz="1600" b="1" i="1" dirty="0" smtClean="0">
              <a:solidFill>
                <a:srgbClr val="273995"/>
              </a:solidFill>
            </a:endParaRPr>
          </a:p>
          <a:p>
            <a:endParaRPr lang="en-US" sz="1600" b="1" i="1" dirty="0" smtClean="0">
              <a:solidFill>
                <a:srgbClr val="273995"/>
              </a:solidFill>
            </a:endParaRPr>
          </a:p>
          <a:p>
            <a:r>
              <a:rPr lang="en-US" sz="1600" b="1" i="1" dirty="0">
                <a:solidFill>
                  <a:srgbClr val="273995"/>
                </a:solidFill>
              </a:rPr>
              <a:t>Technology scale-up			</a:t>
            </a:r>
            <a:r>
              <a:rPr lang="en-US" sz="1600" b="1" i="1" dirty="0" smtClean="0">
                <a:solidFill>
                  <a:srgbClr val="273995"/>
                </a:solidFill>
              </a:rPr>
              <a:t>Characteristics 			</a:t>
            </a:r>
            <a:endParaRPr lang="en-US" sz="1600" b="1" i="1" dirty="0">
              <a:solidFill>
                <a:srgbClr val="27399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Liquid Metal Battery Concept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018789" y="4507412"/>
            <a:ext cx="317182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300" dirty="0" smtClean="0">
                <a:solidFill>
                  <a:srgbClr val="273995"/>
                </a:solidFill>
              </a:rPr>
              <a:t>Three liquid layers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300" dirty="0" smtClean="0">
                <a:solidFill>
                  <a:srgbClr val="273995"/>
                </a:solidFill>
              </a:rPr>
              <a:t>Self-separating (like oil and water)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300" dirty="0" smtClean="0">
                <a:solidFill>
                  <a:srgbClr val="273995"/>
                </a:solidFill>
              </a:rPr>
              <a:t>High temperature operation</a:t>
            </a:r>
          </a:p>
        </p:txBody>
      </p:sp>
      <p:grpSp>
        <p:nvGrpSpPr>
          <p:cNvPr id="9" name="Group 34"/>
          <p:cNvGrpSpPr/>
          <p:nvPr/>
        </p:nvGrpSpPr>
        <p:grpSpPr>
          <a:xfrm>
            <a:off x="1185600" y="4436309"/>
            <a:ext cx="3368570" cy="1979796"/>
            <a:chOff x="4645154" y="3651314"/>
            <a:chExt cx="4456216" cy="2587783"/>
          </a:xfrm>
        </p:grpSpPr>
        <p:pic>
          <p:nvPicPr>
            <p:cNvPr id="30" name="Picture 2" descr="U:\BOD\20120126 BOD #5\pics for technical update\DSC_0262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45154" y="3651314"/>
              <a:ext cx="4456216" cy="2480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4847351" y="5856918"/>
              <a:ext cx="4140511" cy="38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dirty="0" smtClean="0">
                  <a:solidFill>
                    <a:schemeClr val="tx1">
                      <a:lumMod val="50000"/>
                    </a:schemeClr>
                  </a:solidFill>
                </a:rPr>
                <a:t>1 Ah        60 Ah 	      1000 Ah</a:t>
              </a:r>
              <a:endParaRPr lang="en-US" sz="1300" b="1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600" y="1564312"/>
            <a:ext cx="6476086" cy="2345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242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Cells to Systems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8"/>
          <a:stretch/>
        </p:blipFill>
        <p:spPr bwMode="auto">
          <a:xfrm>
            <a:off x="130909" y="869319"/>
            <a:ext cx="877252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ells_to_Modules_We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62446" y="3585830"/>
            <a:ext cx="3760381" cy="282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6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1" t="11464" r="1500" b="1639"/>
          <a:stretch/>
        </p:blipFill>
        <p:spPr bwMode="auto">
          <a:xfrm>
            <a:off x="821561" y="2476587"/>
            <a:ext cx="3474123" cy="2840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11352" r="1554" b="1713"/>
          <a:stretch/>
        </p:blipFill>
        <p:spPr bwMode="auto">
          <a:xfrm>
            <a:off x="5004350" y="2599765"/>
            <a:ext cx="3922560" cy="269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Technology Progress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 bwMode="auto">
          <a:xfrm>
            <a:off x="100668" y="814829"/>
            <a:ext cx="8675197" cy="6647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18288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>
                <a:solidFill>
                  <a:srgbClr val="273995"/>
                </a:solidFill>
                <a:cs typeface="Arial" pitchFamily="34" charset="0"/>
              </a:rPr>
              <a:t>The </a:t>
            </a:r>
            <a:r>
              <a:rPr lang="en-US" sz="1600" dirty="0" err="1" smtClean="0">
                <a:solidFill>
                  <a:srgbClr val="273995"/>
                </a:solidFill>
                <a:cs typeface="Arial" pitchFamily="34" charset="0"/>
              </a:rPr>
              <a:t>Ambri</a:t>
            </a:r>
            <a:r>
              <a:rPr lang="en-US" sz="1600" dirty="0" smtClean="0">
                <a:solidFill>
                  <a:srgbClr val="273995"/>
                </a:solidFill>
                <a:cs typeface="Arial" pitchFamily="34" charset="0"/>
              </a:rPr>
              <a:t> team cycled dozens of cells, demonstrating cost reductions and efficiency improvements.</a:t>
            </a:r>
          </a:p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273995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417739" y="1887523"/>
            <a:ext cx="7357145" cy="440490"/>
            <a:chOff x="1442906" y="1853967"/>
            <a:chExt cx="7357145" cy="440490"/>
          </a:xfrm>
        </p:grpSpPr>
        <p:sp>
          <p:nvSpPr>
            <p:cNvPr id="14" name="TextBox 13"/>
            <p:cNvSpPr txBox="1"/>
            <p:nvPr/>
          </p:nvSpPr>
          <p:spPr bwMode="auto">
            <a:xfrm>
              <a:off x="1442906" y="1853967"/>
              <a:ext cx="7357145" cy="20774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vert="horz" wrap="square" lIns="18288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273995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Bulk</a:t>
              </a:r>
              <a:r>
                <a:rPr kumimoji="0" lang="en-US" sz="1500" b="1" i="0" u="none" strike="noStrike" kern="0" cap="none" spc="0" normalizeH="0" noProof="0" dirty="0" smtClean="0">
                  <a:ln>
                    <a:noFill/>
                  </a:ln>
                  <a:solidFill>
                    <a:srgbClr val="273995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Cost ($/kWh)	</a:t>
              </a:r>
              <a:r>
                <a:rPr kumimoji="0" lang="en-US" sz="1500" b="0" i="0" u="none" strike="noStrike" kern="0" cap="none" spc="0" normalizeH="0" noProof="0" dirty="0" smtClean="0">
                  <a:ln>
                    <a:noFill/>
                  </a:ln>
                  <a:solidFill>
                    <a:srgbClr val="273995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			        </a:t>
              </a:r>
              <a:r>
                <a:rPr kumimoji="0" lang="en-US" sz="1500" b="1" i="0" u="none" strike="noStrike" kern="0" cap="none" spc="0" normalizeH="0" noProof="0" dirty="0" smtClean="0">
                  <a:ln>
                    <a:noFill/>
                  </a:ln>
                  <a:solidFill>
                    <a:srgbClr val="273995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Efficiency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621367" y="2063625"/>
              <a:ext cx="1723549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i="1" kern="0" dirty="0" smtClean="0">
                  <a:solidFill>
                    <a:srgbClr val="273995"/>
                  </a:solidFill>
                </a:rPr>
                <a:t>(Metal Electrodes and Salt)</a:t>
              </a:r>
            </a:p>
          </p:txBody>
        </p:sp>
      </p:grpSp>
      <p:sp>
        <p:nvSpPr>
          <p:cNvPr id="3" name="TextBox 2"/>
          <p:cNvSpPr txBox="1"/>
          <p:nvPr/>
        </p:nvSpPr>
        <p:spPr bwMode="auto">
          <a:xfrm rot="16200000">
            <a:off x="257359" y="3676750"/>
            <a:ext cx="750526" cy="2077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18288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27399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$/kWh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5925500" y="3041661"/>
            <a:ext cx="2080261" cy="855305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 bwMode="auto">
          <a:xfrm rot="16200000">
            <a:off x="3901416" y="3601609"/>
            <a:ext cx="1851789" cy="2077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18288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27399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Cell Efficiency</a:t>
            </a:r>
            <a:r>
              <a:rPr kumimoji="0" lang="en-US" sz="1500" b="1" i="0" u="none" strike="noStrike" kern="0" cap="none" spc="0" normalizeH="0" noProof="0" dirty="0" smtClean="0">
                <a:ln>
                  <a:noFill/>
                </a:ln>
                <a:solidFill>
                  <a:srgbClr val="27399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(%)</a:t>
            </a:r>
            <a:endParaRPr kumimoji="0" lang="en-US" sz="1500" b="1" i="0" u="none" strike="noStrike" kern="0" cap="none" spc="0" normalizeH="0" baseline="0" noProof="0" dirty="0" smtClean="0">
              <a:ln>
                <a:noFill/>
              </a:ln>
              <a:solidFill>
                <a:srgbClr val="273995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417739" y="3775441"/>
            <a:ext cx="2378084" cy="717661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40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mbri PPT Template">
  <a:themeElements>
    <a:clrScheme name="Default Design 1">
      <a:dk1>
        <a:srgbClr val="00417B"/>
      </a:dk1>
      <a:lt1>
        <a:srgbClr val="FFFFFF"/>
      </a:lt1>
      <a:dk2>
        <a:srgbClr val="336695"/>
      </a:dk2>
      <a:lt2>
        <a:srgbClr val="000000"/>
      </a:lt2>
      <a:accent1>
        <a:srgbClr val="668CB0"/>
      </a:accent1>
      <a:accent2>
        <a:srgbClr val="99B1C9"/>
      </a:accent2>
      <a:accent3>
        <a:srgbClr val="FFFFFF"/>
      </a:accent3>
      <a:accent4>
        <a:srgbClr val="003668"/>
      </a:accent4>
      <a:accent5>
        <a:srgbClr val="B8C5D4"/>
      </a:accent5>
      <a:accent6>
        <a:srgbClr val="8AA0B6"/>
      </a:accent6>
      <a:hlink>
        <a:srgbClr val="ED1C24"/>
      </a:hlink>
      <a:folHlink>
        <a:srgbClr val="62BB4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 algn="ctr">
          <a:noFill/>
          <a:miter lim="800000"/>
          <a:headEnd/>
          <a:tailEnd/>
        </a:ln>
      </a:spPr>
      <a:bodyPr vert="horz" wrap="square" lIns="18288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500" b="0" i="0" u="none" strike="noStrike" kern="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>
    <a:extraClrScheme>
      <a:clrScheme name="Default Design 1">
        <a:dk1>
          <a:srgbClr val="00417B"/>
        </a:dk1>
        <a:lt1>
          <a:srgbClr val="FFFFFF"/>
        </a:lt1>
        <a:dk2>
          <a:srgbClr val="336695"/>
        </a:dk2>
        <a:lt2>
          <a:srgbClr val="000000"/>
        </a:lt2>
        <a:accent1>
          <a:srgbClr val="668CB0"/>
        </a:accent1>
        <a:accent2>
          <a:srgbClr val="99B1C9"/>
        </a:accent2>
        <a:accent3>
          <a:srgbClr val="FFFFFF"/>
        </a:accent3>
        <a:accent4>
          <a:srgbClr val="003668"/>
        </a:accent4>
        <a:accent5>
          <a:srgbClr val="B8C5D4"/>
        </a:accent5>
        <a:accent6>
          <a:srgbClr val="8AA0B6"/>
        </a:accent6>
        <a:hlink>
          <a:srgbClr val="ED1C24"/>
        </a:hlink>
        <a:folHlink>
          <a:srgbClr val="62BB4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282CCFDE47494D99663ABDDBFEB133" ma:contentTypeVersion="0" ma:contentTypeDescription="Create a new document." ma:contentTypeScope="" ma:versionID="bf06cf68ff67406e16d0ede4c05173b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3FBE0064-B302-42E7-89F0-08A566CA7D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28967668-73E4-48C0-ABCB-5A59DD0C38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B75DB39-5F35-4E8A-892C-B586A2A999EC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Ambri PPT Template</Template>
  <TotalTime>458</TotalTime>
  <Words>1367</Words>
  <Application>Microsoft Office PowerPoint</Application>
  <PresentationFormat>On-screen Show (4:3)</PresentationFormat>
  <Paragraphs>313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Ambri PPT Template</vt:lpstr>
      <vt:lpstr>Storing Electricity  for  Our Future</vt:lpstr>
      <vt:lpstr>Electricity Storage is a Transformational Opportunity</vt:lpstr>
      <vt:lpstr>Ambri Overview</vt:lpstr>
      <vt:lpstr>Ambri Origins</vt:lpstr>
      <vt:lpstr>Ambri Investors</vt:lpstr>
      <vt:lpstr>Ambri Team</vt:lpstr>
      <vt:lpstr>The Liquid Metal Battery Concept</vt:lpstr>
      <vt:lpstr>From Cells to Systems</vt:lpstr>
      <vt:lpstr>Technology Progress</vt:lpstr>
      <vt:lpstr>Ambri Laboratory</vt:lpstr>
      <vt:lpstr>Ambri’s Seven Distinguishing Features</vt:lpstr>
      <vt:lpstr>Ambri Unit Costs Will Decrease</vt:lpstr>
      <vt:lpstr>The Opportunity is Large, Many Potential Customers</vt:lpstr>
      <vt:lpstr>Intermittent Resources Create Opportunity for Storage</vt:lpstr>
      <vt:lpstr>Congestion Creates Opportunity for Storage</vt:lpstr>
      <vt:lpstr>Energy Arbitrage Opportunities Wholesale Markets</vt:lpstr>
      <vt:lpstr>Ambri potential to transform electric industry by</vt:lpstr>
      <vt:lpstr>Ambri 3-year plan</vt:lpstr>
      <vt:lpstr>Thank you for your interest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Storing Electricity for Our Future</dc:title>
  <dc:creator>mikek</dc:creator>
  <cp:lastModifiedBy>kbrief</cp:lastModifiedBy>
  <cp:revision>80</cp:revision>
  <cp:lastPrinted>2012-04-06T18:04:50Z</cp:lastPrinted>
  <dcterms:created xsi:type="dcterms:W3CDTF">2012-08-17T20:45:12Z</dcterms:created>
  <dcterms:modified xsi:type="dcterms:W3CDTF">2012-10-25T15:03:38Z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0x01010043282CCFDE47494D99663ABDDBFEB133</vt:lpwstr>
  </property>
</Properties>
</file>