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9" r:id="rId3"/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llerta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lerta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ProximaNova-boldItalic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ProximaNova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9e04c0893_0_135:notes"/>
          <p:cNvSpPr/>
          <p:nvPr>
            <p:ph idx="2" type="sldImg"/>
          </p:nvPr>
        </p:nvSpPr>
        <p:spPr>
          <a:xfrm>
            <a:off x="418195" y="680357"/>
            <a:ext cx="5965200" cy="34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49e04c0893_0_13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50" spcFirstLastPara="1" rIns="91050" wrap="square" tIns="45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49e04c0893_0_135:notes"/>
          <p:cNvSpPr txBox="1"/>
          <p:nvPr>
            <p:ph idx="12" type="sldNum"/>
          </p:nvPr>
        </p:nvSpPr>
        <p:spPr>
          <a:xfrm>
            <a:off x="3853246" y="8633023"/>
            <a:ext cx="2949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4350" lIns="88700" spcFirstLastPara="1" rIns="88700" wrap="square" tIns="443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9e04c0893_0_157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49e04c0893_0_157:notes"/>
          <p:cNvSpPr/>
          <p:nvPr>
            <p:ph idx="2" type="sldImg"/>
          </p:nvPr>
        </p:nvSpPr>
        <p:spPr>
          <a:xfrm>
            <a:off x="428625" y="684893"/>
            <a:ext cx="60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9e04c0893_0_619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49e04c0893_0_619:notes"/>
          <p:cNvSpPr/>
          <p:nvPr>
            <p:ph idx="2" type="sldImg"/>
          </p:nvPr>
        </p:nvSpPr>
        <p:spPr>
          <a:xfrm>
            <a:off x="428625" y="684893"/>
            <a:ext cx="60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49e04c0893_0_685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49e04c0893_0_685:notes"/>
          <p:cNvSpPr txBox="1"/>
          <p:nvPr>
            <p:ph idx="12" type="sldNum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50" spcFirstLastPara="1" rIns="91050" wrap="square" tIns="45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49e04c0893_0_685:notes"/>
          <p:cNvSpPr/>
          <p:nvPr>
            <p:ph idx="2" type="sldImg"/>
          </p:nvPr>
        </p:nvSpPr>
        <p:spPr>
          <a:xfrm>
            <a:off x="428625" y="684893"/>
            <a:ext cx="60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9e04c0893_0_744:notes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75" lIns="86175" spcFirstLastPara="1" rIns="86175" wrap="square" tIns="86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49e04c0893_0_744:notes"/>
          <p:cNvSpPr txBox="1"/>
          <p:nvPr>
            <p:ph idx="12" type="sldNum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50" spcFirstLastPara="1" rIns="91050" wrap="square" tIns="45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49e04c0893_0_744:notes"/>
          <p:cNvSpPr/>
          <p:nvPr>
            <p:ph idx="2" type="sldImg"/>
          </p:nvPr>
        </p:nvSpPr>
        <p:spPr>
          <a:xfrm>
            <a:off x="428625" y="684893"/>
            <a:ext cx="60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9e04c0893_0_805:notes"/>
          <p:cNvSpPr/>
          <p:nvPr>
            <p:ph idx="2" type="sldImg"/>
          </p:nvPr>
        </p:nvSpPr>
        <p:spPr>
          <a:xfrm>
            <a:off x="699895" y="1143000"/>
            <a:ext cx="5458200" cy="308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g49e04c0893_0_8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49e04c0893_0_805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49e04c0893_0_880:notes"/>
          <p:cNvSpPr/>
          <p:nvPr>
            <p:ph idx="2" type="sldImg"/>
          </p:nvPr>
        </p:nvSpPr>
        <p:spPr>
          <a:xfrm>
            <a:off x="699895" y="1143000"/>
            <a:ext cx="5458200" cy="308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g49e04c0893_0_8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0975" spcFirstLastPara="1" rIns="90975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49e04c0893_0_880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475" lIns="90975" spcFirstLastPara="1" rIns="90975" wrap="square" tIns="45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49e04c0893_0_9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g49e04c0893_0_9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94121" y="792957"/>
            <a:ext cx="835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 Orange">
  <p:cSld name="2_Title Slide Orang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359807" y="3852516"/>
            <a:ext cx="25686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Presented by: Nikki Goetz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2016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7"/>
          <p:cNvSpPr/>
          <p:nvPr>
            <p:ph idx="2" type="chart"/>
          </p:nvPr>
        </p:nvSpPr>
        <p:spPr>
          <a:xfrm>
            <a:off x="366713" y="1283494"/>
            <a:ext cx="84105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366713" y="1076325"/>
            <a:ext cx="8410500" cy="3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66853" y="1212216"/>
            <a:ext cx="39846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4F4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4F48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780932" y="1212217"/>
            <a:ext cx="39963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4F4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4F48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66853" y="1946510"/>
            <a:ext cx="24717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4F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4F48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6305321" y="1946510"/>
            <a:ext cx="24717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4F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4F48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3" type="body"/>
          </p:nvPr>
        </p:nvSpPr>
        <p:spPr>
          <a:xfrm>
            <a:off x="3342252" y="1946510"/>
            <a:ext cx="24717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94F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4F48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rgbClr val="594F4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4F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0"/>
          <p:cNvSpPr/>
          <p:nvPr/>
        </p:nvSpPr>
        <p:spPr>
          <a:xfrm>
            <a:off x="366853" y="1302259"/>
            <a:ext cx="2471700" cy="49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/>
          <p:nvPr/>
        </p:nvSpPr>
        <p:spPr>
          <a:xfrm>
            <a:off x="3342252" y="1302392"/>
            <a:ext cx="2471700" cy="49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6305321" y="1302259"/>
            <a:ext cx="2471700" cy="49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0"/>
          <p:cNvSpPr txBox="1"/>
          <p:nvPr>
            <p:ph idx="4" type="body"/>
          </p:nvPr>
        </p:nvSpPr>
        <p:spPr>
          <a:xfrm>
            <a:off x="366713" y="1301354"/>
            <a:ext cx="24717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5" type="body"/>
          </p:nvPr>
        </p:nvSpPr>
        <p:spPr>
          <a:xfrm>
            <a:off x="3341688" y="1301354"/>
            <a:ext cx="24717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6" type="body"/>
          </p:nvPr>
        </p:nvSpPr>
        <p:spPr>
          <a:xfrm>
            <a:off x="6305550" y="1301354"/>
            <a:ext cx="24717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1"/>
          <p:cNvSpPr/>
          <p:nvPr>
            <p:ph idx="2" type="chart"/>
          </p:nvPr>
        </p:nvSpPr>
        <p:spPr>
          <a:xfrm>
            <a:off x="366713" y="1244204"/>
            <a:ext cx="57189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6491288" y="1244204"/>
            <a:ext cx="2286000" cy="3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504825" y="1218010"/>
            <a:ext cx="3846600" cy="3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4892985" y="1218010"/>
            <a:ext cx="3884400" cy="3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_Photo">
  <p:cSld name="Background_Phot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with Stripe">
  <p:cSld name="Standard with Strip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426350" y="795044"/>
            <a:ext cx="83130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7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467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9147" y="4801652"/>
            <a:ext cx="813835" cy="1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/>
        </p:nvSpPr>
        <p:spPr>
          <a:xfrm>
            <a:off x="6681998" y="475543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83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83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25"/>
          <p:cNvGrpSpPr/>
          <p:nvPr/>
        </p:nvGrpSpPr>
        <p:grpSpPr>
          <a:xfrm>
            <a:off x="28" y="287107"/>
            <a:ext cx="428875" cy="327583"/>
            <a:chOff x="67" y="4161791"/>
            <a:chExt cx="936000" cy="436777"/>
          </a:xfrm>
        </p:grpSpPr>
        <p:sp>
          <p:nvSpPr>
            <p:cNvPr id="115" name="Google Shape;115;p25"/>
            <p:cNvSpPr/>
            <p:nvPr/>
          </p:nvSpPr>
          <p:spPr>
            <a:xfrm rot="5400000">
              <a:off x="412267" y="3749591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A8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 rot="5400000">
              <a:off x="412267" y="3910957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CD4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 rot="5400000">
              <a:off x="412267" y="4074768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5C2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5"/>
          <p:cNvSpPr txBox="1"/>
          <p:nvPr>
            <p:ph type="title"/>
          </p:nvPr>
        </p:nvSpPr>
        <p:spPr>
          <a:xfrm>
            <a:off x="426350" y="293176"/>
            <a:ext cx="831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DE6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with Stripe">
  <p:cSld name="1_Standard with Strip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426350" y="795044"/>
            <a:ext cx="83130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7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467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9147" y="4801652"/>
            <a:ext cx="813835" cy="1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6"/>
          <p:cNvSpPr txBox="1"/>
          <p:nvPr/>
        </p:nvSpPr>
        <p:spPr>
          <a:xfrm>
            <a:off x="6681998" y="475543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37F7F"/>
              </a:buClr>
              <a:buSzPts val="1000"/>
              <a:buFont typeface="Arial"/>
              <a:buNone/>
            </a:pPr>
            <a:fld id="{00000000-1234-1234-1234-123412341234}" type="slidenum">
              <a:rPr lang="en" sz="1000">
                <a:solidFill>
                  <a:srgbClr val="83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83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6"/>
          <p:cNvGrpSpPr/>
          <p:nvPr/>
        </p:nvGrpSpPr>
        <p:grpSpPr>
          <a:xfrm>
            <a:off x="28" y="287107"/>
            <a:ext cx="428875" cy="327583"/>
            <a:chOff x="67" y="4161791"/>
            <a:chExt cx="936000" cy="436777"/>
          </a:xfrm>
        </p:grpSpPr>
        <p:sp>
          <p:nvSpPr>
            <p:cNvPr id="124" name="Google Shape;124;p26"/>
            <p:cNvSpPr/>
            <p:nvPr/>
          </p:nvSpPr>
          <p:spPr>
            <a:xfrm rot="5400000">
              <a:off x="412267" y="3749591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A8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 rot="5400000">
              <a:off x="412267" y="3910957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CD4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 rot="5400000">
              <a:off x="412267" y="4074768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5C2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6"/>
          <p:cNvSpPr txBox="1"/>
          <p:nvPr>
            <p:ph type="title"/>
          </p:nvPr>
        </p:nvSpPr>
        <p:spPr>
          <a:xfrm>
            <a:off x="426350" y="293176"/>
            <a:ext cx="831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DE6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1400"/>
              <a:buFont typeface="Arial"/>
              <a:buNone/>
              <a:defRPr b="0" i="0" sz="36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ndard without Stripe">
  <p:cSld name="Standard without Strip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426350" y="795044"/>
            <a:ext cx="83130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7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467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9147" y="4801652"/>
            <a:ext cx="813835" cy="1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6681998" y="475543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83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83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>
            <p:ph type="title"/>
          </p:nvPr>
        </p:nvSpPr>
        <p:spPr>
          <a:xfrm>
            <a:off x="426350" y="293176"/>
            <a:ext cx="831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DE6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Diagonal Stripe">
  <p:cSld name="Large Diagonal Strip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26350" y="795044"/>
            <a:ext cx="83130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467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467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164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454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57545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type="title"/>
          </p:nvPr>
        </p:nvSpPr>
        <p:spPr>
          <a:xfrm>
            <a:off x="426350" y="293176"/>
            <a:ext cx="83130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DE6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29"/>
          <p:cNvSpPr/>
          <p:nvPr/>
        </p:nvSpPr>
        <p:spPr>
          <a:xfrm rot="-2210249">
            <a:off x="1746575" y="2306909"/>
            <a:ext cx="8737072" cy="1149845"/>
          </a:xfrm>
          <a:custGeom>
            <a:rect b="b" l="l" r="r" t="t"/>
            <a:pathLst>
              <a:path extrusionOk="0" h="1300729" w="9883564">
                <a:moveTo>
                  <a:pt x="0" y="0"/>
                </a:moveTo>
                <a:lnTo>
                  <a:pt x="9883564" y="5932"/>
                </a:lnTo>
                <a:lnTo>
                  <a:pt x="8590406" y="1294798"/>
                </a:lnTo>
                <a:lnTo>
                  <a:pt x="1305021" y="1300729"/>
                </a:lnTo>
                <a:lnTo>
                  <a:pt x="0" y="0"/>
                </a:lnTo>
                <a:close/>
              </a:path>
            </a:pathLst>
          </a:custGeom>
          <a:solidFill>
            <a:srgbClr val="FAA8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/>
          <p:nvPr/>
        </p:nvSpPr>
        <p:spPr>
          <a:xfrm rot="-2210249">
            <a:off x="4319174" y="3152535"/>
            <a:ext cx="5879194" cy="1155089"/>
          </a:xfrm>
          <a:custGeom>
            <a:rect b="b" l="l" r="r" t="t"/>
            <a:pathLst>
              <a:path extrusionOk="0" h="1306661" w="6650671">
                <a:moveTo>
                  <a:pt x="0" y="1"/>
                </a:moveTo>
                <a:lnTo>
                  <a:pt x="6650671" y="0"/>
                </a:lnTo>
                <a:lnTo>
                  <a:pt x="5363446" y="1306661"/>
                </a:lnTo>
                <a:lnTo>
                  <a:pt x="1275362" y="1306661"/>
                </a:lnTo>
                <a:lnTo>
                  <a:pt x="0" y="1"/>
                </a:lnTo>
                <a:close/>
              </a:path>
            </a:pathLst>
          </a:custGeom>
          <a:solidFill>
            <a:srgbClr val="FCD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/>
          <p:nvPr/>
        </p:nvSpPr>
        <p:spPr>
          <a:xfrm rot="-2210249">
            <a:off x="6881823" y="3999748"/>
            <a:ext cx="3037039" cy="1160332"/>
          </a:xfrm>
          <a:custGeom>
            <a:rect b="b" l="l" r="r" t="t"/>
            <a:pathLst>
              <a:path extrusionOk="0" h="1312592" w="3435564">
                <a:moveTo>
                  <a:pt x="0" y="1"/>
                </a:moveTo>
                <a:lnTo>
                  <a:pt x="3435564" y="0"/>
                </a:lnTo>
                <a:lnTo>
                  <a:pt x="2136474" y="1306661"/>
                </a:lnTo>
                <a:lnTo>
                  <a:pt x="1305023" y="1312592"/>
                </a:lnTo>
                <a:lnTo>
                  <a:pt x="0" y="1"/>
                </a:lnTo>
                <a:close/>
              </a:path>
            </a:pathLst>
          </a:custGeom>
          <a:solidFill>
            <a:srgbClr val="75C2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6681998" y="475543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icture1.png"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51089" y="4787484"/>
            <a:ext cx="825386" cy="22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3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_Blue">
  <p:cSld name="Background_Blu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gradFill>
            <a:gsLst>
              <a:gs pos="0">
                <a:srgbClr val="096C8E"/>
              </a:gs>
              <a:gs pos="50000">
                <a:srgbClr val="0D9CCE">
                  <a:alpha val="72941"/>
                </a:srgbClr>
              </a:gs>
              <a:gs pos="100000">
                <a:srgbClr val="10BBF8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/>
        </p:nvSpPr>
        <p:spPr>
          <a:xfrm>
            <a:off x="6681998" y="475543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83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83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idx="12" type="sldNum"/>
          </p:nvPr>
        </p:nvSpPr>
        <p:spPr>
          <a:xfrm>
            <a:off x="6643546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66853" y="1163906"/>
            <a:ext cx="8410200" cy="3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84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4748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/>
          <p:nvPr/>
        </p:nvSpPr>
        <p:spPr>
          <a:xfrm flipH="1" rot="10800000">
            <a:off x="0" y="89"/>
            <a:ext cx="9144000" cy="34200"/>
          </a:xfrm>
          <a:prstGeom prst="rect">
            <a:avLst/>
          </a:prstGeom>
          <a:solidFill>
            <a:srgbClr val="2394D8"/>
          </a:solidFill>
          <a:ln cap="flat" cmpd="sng" w="9525">
            <a:solidFill>
              <a:srgbClr val="2394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run_stacked_blue.eps" id="58" name="Google Shape;58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47265" y="381572"/>
            <a:ext cx="472410" cy="4255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 flipH="1" rot="10800000">
            <a:off x="0" y="5109300"/>
            <a:ext cx="9144000" cy="34200"/>
          </a:xfrm>
          <a:prstGeom prst="rect">
            <a:avLst/>
          </a:prstGeom>
          <a:solidFill>
            <a:srgbClr val="2394D8"/>
          </a:solidFill>
          <a:ln cap="flat" cmpd="sng" w="9525">
            <a:solidFill>
              <a:srgbClr val="2394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A5A3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1-widescreen_PaintedLadies copy.png" id="161" name="Google Shape;161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2700"/>
            <a:ext cx="9144000" cy="51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4"/>
          <p:cNvSpPr txBox="1"/>
          <p:nvPr/>
        </p:nvSpPr>
        <p:spPr>
          <a:xfrm>
            <a:off x="352796" y="4723067"/>
            <a:ext cx="866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 neighborhood of Sunrun customer homes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4"/>
          <p:cNvSpPr/>
          <p:nvPr/>
        </p:nvSpPr>
        <p:spPr>
          <a:xfrm flipH="1" rot="10800000">
            <a:off x="0" y="5113213"/>
            <a:ext cx="9144000" cy="34200"/>
          </a:xfrm>
          <a:prstGeom prst="rect">
            <a:avLst/>
          </a:prstGeom>
          <a:solidFill>
            <a:srgbClr val="249BDD"/>
          </a:solidFill>
          <a:ln cap="flat" cmpd="sng" w="9525">
            <a:solidFill>
              <a:srgbClr val="249BDD"/>
            </a:solidFill>
            <a:prstDash val="solid"/>
            <a:round/>
            <a:headEnd len="sm" w="sm" type="none"/>
            <a:tailEnd len="sm" w="sm" type="none"/>
          </a:ln>
          <a:effectLst>
            <a:outerShdw blurRad="39999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4"/>
          <p:cNvSpPr txBox="1"/>
          <p:nvPr>
            <p:ph idx="12" type="sldNum"/>
          </p:nvPr>
        </p:nvSpPr>
        <p:spPr>
          <a:xfrm>
            <a:off x="6643546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topMySunrun.png" id="172" name="Google Shape;17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9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 txBox="1"/>
          <p:nvPr/>
        </p:nvSpPr>
        <p:spPr>
          <a:xfrm>
            <a:off x="381000" y="1314450"/>
            <a:ext cx="830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a planet run by the sun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run_horizontal_white-01.png" id="174" name="Google Shape;17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228600"/>
            <a:ext cx="3943349" cy="10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6"/>
          <p:cNvSpPr/>
          <p:nvPr/>
        </p:nvSpPr>
        <p:spPr>
          <a:xfrm flipH="1">
            <a:off x="75" y="4709194"/>
            <a:ext cx="9144000" cy="434100"/>
          </a:xfrm>
          <a:prstGeom prst="rect">
            <a:avLst/>
          </a:prstGeom>
          <a:solidFill>
            <a:srgbClr val="2394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" sz="2000">
                <a:solidFill>
                  <a:schemeClr val="lt1"/>
                </a:solidFill>
              </a:rPr>
              <a:t>New England Roundtable Solar and Storage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" name="Google Shape;177;p36"/>
          <p:cNvGrpSpPr/>
          <p:nvPr/>
        </p:nvGrpSpPr>
        <p:grpSpPr>
          <a:xfrm>
            <a:off x="367" y="4762531"/>
            <a:ext cx="936000" cy="327583"/>
            <a:chOff x="67" y="4161791"/>
            <a:chExt cx="936000" cy="436777"/>
          </a:xfrm>
        </p:grpSpPr>
        <p:sp>
          <p:nvSpPr>
            <p:cNvPr id="178" name="Google Shape;178;p36"/>
            <p:cNvSpPr/>
            <p:nvPr/>
          </p:nvSpPr>
          <p:spPr>
            <a:xfrm rot="5400000">
              <a:off x="412267" y="3749591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A8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6"/>
            <p:cNvSpPr/>
            <p:nvPr/>
          </p:nvSpPr>
          <p:spPr>
            <a:xfrm rot="5400000">
              <a:off x="412267" y="3910957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CD4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6"/>
            <p:cNvSpPr/>
            <p:nvPr/>
          </p:nvSpPr>
          <p:spPr>
            <a:xfrm rot="5400000">
              <a:off x="412267" y="4074768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5C2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36"/>
          <p:cNvGrpSpPr/>
          <p:nvPr/>
        </p:nvGrpSpPr>
        <p:grpSpPr>
          <a:xfrm rot="10800000">
            <a:off x="6524691" y="4762533"/>
            <a:ext cx="2628662" cy="327583"/>
            <a:chOff x="67" y="4161791"/>
            <a:chExt cx="936000" cy="436777"/>
          </a:xfrm>
        </p:grpSpPr>
        <p:sp>
          <p:nvSpPr>
            <p:cNvPr id="182" name="Google Shape;182;p36"/>
            <p:cNvSpPr/>
            <p:nvPr/>
          </p:nvSpPr>
          <p:spPr>
            <a:xfrm rot="5400000">
              <a:off x="412267" y="3749591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5C26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6"/>
            <p:cNvSpPr/>
            <p:nvPr/>
          </p:nvSpPr>
          <p:spPr>
            <a:xfrm rot="5400000">
              <a:off x="412267" y="3910957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CD4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6"/>
            <p:cNvSpPr/>
            <p:nvPr/>
          </p:nvSpPr>
          <p:spPr>
            <a:xfrm rot="5400000">
              <a:off x="412267" y="4074768"/>
              <a:ext cx="111600" cy="9360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AA8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title"/>
          </p:nvPr>
        </p:nvSpPr>
        <p:spPr>
          <a:xfrm>
            <a:off x="366853" y="302187"/>
            <a:ext cx="72279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</a:pPr>
            <a:r>
              <a:rPr b="0" i="0" lang="en" sz="24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Sunrun Overview </a:t>
            </a:r>
            <a:endParaRPr b="0" i="0" sz="24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>
            <a:off x="340909" y="1124825"/>
            <a:ext cx="48627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6A60"/>
              </a:buClr>
              <a:buSzPts val="1100"/>
              <a:buFont typeface="Noto Sans Symbols"/>
              <a:buChar char="▪"/>
            </a:pPr>
            <a:r>
              <a:rPr b="0" i="0" lang="en" sz="11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Formed in 2007 and headquartered in San Francisco, CA, Sunrun pioneered the residential solar service product</a:t>
            </a:r>
            <a:endParaRPr b="0" i="0" sz="11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6A60"/>
              </a:buClr>
              <a:buSzPts val="1100"/>
              <a:buFont typeface="Noto Sans Symbols"/>
              <a:buChar char="▪"/>
            </a:pPr>
            <a:r>
              <a:rPr b="0" i="0" lang="en" sz="11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Largest residential solar, storage, home energy management company, with more than 200,000 customers</a:t>
            </a:r>
            <a:endParaRPr sz="1100">
              <a:solidFill>
                <a:srgbClr val="776A60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6A60"/>
              </a:buClr>
              <a:buSzPts val="1100"/>
              <a:buFont typeface="Noto Sans Symbols"/>
              <a:buChar char="▪"/>
            </a:pPr>
            <a:r>
              <a:rPr b="0" i="0" lang="en" sz="11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Sunrun currently operates in 23 states, DC, and Puerto Rico</a:t>
            </a:r>
            <a:endParaRPr sz="1100">
              <a:solidFill>
                <a:srgbClr val="776A60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6A60"/>
              </a:buClr>
              <a:buSzPts val="1100"/>
              <a:buFont typeface="Noto Sans Symbols"/>
              <a:buChar char="▪"/>
            </a:pPr>
            <a:r>
              <a:rPr b="0" i="0" lang="en" sz="11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 2016, Sunrun expanded its offering to battery storage and, now a leading provider of grid services</a:t>
            </a:r>
            <a:endParaRPr b="0" i="0" sz="11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/>
          <p:nvPr/>
        </p:nvSpPr>
        <p:spPr>
          <a:xfrm>
            <a:off x="5404674" y="857251"/>
            <a:ext cx="3479700" cy="228600"/>
          </a:xfrm>
          <a:prstGeom prst="rect">
            <a:avLst/>
          </a:prstGeom>
          <a:solidFill>
            <a:srgbClr val="00AD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Allerta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Market Coverage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349663" y="856741"/>
            <a:ext cx="4894500" cy="229200"/>
          </a:xfrm>
          <a:prstGeom prst="rect">
            <a:avLst/>
          </a:prstGeom>
          <a:solidFill>
            <a:srgbClr val="00AD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Allerta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Who We Are </a:t>
            </a:r>
            <a:endParaRPr b="1" i="0" sz="1300" u="none" cap="none" strike="noStrike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94" name="Google Shape;194;p37"/>
          <p:cNvSpPr/>
          <p:nvPr/>
        </p:nvSpPr>
        <p:spPr>
          <a:xfrm>
            <a:off x="349664" y="2562570"/>
            <a:ext cx="8534700" cy="235800"/>
          </a:xfrm>
          <a:prstGeom prst="rect">
            <a:avLst/>
          </a:prstGeom>
          <a:solidFill>
            <a:srgbClr val="00AD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Allerta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</a:rPr>
              <a:t>Compelling Solar + Storage Value Proposition</a:t>
            </a:r>
            <a:endParaRPr b="1" i="0" sz="1300" u="none" cap="none" strike="noStrike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grpSp>
        <p:nvGrpSpPr>
          <p:cNvPr id="195" name="Google Shape;195;p37"/>
          <p:cNvGrpSpPr/>
          <p:nvPr/>
        </p:nvGrpSpPr>
        <p:grpSpPr>
          <a:xfrm>
            <a:off x="4848465" y="1142417"/>
            <a:ext cx="4228747" cy="1496122"/>
            <a:chOff x="-380586" y="-29911"/>
            <a:chExt cx="10436197" cy="4607705"/>
          </a:xfrm>
        </p:grpSpPr>
        <p:grpSp>
          <p:nvGrpSpPr>
            <p:cNvPr id="196" name="Google Shape;196;p37"/>
            <p:cNvGrpSpPr/>
            <p:nvPr/>
          </p:nvGrpSpPr>
          <p:grpSpPr>
            <a:xfrm rot="-1825082">
              <a:off x="44222" y="1880952"/>
              <a:ext cx="2240275" cy="2287116"/>
              <a:chOff x="0" y="1895313"/>
              <a:chExt cx="1817" cy="1855"/>
            </a:xfrm>
          </p:grpSpPr>
          <p:sp>
            <p:nvSpPr>
              <p:cNvPr id="197" name="Google Shape;197;p37"/>
              <p:cNvSpPr/>
              <p:nvPr/>
            </p:nvSpPr>
            <p:spPr>
              <a:xfrm>
                <a:off x="1422" y="189674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0000" y="29734"/>
                    </a:moveTo>
                    <a:lnTo>
                      <a:pt x="120000" y="29734"/>
                    </a:lnTo>
                    <a:lnTo>
                      <a:pt x="110000" y="40353"/>
                    </a:lnTo>
                    <a:lnTo>
                      <a:pt x="86666" y="55221"/>
                    </a:lnTo>
                    <a:lnTo>
                      <a:pt x="96666" y="47787"/>
                    </a:lnTo>
                    <a:lnTo>
                      <a:pt x="103333" y="49911"/>
                    </a:lnTo>
                    <a:lnTo>
                      <a:pt x="103333" y="57345"/>
                    </a:lnTo>
                    <a:lnTo>
                      <a:pt x="96666" y="60530"/>
                    </a:lnTo>
                    <a:lnTo>
                      <a:pt x="86666" y="62654"/>
                    </a:lnTo>
                    <a:lnTo>
                      <a:pt x="80000" y="75398"/>
                    </a:lnTo>
                    <a:lnTo>
                      <a:pt x="80000" y="77522"/>
                    </a:lnTo>
                    <a:lnTo>
                      <a:pt x="33333" y="117876"/>
                    </a:lnTo>
                    <a:lnTo>
                      <a:pt x="16666" y="120000"/>
                    </a:lnTo>
                    <a:lnTo>
                      <a:pt x="0" y="117876"/>
                    </a:lnTo>
                    <a:lnTo>
                      <a:pt x="16666" y="107256"/>
                    </a:lnTo>
                    <a:lnTo>
                      <a:pt x="16666" y="105132"/>
                    </a:lnTo>
                    <a:lnTo>
                      <a:pt x="16666" y="84955"/>
                    </a:lnTo>
                    <a:lnTo>
                      <a:pt x="23333" y="79646"/>
                    </a:lnTo>
                    <a:lnTo>
                      <a:pt x="63333" y="72212"/>
                    </a:lnTo>
                    <a:lnTo>
                      <a:pt x="63333" y="67964"/>
                    </a:lnTo>
                    <a:lnTo>
                      <a:pt x="46666" y="75398"/>
                    </a:lnTo>
                    <a:lnTo>
                      <a:pt x="40000" y="75398"/>
                    </a:lnTo>
                    <a:lnTo>
                      <a:pt x="23333" y="72212"/>
                    </a:lnTo>
                    <a:lnTo>
                      <a:pt x="23333" y="70088"/>
                    </a:lnTo>
                    <a:lnTo>
                      <a:pt x="23333" y="62654"/>
                    </a:lnTo>
                    <a:lnTo>
                      <a:pt x="16666" y="60530"/>
                    </a:lnTo>
                    <a:lnTo>
                      <a:pt x="10000" y="55221"/>
                    </a:lnTo>
                    <a:lnTo>
                      <a:pt x="16666" y="55221"/>
                    </a:lnTo>
                    <a:lnTo>
                      <a:pt x="33333" y="49911"/>
                    </a:lnTo>
                    <a:lnTo>
                      <a:pt x="23333" y="47787"/>
                    </a:lnTo>
                    <a:lnTo>
                      <a:pt x="40000" y="44601"/>
                    </a:lnTo>
                    <a:lnTo>
                      <a:pt x="46666" y="40353"/>
                    </a:lnTo>
                    <a:lnTo>
                      <a:pt x="40000" y="35044"/>
                    </a:lnTo>
                    <a:lnTo>
                      <a:pt x="40000" y="24424"/>
                    </a:lnTo>
                    <a:lnTo>
                      <a:pt x="23333" y="14867"/>
                    </a:lnTo>
                    <a:lnTo>
                      <a:pt x="23333" y="12743"/>
                    </a:lnTo>
                    <a:lnTo>
                      <a:pt x="40000" y="9557"/>
                    </a:lnTo>
                    <a:lnTo>
                      <a:pt x="40000" y="5309"/>
                    </a:lnTo>
                    <a:lnTo>
                      <a:pt x="56666" y="0"/>
                    </a:lnTo>
                    <a:lnTo>
                      <a:pt x="70000" y="0"/>
                    </a:lnTo>
                    <a:lnTo>
                      <a:pt x="70000" y="7433"/>
                    </a:lnTo>
                    <a:lnTo>
                      <a:pt x="86666" y="9557"/>
                    </a:lnTo>
                    <a:lnTo>
                      <a:pt x="103333" y="16991"/>
                    </a:lnTo>
                    <a:lnTo>
                      <a:pt x="96666" y="22300"/>
                    </a:lnTo>
                    <a:lnTo>
                      <a:pt x="103333" y="27610"/>
                    </a:lnTo>
                    <a:lnTo>
                      <a:pt x="110000" y="29734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1462" y="189670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39230" y="61363"/>
                    </a:moveTo>
                    <a:lnTo>
                      <a:pt x="39230" y="61363"/>
                    </a:lnTo>
                    <a:lnTo>
                      <a:pt x="60000" y="9545"/>
                    </a:lnTo>
                    <a:lnTo>
                      <a:pt x="66923" y="0"/>
                    </a:lnTo>
                    <a:lnTo>
                      <a:pt x="76153" y="0"/>
                    </a:lnTo>
                    <a:lnTo>
                      <a:pt x="115384" y="13636"/>
                    </a:lnTo>
                    <a:lnTo>
                      <a:pt x="120000" y="45000"/>
                    </a:lnTo>
                    <a:lnTo>
                      <a:pt x="115384" y="65454"/>
                    </a:lnTo>
                    <a:lnTo>
                      <a:pt x="115384" y="68181"/>
                    </a:lnTo>
                    <a:lnTo>
                      <a:pt x="110769" y="80454"/>
                    </a:lnTo>
                    <a:lnTo>
                      <a:pt x="110769" y="23181"/>
                    </a:lnTo>
                    <a:lnTo>
                      <a:pt x="103846" y="20454"/>
                    </a:lnTo>
                    <a:lnTo>
                      <a:pt x="99230" y="25909"/>
                    </a:lnTo>
                    <a:lnTo>
                      <a:pt x="87692" y="51818"/>
                    </a:lnTo>
                    <a:lnTo>
                      <a:pt x="94615" y="58636"/>
                    </a:lnTo>
                    <a:lnTo>
                      <a:pt x="94615" y="65454"/>
                    </a:lnTo>
                    <a:lnTo>
                      <a:pt x="94615" y="75000"/>
                    </a:lnTo>
                    <a:lnTo>
                      <a:pt x="94615" y="87272"/>
                    </a:lnTo>
                    <a:lnTo>
                      <a:pt x="87692" y="84545"/>
                    </a:lnTo>
                    <a:lnTo>
                      <a:pt x="83076" y="84545"/>
                    </a:lnTo>
                    <a:lnTo>
                      <a:pt x="83076" y="87272"/>
                    </a:lnTo>
                    <a:lnTo>
                      <a:pt x="87692" y="96818"/>
                    </a:lnTo>
                    <a:lnTo>
                      <a:pt x="83076" y="103636"/>
                    </a:lnTo>
                    <a:lnTo>
                      <a:pt x="71538" y="100909"/>
                    </a:lnTo>
                    <a:lnTo>
                      <a:pt x="66923" y="94090"/>
                    </a:lnTo>
                    <a:lnTo>
                      <a:pt x="55384" y="110454"/>
                    </a:lnTo>
                    <a:lnTo>
                      <a:pt x="50769" y="113181"/>
                    </a:lnTo>
                    <a:lnTo>
                      <a:pt x="43846" y="103636"/>
                    </a:lnTo>
                    <a:lnTo>
                      <a:pt x="11538" y="120000"/>
                    </a:lnTo>
                    <a:lnTo>
                      <a:pt x="6923" y="120000"/>
                    </a:lnTo>
                    <a:lnTo>
                      <a:pt x="0" y="115909"/>
                    </a:lnTo>
                    <a:lnTo>
                      <a:pt x="0" y="110454"/>
                    </a:lnTo>
                    <a:lnTo>
                      <a:pt x="23076" y="87272"/>
                    </a:lnTo>
                    <a:lnTo>
                      <a:pt x="27692" y="87272"/>
                    </a:lnTo>
                    <a:lnTo>
                      <a:pt x="39230" y="91363"/>
                    </a:lnTo>
                    <a:lnTo>
                      <a:pt x="43846" y="87272"/>
                    </a:lnTo>
                    <a:lnTo>
                      <a:pt x="39230" y="80454"/>
                    </a:lnTo>
                    <a:lnTo>
                      <a:pt x="39230" y="75000"/>
                    </a:lnTo>
                    <a:lnTo>
                      <a:pt x="50769" y="70909"/>
                    </a:lnTo>
                    <a:lnTo>
                      <a:pt x="60000" y="68181"/>
                    </a:lnTo>
                    <a:lnTo>
                      <a:pt x="55384" y="68181"/>
                    </a:lnTo>
                    <a:lnTo>
                      <a:pt x="43846" y="68181"/>
                    </a:lnTo>
                    <a:lnTo>
                      <a:pt x="39230" y="61363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1451" y="189681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50909" y="43636"/>
                    </a:moveTo>
                    <a:lnTo>
                      <a:pt x="50909" y="34545"/>
                    </a:lnTo>
                    <a:lnTo>
                      <a:pt x="32727" y="34545"/>
                    </a:lnTo>
                    <a:lnTo>
                      <a:pt x="32727" y="25454"/>
                    </a:lnTo>
                    <a:lnTo>
                      <a:pt x="25454" y="18181"/>
                    </a:lnTo>
                    <a:lnTo>
                      <a:pt x="32727" y="5454"/>
                    </a:lnTo>
                    <a:lnTo>
                      <a:pt x="40000" y="0"/>
                    </a:lnTo>
                    <a:lnTo>
                      <a:pt x="65454" y="5454"/>
                    </a:lnTo>
                    <a:lnTo>
                      <a:pt x="76363" y="0"/>
                    </a:lnTo>
                    <a:lnTo>
                      <a:pt x="83636" y="25454"/>
                    </a:lnTo>
                    <a:lnTo>
                      <a:pt x="120000" y="30909"/>
                    </a:lnTo>
                    <a:lnTo>
                      <a:pt x="101818" y="52727"/>
                    </a:lnTo>
                    <a:lnTo>
                      <a:pt x="76363" y="43636"/>
                    </a:lnTo>
                    <a:lnTo>
                      <a:pt x="14545" y="120000"/>
                    </a:lnTo>
                    <a:lnTo>
                      <a:pt x="25454" y="100000"/>
                    </a:lnTo>
                    <a:lnTo>
                      <a:pt x="14545" y="90909"/>
                    </a:lnTo>
                    <a:lnTo>
                      <a:pt x="0" y="103636"/>
                    </a:lnTo>
                    <a:lnTo>
                      <a:pt x="0" y="90909"/>
                    </a:lnTo>
                    <a:lnTo>
                      <a:pt x="14545" y="65454"/>
                    </a:lnTo>
                    <a:lnTo>
                      <a:pt x="25454" y="69090"/>
                    </a:lnTo>
                    <a:lnTo>
                      <a:pt x="50909" y="60000"/>
                    </a:lnTo>
                    <a:lnTo>
                      <a:pt x="58181" y="52727"/>
                    </a:lnTo>
                    <a:lnTo>
                      <a:pt x="40000" y="60000"/>
                    </a:lnTo>
                    <a:lnTo>
                      <a:pt x="32727" y="52727"/>
                    </a:lnTo>
                    <a:lnTo>
                      <a:pt x="32727" y="43636"/>
                    </a:lnTo>
                    <a:lnTo>
                      <a:pt x="50909" y="4363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1484" y="189680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24000" y="31475"/>
                    </a:moveTo>
                    <a:lnTo>
                      <a:pt x="24000" y="27540"/>
                    </a:lnTo>
                    <a:lnTo>
                      <a:pt x="6857" y="13770"/>
                    </a:lnTo>
                    <a:lnTo>
                      <a:pt x="6857" y="3934"/>
                    </a:lnTo>
                    <a:lnTo>
                      <a:pt x="6857" y="0"/>
                    </a:lnTo>
                    <a:lnTo>
                      <a:pt x="24000" y="0"/>
                    </a:lnTo>
                    <a:lnTo>
                      <a:pt x="78857" y="27540"/>
                    </a:lnTo>
                    <a:lnTo>
                      <a:pt x="96000" y="31475"/>
                    </a:lnTo>
                    <a:lnTo>
                      <a:pt x="120000" y="41311"/>
                    </a:lnTo>
                    <a:lnTo>
                      <a:pt x="120000" y="55081"/>
                    </a:lnTo>
                    <a:lnTo>
                      <a:pt x="96000" y="96393"/>
                    </a:lnTo>
                    <a:lnTo>
                      <a:pt x="89142" y="96393"/>
                    </a:lnTo>
                    <a:lnTo>
                      <a:pt x="78857" y="68852"/>
                    </a:lnTo>
                    <a:lnTo>
                      <a:pt x="72000" y="60983"/>
                    </a:lnTo>
                    <a:lnTo>
                      <a:pt x="54857" y="68852"/>
                    </a:lnTo>
                    <a:lnTo>
                      <a:pt x="72000" y="96393"/>
                    </a:lnTo>
                    <a:lnTo>
                      <a:pt x="54857" y="120000"/>
                    </a:lnTo>
                    <a:lnTo>
                      <a:pt x="48000" y="120000"/>
                    </a:lnTo>
                    <a:lnTo>
                      <a:pt x="30857" y="112131"/>
                    </a:lnTo>
                    <a:lnTo>
                      <a:pt x="13714" y="112131"/>
                    </a:lnTo>
                    <a:lnTo>
                      <a:pt x="0" y="106229"/>
                    </a:lnTo>
                    <a:lnTo>
                      <a:pt x="24000" y="41311"/>
                    </a:lnTo>
                    <a:lnTo>
                      <a:pt x="6857" y="41311"/>
                    </a:lnTo>
                    <a:lnTo>
                      <a:pt x="6857" y="31475"/>
                    </a:lnTo>
                    <a:lnTo>
                      <a:pt x="24000" y="31475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1514" y="189684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00000" y="18461"/>
                    </a:moveTo>
                    <a:lnTo>
                      <a:pt x="100000" y="18461"/>
                    </a:lnTo>
                    <a:lnTo>
                      <a:pt x="120000" y="106153"/>
                    </a:lnTo>
                    <a:lnTo>
                      <a:pt x="70000" y="120000"/>
                    </a:lnTo>
                    <a:lnTo>
                      <a:pt x="70000" y="106153"/>
                    </a:lnTo>
                    <a:lnTo>
                      <a:pt x="50000" y="120000"/>
                    </a:lnTo>
                    <a:lnTo>
                      <a:pt x="30000" y="120000"/>
                    </a:lnTo>
                    <a:lnTo>
                      <a:pt x="0" y="87692"/>
                    </a:lnTo>
                    <a:lnTo>
                      <a:pt x="70000" y="0"/>
                    </a:lnTo>
                    <a:lnTo>
                      <a:pt x="100000" y="18461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1503" y="189687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05000" y="49411"/>
                    </a:moveTo>
                    <a:lnTo>
                      <a:pt x="120000" y="49411"/>
                    </a:lnTo>
                    <a:lnTo>
                      <a:pt x="82500" y="120000"/>
                    </a:lnTo>
                    <a:lnTo>
                      <a:pt x="52500" y="120000"/>
                    </a:lnTo>
                    <a:lnTo>
                      <a:pt x="52500" y="98823"/>
                    </a:lnTo>
                    <a:lnTo>
                      <a:pt x="0" y="63529"/>
                    </a:lnTo>
                    <a:lnTo>
                      <a:pt x="0" y="35294"/>
                    </a:lnTo>
                    <a:lnTo>
                      <a:pt x="15000" y="0"/>
                    </a:lnTo>
                    <a:lnTo>
                      <a:pt x="82500" y="14117"/>
                    </a:lnTo>
                    <a:lnTo>
                      <a:pt x="105000" y="35294"/>
                    </a:lnTo>
                    <a:lnTo>
                      <a:pt x="105000" y="49411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7"/>
              <p:cNvSpPr/>
              <p:nvPr/>
            </p:nvSpPr>
            <p:spPr>
              <a:xfrm>
                <a:off x="1531" y="189688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90000" y="62608"/>
                    </a:moveTo>
                    <a:lnTo>
                      <a:pt x="120000" y="109565"/>
                    </a:lnTo>
                    <a:lnTo>
                      <a:pt x="70000" y="109565"/>
                    </a:lnTo>
                    <a:lnTo>
                      <a:pt x="70000" y="120000"/>
                    </a:lnTo>
                    <a:lnTo>
                      <a:pt x="50000" y="120000"/>
                    </a:lnTo>
                    <a:lnTo>
                      <a:pt x="0" y="73043"/>
                    </a:lnTo>
                    <a:lnTo>
                      <a:pt x="0" y="46956"/>
                    </a:lnTo>
                    <a:lnTo>
                      <a:pt x="20000" y="0"/>
                    </a:lnTo>
                    <a:lnTo>
                      <a:pt x="50000" y="36521"/>
                    </a:lnTo>
                    <a:lnTo>
                      <a:pt x="90000" y="46956"/>
                    </a:lnTo>
                    <a:lnTo>
                      <a:pt x="90000" y="62608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37"/>
              <p:cNvSpPr/>
              <p:nvPr/>
            </p:nvSpPr>
            <p:spPr>
              <a:xfrm>
                <a:off x="1420" y="1896676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5932" y="48888"/>
                    </a:moveTo>
                    <a:lnTo>
                      <a:pt x="120000" y="48888"/>
                    </a:lnTo>
                    <a:lnTo>
                      <a:pt x="120000" y="56296"/>
                    </a:lnTo>
                    <a:lnTo>
                      <a:pt x="109830" y="66666"/>
                    </a:lnTo>
                    <a:lnTo>
                      <a:pt x="95593" y="59259"/>
                    </a:lnTo>
                    <a:lnTo>
                      <a:pt x="99661" y="71111"/>
                    </a:lnTo>
                    <a:lnTo>
                      <a:pt x="95593" y="81481"/>
                    </a:lnTo>
                    <a:lnTo>
                      <a:pt x="85423" y="81481"/>
                    </a:lnTo>
                    <a:lnTo>
                      <a:pt x="63050" y="53333"/>
                    </a:lnTo>
                    <a:lnTo>
                      <a:pt x="52881" y="56296"/>
                    </a:lnTo>
                    <a:lnTo>
                      <a:pt x="67118" y="74074"/>
                    </a:lnTo>
                    <a:lnTo>
                      <a:pt x="77288" y="81481"/>
                    </a:lnTo>
                    <a:lnTo>
                      <a:pt x="91525" y="84444"/>
                    </a:lnTo>
                    <a:lnTo>
                      <a:pt x="95593" y="91851"/>
                    </a:lnTo>
                    <a:lnTo>
                      <a:pt x="85423" y="112592"/>
                    </a:lnTo>
                    <a:lnTo>
                      <a:pt x="81355" y="120000"/>
                    </a:lnTo>
                    <a:lnTo>
                      <a:pt x="46779" y="77037"/>
                    </a:lnTo>
                    <a:lnTo>
                      <a:pt x="46779" y="71111"/>
                    </a:lnTo>
                    <a:lnTo>
                      <a:pt x="42711" y="63703"/>
                    </a:lnTo>
                    <a:lnTo>
                      <a:pt x="32542" y="77037"/>
                    </a:lnTo>
                    <a:lnTo>
                      <a:pt x="32542" y="91851"/>
                    </a:lnTo>
                    <a:lnTo>
                      <a:pt x="28474" y="102222"/>
                    </a:lnTo>
                    <a:lnTo>
                      <a:pt x="24406" y="109629"/>
                    </a:lnTo>
                    <a:lnTo>
                      <a:pt x="14237" y="105185"/>
                    </a:lnTo>
                    <a:lnTo>
                      <a:pt x="4067" y="102222"/>
                    </a:lnTo>
                    <a:lnTo>
                      <a:pt x="0" y="94814"/>
                    </a:lnTo>
                    <a:lnTo>
                      <a:pt x="4067" y="91851"/>
                    </a:lnTo>
                    <a:lnTo>
                      <a:pt x="10169" y="91851"/>
                    </a:lnTo>
                    <a:lnTo>
                      <a:pt x="10169" y="81481"/>
                    </a:lnTo>
                    <a:lnTo>
                      <a:pt x="4067" y="74074"/>
                    </a:lnTo>
                    <a:lnTo>
                      <a:pt x="10169" y="66666"/>
                    </a:lnTo>
                    <a:lnTo>
                      <a:pt x="10169" y="59259"/>
                    </a:lnTo>
                    <a:lnTo>
                      <a:pt x="4067" y="56296"/>
                    </a:lnTo>
                    <a:lnTo>
                      <a:pt x="0" y="45925"/>
                    </a:lnTo>
                    <a:lnTo>
                      <a:pt x="0" y="35555"/>
                    </a:lnTo>
                    <a:lnTo>
                      <a:pt x="10169" y="28148"/>
                    </a:lnTo>
                    <a:lnTo>
                      <a:pt x="14237" y="38518"/>
                    </a:lnTo>
                    <a:lnTo>
                      <a:pt x="18305" y="35555"/>
                    </a:lnTo>
                    <a:lnTo>
                      <a:pt x="14237" y="14814"/>
                    </a:lnTo>
                    <a:lnTo>
                      <a:pt x="18305" y="7407"/>
                    </a:lnTo>
                    <a:lnTo>
                      <a:pt x="28474" y="0"/>
                    </a:lnTo>
                    <a:lnTo>
                      <a:pt x="24406" y="14814"/>
                    </a:lnTo>
                    <a:lnTo>
                      <a:pt x="32542" y="14814"/>
                    </a:lnTo>
                    <a:lnTo>
                      <a:pt x="38644" y="4444"/>
                    </a:lnTo>
                    <a:lnTo>
                      <a:pt x="52881" y="7407"/>
                    </a:lnTo>
                    <a:lnTo>
                      <a:pt x="67118" y="0"/>
                    </a:lnTo>
                    <a:lnTo>
                      <a:pt x="81355" y="20740"/>
                    </a:lnTo>
                    <a:lnTo>
                      <a:pt x="81355" y="32592"/>
                    </a:lnTo>
                    <a:lnTo>
                      <a:pt x="85423" y="35555"/>
                    </a:lnTo>
                    <a:lnTo>
                      <a:pt x="91525" y="32592"/>
                    </a:lnTo>
                    <a:lnTo>
                      <a:pt x="109830" y="42962"/>
                    </a:lnTo>
                    <a:lnTo>
                      <a:pt x="115932" y="48888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7"/>
              <p:cNvSpPr/>
              <p:nvPr/>
            </p:nvSpPr>
            <p:spPr>
              <a:xfrm>
                <a:off x="1458" y="1896868"/>
                <a:ext cx="0" cy="300"/>
              </a:xfrm>
              <a:custGeom>
                <a:rect b="b" l="l" r="r" t="t"/>
                <a:pathLst>
                  <a:path extrusionOk="0" h="120000" w="120000">
                    <a:moveTo>
                      <a:pt x="103846" y="29403"/>
                    </a:moveTo>
                    <a:lnTo>
                      <a:pt x="103846" y="35761"/>
                    </a:lnTo>
                    <a:lnTo>
                      <a:pt x="113076" y="46887"/>
                    </a:lnTo>
                    <a:lnTo>
                      <a:pt x="113076" y="48476"/>
                    </a:lnTo>
                    <a:lnTo>
                      <a:pt x="108461" y="54039"/>
                    </a:lnTo>
                    <a:lnTo>
                      <a:pt x="96923" y="52450"/>
                    </a:lnTo>
                    <a:lnTo>
                      <a:pt x="96923" y="54039"/>
                    </a:lnTo>
                    <a:lnTo>
                      <a:pt x="103846" y="56423"/>
                    </a:lnTo>
                    <a:lnTo>
                      <a:pt x="108461" y="56423"/>
                    </a:lnTo>
                    <a:lnTo>
                      <a:pt x="120000" y="73112"/>
                    </a:lnTo>
                    <a:lnTo>
                      <a:pt x="92307" y="59602"/>
                    </a:lnTo>
                    <a:lnTo>
                      <a:pt x="85384" y="65165"/>
                    </a:lnTo>
                    <a:lnTo>
                      <a:pt x="96923" y="70728"/>
                    </a:lnTo>
                    <a:lnTo>
                      <a:pt x="92307" y="73112"/>
                    </a:lnTo>
                    <a:lnTo>
                      <a:pt x="96923" y="77086"/>
                    </a:lnTo>
                    <a:lnTo>
                      <a:pt x="103846" y="77086"/>
                    </a:lnTo>
                    <a:lnTo>
                      <a:pt x="113076" y="80264"/>
                    </a:lnTo>
                    <a:lnTo>
                      <a:pt x="108461" y="84238"/>
                    </a:lnTo>
                    <a:lnTo>
                      <a:pt x="103846" y="84238"/>
                    </a:lnTo>
                    <a:lnTo>
                      <a:pt x="103846" y="88211"/>
                    </a:lnTo>
                    <a:lnTo>
                      <a:pt x="113076" y="88211"/>
                    </a:lnTo>
                    <a:lnTo>
                      <a:pt x="120000" y="91390"/>
                    </a:lnTo>
                    <a:lnTo>
                      <a:pt x="113076" y="95364"/>
                    </a:lnTo>
                    <a:lnTo>
                      <a:pt x="103846" y="96953"/>
                    </a:lnTo>
                    <a:lnTo>
                      <a:pt x="85384" y="103311"/>
                    </a:lnTo>
                    <a:lnTo>
                      <a:pt x="96923" y="103311"/>
                    </a:lnTo>
                    <a:lnTo>
                      <a:pt x="103846" y="104900"/>
                    </a:lnTo>
                    <a:lnTo>
                      <a:pt x="96923" y="108874"/>
                    </a:lnTo>
                    <a:lnTo>
                      <a:pt x="92307" y="110463"/>
                    </a:lnTo>
                    <a:lnTo>
                      <a:pt x="80769" y="120000"/>
                    </a:lnTo>
                    <a:lnTo>
                      <a:pt x="80769" y="117615"/>
                    </a:lnTo>
                    <a:lnTo>
                      <a:pt x="60000" y="117615"/>
                    </a:lnTo>
                    <a:lnTo>
                      <a:pt x="69230" y="99337"/>
                    </a:lnTo>
                    <a:lnTo>
                      <a:pt x="60000" y="100927"/>
                    </a:lnTo>
                    <a:lnTo>
                      <a:pt x="53076" y="99337"/>
                    </a:lnTo>
                    <a:lnTo>
                      <a:pt x="60000" y="89801"/>
                    </a:lnTo>
                    <a:lnTo>
                      <a:pt x="53076" y="82649"/>
                    </a:lnTo>
                    <a:lnTo>
                      <a:pt x="36923" y="77086"/>
                    </a:lnTo>
                    <a:lnTo>
                      <a:pt x="32307" y="74701"/>
                    </a:lnTo>
                    <a:lnTo>
                      <a:pt x="25384" y="73112"/>
                    </a:lnTo>
                    <a:lnTo>
                      <a:pt x="9230" y="65165"/>
                    </a:lnTo>
                    <a:lnTo>
                      <a:pt x="36923" y="67549"/>
                    </a:lnTo>
                    <a:lnTo>
                      <a:pt x="36923" y="58013"/>
                    </a:lnTo>
                    <a:lnTo>
                      <a:pt x="53076" y="56423"/>
                    </a:lnTo>
                    <a:lnTo>
                      <a:pt x="53076" y="52450"/>
                    </a:lnTo>
                    <a:lnTo>
                      <a:pt x="48461" y="50066"/>
                    </a:lnTo>
                    <a:lnTo>
                      <a:pt x="36923" y="50066"/>
                    </a:lnTo>
                    <a:lnTo>
                      <a:pt x="20769" y="50066"/>
                    </a:lnTo>
                    <a:lnTo>
                      <a:pt x="16153" y="44503"/>
                    </a:lnTo>
                    <a:lnTo>
                      <a:pt x="25384" y="38940"/>
                    </a:lnTo>
                    <a:lnTo>
                      <a:pt x="43846" y="37350"/>
                    </a:lnTo>
                    <a:lnTo>
                      <a:pt x="64615" y="16688"/>
                    </a:lnTo>
                    <a:lnTo>
                      <a:pt x="48461" y="22251"/>
                    </a:lnTo>
                    <a:lnTo>
                      <a:pt x="36923" y="20662"/>
                    </a:lnTo>
                    <a:lnTo>
                      <a:pt x="9230" y="23841"/>
                    </a:lnTo>
                    <a:lnTo>
                      <a:pt x="0" y="22251"/>
                    </a:lnTo>
                    <a:lnTo>
                      <a:pt x="9230" y="16688"/>
                    </a:lnTo>
                    <a:lnTo>
                      <a:pt x="43846" y="8741"/>
                    </a:lnTo>
                    <a:lnTo>
                      <a:pt x="36923" y="3178"/>
                    </a:lnTo>
                    <a:lnTo>
                      <a:pt x="36923" y="0"/>
                    </a:lnTo>
                    <a:lnTo>
                      <a:pt x="43846" y="0"/>
                    </a:lnTo>
                    <a:lnTo>
                      <a:pt x="60000" y="1589"/>
                    </a:lnTo>
                    <a:lnTo>
                      <a:pt x="60000" y="5562"/>
                    </a:lnTo>
                    <a:lnTo>
                      <a:pt x="76153" y="5562"/>
                    </a:lnTo>
                    <a:lnTo>
                      <a:pt x="80769" y="5562"/>
                    </a:lnTo>
                    <a:lnTo>
                      <a:pt x="85384" y="12715"/>
                    </a:lnTo>
                    <a:lnTo>
                      <a:pt x="80769" y="16688"/>
                    </a:lnTo>
                    <a:lnTo>
                      <a:pt x="76153" y="20662"/>
                    </a:lnTo>
                    <a:lnTo>
                      <a:pt x="76153" y="23841"/>
                    </a:lnTo>
                    <a:lnTo>
                      <a:pt x="85384" y="26225"/>
                    </a:lnTo>
                    <a:lnTo>
                      <a:pt x="103846" y="29403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7"/>
              <p:cNvSpPr/>
              <p:nvPr/>
            </p:nvSpPr>
            <p:spPr>
              <a:xfrm>
                <a:off x="1526" y="1896936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36000" y="86956"/>
                    </a:moveTo>
                    <a:lnTo>
                      <a:pt x="42000" y="90434"/>
                    </a:lnTo>
                    <a:lnTo>
                      <a:pt x="51000" y="81739"/>
                    </a:lnTo>
                    <a:lnTo>
                      <a:pt x="57000" y="78260"/>
                    </a:lnTo>
                    <a:lnTo>
                      <a:pt x="63000" y="86956"/>
                    </a:lnTo>
                    <a:lnTo>
                      <a:pt x="51000" y="102608"/>
                    </a:lnTo>
                    <a:lnTo>
                      <a:pt x="63000" y="114782"/>
                    </a:lnTo>
                    <a:lnTo>
                      <a:pt x="78000" y="120000"/>
                    </a:lnTo>
                    <a:lnTo>
                      <a:pt x="84000" y="114782"/>
                    </a:lnTo>
                    <a:lnTo>
                      <a:pt x="84000" y="107826"/>
                    </a:lnTo>
                    <a:lnTo>
                      <a:pt x="84000" y="99130"/>
                    </a:lnTo>
                    <a:lnTo>
                      <a:pt x="114000" y="53913"/>
                    </a:lnTo>
                    <a:lnTo>
                      <a:pt x="120000" y="20869"/>
                    </a:lnTo>
                    <a:lnTo>
                      <a:pt x="120000" y="5217"/>
                    </a:lnTo>
                    <a:lnTo>
                      <a:pt x="108000" y="0"/>
                    </a:lnTo>
                    <a:lnTo>
                      <a:pt x="78000" y="0"/>
                    </a:lnTo>
                    <a:lnTo>
                      <a:pt x="72000" y="8695"/>
                    </a:lnTo>
                    <a:lnTo>
                      <a:pt x="51000" y="8695"/>
                    </a:lnTo>
                    <a:lnTo>
                      <a:pt x="57000" y="17391"/>
                    </a:lnTo>
                    <a:lnTo>
                      <a:pt x="51000" y="20869"/>
                    </a:lnTo>
                    <a:lnTo>
                      <a:pt x="42000" y="20869"/>
                    </a:lnTo>
                    <a:lnTo>
                      <a:pt x="42000" y="29565"/>
                    </a:lnTo>
                    <a:lnTo>
                      <a:pt x="21000" y="36521"/>
                    </a:lnTo>
                    <a:lnTo>
                      <a:pt x="21000" y="41739"/>
                    </a:lnTo>
                    <a:lnTo>
                      <a:pt x="21000" y="50434"/>
                    </a:lnTo>
                    <a:lnTo>
                      <a:pt x="0" y="57391"/>
                    </a:lnTo>
                    <a:lnTo>
                      <a:pt x="0" y="69565"/>
                    </a:lnTo>
                    <a:lnTo>
                      <a:pt x="15000" y="78260"/>
                    </a:lnTo>
                    <a:lnTo>
                      <a:pt x="30000" y="69565"/>
                    </a:lnTo>
                    <a:lnTo>
                      <a:pt x="36000" y="53913"/>
                    </a:lnTo>
                    <a:lnTo>
                      <a:pt x="36000" y="66086"/>
                    </a:lnTo>
                    <a:lnTo>
                      <a:pt x="51000" y="66086"/>
                    </a:lnTo>
                    <a:lnTo>
                      <a:pt x="72000" y="41739"/>
                    </a:lnTo>
                    <a:lnTo>
                      <a:pt x="63000" y="69565"/>
                    </a:lnTo>
                    <a:lnTo>
                      <a:pt x="57000" y="78260"/>
                    </a:lnTo>
                    <a:lnTo>
                      <a:pt x="36000" y="8695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7"/>
              <p:cNvSpPr/>
              <p:nvPr/>
            </p:nvSpPr>
            <p:spPr>
              <a:xfrm>
                <a:off x="1453" y="189696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93333" y="53617"/>
                    </a:moveTo>
                    <a:lnTo>
                      <a:pt x="120000" y="53617"/>
                    </a:lnTo>
                    <a:lnTo>
                      <a:pt x="120000" y="114893"/>
                    </a:lnTo>
                    <a:lnTo>
                      <a:pt x="66666" y="120000"/>
                    </a:lnTo>
                    <a:lnTo>
                      <a:pt x="26666" y="102127"/>
                    </a:lnTo>
                    <a:lnTo>
                      <a:pt x="0" y="30638"/>
                    </a:lnTo>
                    <a:lnTo>
                      <a:pt x="26666" y="5106"/>
                    </a:lnTo>
                    <a:lnTo>
                      <a:pt x="66666" y="0"/>
                    </a:lnTo>
                    <a:lnTo>
                      <a:pt x="120000" y="17872"/>
                    </a:lnTo>
                    <a:lnTo>
                      <a:pt x="120000" y="35744"/>
                    </a:lnTo>
                    <a:lnTo>
                      <a:pt x="93333" y="53617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37"/>
              <p:cNvSpPr/>
              <p:nvPr/>
            </p:nvSpPr>
            <p:spPr>
              <a:xfrm>
                <a:off x="1526" y="189698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34285" y="0"/>
                    </a:moveTo>
                    <a:lnTo>
                      <a:pt x="119999" y="55384"/>
                    </a:lnTo>
                    <a:lnTo>
                      <a:pt x="85714" y="110769"/>
                    </a:lnTo>
                    <a:lnTo>
                      <a:pt x="0" y="120000"/>
                    </a:lnTo>
                    <a:lnTo>
                      <a:pt x="0" y="64615"/>
                    </a:lnTo>
                    <a:lnTo>
                      <a:pt x="0" y="55384"/>
                    </a:lnTo>
                    <a:lnTo>
                      <a:pt x="34285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7"/>
              <p:cNvSpPr/>
              <p:nvPr/>
            </p:nvSpPr>
            <p:spPr>
              <a:xfrm>
                <a:off x="0" y="1896097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60000"/>
                    </a:moveTo>
                    <a:lnTo>
                      <a:pt x="7058" y="40000"/>
                    </a:lnTo>
                    <a:lnTo>
                      <a:pt x="19764" y="40000"/>
                    </a:lnTo>
                    <a:lnTo>
                      <a:pt x="63529" y="0"/>
                    </a:lnTo>
                    <a:lnTo>
                      <a:pt x="73411" y="0"/>
                    </a:lnTo>
                    <a:lnTo>
                      <a:pt x="83294" y="40000"/>
                    </a:lnTo>
                    <a:lnTo>
                      <a:pt x="97411" y="15000"/>
                    </a:lnTo>
                    <a:lnTo>
                      <a:pt x="120000" y="50000"/>
                    </a:lnTo>
                    <a:lnTo>
                      <a:pt x="120000" y="75000"/>
                    </a:lnTo>
                    <a:lnTo>
                      <a:pt x="112941" y="110000"/>
                    </a:lnTo>
                    <a:lnTo>
                      <a:pt x="107294" y="120000"/>
                    </a:lnTo>
                    <a:lnTo>
                      <a:pt x="83294" y="95000"/>
                    </a:lnTo>
                    <a:lnTo>
                      <a:pt x="16941" y="85000"/>
                    </a:lnTo>
                    <a:lnTo>
                      <a:pt x="9882" y="75000"/>
                    </a:lnTo>
                    <a:lnTo>
                      <a:pt x="0" y="75000"/>
                    </a:lnTo>
                    <a:lnTo>
                      <a:pt x="0" y="600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>
                <a:off x="78" y="189611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45714"/>
                    </a:moveTo>
                    <a:lnTo>
                      <a:pt x="2823" y="34285"/>
                    </a:lnTo>
                    <a:lnTo>
                      <a:pt x="7058" y="34285"/>
                    </a:lnTo>
                    <a:lnTo>
                      <a:pt x="29647" y="60000"/>
                    </a:lnTo>
                    <a:lnTo>
                      <a:pt x="43764" y="65714"/>
                    </a:lnTo>
                    <a:lnTo>
                      <a:pt x="53647" y="54285"/>
                    </a:lnTo>
                    <a:lnTo>
                      <a:pt x="66352" y="45714"/>
                    </a:lnTo>
                    <a:lnTo>
                      <a:pt x="66352" y="65714"/>
                    </a:lnTo>
                    <a:lnTo>
                      <a:pt x="76235" y="65714"/>
                    </a:lnTo>
                    <a:lnTo>
                      <a:pt x="76235" y="54285"/>
                    </a:lnTo>
                    <a:lnTo>
                      <a:pt x="73411" y="40000"/>
                    </a:lnTo>
                    <a:lnTo>
                      <a:pt x="76235" y="11428"/>
                    </a:lnTo>
                    <a:lnTo>
                      <a:pt x="86117" y="0"/>
                    </a:lnTo>
                    <a:lnTo>
                      <a:pt x="93176" y="11428"/>
                    </a:lnTo>
                    <a:lnTo>
                      <a:pt x="103058" y="25714"/>
                    </a:lnTo>
                    <a:lnTo>
                      <a:pt x="103058" y="40000"/>
                    </a:lnTo>
                    <a:lnTo>
                      <a:pt x="100235" y="65714"/>
                    </a:lnTo>
                    <a:lnTo>
                      <a:pt x="120000" y="60000"/>
                    </a:lnTo>
                    <a:lnTo>
                      <a:pt x="120000" y="65714"/>
                    </a:lnTo>
                    <a:lnTo>
                      <a:pt x="120000" y="80000"/>
                    </a:lnTo>
                    <a:lnTo>
                      <a:pt x="110117" y="94285"/>
                    </a:lnTo>
                    <a:lnTo>
                      <a:pt x="96000" y="85714"/>
                    </a:lnTo>
                    <a:lnTo>
                      <a:pt x="86117" y="100000"/>
                    </a:lnTo>
                    <a:lnTo>
                      <a:pt x="96000" y="100000"/>
                    </a:lnTo>
                    <a:lnTo>
                      <a:pt x="90352" y="120000"/>
                    </a:lnTo>
                    <a:lnTo>
                      <a:pt x="80470" y="120000"/>
                    </a:lnTo>
                    <a:lnTo>
                      <a:pt x="63529" y="108571"/>
                    </a:lnTo>
                    <a:lnTo>
                      <a:pt x="53647" y="114285"/>
                    </a:lnTo>
                    <a:lnTo>
                      <a:pt x="46588" y="100000"/>
                    </a:lnTo>
                    <a:lnTo>
                      <a:pt x="36705" y="85714"/>
                    </a:lnTo>
                    <a:lnTo>
                      <a:pt x="24000" y="85714"/>
                    </a:lnTo>
                    <a:lnTo>
                      <a:pt x="0" y="45714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177" y="189614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20000" y="12631"/>
                    </a:moveTo>
                    <a:lnTo>
                      <a:pt x="98823" y="44210"/>
                    </a:lnTo>
                    <a:lnTo>
                      <a:pt x="120000" y="56842"/>
                    </a:lnTo>
                    <a:lnTo>
                      <a:pt x="98823" y="120000"/>
                    </a:lnTo>
                    <a:lnTo>
                      <a:pt x="35294" y="120000"/>
                    </a:lnTo>
                    <a:lnTo>
                      <a:pt x="0" y="75789"/>
                    </a:lnTo>
                    <a:lnTo>
                      <a:pt x="35294" y="31578"/>
                    </a:lnTo>
                    <a:lnTo>
                      <a:pt x="70588" y="0"/>
                    </a:lnTo>
                    <a:lnTo>
                      <a:pt x="120000" y="12631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177" y="1896140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20000" y="12631"/>
                    </a:moveTo>
                    <a:lnTo>
                      <a:pt x="98823" y="44210"/>
                    </a:lnTo>
                    <a:lnTo>
                      <a:pt x="120000" y="56842"/>
                    </a:lnTo>
                    <a:lnTo>
                      <a:pt x="98823" y="120000"/>
                    </a:lnTo>
                    <a:lnTo>
                      <a:pt x="35294" y="120000"/>
                    </a:lnTo>
                    <a:lnTo>
                      <a:pt x="0" y="75789"/>
                    </a:lnTo>
                    <a:lnTo>
                      <a:pt x="35294" y="31578"/>
                    </a:lnTo>
                    <a:lnTo>
                      <a:pt x="70588" y="0"/>
                    </a:lnTo>
                    <a:lnTo>
                      <a:pt x="120000" y="12631"/>
                    </a:lnTo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37"/>
              <p:cNvSpPr/>
              <p:nvPr/>
            </p:nvSpPr>
            <p:spPr>
              <a:xfrm>
                <a:off x="243" y="189615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052" y="9677"/>
                    </a:moveTo>
                    <a:lnTo>
                      <a:pt x="48947" y="9677"/>
                    </a:lnTo>
                    <a:lnTo>
                      <a:pt x="67894" y="0"/>
                    </a:lnTo>
                    <a:lnTo>
                      <a:pt x="78947" y="19354"/>
                    </a:lnTo>
                    <a:lnTo>
                      <a:pt x="90000" y="27096"/>
                    </a:lnTo>
                    <a:lnTo>
                      <a:pt x="116842" y="36774"/>
                    </a:lnTo>
                    <a:lnTo>
                      <a:pt x="120000" y="50322"/>
                    </a:lnTo>
                    <a:lnTo>
                      <a:pt x="104210" y="83225"/>
                    </a:lnTo>
                    <a:lnTo>
                      <a:pt x="104210" y="100645"/>
                    </a:lnTo>
                    <a:lnTo>
                      <a:pt x="108947" y="106451"/>
                    </a:lnTo>
                    <a:lnTo>
                      <a:pt x="108947" y="110322"/>
                    </a:lnTo>
                    <a:lnTo>
                      <a:pt x="104210" y="120000"/>
                    </a:lnTo>
                    <a:lnTo>
                      <a:pt x="101052" y="120000"/>
                    </a:lnTo>
                    <a:lnTo>
                      <a:pt x="97894" y="106451"/>
                    </a:lnTo>
                    <a:lnTo>
                      <a:pt x="86842" y="106451"/>
                    </a:lnTo>
                    <a:lnTo>
                      <a:pt x="71052" y="90967"/>
                    </a:lnTo>
                    <a:lnTo>
                      <a:pt x="48947" y="63870"/>
                    </a:lnTo>
                    <a:lnTo>
                      <a:pt x="0" y="63870"/>
                    </a:lnTo>
                    <a:lnTo>
                      <a:pt x="0" y="36774"/>
                    </a:lnTo>
                    <a:lnTo>
                      <a:pt x="11052" y="9677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302" y="189624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120000" y="26666"/>
                    </a:lnTo>
                    <a:lnTo>
                      <a:pt x="120000" y="66666"/>
                    </a:lnTo>
                    <a:lnTo>
                      <a:pt x="84000" y="120000"/>
                    </a:lnTo>
                    <a:lnTo>
                      <a:pt x="0" y="93333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302" y="189624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60000" y="0"/>
                    </a:moveTo>
                    <a:lnTo>
                      <a:pt x="120000" y="26666"/>
                    </a:lnTo>
                    <a:lnTo>
                      <a:pt x="120000" y="66666"/>
                    </a:lnTo>
                    <a:lnTo>
                      <a:pt x="84000" y="120000"/>
                    </a:lnTo>
                    <a:lnTo>
                      <a:pt x="0" y="93333"/>
                    </a:lnTo>
                    <a:lnTo>
                      <a:pt x="60000" y="0"/>
                    </a:lnTo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413" y="1896253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81818" y="43636"/>
                    </a:moveTo>
                    <a:lnTo>
                      <a:pt x="92727" y="0"/>
                    </a:lnTo>
                    <a:lnTo>
                      <a:pt x="81818" y="43636"/>
                    </a:lnTo>
                    <a:lnTo>
                      <a:pt x="103636" y="27272"/>
                    </a:lnTo>
                    <a:lnTo>
                      <a:pt x="120000" y="27272"/>
                    </a:lnTo>
                    <a:lnTo>
                      <a:pt x="103636" y="54545"/>
                    </a:lnTo>
                    <a:lnTo>
                      <a:pt x="81818" y="81818"/>
                    </a:lnTo>
                    <a:lnTo>
                      <a:pt x="65454" y="103636"/>
                    </a:lnTo>
                    <a:lnTo>
                      <a:pt x="43636" y="120000"/>
                    </a:lnTo>
                    <a:lnTo>
                      <a:pt x="43636" y="92727"/>
                    </a:lnTo>
                    <a:lnTo>
                      <a:pt x="0" y="81818"/>
                    </a:lnTo>
                    <a:lnTo>
                      <a:pt x="65454" y="0"/>
                    </a:lnTo>
                    <a:lnTo>
                      <a:pt x="81818" y="0"/>
                    </a:lnTo>
                    <a:lnTo>
                      <a:pt x="65454" y="27272"/>
                    </a:lnTo>
                    <a:lnTo>
                      <a:pt x="65454" y="43636"/>
                    </a:lnTo>
                    <a:lnTo>
                      <a:pt x="81818" y="4363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539" y="189626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88421" y="15000"/>
                    </a:lnTo>
                    <a:lnTo>
                      <a:pt x="101052" y="15000"/>
                    </a:lnTo>
                    <a:lnTo>
                      <a:pt x="120000" y="25000"/>
                    </a:lnTo>
                    <a:lnTo>
                      <a:pt x="120000" y="50000"/>
                    </a:lnTo>
                    <a:lnTo>
                      <a:pt x="101052" y="60000"/>
                    </a:lnTo>
                    <a:lnTo>
                      <a:pt x="101052" y="70000"/>
                    </a:lnTo>
                    <a:lnTo>
                      <a:pt x="0" y="120000"/>
                    </a:lnTo>
                    <a:lnTo>
                      <a:pt x="12631" y="95000"/>
                    </a:lnTo>
                    <a:lnTo>
                      <a:pt x="88421" y="35000"/>
                    </a:lnTo>
                    <a:lnTo>
                      <a:pt x="88421" y="25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539" y="1896265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88421" y="15000"/>
                    </a:lnTo>
                    <a:lnTo>
                      <a:pt x="101052" y="15000"/>
                    </a:lnTo>
                    <a:lnTo>
                      <a:pt x="120000" y="25000"/>
                    </a:lnTo>
                    <a:lnTo>
                      <a:pt x="120000" y="50000"/>
                    </a:lnTo>
                    <a:lnTo>
                      <a:pt x="101052" y="60000"/>
                    </a:lnTo>
                    <a:lnTo>
                      <a:pt x="101052" y="70000"/>
                    </a:lnTo>
                    <a:lnTo>
                      <a:pt x="0" y="120000"/>
                    </a:lnTo>
                    <a:lnTo>
                      <a:pt x="12631" y="95000"/>
                    </a:lnTo>
                    <a:lnTo>
                      <a:pt x="88421" y="35000"/>
                    </a:lnTo>
                    <a:lnTo>
                      <a:pt x="88421" y="25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1089" y="1896296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31111" y="59999"/>
                    </a:moveTo>
                    <a:lnTo>
                      <a:pt x="37777" y="51428"/>
                    </a:lnTo>
                    <a:lnTo>
                      <a:pt x="62222" y="51428"/>
                    </a:lnTo>
                    <a:lnTo>
                      <a:pt x="100000" y="29999"/>
                    </a:lnTo>
                    <a:lnTo>
                      <a:pt x="115555" y="0"/>
                    </a:lnTo>
                    <a:lnTo>
                      <a:pt x="115555" y="21428"/>
                    </a:lnTo>
                    <a:lnTo>
                      <a:pt x="111111" y="29999"/>
                    </a:lnTo>
                    <a:lnTo>
                      <a:pt x="120000" y="38571"/>
                    </a:lnTo>
                    <a:lnTo>
                      <a:pt x="120000" y="51428"/>
                    </a:lnTo>
                    <a:lnTo>
                      <a:pt x="62222" y="81428"/>
                    </a:lnTo>
                    <a:lnTo>
                      <a:pt x="46666" y="111428"/>
                    </a:lnTo>
                    <a:lnTo>
                      <a:pt x="42222" y="102857"/>
                    </a:lnTo>
                    <a:lnTo>
                      <a:pt x="31111" y="119999"/>
                    </a:lnTo>
                    <a:lnTo>
                      <a:pt x="0" y="111428"/>
                    </a:lnTo>
                    <a:lnTo>
                      <a:pt x="0" y="102857"/>
                    </a:lnTo>
                    <a:lnTo>
                      <a:pt x="11111" y="81428"/>
                    </a:lnTo>
                    <a:lnTo>
                      <a:pt x="15555" y="68571"/>
                    </a:lnTo>
                    <a:lnTo>
                      <a:pt x="26666" y="68571"/>
                    </a:lnTo>
                    <a:lnTo>
                      <a:pt x="31111" y="59999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1153" y="189630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428" y="30000"/>
                    </a:moveTo>
                    <a:lnTo>
                      <a:pt x="0" y="52500"/>
                    </a:lnTo>
                    <a:lnTo>
                      <a:pt x="11428" y="30000"/>
                    </a:lnTo>
                    <a:lnTo>
                      <a:pt x="28571" y="0"/>
                    </a:lnTo>
                    <a:lnTo>
                      <a:pt x="51428" y="0"/>
                    </a:lnTo>
                    <a:lnTo>
                      <a:pt x="68571" y="0"/>
                    </a:lnTo>
                    <a:lnTo>
                      <a:pt x="80000" y="15000"/>
                    </a:lnTo>
                    <a:lnTo>
                      <a:pt x="91428" y="15000"/>
                    </a:lnTo>
                    <a:lnTo>
                      <a:pt x="80000" y="67500"/>
                    </a:lnTo>
                    <a:lnTo>
                      <a:pt x="120000" y="82500"/>
                    </a:lnTo>
                    <a:lnTo>
                      <a:pt x="120000" y="105000"/>
                    </a:lnTo>
                    <a:lnTo>
                      <a:pt x="108571" y="120000"/>
                    </a:lnTo>
                    <a:lnTo>
                      <a:pt x="11428" y="105000"/>
                    </a:lnTo>
                    <a:lnTo>
                      <a:pt x="40000" y="82500"/>
                    </a:lnTo>
                    <a:lnTo>
                      <a:pt x="28571" y="67500"/>
                    </a:lnTo>
                    <a:lnTo>
                      <a:pt x="11428" y="52500"/>
                    </a:lnTo>
                    <a:lnTo>
                      <a:pt x="11428" y="300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7"/>
              <p:cNvSpPr/>
              <p:nvPr/>
            </p:nvSpPr>
            <p:spPr>
              <a:xfrm>
                <a:off x="614" y="189603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0769" y="17142"/>
                    </a:moveTo>
                    <a:lnTo>
                      <a:pt x="120000" y="17142"/>
                    </a:lnTo>
                    <a:lnTo>
                      <a:pt x="101538" y="59999"/>
                    </a:lnTo>
                    <a:lnTo>
                      <a:pt x="32307" y="119999"/>
                    </a:lnTo>
                    <a:lnTo>
                      <a:pt x="13846" y="102857"/>
                    </a:lnTo>
                    <a:lnTo>
                      <a:pt x="0" y="59999"/>
                    </a:lnTo>
                    <a:lnTo>
                      <a:pt x="23076" y="17142"/>
                    </a:lnTo>
                    <a:lnTo>
                      <a:pt x="46153" y="0"/>
                    </a:lnTo>
                    <a:lnTo>
                      <a:pt x="64615" y="17142"/>
                    </a:lnTo>
                    <a:lnTo>
                      <a:pt x="110769" y="17142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7"/>
              <p:cNvSpPr/>
              <p:nvPr/>
            </p:nvSpPr>
            <p:spPr>
              <a:xfrm>
                <a:off x="614" y="189603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0769" y="17142"/>
                    </a:moveTo>
                    <a:lnTo>
                      <a:pt x="120000" y="17142"/>
                    </a:lnTo>
                    <a:lnTo>
                      <a:pt x="101538" y="59999"/>
                    </a:lnTo>
                    <a:lnTo>
                      <a:pt x="32307" y="119999"/>
                    </a:lnTo>
                    <a:lnTo>
                      <a:pt x="13846" y="102857"/>
                    </a:lnTo>
                    <a:lnTo>
                      <a:pt x="0" y="59999"/>
                    </a:lnTo>
                    <a:lnTo>
                      <a:pt x="23076" y="17142"/>
                    </a:lnTo>
                    <a:lnTo>
                      <a:pt x="46153" y="0"/>
                    </a:lnTo>
                    <a:lnTo>
                      <a:pt x="64615" y="17142"/>
                    </a:lnTo>
                    <a:lnTo>
                      <a:pt x="110769" y="17142"/>
                    </a:lnTo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1391" y="1896558"/>
                <a:ext cx="300" cy="600"/>
              </a:xfrm>
              <a:custGeom>
                <a:rect b="b" l="l" r="r" t="t"/>
                <a:pathLst>
                  <a:path extrusionOk="0" h="120000" w="120000">
                    <a:moveTo>
                      <a:pt x="10133" y="0"/>
                    </a:moveTo>
                    <a:lnTo>
                      <a:pt x="13866" y="3522"/>
                    </a:lnTo>
                    <a:lnTo>
                      <a:pt x="12800" y="10062"/>
                    </a:lnTo>
                    <a:lnTo>
                      <a:pt x="12800" y="10817"/>
                    </a:lnTo>
                    <a:lnTo>
                      <a:pt x="12800" y="11320"/>
                    </a:lnTo>
                    <a:lnTo>
                      <a:pt x="19200" y="11320"/>
                    </a:lnTo>
                    <a:lnTo>
                      <a:pt x="26666" y="10062"/>
                    </a:lnTo>
                    <a:lnTo>
                      <a:pt x="34133" y="10817"/>
                    </a:lnTo>
                    <a:lnTo>
                      <a:pt x="40533" y="7295"/>
                    </a:lnTo>
                    <a:lnTo>
                      <a:pt x="43200" y="7295"/>
                    </a:lnTo>
                    <a:lnTo>
                      <a:pt x="44266" y="7295"/>
                    </a:lnTo>
                    <a:lnTo>
                      <a:pt x="46933" y="4779"/>
                    </a:lnTo>
                    <a:lnTo>
                      <a:pt x="49600" y="4276"/>
                    </a:lnTo>
                    <a:lnTo>
                      <a:pt x="58133" y="4779"/>
                    </a:lnTo>
                    <a:lnTo>
                      <a:pt x="69333" y="3522"/>
                    </a:lnTo>
                    <a:lnTo>
                      <a:pt x="70933" y="4276"/>
                    </a:lnTo>
                    <a:lnTo>
                      <a:pt x="72000" y="10817"/>
                    </a:lnTo>
                    <a:lnTo>
                      <a:pt x="74666" y="10817"/>
                    </a:lnTo>
                    <a:lnTo>
                      <a:pt x="73066" y="18364"/>
                    </a:lnTo>
                    <a:lnTo>
                      <a:pt x="75733" y="21383"/>
                    </a:lnTo>
                    <a:lnTo>
                      <a:pt x="74666" y="26163"/>
                    </a:lnTo>
                    <a:lnTo>
                      <a:pt x="81066" y="29685"/>
                    </a:lnTo>
                    <a:lnTo>
                      <a:pt x="84800" y="56603"/>
                    </a:lnTo>
                    <a:lnTo>
                      <a:pt x="85866" y="56603"/>
                    </a:lnTo>
                    <a:lnTo>
                      <a:pt x="88533" y="66666"/>
                    </a:lnTo>
                    <a:lnTo>
                      <a:pt x="86933" y="67169"/>
                    </a:lnTo>
                    <a:lnTo>
                      <a:pt x="85866" y="68427"/>
                    </a:lnTo>
                    <a:lnTo>
                      <a:pt x="84800" y="68930"/>
                    </a:lnTo>
                    <a:lnTo>
                      <a:pt x="88533" y="71446"/>
                    </a:lnTo>
                    <a:lnTo>
                      <a:pt x="85866" y="77987"/>
                    </a:lnTo>
                    <a:lnTo>
                      <a:pt x="88533" y="81509"/>
                    </a:lnTo>
                    <a:lnTo>
                      <a:pt x="91200" y="83773"/>
                    </a:lnTo>
                    <a:lnTo>
                      <a:pt x="103466" y="88050"/>
                    </a:lnTo>
                    <a:lnTo>
                      <a:pt x="112533" y="95849"/>
                    </a:lnTo>
                    <a:lnTo>
                      <a:pt x="120000" y="98113"/>
                    </a:lnTo>
                    <a:lnTo>
                      <a:pt x="120000" y="100377"/>
                    </a:lnTo>
                    <a:lnTo>
                      <a:pt x="110933" y="109937"/>
                    </a:lnTo>
                    <a:lnTo>
                      <a:pt x="109866" y="113459"/>
                    </a:lnTo>
                    <a:lnTo>
                      <a:pt x="107200" y="115974"/>
                    </a:lnTo>
                    <a:lnTo>
                      <a:pt x="106133" y="116477"/>
                    </a:lnTo>
                    <a:lnTo>
                      <a:pt x="105066" y="117735"/>
                    </a:lnTo>
                    <a:lnTo>
                      <a:pt x="100800" y="116477"/>
                    </a:lnTo>
                    <a:lnTo>
                      <a:pt x="92266" y="119496"/>
                    </a:lnTo>
                    <a:lnTo>
                      <a:pt x="91200" y="119496"/>
                    </a:lnTo>
                    <a:lnTo>
                      <a:pt x="88533" y="118993"/>
                    </a:lnTo>
                    <a:lnTo>
                      <a:pt x="85866" y="120000"/>
                    </a:lnTo>
                    <a:lnTo>
                      <a:pt x="85866" y="117735"/>
                    </a:lnTo>
                    <a:lnTo>
                      <a:pt x="83200" y="120000"/>
                    </a:lnTo>
                    <a:lnTo>
                      <a:pt x="81066" y="119496"/>
                    </a:lnTo>
                    <a:lnTo>
                      <a:pt x="84800" y="114716"/>
                    </a:lnTo>
                    <a:lnTo>
                      <a:pt x="86933" y="114716"/>
                    </a:lnTo>
                    <a:lnTo>
                      <a:pt x="88533" y="115220"/>
                    </a:lnTo>
                    <a:lnTo>
                      <a:pt x="91200" y="114716"/>
                    </a:lnTo>
                    <a:lnTo>
                      <a:pt x="92266" y="115220"/>
                    </a:lnTo>
                    <a:lnTo>
                      <a:pt x="93333" y="114213"/>
                    </a:lnTo>
                    <a:lnTo>
                      <a:pt x="94933" y="114213"/>
                    </a:lnTo>
                    <a:lnTo>
                      <a:pt x="96000" y="109937"/>
                    </a:lnTo>
                    <a:lnTo>
                      <a:pt x="94933" y="109433"/>
                    </a:lnTo>
                    <a:lnTo>
                      <a:pt x="93333" y="109937"/>
                    </a:lnTo>
                    <a:lnTo>
                      <a:pt x="92266" y="109937"/>
                    </a:lnTo>
                    <a:lnTo>
                      <a:pt x="91200" y="109433"/>
                    </a:lnTo>
                    <a:lnTo>
                      <a:pt x="94933" y="104654"/>
                    </a:lnTo>
                    <a:lnTo>
                      <a:pt x="94933" y="103396"/>
                    </a:lnTo>
                    <a:lnTo>
                      <a:pt x="96000" y="101132"/>
                    </a:lnTo>
                    <a:lnTo>
                      <a:pt x="94933" y="98113"/>
                    </a:lnTo>
                    <a:lnTo>
                      <a:pt x="96000" y="95094"/>
                    </a:lnTo>
                    <a:lnTo>
                      <a:pt x="93333" y="96352"/>
                    </a:lnTo>
                    <a:lnTo>
                      <a:pt x="96000" y="94591"/>
                    </a:lnTo>
                    <a:lnTo>
                      <a:pt x="98666" y="93836"/>
                    </a:lnTo>
                    <a:lnTo>
                      <a:pt x="97066" y="92830"/>
                    </a:lnTo>
                    <a:lnTo>
                      <a:pt x="96000" y="92075"/>
                    </a:lnTo>
                    <a:lnTo>
                      <a:pt x="91200" y="93836"/>
                    </a:lnTo>
                    <a:lnTo>
                      <a:pt x="88533" y="93836"/>
                    </a:lnTo>
                    <a:lnTo>
                      <a:pt x="86933" y="95094"/>
                    </a:lnTo>
                    <a:lnTo>
                      <a:pt x="84800" y="93836"/>
                    </a:lnTo>
                    <a:lnTo>
                      <a:pt x="82133" y="94591"/>
                    </a:lnTo>
                    <a:lnTo>
                      <a:pt x="78400" y="94591"/>
                    </a:lnTo>
                    <a:lnTo>
                      <a:pt x="78400" y="95094"/>
                    </a:lnTo>
                    <a:lnTo>
                      <a:pt x="77333" y="96855"/>
                    </a:lnTo>
                    <a:lnTo>
                      <a:pt x="75733" y="96855"/>
                    </a:lnTo>
                    <a:lnTo>
                      <a:pt x="74666" y="98113"/>
                    </a:lnTo>
                    <a:lnTo>
                      <a:pt x="72000" y="98616"/>
                    </a:lnTo>
                    <a:lnTo>
                      <a:pt x="70933" y="98113"/>
                    </a:lnTo>
                    <a:lnTo>
                      <a:pt x="69333" y="99874"/>
                    </a:lnTo>
                    <a:lnTo>
                      <a:pt x="67200" y="100377"/>
                    </a:lnTo>
                    <a:lnTo>
                      <a:pt x="65600" y="97610"/>
                    </a:lnTo>
                    <a:lnTo>
                      <a:pt x="65600" y="95849"/>
                    </a:lnTo>
                    <a:lnTo>
                      <a:pt x="67200" y="95094"/>
                    </a:lnTo>
                    <a:lnTo>
                      <a:pt x="69333" y="95094"/>
                    </a:lnTo>
                    <a:lnTo>
                      <a:pt x="72000" y="94591"/>
                    </a:lnTo>
                    <a:lnTo>
                      <a:pt x="77333" y="91572"/>
                    </a:lnTo>
                    <a:lnTo>
                      <a:pt x="78400" y="88553"/>
                    </a:lnTo>
                    <a:lnTo>
                      <a:pt x="82133" y="88050"/>
                    </a:lnTo>
                    <a:lnTo>
                      <a:pt x="88533" y="89308"/>
                    </a:lnTo>
                    <a:lnTo>
                      <a:pt x="89600" y="88553"/>
                    </a:lnTo>
                    <a:lnTo>
                      <a:pt x="83200" y="86289"/>
                    </a:lnTo>
                    <a:lnTo>
                      <a:pt x="81066" y="83773"/>
                    </a:lnTo>
                    <a:lnTo>
                      <a:pt x="78400" y="82767"/>
                    </a:lnTo>
                    <a:lnTo>
                      <a:pt x="78400" y="80251"/>
                    </a:lnTo>
                    <a:lnTo>
                      <a:pt x="81066" y="76729"/>
                    </a:lnTo>
                    <a:lnTo>
                      <a:pt x="77333" y="75471"/>
                    </a:lnTo>
                    <a:lnTo>
                      <a:pt x="77333" y="74968"/>
                    </a:lnTo>
                    <a:lnTo>
                      <a:pt x="78400" y="73710"/>
                    </a:lnTo>
                    <a:lnTo>
                      <a:pt x="77333" y="73207"/>
                    </a:lnTo>
                    <a:lnTo>
                      <a:pt x="73066" y="71446"/>
                    </a:lnTo>
                    <a:lnTo>
                      <a:pt x="70933" y="67169"/>
                    </a:lnTo>
                    <a:lnTo>
                      <a:pt x="70933" y="66666"/>
                    </a:lnTo>
                    <a:lnTo>
                      <a:pt x="74666" y="70188"/>
                    </a:lnTo>
                    <a:lnTo>
                      <a:pt x="74666" y="70691"/>
                    </a:lnTo>
                    <a:lnTo>
                      <a:pt x="74666" y="67672"/>
                    </a:lnTo>
                    <a:lnTo>
                      <a:pt x="77333" y="66666"/>
                    </a:lnTo>
                    <a:lnTo>
                      <a:pt x="74666" y="65911"/>
                    </a:lnTo>
                    <a:lnTo>
                      <a:pt x="72000" y="66666"/>
                    </a:lnTo>
                    <a:lnTo>
                      <a:pt x="70933" y="65911"/>
                    </a:lnTo>
                    <a:lnTo>
                      <a:pt x="69333" y="64905"/>
                    </a:lnTo>
                    <a:lnTo>
                      <a:pt x="69333" y="64150"/>
                    </a:lnTo>
                    <a:lnTo>
                      <a:pt x="69333" y="63647"/>
                    </a:lnTo>
                    <a:lnTo>
                      <a:pt x="68266" y="63647"/>
                    </a:lnTo>
                    <a:lnTo>
                      <a:pt x="67200" y="64150"/>
                    </a:lnTo>
                    <a:lnTo>
                      <a:pt x="64533" y="64150"/>
                    </a:lnTo>
                    <a:lnTo>
                      <a:pt x="63466" y="61886"/>
                    </a:lnTo>
                    <a:lnTo>
                      <a:pt x="63466" y="61383"/>
                    </a:lnTo>
                    <a:lnTo>
                      <a:pt x="65600" y="60125"/>
                    </a:lnTo>
                    <a:lnTo>
                      <a:pt x="70933" y="61383"/>
                    </a:lnTo>
                    <a:lnTo>
                      <a:pt x="73066" y="60628"/>
                    </a:lnTo>
                    <a:lnTo>
                      <a:pt x="68266" y="59371"/>
                    </a:lnTo>
                    <a:lnTo>
                      <a:pt x="67200" y="58867"/>
                    </a:lnTo>
                    <a:lnTo>
                      <a:pt x="68266" y="58364"/>
                    </a:lnTo>
                    <a:lnTo>
                      <a:pt x="69333" y="57610"/>
                    </a:lnTo>
                    <a:lnTo>
                      <a:pt x="69333" y="57106"/>
                    </a:lnTo>
                    <a:lnTo>
                      <a:pt x="68266" y="56603"/>
                    </a:lnTo>
                    <a:lnTo>
                      <a:pt x="69333" y="55345"/>
                    </a:lnTo>
                    <a:lnTo>
                      <a:pt x="72000" y="55345"/>
                    </a:lnTo>
                    <a:lnTo>
                      <a:pt x="72000" y="54842"/>
                    </a:lnTo>
                    <a:lnTo>
                      <a:pt x="67200" y="54088"/>
                    </a:lnTo>
                    <a:lnTo>
                      <a:pt x="67200" y="53584"/>
                    </a:lnTo>
                    <a:lnTo>
                      <a:pt x="69333" y="51823"/>
                    </a:lnTo>
                    <a:lnTo>
                      <a:pt x="75733" y="55345"/>
                    </a:lnTo>
                    <a:lnTo>
                      <a:pt x="77333" y="57106"/>
                    </a:lnTo>
                    <a:lnTo>
                      <a:pt x="78400" y="58364"/>
                    </a:lnTo>
                    <a:lnTo>
                      <a:pt x="78400" y="57610"/>
                    </a:lnTo>
                    <a:lnTo>
                      <a:pt x="77333" y="55849"/>
                    </a:lnTo>
                    <a:lnTo>
                      <a:pt x="78400" y="54088"/>
                    </a:lnTo>
                    <a:lnTo>
                      <a:pt x="77333" y="53584"/>
                    </a:lnTo>
                    <a:lnTo>
                      <a:pt x="77333" y="54088"/>
                    </a:lnTo>
                    <a:lnTo>
                      <a:pt x="75733" y="52830"/>
                    </a:lnTo>
                    <a:lnTo>
                      <a:pt x="73066" y="50062"/>
                    </a:lnTo>
                    <a:lnTo>
                      <a:pt x="74666" y="48805"/>
                    </a:lnTo>
                    <a:lnTo>
                      <a:pt x="75733" y="48301"/>
                    </a:lnTo>
                    <a:lnTo>
                      <a:pt x="79466" y="49308"/>
                    </a:lnTo>
                    <a:lnTo>
                      <a:pt x="82133" y="49308"/>
                    </a:lnTo>
                    <a:lnTo>
                      <a:pt x="79466" y="48805"/>
                    </a:lnTo>
                    <a:lnTo>
                      <a:pt x="73066" y="47044"/>
                    </a:lnTo>
                    <a:lnTo>
                      <a:pt x="72000" y="48301"/>
                    </a:lnTo>
                    <a:lnTo>
                      <a:pt x="69333" y="49308"/>
                    </a:lnTo>
                    <a:lnTo>
                      <a:pt x="69333" y="46289"/>
                    </a:lnTo>
                    <a:lnTo>
                      <a:pt x="70933" y="45283"/>
                    </a:lnTo>
                    <a:lnTo>
                      <a:pt x="73066" y="45786"/>
                    </a:lnTo>
                    <a:lnTo>
                      <a:pt x="78400" y="45283"/>
                    </a:lnTo>
                    <a:lnTo>
                      <a:pt x="78400" y="44025"/>
                    </a:lnTo>
                    <a:lnTo>
                      <a:pt x="73066" y="44528"/>
                    </a:lnTo>
                    <a:lnTo>
                      <a:pt x="74666" y="44025"/>
                    </a:lnTo>
                    <a:lnTo>
                      <a:pt x="78400" y="42264"/>
                    </a:lnTo>
                    <a:lnTo>
                      <a:pt x="75733" y="41761"/>
                    </a:lnTo>
                    <a:lnTo>
                      <a:pt x="73066" y="42264"/>
                    </a:lnTo>
                    <a:lnTo>
                      <a:pt x="72000" y="43522"/>
                    </a:lnTo>
                    <a:lnTo>
                      <a:pt x="68266" y="44025"/>
                    </a:lnTo>
                    <a:lnTo>
                      <a:pt x="67200" y="42767"/>
                    </a:lnTo>
                    <a:lnTo>
                      <a:pt x="68266" y="40503"/>
                    </a:lnTo>
                    <a:lnTo>
                      <a:pt x="68266" y="39245"/>
                    </a:lnTo>
                    <a:lnTo>
                      <a:pt x="68266" y="38742"/>
                    </a:lnTo>
                    <a:lnTo>
                      <a:pt x="67200" y="37987"/>
                    </a:lnTo>
                    <a:lnTo>
                      <a:pt x="64533" y="38742"/>
                    </a:lnTo>
                    <a:lnTo>
                      <a:pt x="61866" y="34465"/>
                    </a:lnTo>
                    <a:lnTo>
                      <a:pt x="57066" y="32704"/>
                    </a:lnTo>
                    <a:lnTo>
                      <a:pt x="57066" y="27924"/>
                    </a:lnTo>
                    <a:lnTo>
                      <a:pt x="59733" y="26666"/>
                    </a:lnTo>
                    <a:lnTo>
                      <a:pt x="60800" y="24402"/>
                    </a:lnTo>
                    <a:lnTo>
                      <a:pt x="58133" y="24402"/>
                    </a:lnTo>
                    <a:lnTo>
                      <a:pt x="63466" y="10817"/>
                    </a:lnTo>
                    <a:lnTo>
                      <a:pt x="59733" y="11823"/>
                    </a:lnTo>
                    <a:lnTo>
                      <a:pt x="59733" y="15597"/>
                    </a:lnTo>
                    <a:lnTo>
                      <a:pt x="58133" y="16100"/>
                    </a:lnTo>
                    <a:lnTo>
                      <a:pt x="57066" y="14842"/>
                    </a:lnTo>
                    <a:lnTo>
                      <a:pt x="50666" y="32201"/>
                    </a:lnTo>
                    <a:lnTo>
                      <a:pt x="44266" y="34465"/>
                    </a:lnTo>
                    <a:lnTo>
                      <a:pt x="41600" y="33207"/>
                    </a:lnTo>
                    <a:lnTo>
                      <a:pt x="44266" y="29182"/>
                    </a:lnTo>
                    <a:lnTo>
                      <a:pt x="43200" y="27924"/>
                    </a:lnTo>
                    <a:lnTo>
                      <a:pt x="41600" y="29685"/>
                    </a:lnTo>
                    <a:lnTo>
                      <a:pt x="34133" y="27924"/>
                    </a:lnTo>
                    <a:lnTo>
                      <a:pt x="37866" y="24905"/>
                    </a:lnTo>
                    <a:lnTo>
                      <a:pt x="39466" y="24905"/>
                    </a:lnTo>
                    <a:lnTo>
                      <a:pt x="37866" y="23899"/>
                    </a:lnTo>
                    <a:lnTo>
                      <a:pt x="37866" y="20880"/>
                    </a:lnTo>
                    <a:lnTo>
                      <a:pt x="40533" y="19119"/>
                    </a:lnTo>
                    <a:lnTo>
                      <a:pt x="41600" y="18364"/>
                    </a:lnTo>
                    <a:lnTo>
                      <a:pt x="40533" y="17358"/>
                    </a:lnTo>
                    <a:lnTo>
                      <a:pt x="39466" y="16603"/>
                    </a:lnTo>
                    <a:lnTo>
                      <a:pt x="35733" y="19119"/>
                    </a:lnTo>
                    <a:lnTo>
                      <a:pt x="33066" y="19119"/>
                    </a:lnTo>
                    <a:lnTo>
                      <a:pt x="32000" y="14339"/>
                    </a:lnTo>
                    <a:lnTo>
                      <a:pt x="30400" y="13836"/>
                    </a:lnTo>
                    <a:lnTo>
                      <a:pt x="29333" y="14339"/>
                    </a:lnTo>
                    <a:lnTo>
                      <a:pt x="27733" y="14842"/>
                    </a:lnTo>
                    <a:lnTo>
                      <a:pt x="25600" y="11823"/>
                    </a:lnTo>
                    <a:lnTo>
                      <a:pt x="25600" y="13081"/>
                    </a:lnTo>
                    <a:lnTo>
                      <a:pt x="24000" y="13836"/>
                    </a:lnTo>
                    <a:lnTo>
                      <a:pt x="21866" y="13081"/>
                    </a:lnTo>
                    <a:lnTo>
                      <a:pt x="21866" y="13836"/>
                    </a:lnTo>
                    <a:lnTo>
                      <a:pt x="25600" y="14842"/>
                    </a:lnTo>
                    <a:lnTo>
                      <a:pt x="27733" y="16603"/>
                    </a:lnTo>
                    <a:lnTo>
                      <a:pt x="26666" y="17861"/>
                    </a:lnTo>
                    <a:lnTo>
                      <a:pt x="29333" y="20125"/>
                    </a:lnTo>
                    <a:lnTo>
                      <a:pt x="27733" y="20880"/>
                    </a:lnTo>
                    <a:lnTo>
                      <a:pt x="27733" y="21383"/>
                    </a:lnTo>
                    <a:lnTo>
                      <a:pt x="30400" y="21383"/>
                    </a:lnTo>
                    <a:lnTo>
                      <a:pt x="32000" y="22138"/>
                    </a:lnTo>
                    <a:lnTo>
                      <a:pt x="32000" y="24905"/>
                    </a:lnTo>
                    <a:lnTo>
                      <a:pt x="29333" y="27421"/>
                    </a:lnTo>
                    <a:lnTo>
                      <a:pt x="25600" y="27924"/>
                    </a:lnTo>
                    <a:lnTo>
                      <a:pt x="21866" y="27421"/>
                    </a:lnTo>
                    <a:lnTo>
                      <a:pt x="21866" y="25660"/>
                    </a:lnTo>
                    <a:lnTo>
                      <a:pt x="22933" y="26163"/>
                    </a:lnTo>
                    <a:lnTo>
                      <a:pt x="20266" y="27924"/>
                    </a:lnTo>
                    <a:lnTo>
                      <a:pt x="15466" y="27421"/>
                    </a:lnTo>
                    <a:lnTo>
                      <a:pt x="11733" y="22641"/>
                    </a:lnTo>
                    <a:lnTo>
                      <a:pt x="8000" y="20880"/>
                    </a:lnTo>
                    <a:lnTo>
                      <a:pt x="6400" y="19119"/>
                    </a:lnTo>
                    <a:lnTo>
                      <a:pt x="2666" y="16603"/>
                    </a:lnTo>
                    <a:lnTo>
                      <a:pt x="8000" y="14842"/>
                    </a:lnTo>
                    <a:lnTo>
                      <a:pt x="5333" y="14339"/>
                    </a:lnTo>
                    <a:lnTo>
                      <a:pt x="2666" y="14339"/>
                    </a:lnTo>
                    <a:lnTo>
                      <a:pt x="0" y="6037"/>
                    </a:lnTo>
                    <a:lnTo>
                      <a:pt x="1600" y="4276"/>
                    </a:lnTo>
                    <a:lnTo>
                      <a:pt x="8000" y="0"/>
                    </a:lnTo>
                    <a:lnTo>
                      <a:pt x="10133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317" y="1895313"/>
                <a:ext cx="1500" cy="1200"/>
              </a:xfrm>
              <a:custGeom>
                <a:rect b="b" l="l" r="r" t="t"/>
                <a:pathLst>
                  <a:path extrusionOk="0" h="120000" w="120000">
                    <a:moveTo>
                      <a:pt x="86280" y="105047"/>
                    </a:moveTo>
                    <a:lnTo>
                      <a:pt x="120000" y="42172"/>
                    </a:lnTo>
                    <a:lnTo>
                      <a:pt x="120000" y="41884"/>
                    </a:lnTo>
                    <a:lnTo>
                      <a:pt x="119834" y="41693"/>
                    </a:lnTo>
                    <a:lnTo>
                      <a:pt x="119669" y="41884"/>
                    </a:lnTo>
                    <a:lnTo>
                      <a:pt x="119256" y="42364"/>
                    </a:lnTo>
                    <a:lnTo>
                      <a:pt x="119090" y="41884"/>
                    </a:lnTo>
                    <a:lnTo>
                      <a:pt x="119256" y="41022"/>
                    </a:lnTo>
                    <a:lnTo>
                      <a:pt x="118512" y="39872"/>
                    </a:lnTo>
                    <a:lnTo>
                      <a:pt x="118512" y="39680"/>
                    </a:lnTo>
                    <a:lnTo>
                      <a:pt x="118099" y="38530"/>
                    </a:lnTo>
                    <a:lnTo>
                      <a:pt x="118264" y="38530"/>
                    </a:lnTo>
                    <a:lnTo>
                      <a:pt x="118264" y="38051"/>
                    </a:lnTo>
                    <a:lnTo>
                      <a:pt x="117520" y="36230"/>
                    </a:lnTo>
                    <a:lnTo>
                      <a:pt x="117107" y="36230"/>
                    </a:lnTo>
                    <a:lnTo>
                      <a:pt x="116942" y="36038"/>
                    </a:lnTo>
                    <a:lnTo>
                      <a:pt x="116942" y="35750"/>
                    </a:lnTo>
                    <a:lnTo>
                      <a:pt x="116694" y="36230"/>
                    </a:lnTo>
                    <a:lnTo>
                      <a:pt x="116363" y="36517"/>
                    </a:lnTo>
                    <a:lnTo>
                      <a:pt x="116363" y="35750"/>
                    </a:lnTo>
                    <a:lnTo>
                      <a:pt x="116363" y="35559"/>
                    </a:lnTo>
                    <a:lnTo>
                      <a:pt x="115950" y="35559"/>
                    </a:lnTo>
                    <a:lnTo>
                      <a:pt x="114958" y="34888"/>
                    </a:lnTo>
                    <a:lnTo>
                      <a:pt x="114793" y="35079"/>
                    </a:lnTo>
                    <a:lnTo>
                      <a:pt x="114214" y="35079"/>
                    </a:lnTo>
                    <a:lnTo>
                      <a:pt x="113801" y="34888"/>
                    </a:lnTo>
                    <a:lnTo>
                      <a:pt x="113801" y="34408"/>
                    </a:lnTo>
                    <a:lnTo>
                      <a:pt x="113636" y="34696"/>
                    </a:lnTo>
                    <a:lnTo>
                      <a:pt x="112975" y="34025"/>
                    </a:lnTo>
                    <a:lnTo>
                      <a:pt x="112975" y="33738"/>
                    </a:lnTo>
                    <a:lnTo>
                      <a:pt x="113223" y="33546"/>
                    </a:lnTo>
                    <a:lnTo>
                      <a:pt x="112644" y="32875"/>
                    </a:lnTo>
                    <a:lnTo>
                      <a:pt x="112644" y="32204"/>
                    </a:lnTo>
                    <a:lnTo>
                      <a:pt x="112396" y="31725"/>
                    </a:lnTo>
                    <a:lnTo>
                      <a:pt x="110495" y="30383"/>
                    </a:lnTo>
                    <a:lnTo>
                      <a:pt x="109917" y="28753"/>
                    </a:lnTo>
                    <a:lnTo>
                      <a:pt x="109504" y="28274"/>
                    </a:lnTo>
                    <a:lnTo>
                      <a:pt x="109504" y="27891"/>
                    </a:lnTo>
                    <a:lnTo>
                      <a:pt x="109090" y="26932"/>
                    </a:lnTo>
                    <a:lnTo>
                      <a:pt x="108677" y="26549"/>
                    </a:lnTo>
                    <a:lnTo>
                      <a:pt x="108925" y="26070"/>
                    </a:lnTo>
                    <a:lnTo>
                      <a:pt x="108347" y="25399"/>
                    </a:lnTo>
                    <a:lnTo>
                      <a:pt x="107933" y="24440"/>
                    </a:lnTo>
                    <a:lnTo>
                      <a:pt x="107355" y="23769"/>
                    </a:lnTo>
                    <a:lnTo>
                      <a:pt x="106776" y="23769"/>
                    </a:lnTo>
                    <a:lnTo>
                      <a:pt x="105785" y="23290"/>
                    </a:lnTo>
                    <a:lnTo>
                      <a:pt x="105950" y="23099"/>
                    </a:lnTo>
                    <a:lnTo>
                      <a:pt x="106198" y="23290"/>
                    </a:lnTo>
                    <a:lnTo>
                      <a:pt x="106363" y="22907"/>
                    </a:lnTo>
                    <a:lnTo>
                      <a:pt x="106198" y="22619"/>
                    </a:lnTo>
                    <a:lnTo>
                      <a:pt x="105950" y="22236"/>
                    </a:lnTo>
                    <a:lnTo>
                      <a:pt x="104380" y="21565"/>
                    </a:lnTo>
                    <a:lnTo>
                      <a:pt x="103636" y="20607"/>
                    </a:lnTo>
                    <a:lnTo>
                      <a:pt x="104214" y="20415"/>
                    </a:lnTo>
                    <a:lnTo>
                      <a:pt x="104380" y="20127"/>
                    </a:lnTo>
                    <a:lnTo>
                      <a:pt x="103223" y="19073"/>
                    </a:lnTo>
                    <a:lnTo>
                      <a:pt x="103223" y="18785"/>
                    </a:lnTo>
                    <a:lnTo>
                      <a:pt x="104049" y="19456"/>
                    </a:lnTo>
                    <a:lnTo>
                      <a:pt x="104049" y="19073"/>
                    </a:lnTo>
                    <a:lnTo>
                      <a:pt x="103636" y="18594"/>
                    </a:lnTo>
                    <a:lnTo>
                      <a:pt x="103801" y="18402"/>
                    </a:lnTo>
                    <a:lnTo>
                      <a:pt x="104380" y="18115"/>
                    </a:lnTo>
                    <a:lnTo>
                      <a:pt x="104793" y="17635"/>
                    </a:lnTo>
                    <a:lnTo>
                      <a:pt x="104628" y="16773"/>
                    </a:lnTo>
                    <a:lnTo>
                      <a:pt x="104049" y="16293"/>
                    </a:lnTo>
                    <a:lnTo>
                      <a:pt x="103636" y="16964"/>
                    </a:lnTo>
                    <a:lnTo>
                      <a:pt x="103801" y="16581"/>
                    </a:lnTo>
                    <a:lnTo>
                      <a:pt x="103471" y="16581"/>
                    </a:lnTo>
                    <a:lnTo>
                      <a:pt x="103801" y="15431"/>
                    </a:lnTo>
                    <a:lnTo>
                      <a:pt x="103636" y="14952"/>
                    </a:lnTo>
                    <a:lnTo>
                      <a:pt x="103223" y="14760"/>
                    </a:lnTo>
                    <a:lnTo>
                      <a:pt x="102479" y="14760"/>
                    </a:lnTo>
                    <a:lnTo>
                      <a:pt x="102479" y="14281"/>
                    </a:lnTo>
                    <a:lnTo>
                      <a:pt x="102231" y="14089"/>
                    </a:lnTo>
                    <a:lnTo>
                      <a:pt x="101652" y="14281"/>
                    </a:lnTo>
                    <a:lnTo>
                      <a:pt x="101487" y="14089"/>
                    </a:lnTo>
                    <a:lnTo>
                      <a:pt x="101487" y="13610"/>
                    </a:lnTo>
                    <a:lnTo>
                      <a:pt x="101074" y="13418"/>
                    </a:lnTo>
                    <a:lnTo>
                      <a:pt x="101074" y="12939"/>
                    </a:lnTo>
                    <a:lnTo>
                      <a:pt x="101487" y="12651"/>
                    </a:lnTo>
                    <a:lnTo>
                      <a:pt x="101900" y="11597"/>
                    </a:lnTo>
                    <a:lnTo>
                      <a:pt x="101652" y="10926"/>
                    </a:lnTo>
                    <a:lnTo>
                      <a:pt x="101487" y="11118"/>
                    </a:lnTo>
                    <a:lnTo>
                      <a:pt x="101487" y="10638"/>
                    </a:lnTo>
                    <a:lnTo>
                      <a:pt x="101074" y="11118"/>
                    </a:lnTo>
                    <a:lnTo>
                      <a:pt x="100909" y="10926"/>
                    </a:lnTo>
                    <a:lnTo>
                      <a:pt x="100495" y="10926"/>
                    </a:lnTo>
                    <a:lnTo>
                      <a:pt x="100082" y="11309"/>
                    </a:lnTo>
                    <a:lnTo>
                      <a:pt x="99917" y="11980"/>
                    </a:lnTo>
                    <a:lnTo>
                      <a:pt x="99338" y="12651"/>
                    </a:lnTo>
                    <a:lnTo>
                      <a:pt x="99173" y="12268"/>
                    </a:lnTo>
                    <a:lnTo>
                      <a:pt x="99338" y="11980"/>
                    </a:lnTo>
                    <a:lnTo>
                      <a:pt x="99338" y="11597"/>
                    </a:lnTo>
                    <a:lnTo>
                      <a:pt x="98925" y="11597"/>
                    </a:lnTo>
                    <a:lnTo>
                      <a:pt x="99173" y="11118"/>
                    </a:lnTo>
                    <a:lnTo>
                      <a:pt x="98760" y="11309"/>
                    </a:lnTo>
                    <a:lnTo>
                      <a:pt x="98595" y="10447"/>
                    </a:lnTo>
                    <a:lnTo>
                      <a:pt x="98595" y="9968"/>
                    </a:lnTo>
                    <a:lnTo>
                      <a:pt x="98347" y="9968"/>
                    </a:lnTo>
                    <a:lnTo>
                      <a:pt x="99173" y="9776"/>
                    </a:lnTo>
                    <a:lnTo>
                      <a:pt x="99173" y="9968"/>
                    </a:lnTo>
                    <a:lnTo>
                      <a:pt x="99752" y="10159"/>
                    </a:lnTo>
                    <a:lnTo>
                      <a:pt x="100743" y="10159"/>
                    </a:lnTo>
                    <a:lnTo>
                      <a:pt x="100909" y="9968"/>
                    </a:lnTo>
                    <a:lnTo>
                      <a:pt x="101074" y="9776"/>
                    </a:lnTo>
                    <a:lnTo>
                      <a:pt x="101074" y="9105"/>
                    </a:lnTo>
                    <a:lnTo>
                      <a:pt x="100495" y="8626"/>
                    </a:lnTo>
                    <a:lnTo>
                      <a:pt x="100743" y="8146"/>
                    </a:lnTo>
                    <a:lnTo>
                      <a:pt x="100743" y="7667"/>
                    </a:lnTo>
                    <a:lnTo>
                      <a:pt x="100495" y="7476"/>
                    </a:lnTo>
                    <a:lnTo>
                      <a:pt x="100330" y="6996"/>
                    </a:lnTo>
                    <a:lnTo>
                      <a:pt x="100495" y="6613"/>
                    </a:lnTo>
                    <a:lnTo>
                      <a:pt x="100082" y="6613"/>
                    </a:lnTo>
                    <a:lnTo>
                      <a:pt x="99917" y="6613"/>
                    </a:lnTo>
                    <a:lnTo>
                      <a:pt x="99504" y="6613"/>
                    </a:lnTo>
                    <a:lnTo>
                      <a:pt x="99338" y="6805"/>
                    </a:lnTo>
                    <a:lnTo>
                      <a:pt x="98925" y="7284"/>
                    </a:lnTo>
                    <a:lnTo>
                      <a:pt x="98760" y="6996"/>
                    </a:lnTo>
                    <a:lnTo>
                      <a:pt x="98760" y="6805"/>
                    </a:lnTo>
                    <a:lnTo>
                      <a:pt x="98595" y="6805"/>
                    </a:lnTo>
                    <a:lnTo>
                      <a:pt x="97355" y="6996"/>
                    </a:lnTo>
                    <a:lnTo>
                      <a:pt x="95867" y="6996"/>
                    </a:lnTo>
                    <a:lnTo>
                      <a:pt x="95206" y="6325"/>
                    </a:lnTo>
                    <a:lnTo>
                      <a:pt x="95041" y="6613"/>
                    </a:lnTo>
                    <a:lnTo>
                      <a:pt x="94297" y="5654"/>
                    </a:lnTo>
                    <a:lnTo>
                      <a:pt x="93884" y="4984"/>
                    </a:lnTo>
                    <a:lnTo>
                      <a:pt x="93884" y="5175"/>
                    </a:lnTo>
                    <a:lnTo>
                      <a:pt x="93471" y="4984"/>
                    </a:lnTo>
                    <a:lnTo>
                      <a:pt x="93057" y="5654"/>
                    </a:lnTo>
                    <a:lnTo>
                      <a:pt x="93057" y="4504"/>
                    </a:lnTo>
                    <a:lnTo>
                      <a:pt x="93719" y="4504"/>
                    </a:lnTo>
                    <a:lnTo>
                      <a:pt x="93884" y="4313"/>
                    </a:lnTo>
                    <a:lnTo>
                      <a:pt x="94462" y="4792"/>
                    </a:lnTo>
                    <a:lnTo>
                      <a:pt x="94628" y="4504"/>
                    </a:lnTo>
                    <a:lnTo>
                      <a:pt x="93305" y="3833"/>
                    </a:lnTo>
                    <a:lnTo>
                      <a:pt x="92479" y="3833"/>
                    </a:lnTo>
                    <a:lnTo>
                      <a:pt x="92148" y="4121"/>
                    </a:lnTo>
                    <a:lnTo>
                      <a:pt x="91735" y="3833"/>
                    </a:lnTo>
                    <a:lnTo>
                      <a:pt x="91735" y="4313"/>
                    </a:lnTo>
                    <a:lnTo>
                      <a:pt x="91735" y="4504"/>
                    </a:lnTo>
                    <a:lnTo>
                      <a:pt x="91570" y="5175"/>
                    </a:lnTo>
                    <a:lnTo>
                      <a:pt x="91570" y="5654"/>
                    </a:lnTo>
                    <a:lnTo>
                      <a:pt x="91900" y="5942"/>
                    </a:lnTo>
                    <a:lnTo>
                      <a:pt x="91322" y="5654"/>
                    </a:lnTo>
                    <a:lnTo>
                      <a:pt x="91157" y="5175"/>
                    </a:lnTo>
                    <a:lnTo>
                      <a:pt x="90743" y="5654"/>
                    </a:lnTo>
                    <a:lnTo>
                      <a:pt x="90578" y="5942"/>
                    </a:lnTo>
                    <a:lnTo>
                      <a:pt x="90165" y="6325"/>
                    </a:lnTo>
                    <a:lnTo>
                      <a:pt x="89752" y="6325"/>
                    </a:lnTo>
                    <a:lnTo>
                      <a:pt x="89752" y="5942"/>
                    </a:lnTo>
                    <a:lnTo>
                      <a:pt x="90165" y="5463"/>
                    </a:lnTo>
                    <a:lnTo>
                      <a:pt x="89752" y="5463"/>
                    </a:lnTo>
                    <a:lnTo>
                      <a:pt x="90330" y="5175"/>
                    </a:lnTo>
                    <a:lnTo>
                      <a:pt x="90743" y="4792"/>
                    </a:lnTo>
                    <a:lnTo>
                      <a:pt x="91157" y="4792"/>
                    </a:lnTo>
                    <a:lnTo>
                      <a:pt x="91322" y="4504"/>
                    </a:lnTo>
                    <a:lnTo>
                      <a:pt x="91157" y="4121"/>
                    </a:lnTo>
                    <a:lnTo>
                      <a:pt x="89752" y="3642"/>
                    </a:lnTo>
                    <a:lnTo>
                      <a:pt x="89586" y="3833"/>
                    </a:lnTo>
                    <a:lnTo>
                      <a:pt x="90165" y="4121"/>
                    </a:lnTo>
                    <a:lnTo>
                      <a:pt x="89586" y="4121"/>
                    </a:lnTo>
                    <a:lnTo>
                      <a:pt x="87438" y="3450"/>
                    </a:lnTo>
                    <a:lnTo>
                      <a:pt x="86859" y="2971"/>
                    </a:lnTo>
                    <a:lnTo>
                      <a:pt x="86033" y="2971"/>
                    </a:lnTo>
                    <a:lnTo>
                      <a:pt x="86611" y="2779"/>
                    </a:lnTo>
                    <a:lnTo>
                      <a:pt x="86859" y="2492"/>
                    </a:lnTo>
                    <a:lnTo>
                      <a:pt x="87272" y="2492"/>
                    </a:lnTo>
                    <a:lnTo>
                      <a:pt x="87024" y="2012"/>
                    </a:lnTo>
                    <a:lnTo>
                      <a:pt x="85454" y="2779"/>
                    </a:lnTo>
                    <a:lnTo>
                      <a:pt x="85289" y="4121"/>
                    </a:lnTo>
                    <a:lnTo>
                      <a:pt x="85289" y="4504"/>
                    </a:lnTo>
                    <a:lnTo>
                      <a:pt x="85123" y="4792"/>
                    </a:lnTo>
                    <a:lnTo>
                      <a:pt x="84876" y="3162"/>
                    </a:lnTo>
                    <a:lnTo>
                      <a:pt x="85123" y="2971"/>
                    </a:lnTo>
                    <a:lnTo>
                      <a:pt x="84876" y="2492"/>
                    </a:lnTo>
                    <a:lnTo>
                      <a:pt x="82975" y="2779"/>
                    </a:lnTo>
                    <a:lnTo>
                      <a:pt x="82975" y="3162"/>
                    </a:lnTo>
                    <a:lnTo>
                      <a:pt x="83553" y="4121"/>
                    </a:lnTo>
                    <a:lnTo>
                      <a:pt x="83305" y="4121"/>
                    </a:lnTo>
                    <a:lnTo>
                      <a:pt x="82727" y="2971"/>
                    </a:lnTo>
                    <a:lnTo>
                      <a:pt x="82396" y="2779"/>
                    </a:lnTo>
                    <a:lnTo>
                      <a:pt x="82148" y="2971"/>
                    </a:lnTo>
                    <a:lnTo>
                      <a:pt x="81983" y="3833"/>
                    </a:lnTo>
                    <a:lnTo>
                      <a:pt x="81983" y="4504"/>
                    </a:lnTo>
                    <a:lnTo>
                      <a:pt x="81735" y="4504"/>
                    </a:lnTo>
                    <a:lnTo>
                      <a:pt x="81735" y="3162"/>
                    </a:lnTo>
                    <a:lnTo>
                      <a:pt x="81570" y="3642"/>
                    </a:lnTo>
                    <a:lnTo>
                      <a:pt x="80247" y="4313"/>
                    </a:lnTo>
                    <a:lnTo>
                      <a:pt x="80000" y="4313"/>
                    </a:lnTo>
                    <a:lnTo>
                      <a:pt x="80578" y="3833"/>
                    </a:lnTo>
                    <a:lnTo>
                      <a:pt x="78264" y="4792"/>
                    </a:lnTo>
                    <a:lnTo>
                      <a:pt x="76694" y="4504"/>
                    </a:lnTo>
                    <a:lnTo>
                      <a:pt x="73140" y="1150"/>
                    </a:lnTo>
                    <a:lnTo>
                      <a:pt x="72975" y="670"/>
                    </a:lnTo>
                    <a:lnTo>
                      <a:pt x="73388" y="958"/>
                    </a:lnTo>
                    <a:lnTo>
                      <a:pt x="73553" y="670"/>
                    </a:lnTo>
                    <a:lnTo>
                      <a:pt x="72975" y="0"/>
                    </a:lnTo>
                    <a:lnTo>
                      <a:pt x="70413" y="1629"/>
                    </a:lnTo>
                    <a:lnTo>
                      <a:pt x="70661" y="1821"/>
                    </a:lnTo>
                    <a:lnTo>
                      <a:pt x="70826" y="2012"/>
                    </a:lnTo>
                    <a:lnTo>
                      <a:pt x="70413" y="2012"/>
                    </a:lnTo>
                    <a:lnTo>
                      <a:pt x="69834" y="1629"/>
                    </a:lnTo>
                    <a:lnTo>
                      <a:pt x="69504" y="1629"/>
                    </a:lnTo>
                    <a:lnTo>
                      <a:pt x="69256" y="1341"/>
                    </a:lnTo>
                    <a:lnTo>
                      <a:pt x="69669" y="1629"/>
                    </a:lnTo>
                    <a:lnTo>
                      <a:pt x="70082" y="1341"/>
                    </a:lnTo>
                    <a:lnTo>
                      <a:pt x="69256" y="958"/>
                    </a:lnTo>
                    <a:lnTo>
                      <a:pt x="68925" y="1150"/>
                    </a:lnTo>
                    <a:lnTo>
                      <a:pt x="69090" y="2971"/>
                    </a:lnTo>
                    <a:lnTo>
                      <a:pt x="68677" y="4313"/>
                    </a:lnTo>
                    <a:lnTo>
                      <a:pt x="68677" y="5942"/>
                    </a:lnTo>
                    <a:lnTo>
                      <a:pt x="68925" y="6325"/>
                    </a:lnTo>
                    <a:lnTo>
                      <a:pt x="68264" y="11597"/>
                    </a:lnTo>
                    <a:lnTo>
                      <a:pt x="68099" y="11789"/>
                    </a:lnTo>
                    <a:lnTo>
                      <a:pt x="68099" y="12460"/>
                    </a:lnTo>
                    <a:lnTo>
                      <a:pt x="67355" y="13610"/>
                    </a:lnTo>
                    <a:lnTo>
                      <a:pt x="67355" y="13801"/>
                    </a:lnTo>
                    <a:lnTo>
                      <a:pt x="67107" y="13801"/>
                    </a:lnTo>
                    <a:lnTo>
                      <a:pt x="66115" y="15143"/>
                    </a:lnTo>
                    <a:lnTo>
                      <a:pt x="66776" y="17923"/>
                    </a:lnTo>
                    <a:lnTo>
                      <a:pt x="66942" y="17444"/>
                    </a:lnTo>
                    <a:lnTo>
                      <a:pt x="67107" y="17444"/>
                    </a:lnTo>
                    <a:lnTo>
                      <a:pt x="67520" y="17444"/>
                    </a:lnTo>
                    <a:lnTo>
                      <a:pt x="67933" y="18115"/>
                    </a:lnTo>
                    <a:lnTo>
                      <a:pt x="68099" y="17923"/>
                    </a:lnTo>
                    <a:lnTo>
                      <a:pt x="68264" y="17635"/>
                    </a:lnTo>
                    <a:lnTo>
                      <a:pt x="68512" y="17635"/>
                    </a:lnTo>
                    <a:lnTo>
                      <a:pt x="68677" y="17923"/>
                    </a:lnTo>
                    <a:lnTo>
                      <a:pt x="67355" y="18402"/>
                    </a:lnTo>
                    <a:lnTo>
                      <a:pt x="67355" y="18785"/>
                    </a:lnTo>
                    <a:lnTo>
                      <a:pt x="67933" y="18785"/>
                    </a:lnTo>
                    <a:lnTo>
                      <a:pt x="68512" y="19456"/>
                    </a:lnTo>
                    <a:lnTo>
                      <a:pt x="68925" y="19936"/>
                    </a:lnTo>
                    <a:lnTo>
                      <a:pt x="68925" y="20415"/>
                    </a:lnTo>
                    <a:lnTo>
                      <a:pt x="68925" y="21086"/>
                    </a:lnTo>
                    <a:lnTo>
                      <a:pt x="68512" y="21086"/>
                    </a:lnTo>
                    <a:lnTo>
                      <a:pt x="68099" y="20894"/>
                    </a:lnTo>
                    <a:lnTo>
                      <a:pt x="67107" y="21277"/>
                    </a:lnTo>
                    <a:lnTo>
                      <a:pt x="66776" y="22619"/>
                    </a:lnTo>
                    <a:lnTo>
                      <a:pt x="66776" y="23769"/>
                    </a:lnTo>
                    <a:lnTo>
                      <a:pt x="67107" y="23578"/>
                    </a:lnTo>
                    <a:lnTo>
                      <a:pt x="67520" y="23099"/>
                    </a:lnTo>
                    <a:lnTo>
                      <a:pt x="67933" y="23099"/>
                    </a:lnTo>
                    <a:lnTo>
                      <a:pt x="67355" y="23578"/>
                    </a:lnTo>
                    <a:lnTo>
                      <a:pt x="67520" y="23769"/>
                    </a:lnTo>
                    <a:lnTo>
                      <a:pt x="67685" y="23578"/>
                    </a:lnTo>
                    <a:lnTo>
                      <a:pt x="68264" y="24249"/>
                    </a:lnTo>
                    <a:lnTo>
                      <a:pt x="68264" y="25399"/>
                    </a:lnTo>
                    <a:lnTo>
                      <a:pt x="68925" y="25782"/>
                    </a:lnTo>
                    <a:lnTo>
                      <a:pt x="69669" y="25782"/>
                    </a:lnTo>
                    <a:lnTo>
                      <a:pt x="69669" y="26261"/>
                    </a:lnTo>
                    <a:lnTo>
                      <a:pt x="70247" y="26261"/>
                    </a:lnTo>
                    <a:lnTo>
                      <a:pt x="70661" y="26932"/>
                    </a:lnTo>
                    <a:lnTo>
                      <a:pt x="70247" y="26932"/>
                    </a:lnTo>
                    <a:lnTo>
                      <a:pt x="69090" y="26549"/>
                    </a:lnTo>
                    <a:lnTo>
                      <a:pt x="68677" y="26549"/>
                    </a:lnTo>
                    <a:lnTo>
                      <a:pt x="68677" y="26932"/>
                    </a:lnTo>
                    <a:lnTo>
                      <a:pt x="69090" y="26741"/>
                    </a:lnTo>
                    <a:lnTo>
                      <a:pt x="70082" y="27412"/>
                    </a:lnTo>
                    <a:lnTo>
                      <a:pt x="70082" y="27891"/>
                    </a:lnTo>
                    <a:lnTo>
                      <a:pt x="69834" y="28083"/>
                    </a:lnTo>
                    <a:lnTo>
                      <a:pt x="69256" y="28083"/>
                    </a:lnTo>
                    <a:lnTo>
                      <a:pt x="68512" y="27220"/>
                    </a:lnTo>
                    <a:lnTo>
                      <a:pt x="68099" y="26932"/>
                    </a:lnTo>
                    <a:lnTo>
                      <a:pt x="67685" y="26932"/>
                    </a:lnTo>
                    <a:lnTo>
                      <a:pt x="67107" y="26261"/>
                    </a:lnTo>
                    <a:lnTo>
                      <a:pt x="66942" y="26070"/>
                    </a:lnTo>
                    <a:lnTo>
                      <a:pt x="66942" y="25399"/>
                    </a:lnTo>
                    <a:lnTo>
                      <a:pt x="66942" y="25111"/>
                    </a:lnTo>
                    <a:lnTo>
                      <a:pt x="66942" y="24728"/>
                    </a:lnTo>
                    <a:lnTo>
                      <a:pt x="66942" y="24440"/>
                    </a:lnTo>
                    <a:lnTo>
                      <a:pt x="67107" y="24057"/>
                    </a:lnTo>
                    <a:lnTo>
                      <a:pt x="66942" y="24057"/>
                    </a:lnTo>
                    <a:lnTo>
                      <a:pt x="66363" y="24057"/>
                    </a:lnTo>
                    <a:lnTo>
                      <a:pt x="65785" y="23099"/>
                    </a:lnTo>
                    <a:lnTo>
                      <a:pt x="65950" y="22428"/>
                    </a:lnTo>
                    <a:lnTo>
                      <a:pt x="66363" y="21277"/>
                    </a:lnTo>
                    <a:lnTo>
                      <a:pt x="65537" y="22907"/>
                    </a:lnTo>
                    <a:lnTo>
                      <a:pt x="64958" y="23099"/>
                    </a:lnTo>
                    <a:lnTo>
                      <a:pt x="64628" y="23578"/>
                    </a:lnTo>
                    <a:lnTo>
                      <a:pt x="64628" y="24057"/>
                    </a:lnTo>
                    <a:lnTo>
                      <a:pt x="64793" y="23578"/>
                    </a:lnTo>
                    <a:lnTo>
                      <a:pt x="65371" y="23290"/>
                    </a:lnTo>
                    <a:lnTo>
                      <a:pt x="66115" y="25591"/>
                    </a:lnTo>
                    <a:lnTo>
                      <a:pt x="66115" y="26070"/>
                    </a:lnTo>
                    <a:lnTo>
                      <a:pt x="65785" y="26549"/>
                    </a:lnTo>
                    <a:lnTo>
                      <a:pt x="64958" y="26549"/>
                    </a:lnTo>
                    <a:lnTo>
                      <a:pt x="65206" y="26261"/>
                    </a:lnTo>
                    <a:lnTo>
                      <a:pt x="65371" y="26070"/>
                    </a:lnTo>
                    <a:lnTo>
                      <a:pt x="65206" y="24728"/>
                    </a:lnTo>
                    <a:lnTo>
                      <a:pt x="63388" y="25399"/>
                    </a:lnTo>
                    <a:lnTo>
                      <a:pt x="63057" y="25782"/>
                    </a:lnTo>
                    <a:lnTo>
                      <a:pt x="62809" y="25782"/>
                    </a:lnTo>
                    <a:lnTo>
                      <a:pt x="62644" y="25399"/>
                    </a:lnTo>
                    <a:lnTo>
                      <a:pt x="62809" y="24920"/>
                    </a:lnTo>
                    <a:lnTo>
                      <a:pt x="63057" y="24440"/>
                    </a:lnTo>
                    <a:lnTo>
                      <a:pt x="62644" y="24249"/>
                    </a:lnTo>
                    <a:lnTo>
                      <a:pt x="62479" y="24249"/>
                    </a:lnTo>
                    <a:lnTo>
                      <a:pt x="62479" y="23769"/>
                    </a:lnTo>
                    <a:lnTo>
                      <a:pt x="61818" y="23290"/>
                    </a:lnTo>
                    <a:lnTo>
                      <a:pt x="62066" y="23099"/>
                    </a:lnTo>
                    <a:lnTo>
                      <a:pt x="61818" y="23099"/>
                    </a:lnTo>
                    <a:lnTo>
                      <a:pt x="62066" y="22907"/>
                    </a:lnTo>
                    <a:lnTo>
                      <a:pt x="61818" y="22428"/>
                    </a:lnTo>
                    <a:lnTo>
                      <a:pt x="61487" y="22619"/>
                    </a:lnTo>
                    <a:lnTo>
                      <a:pt x="61487" y="22236"/>
                    </a:lnTo>
                    <a:lnTo>
                      <a:pt x="60330" y="20607"/>
                    </a:lnTo>
                    <a:lnTo>
                      <a:pt x="60330" y="19936"/>
                    </a:lnTo>
                    <a:lnTo>
                      <a:pt x="60661" y="19744"/>
                    </a:lnTo>
                    <a:lnTo>
                      <a:pt x="60330" y="18785"/>
                    </a:lnTo>
                    <a:lnTo>
                      <a:pt x="61487" y="19073"/>
                    </a:lnTo>
                    <a:lnTo>
                      <a:pt x="62644" y="17635"/>
                    </a:lnTo>
                    <a:lnTo>
                      <a:pt x="62644" y="17252"/>
                    </a:lnTo>
                    <a:lnTo>
                      <a:pt x="62809" y="17252"/>
                    </a:lnTo>
                    <a:lnTo>
                      <a:pt x="63388" y="17923"/>
                    </a:lnTo>
                    <a:lnTo>
                      <a:pt x="63057" y="16964"/>
                    </a:lnTo>
                    <a:lnTo>
                      <a:pt x="62479" y="16581"/>
                    </a:lnTo>
                    <a:lnTo>
                      <a:pt x="61652" y="15431"/>
                    </a:lnTo>
                    <a:lnTo>
                      <a:pt x="60330" y="15431"/>
                    </a:lnTo>
                    <a:lnTo>
                      <a:pt x="59917" y="14952"/>
                    </a:lnTo>
                    <a:lnTo>
                      <a:pt x="59504" y="14760"/>
                    </a:lnTo>
                    <a:lnTo>
                      <a:pt x="59504" y="14472"/>
                    </a:lnTo>
                    <a:lnTo>
                      <a:pt x="57933" y="14281"/>
                    </a:lnTo>
                    <a:lnTo>
                      <a:pt x="57933" y="14952"/>
                    </a:lnTo>
                    <a:lnTo>
                      <a:pt x="57520" y="15623"/>
                    </a:lnTo>
                    <a:lnTo>
                      <a:pt x="57355" y="15431"/>
                    </a:lnTo>
                    <a:lnTo>
                      <a:pt x="56776" y="14472"/>
                    </a:lnTo>
                    <a:lnTo>
                      <a:pt x="56776" y="14089"/>
                    </a:lnTo>
                    <a:lnTo>
                      <a:pt x="56942" y="13801"/>
                    </a:lnTo>
                    <a:lnTo>
                      <a:pt x="56611" y="13610"/>
                    </a:lnTo>
                    <a:lnTo>
                      <a:pt x="55206" y="12939"/>
                    </a:lnTo>
                    <a:lnTo>
                      <a:pt x="54628" y="13130"/>
                    </a:lnTo>
                    <a:lnTo>
                      <a:pt x="54628" y="12651"/>
                    </a:lnTo>
                    <a:lnTo>
                      <a:pt x="54462" y="12939"/>
                    </a:lnTo>
                    <a:lnTo>
                      <a:pt x="53884" y="13130"/>
                    </a:lnTo>
                    <a:lnTo>
                      <a:pt x="53471" y="12651"/>
                    </a:lnTo>
                    <a:lnTo>
                      <a:pt x="53471" y="12268"/>
                    </a:lnTo>
                    <a:lnTo>
                      <a:pt x="52892" y="11980"/>
                    </a:lnTo>
                    <a:lnTo>
                      <a:pt x="52479" y="12268"/>
                    </a:lnTo>
                    <a:lnTo>
                      <a:pt x="52314" y="12268"/>
                    </a:lnTo>
                    <a:lnTo>
                      <a:pt x="52314" y="12460"/>
                    </a:lnTo>
                    <a:lnTo>
                      <a:pt x="51157" y="11789"/>
                    </a:lnTo>
                    <a:lnTo>
                      <a:pt x="50909" y="11597"/>
                    </a:lnTo>
                    <a:lnTo>
                      <a:pt x="51735" y="11597"/>
                    </a:lnTo>
                    <a:lnTo>
                      <a:pt x="50909" y="11118"/>
                    </a:lnTo>
                    <a:lnTo>
                      <a:pt x="50495" y="11597"/>
                    </a:lnTo>
                    <a:lnTo>
                      <a:pt x="50330" y="14760"/>
                    </a:lnTo>
                    <a:lnTo>
                      <a:pt x="50743" y="16581"/>
                    </a:lnTo>
                    <a:lnTo>
                      <a:pt x="50909" y="16581"/>
                    </a:lnTo>
                    <a:lnTo>
                      <a:pt x="51157" y="16102"/>
                    </a:lnTo>
                    <a:lnTo>
                      <a:pt x="51735" y="18402"/>
                    </a:lnTo>
                    <a:lnTo>
                      <a:pt x="50909" y="17635"/>
                    </a:lnTo>
                    <a:lnTo>
                      <a:pt x="49917" y="17923"/>
                    </a:lnTo>
                    <a:lnTo>
                      <a:pt x="49917" y="17252"/>
                    </a:lnTo>
                    <a:lnTo>
                      <a:pt x="50330" y="16964"/>
                    </a:lnTo>
                    <a:lnTo>
                      <a:pt x="50330" y="16773"/>
                    </a:lnTo>
                    <a:lnTo>
                      <a:pt x="49917" y="16964"/>
                    </a:lnTo>
                    <a:lnTo>
                      <a:pt x="49173" y="18594"/>
                    </a:lnTo>
                    <a:lnTo>
                      <a:pt x="49008" y="19456"/>
                    </a:lnTo>
                    <a:lnTo>
                      <a:pt x="47768" y="20415"/>
                    </a:lnTo>
                    <a:lnTo>
                      <a:pt x="47438" y="21565"/>
                    </a:lnTo>
                    <a:lnTo>
                      <a:pt x="47603" y="21757"/>
                    </a:lnTo>
                    <a:lnTo>
                      <a:pt x="47438" y="22236"/>
                    </a:lnTo>
                    <a:lnTo>
                      <a:pt x="48347" y="24440"/>
                    </a:lnTo>
                    <a:lnTo>
                      <a:pt x="48760" y="24920"/>
                    </a:lnTo>
                    <a:lnTo>
                      <a:pt x="49008" y="26261"/>
                    </a:lnTo>
                    <a:lnTo>
                      <a:pt x="50495" y="27220"/>
                    </a:lnTo>
                    <a:lnTo>
                      <a:pt x="51157" y="28274"/>
                    </a:lnTo>
                    <a:lnTo>
                      <a:pt x="51900" y="28753"/>
                    </a:lnTo>
                    <a:lnTo>
                      <a:pt x="52066" y="29904"/>
                    </a:lnTo>
                    <a:lnTo>
                      <a:pt x="51900" y="31054"/>
                    </a:lnTo>
                    <a:lnTo>
                      <a:pt x="52066" y="31054"/>
                    </a:lnTo>
                    <a:lnTo>
                      <a:pt x="52479" y="30575"/>
                    </a:lnTo>
                    <a:lnTo>
                      <a:pt x="52314" y="30095"/>
                    </a:lnTo>
                    <a:lnTo>
                      <a:pt x="52479" y="29712"/>
                    </a:lnTo>
                    <a:lnTo>
                      <a:pt x="52479" y="29233"/>
                    </a:lnTo>
                    <a:lnTo>
                      <a:pt x="53057" y="29904"/>
                    </a:lnTo>
                    <a:lnTo>
                      <a:pt x="52892" y="30575"/>
                    </a:lnTo>
                    <a:lnTo>
                      <a:pt x="52892" y="31246"/>
                    </a:lnTo>
                    <a:lnTo>
                      <a:pt x="51735" y="32587"/>
                    </a:lnTo>
                    <a:lnTo>
                      <a:pt x="51900" y="32875"/>
                    </a:lnTo>
                    <a:lnTo>
                      <a:pt x="53636" y="32204"/>
                    </a:lnTo>
                    <a:lnTo>
                      <a:pt x="55206" y="32204"/>
                    </a:lnTo>
                    <a:lnTo>
                      <a:pt x="56363" y="32587"/>
                    </a:lnTo>
                    <a:lnTo>
                      <a:pt x="56611" y="32396"/>
                    </a:lnTo>
                    <a:lnTo>
                      <a:pt x="56776" y="33258"/>
                    </a:lnTo>
                    <a:lnTo>
                      <a:pt x="56942" y="33546"/>
                    </a:lnTo>
                    <a:lnTo>
                      <a:pt x="57520" y="33546"/>
                    </a:lnTo>
                    <a:lnTo>
                      <a:pt x="58347" y="33546"/>
                    </a:lnTo>
                    <a:lnTo>
                      <a:pt x="58181" y="34696"/>
                    </a:lnTo>
                    <a:lnTo>
                      <a:pt x="58181" y="35079"/>
                    </a:lnTo>
                    <a:lnTo>
                      <a:pt x="57520" y="35750"/>
                    </a:lnTo>
                    <a:lnTo>
                      <a:pt x="56363" y="36038"/>
                    </a:lnTo>
                    <a:lnTo>
                      <a:pt x="55785" y="35750"/>
                    </a:lnTo>
                    <a:lnTo>
                      <a:pt x="55785" y="35079"/>
                    </a:lnTo>
                    <a:lnTo>
                      <a:pt x="55454" y="34696"/>
                    </a:lnTo>
                    <a:lnTo>
                      <a:pt x="55041" y="35079"/>
                    </a:lnTo>
                    <a:lnTo>
                      <a:pt x="54793" y="35559"/>
                    </a:lnTo>
                    <a:lnTo>
                      <a:pt x="55206" y="35559"/>
                    </a:lnTo>
                    <a:lnTo>
                      <a:pt x="55206" y="36230"/>
                    </a:lnTo>
                    <a:lnTo>
                      <a:pt x="54462" y="38242"/>
                    </a:lnTo>
                    <a:lnTo>
                      <a:pt x="54049" y="38722"/>
                    </a:lnTo>
                    <a:lnTo>
                      <a:pt x="53884" y="38722"/>
                    </a:lnTo>
                    <a:lnTo>
                      <a:pt x="53884" y="39392"/>
                    </a:lnTo>
                    <a:lnTo>
                      <a:pt x="52644" y="40734"/>
                    </a:lnTo>
                    <a:lnTo>
                      <a:pt x="50909" y="41214"/>
                    </a:lnTo>
                    <a:lnTo>
                      <a:pt x="50330" y="41214"/>
                    </a:lnTo>
                    <a:lnTo>
                      <a:pt x="49917" y="41022"/>
                    </a:lnTo>
                    <a:lnTo>
                      <a:pt x="49586" y="40351"/>
                    </a:lnTo>
                    <a:lnTo>
                      <a:pt x="49008" y="40351"/>
                    </a:lnTo>
                    <a:lnTo>
                      <a:pt x="48760" y="39872"/>
                    </a:lnTo>
                    <a:lnTo>
                      <a:pt x="48016" y="39201"/>
                    </a:lnTo>
                    <a:lnTo>
                      <a:pt x="47768" y="39009"/>
                    </a:lnTo>
                    <a:lnTo>
                      <a:pt x="48595" y="39009"/>
                    </a:lnTo>
                    <a:lnTo>
                      <a:pt x="48595" y="38722"/>
                    </a:lnTo>
                    <a:lnTo>
                      <a:pt x="48347" y="38530"/>
                    </a:lnTo>
                    <a:lnTo>
                      <a:pt x="44462" y="38722"/>
                    </a:lnTo>
                    <a:lnTo>
                      <a:pt x="44049" y="38530"/>
                    </a:lnTo>
                    <a:lnTo>
                      <a:pt x="43884" y="37859"/>
                    </a:lnTo>
                    <a:lnTo>
                      <a:pt x="43884" y="37380"/>
                    </a:lnTo>
                    <a:lnTo>
                      <a:pt x="42727" y="37188"/>
                    </a:lnTo>
                    <a:lnTo>
                      <a:pt x="41900" y="36517"/>
                    </a:lnTo>
                    <a:lnTo>
                      <a:pt x="41157" y="36709"/>
                    </a:lnTo>
                    <a:lnTo>
                      <a:pt x="41157" y="37188"/>
                    </a:lnTo>
                    <a:lnTo>
                      <a:pt x="40743" y="37571"/>
                    </a:lnTo>
                    <a:lnTo>
                      <a:pt x="40578" y="37571"/>
                    </a:lnTo>
                    <a:lnTo>
                      <a:pt x="40000" y="36517"/>
                    </a:lnTo>
                    <a:lnTo>
                      <a:pt x="39586" y="36230"/>
                    </a:lnTo>
                    <a:lnTo>
                      <a:pt x="38429" y="36230"/>
                    </a:lnTo>
                    <a:lnTo>
                      <a:pt x="38016" y="36517"/>
                    </a:lnTo>
                    <a:lnTo>
                      <a:pt x="37851" y="36038"/>
                    </a:lnTo>
                    <a:lnTo>
                      <a:pt x="37685" y="35750"/>
                    </a:lnTo>
                    <a:lnTo>
                      <a:pt x="36115" y="35750"/>
                    </a:lnTo>
                    <a:lnTo>
                      <a:pt x="35867" y="35559"/>
                    </a:lnTo>
                    <a:lnTo>
                      <a:pt x="35537" y="35750"/>
                    </a:lnTo>
                    <a:lnTo>
                      <a:pt x="33719" y="36517"/>
                    </a:lnTo>
                    <a:lnTo>
                      <a:pt x="32561" y="37571"/>
                    </a:lnTo>
                    <a:lnTo>
                      <a:pt x="32396" y="37571"/>
                    </a:lnTo>
                    <a:lnTo>
                      <a:pt x="31983" y="37188"/>
                    </a:lnTo>
                    <a:lnTo>
                      <a:pt x="31818" y="36709"/>
                    </a:lnTo>
                    <a:lnTo>
                      <a:pt x="31570" y="36709"/>
                    </a:lnTo>
                    <a:lnTo>
                      <a:pt x="31239" y="36900"/>
                    </a:lnTo>
                    <a:lnTo>
                      <a:pt x="31239" y="38051"/>
                    </a:lnTo>
                    <a:lnTo>
                      <a:pt x="30826" y="38051"/>
                    </a:lnTo>
                    <a:lnTo>
                      <a:pt x="30413" y="37571"/>
                    </a:lnTo>
                    <a:lnTo>
                      <a:pt x="29669" y="38051"/>
                    </a:lnTo>
                    <a:lnTo>
                      <a:pt x="29834" y="38051"/>
                    </a:lnTo>
                    <a:lnTo>
                      <a:pt x="30578" y="39009"/>
                    </a:lnTo>
                    <a:lnTo>
                      <a:pt x="30991" y="39201"/>
                    </a:lnTo>
                    <a:lnTo>
                      <a:pt x="31570" y="39392"/>
                    </a:lnTo>
                    <a:lnTo>
                      <a:pt x="32396" y="40063"/>
                    </a:lnTo>
                    <a:lnTo>
                      <a:pt x="32148" y="40543"/>
                    </a:lnTo>
                    <a:lnTo>
                      <a:pt x="31818" y="40063"/>
                    </a:lnTo>
                    <a:lnTo>
                      <a:pt x="31818" y="40543"/>
                    </a:lnTo>
                    <a:lnTo>
                      <a:pt x="30991" y="39680"/>
                    </a:lnTo>
                    <a:lnTo>
                      <a:pt x="30413" y="39392"/>
                    </a:lnTo>
                    <a:lnTo>
                      <a:pt x="29834" y="39392"/>
                    </a:lnTo>
                    <a:lnTo>
                      <a:pt x="29669" y="39680"/>
                    </a:lnTo>
                    <a:lnTo>
                      <a:pt x="29669" y="40734"/>
                    </a:lnTo>
                    <a:lnTo>
                      <a:pt x="30578" y="41022"/>
                    </a:lnTo>
                    <a:lnTo>
                      <a:pt x="30578" y="41405"/>
                    </a:lnTo>
                    <a:lnTo>
                      <a:pt x="30247" y="41405"/>
                    </a:lnTo>
                    <a:lnTo>
                      <a:pt x="29669" y="41693"/>
                    </a:lnTo>
                    <a:lnTo>
                      <a:pt x="29256" y="42364"/>
                    </a:lnTo>
                    <a:lnTo>
                      <a:pt x="29090" y="42843"/>
                    </a:lnTo>
                    <a:lnTo>
                      <a:pt x="28842" y="43226"/>
                    </a:lnTo>
                    <a:lnTo>
                      <a:pt x="28677" y="43897"/>
                    </a:lnTo>
                    <a:lnTo>
                      <a:pt x="28677" y="44185"/>
                    </a:lnTo>
                    <a:lnTo>
                      <a:pt x="28842" y="44376"/>
                    </a:lnTo>
                    <a:lnTo>
                      <a:pt x="29834" y="44185"/>
                    </a:lnTo>
                    <a:lnTo>
                      <a:pt x="29421" y="44664"/>
                    </a:lnTo>
                    <a:lnTo>
                      <a:pt x="29669" y="45047"/>
                    </a:lnTo>
                    <a:lnTo>
                      <a:pt x="30247" y="45718"/>
                    </a:lnTo>
                    <a:lnTo>
                      <a:pt x="29090" y="46006"/>
                    </a:lnTo>
                    <a:lnTo>
                      <a:pt x="29834" y="48210"/>
                    </a:lnTo>
                    <a:lnTo>
                      <a:pt x="30578" y="48690"/>
                    </a:lnTo>
                    <a:lnTo>
                      <a:pt x="30826" y="49169"/>
                    </a:lnTo>
                    <a:lnTo>
                      <a:pt x="30578" y="49840"/>
                    </a:lnTo>
                    <a:lnTo>
                      <a:pt x="30000" y="49840"/>
                    </a:lnTo>
                    <a:lnTo>
                      <a:pt x="29090" y="49169"/>
                    </a:lnTo>
                    <a:lnTo>
                      <a:pt x="25950" y="50031"/>
                    </a:lnTo>
                    <a:lnTo>
                      <a:pt x="25537" y="50511"/>
                    </a:lnTo>
                    <a:lnTo>
                      <a:pt x="24958" y="51853"/>
                    </a:lnTo>
                    <a:lnTo>
                      <a:pt x="25123" y="52332"/>
                    </a:lnTo>
                    <a:lnTo>
                      <a:pt x="25537" y="52332"/>
                    </a:lnTo>
                    <a:lnTo>
                      <a:pt x="25950" y="52811"/>
                    </a:lnTo>
                    <a:lnTo>
                      <a:pt x="25950" y="53003"/>
                    </a:lnTo>
                    <a:lnTo>
                      <a:pt x="25537" y="53003"/>
                    </a:lnTo>
                    <a:lnTo>
                      <a:pt x="25537" y="53194"/>
                    </a:lnTo>
                    <a:lnTo>
                      <a:pt x="25950" y="53865"/>
                    </a:lnTo>
                    <a:lnTo>
                      <a:pt x="25702" y="53865"/>
                    </a:lnTo>
                    <a:lnTo>
                      <a:pt x="25123" y="53482"/>
                    </a:lnTo>
                    <a:lnTo>
                      <a:pt x="24793" y="53194"/>
                    </a:lnTo>
                    <a:lnTo>
                      <a:pt x="24545" y="53865"/>
                    </a:lnTo>
                    <a:lnTo>
                      <a:pt x="24545" y="55015"/>
                    </a:lnTo>
                    <a:lnTo>
                      <a:pt x="24793" y="55495"/>
                    </a:lnTo>
                    <a:lnTo>
                      <a:pt x="24793" y="55974"/>
                    </a:lnTo>
                    <a:lnTo>
                      <a:pt x="24958" y="55974"/>
                    </a:lnTo>
                    <a:lnTo>
                      <a:pt x="25123" y="56645"/>
                    </a:lnTo>
                    <a:lnTo>
                      <a:pt x="25537" y="56837"/>
                    </a:lnTo>
                    <a:lnTo>
                      <a:pt x="25537" y="57507"/>
                    </a:lnTo>
                    <a:lnTo>
                      <a:pt x="25950" y="57795"/>
                    </a:lnTo>
                    <a:lnTo>
                      <a:pt x="26363" y="57795"/>
                    </a:lnTo>
                    <a:lnTo>
                      <a:pt x="28677" y="57316"/>
                    </a:lnTo>
                    <a:lnTo>
                      <a:pt x="29669" y="56837"/>
                    </a:lnTo>
                    <a:lnTo>
                      <a:pt x="30000" y="57028"/>
                    </a:lnTo>
                    <a:lnTo>
                      <a:pt x="30247" y="56645"/>
                    </a:lnTo>
                    <a:lnTo>
                      <a:pt x="30000" y="55974"/>
                    </a:lnTo>
                    <a:lnTo>
                      <a:pt x="30413" y="55303"/>
                    </a:lnTo>
                    <a:lnTo>
                      <a:pt x="32561" y="54632"/>
                    </a:lnTo>
                    <a:lnTo>
                      <a:pt x="34876" y="54824"/>
                    </a:lnTo>
                    <a:lnTo>
                      <a:pt x="35537" y="55495"/>
                    </a:lnTo>
                    <a:lnTo>
                      <a:pt x="30991" y="55686"/>
                    </a:lnTo>
                    <a:lnTo>
                      <a:pt x="30578" y="55974"/>
                    </a:lnTo>
                    <a:lnTo>
                      <a:pt x="30578" y="56357"/>
                    </a:lnTo>
                    <a:lnTo>
                      <a:pt x="30578" y="56837"/>
                    </a:lnTo>
                    <a:lnTo>
                      <a:pt x="28099" y="62492"/>
                    </a:lnTo>
                    <a:lnTo>
                      <a:pt x="27851" y="62779"/>
                    </a:lnTo>
                    <a:lnTo>
                      <a:pt x="26694" y="62971"/>
                    </a:lnTo>
                    <a:lnTo>
                      <a:pt x="26528" y="63162"/>
                    </a:lnTo>
                    <a:lnTo>
                      <a:pt x="26363" y="62971"/>
                    </a:lnTo>
                    <a:lnTo>
                      <a:pt x="25950" y="63450"/>
                    </a:lnTo>
                    <a:lnTo>
                      <a:pt x="25371" y="64504"/>
                    </a:lnTo>
                    <a:lnTo>
                      <a:pt x="25702" y="64504"/>
                    </a:lnTo>
                    <a:lnTo>
                      <a:pt x="26115" y="64984"/>
                    </a:lnTo>
                    <a:lnTo>
                      <a:pt x="26115" y="65463"/>
                    </a:lnTo>
                    <a:lnTo>
                      <a:pt x="25702" y="65463"/>
                    </a:lnTo>
                    <a:lnTo>
                      <a:pt x="25123" y="65463"/>
                    </a:lnTo>
                    <a:lnTo>
                      <a:pt x="24380" y="66325"/>
                    </a:lnTo>
                    <a:lnTo>
                      <a:pt x="24793" y="66613"/>
                    </a:lnTo>
                    <a:lnTo>
                      <a:pt x="24545" y="66996"/>
                    </a:lnTo>
                    <a:lnTo>
                      <a:pt x="24380" y="66805"/>
                    </a:lnTo>
                    <a:lnTo>
                      <a:pt x="23388" y="66996"/>
                    </a:lnTo>
                    <a:lnTo>
                      <a:pt x="22975" y="66613"/>
                    </a:lnTo>
                    <a:lnTo>
                      <a:pt x="22396" y="66613"/>
                    </a:lnTo>
                    <a:lnTo>
                      <a:pt x="23223" y="67763"/>
                    </a:lnTo>
                    <a:lnTo>
                      <a:pt x="23966" y="67955"/>
                    </a:lnTo>
                    <a:lnTo>
                      <a:pt x="24958" y="67955"/>
                    </a:lnTo>
                    <a:lnTo>
                      <a:pt x="25371" y="68146"/>
                    </a:lnTo>
                    <a:lnTo>
                      <a:pt x="26528" y="68146"/>
                    </a:lnTo>
                    <a:lnTo>
                      <a:pt x="27107" y="68817"/>
                    </a:lnTo>
                    <a:lnTo>
                      <a:pt x="28264" y="68817"/>
                    </a:lnTo>
                    <a:lnTo>
                      <a:pt x="30000" y="68146"/>
                    </a:lnTo>
                    <a:lnTo>
                      <a:pt x="29256" y="69297"/>
                    </a:lnTo>
                    <a:lnTo>
                      <a:pt x="28842" y="69297"/>
                    </a:lnTo>
                    <a:lnTo>
                      <a:pt x="28429" y="69776"/>
                    </a:lnTo>
                    <a:lnTo>
                      <a:pt x="28264" y="70255"/>
                    </a:lnTo>
                    <a:lnTo>
                      <a:pt x="28264" y="70926"/>
                    </a:lnTo>
                    <a:lnTo>
                      <a:pt x="28429" y="70926"/>
                    </a:lnTo>
                    <a:lnTo>
                      <a:pt x="28429" y="71597"/>
                    </a:lnTo>
                    <a:lnTo>
                      <a:pt x="28429" y="71980"/>
                    </a:lnTo>
                    <a:lnTo>
                      <a:pt x="29256" y="71980"/>
                    </a:lnTo>
                    <a:lnTo>
                      <a:pt x="29669" y="71789"/>
                    </a:lnTo>
                    <a:lnTo>
                      <a:pt x="29669" y="72268"/>
                    </a:lnTo>
                    <a:lnTo>
                      <a:pt x="29834" y="72460"/>
                    </a:lnTo>
                    <a:lnTo>
                      <a:pt x="29421" y="72747"/>
                    </a:lnTo>
                    <a:lnTo>
                      <a:pt x="29669" y="73418"/>
                    </a:lnTo>
                    <a:lnTo>
                      <a:pt x="28677" y="76581"/>
                    </a:lnTo>
                    <a:lnTo>
                      <a:pt x="28677" y="77252"/>
                    </a:lnTo>
                    <a:lnTo>
                      <a:pt x="28842" y="77252"/>
                    </a:lnTo>
                    <a:lnTo>
                      <a:pt x="29669" y="77252"/>
                    </a:lnTo>
                    <a:lnTo>
                      <a:pt x="30413" y="76293"/>
                    </a:lnTo>
                    <a:lnTo>
                      <a:pt x="30578" y="75431"/>
                    </a:lnTo>
                    <a:lnTo>
                      <a:pt x="31570" y="74952"/>
                    </a:lnTo>
                    <a:lnTo>
                      <a:pt x="32396" y="74952"/>
                    </a:lnTo>
                    <a:lnTo>
                      <a:pt x="32727" y="74760"/>
                    </a:lnTo>
                    <a:lnTo>
                      <a:pt x="32975" y="74952"/>
                    </a:lnTo>
                    <a:lnTo>
                      <a:pt x="32727" y="75143"/>
                    </a:lnTo>
                    <a:lnTo>
                      <a:pt x="31818" y="75910"/>
                    </a:lnTo>
                    <a:lnTo>
                      <a:pt x="31818" y="77635"/>
                    </a:lnTo>
                    <a:lnTo>
                      <a:pt x="32148" y="78402"/>
                    </a:lnTo>
                    <a:lnTo>
                      <a:pt x="33719" y="78785"/>
                    </a:lnTo>
                    <a:lnTo>
                      <a:pt x="36859" y="78785"/>
                    </a:lnTo>
                    <a:lnTo>
                      <a:pt x="37685" y="79073"/>
                    </a:lnTo>
                    <a:lnTo>
                      <a:pt x="37685" y="79265"/>
                    </a:lnTo>
                    <a:lnTo>
                      <a:pt x="35702" y="79936"/>
                    </a:lnTo>
                    <a:lnTo>
                      <a:pt x="35123" y="79936"/>
                    </a:lnTo>
                    <a:lnTo>
                      <a:pt x="35289" y="80127"/>
                    </a:lnTo>
                    <a:lnTo>
                      <a:pt x="35123" y="80415"/>
                    </a:lnTo>
                    <a:lnTo>
                      <a:pt x="34297" y="80607"/>
                    </a:lnTo>
                    <a:lnTo>
                      <a:pt x="33553" y="80607"/>
                    </a:lnTo>
                    <a:lnTo>
                      <a:pt x="31983" y="81757"/>
                    </a:lnTo>
                    <a:lnTo>
                      <a:pt x="32396" y="82428"/>
                    </a:lnTo>
                    <a:lnTo>
                      <a:pt x="30991" y="82619"/>
                    </a:lnTo>
                    <a:lnTo>
                      <a:pt x="28099" y="85591"/>
                    </a:lnTo>
                    <a:lnTo>
                      <a:pt x="25702" y="86549"/>
                    </a:lnTo>
                    <a:lnTo>
                      <a:pt x="25702" y="86070"/>
                    </a:lnTo>
                    <a:lnTo>
                      <a:pt x="25537" y="85878"/>
                    </a:lnTo>
                    <a:lnTo>
                      <a:pt x="25123" y="86261"/>
                    </a:lnTo>
                    <a:lnTo>
                      <a:pt x="23553" y="86549"/>
                    </a:lnTo>
                    <a:lnTo>
                      <a:pt x="23388" y="86549"/>
                    </a:lnTo>
                    <a:lnTo>
                      <a:pt x="21652" y="87603"/>
                    </a:lnTo>
                    <a:lnTo>
                      <a:pt x="21404" y="87220"/>
                    </a:lnTo>
                    <a:lnTo>
                      <a:pt x="21074" y="87220"/>
                    </a:lnTo>
                    <a:lnTo>
                      <a:pt x="21074" y="86741"/>
                    </a:lnTo>
                    <a:lnTo>
                      <a:pt x="19669" y="86741"/>
                    </a:lnTo>
                    <a:lnTo>
                      <a:pt x="18925" y="86261"/>
                    </a:lnTo>
                    <a:lnTo>
                      <a:pt x="17768" y="86261"/>
                    </a:lnTo>
                    <a:lnTo>
                      <a:pt x="17355" y="85878"/>
                    </a:lnTo>
                    <a:lnTo>
                      <a:pt x="13636" y="86549"/>
                    </a:lnTo>
                    <a:lnTo>
                      <a:pt x="12479" y="87603"/>
                    </a:lnTo>
                    <a:lnTo>
                      <a:pt x="12644" y="88562"/>
                    </a:lnTo>
                    <a:lnTo>
                      <a:pt x="12644" y="89233"/>
                    </a:lnTo>
                    <a:lnTo>
                      <a:pt x="12231" y="88562"/>
                    </a:lnTo>
                    <a:lnTo>
                      <a:pt x="12231" y="87891"/>
                    </a:lnTo>
                    <a:lnTo>
                      <a:pt x="11900" y="87412"/>
                    </a:lnTo>
                    <a:lnTo>
                      <a:pt x="11652" y="87603"/>
                    </a:lnTo>
                    <a:lnTo>
                      <a:pt x="11322" y="87603"/>
                    </a:lnTo>
                    <a:lnTo>
                      <a:pt x="11074" y="86932"/>
                    </a:lnTo>
                    <a:lnTo>
                      <a:pt x="11487" y="86261"/>
                    </a:lnTo>
                    <a:lnTo>
                      <a:pt x="11900" y="86261"/>
                    </a:lnTo>
                    <a:lnTo>
                      <a:pt x="12066" y="85878"/>
                    </a:lnTo>
                    <a:lnTo>
                      <a:pt x="11487" y="85399"/>
                    </a:lnTo>
                    <a:lnTo>
                      <a:pt x="11322" y="84920"/>
                    </a:lnTo>
                    <a:lnTo>
                      <a:pt x="10909" y="84728"/>
                    </a:lnTo>
                    <a:lnTo>
                      <a:pt x="6033" y="83578"/>
                    </a:lnTo>
                    <a:lnTo>
                      <a:pt x="5206" y="83769"/>
                    </a:lnTo>
                    <a:lnTo>
                      <a:pt x="5041" y="83769"/>
                    </a:lnTo>
                    <a:lnTo>
                      <a:pt x="4876" y="83769"/>
                    </a:lnTo>
                    <a:lnTo>
                      <a:pt x="4462" y="84440"/>
                    </a:lnTo>
                    <a:lnTo>
                      <a:pt x="3471" y="84057"/>
                    </a:lnTo>
                    <a:lnTo>
                      <a:pt x="3057" y="84440"/>
                    </a:lnTo>
                    <a:lnTo>
                      <a:pt x="2727" y="84249"/>
                    </a:lnTo>
                    <a:lnTo>
                      <a:pt x="2727" y="83769"/>
                    </a:lnTo>
                    <a:lnTo>
                      <a:pt x="2479" y="83578"/>
                    </a:lnTo>
                    <a:lnTo>
                      <a:pt x="2148" y="83769"/>
                    </a:lnTo>
                    <a:lnTo>
                      <a:pt x="1487" y="83578"/>
                    </a:lnTo>
                    <a:lnTo>
                      <a:pt x="1322" y="83386"/>
                    </a:lnTo>
                    <a:lnTo>
                      <a:pt x="743" y="83099"/>
                    </a:lnTo>
                    <a:lnTo>
                      <a:pt x="743" y="83386"/>
                    </a:lnTo>
                    <a:lnTo>
                      <a:pt x="909" y="83578"/>
                    </a:lnTo>
                    <a:lnTo>
                      <a:pt x="578" y="84249"/>
                    </a:lnTo>
                    <a:lnTo>
                      <a:pt x="0" y="84920"/>
                    </a:lnTo>
                    <a:lnTo>
                      <a:pt x="165" y="85111"/>
                    </a:lnTo>
                    <a:lnTo>
                      <a:pt x="578" y="85399"/>
                    </a:lnTo>
                    <a:lnTo>
                      <a:pt x="1157" y="85111"/>
                    </a:lnTo>
                    <a:lnTo>
                      <a:pt x="1487" y="84249"/>
                    </a:lnTo>
                    <a:lnTo>
                      <a:pt x="1735" y="84440"/>
                    </a:lnTo>
                    <a:lnTo>
                      <a:pt x="1487" y="85399"/>
                    </a:lnTo>
                    <a:lnTo>
                      <a:pt x="1487" y="85878"/>
                    </a:lnTo>
                    <a:lnTo>
                      <a:pt x="2727" y="86549"/>
                    </a:lnTo>
                    <a:lnTo>
                      <a:pt x="3471" y="85111"/>
                    </a:lnTo>
                    <a:lnTo>
                      <a:pt x="3884" y="84920"/>
                    </a:lnTo>
                    <a:lnTo>
                      <a:pt x="3636" y="85878"/>
                    </a:lnTo>
                    <a:lnTo>
                      <a:pt x="3471" y="86261"/>
                    </a:lnTo>
                    <a:lnTo>
                      <a:pt x="3305" y="86549"/>
                    </a:lnTo>
                    <a:lnTo>
                      <a:pt x="3471" y="86932"/>
                    </a:lnTo>
                    <a:lnTo>
                      <a:pt x="3471" y="87220"/>
                    </a:lnTo>
                    <a:lnTo>
                      <a:pt x="4049" y="87412"/>
                    </a:lnTo>
                    <a:lnTo>
                      <a:pt x="4297" y="87412"/>
                    </a:lnTo>
                    <a:lnTo>
                      <a:pt x="4462" y="87603"/>
                    </a:lnTo>
                    <a:lnTo>
                      <a:pt x="4628" y="87603"/>
                    </a:lnTo>
                    <a:lnTo>
                      <a:pt x="5206" y="87412"/>
                    </a:lnTo>
                    <a:lnTo>
                      <a:pt x="6033" y="87412"/>
                    </a:lnTo>
                    <a:lnTo>
                      <a:pt x="7768" y="86070"/>
                    </a:lnTo>
                    <a:lnTo>
                      <a:pt x="8347" y="86261"/>
                    </a:lnTo>
                    <a:lnTo>
                      <a:pt x="8760" y="86549"/>
                    </a:lnTo>
                    <a:lnTo>
                      <a:pt x="8181" y="87412"/>
                    </a:lnTo>
                    <a:lnTo>
                      <a:pt x="7355" y="87412"/>
                    </a:lnTo>
                    <a:lnTo>
                      <a:pt x="7190" y="87891"/>
                    </a:lnTo>
                    <a:lnTo>
                      <a:pt x="7933" y="88562"/>
                    </a:lnTo>
                    <a:lnTo>
                      <a:pt x="9173" y="88753"/>
                    </a:lnTo>
                    <a:lnTo>
                      <a:pt x="9752" y="89904"/>
                    </a:lnTo>
                    <a:lnTo>
                      <a:pt x="9917" y="89424"/>
                    </a:lnTo>
                    <a:lnTo>
                      <a:pt x="10330" y="89424"/>
                    </a:lnTo>
                    <a:lnTo>
                      <a:pt x="10495" y="89233"/>
                    </a:lnTo>
                    <a:lnTo>
                      <a:pt x="10495" y="90095"/>
                    </a:lnTo>
                    <a:lnTo>
                      <a:pt x="11074" y="89904"/>
                    </a:lnTo>
                    <a:lnTo>
                      <a:pt x="11487" y="89712"/>
                    </a:lnTo>
                    <a:lnTo>
                      <a:pt x="11652" y="89712"/>
                    </a:lnTo>
                    <a:lnTo>
                      <a:pt x="12231" y="90095"/>
                    </a:lnTo>
                    <a:lnTo>
                      <a:pt x="12809" y="89904"/>
                    </a:lnTo>
                    <a:lnTo>
                      <a:pt x="13057" y="90095"/>
                    </a:lnTo>
                    <a:lnTo>
                      <a:pt x="13471" y="90383"/>
                    </a:lnTo>
                    <a:lnTo>
                      <a:pt x="13801" y="90383"/>
                    </a:lnTo>
                    <a:lnTo>
                      <a:pt x="14214" y="90575"/>
                    </a:lnTo>
                    <a:lnTo>
                      <a:pt x="14049" y="91246"/>
                    </a:lnTo>
                    <a:lnTo>
                      <a:pt x="12809" y="92396"/>
                    </a:lnTo>
                    <a:lnTo>
                      <a:pt x="12809" y="92587"/>
                    </a:lnTo>
                    <a:lnTo>
                      <a:pt x="15206" y="91054"/>
                    </a:lnTo>
                    <a:lnTo>
                      <a:pt x="15206" y="91246"/>
                    </a:lnTo>
                    <a:lnTo>
                      <a:pt x="16363" y="92396"/>
                    </a:lnTo>
                    <a:lnTo>
                      <a:pt x="17355" y="92396"/>
                    </a:lnTo>
                    <a:lnTo>
                      <a:pt x="17520" y="92875"/>
                    </a:lnTo>
                    <a:lnTo>
                      <a:pt x="17933" y="92587"/>
                    </a:lnTo>
                    <a:lnTo>
                      <a:pt x="18677" y="91533"/>
                    </a:lnTo>
                    <a:lnTo>
                      <a:pt x="18512" y="91054"/>
                    </a:lnTo>
                    <a:lnTo>
                      <a:pt x="18347" y="90095"/>
                    </a:lnTo>
                    <a:lnTo>
                      <a:pt x="18512" y="89233"/>
                    </a:lnTo>
                    <a:lnTo>
                      <a:pt x="18925" y="88562"/>
                    </a:lnTo>
                    <a:lnTo>
                      <a:pt x="19090" y="88753"/>
                    </a:lnTo>
                    <a:lnTo>
                      <a:pt x="18677" y="90383"/>
                    </a:lnTo>
                    <a:lnTo>
                      <a:pt x="19090" y="91054"/>
                    </a:lnTo>
                    <a:lnTo>
                      <a:pt x="20495" y="90862"/>
                    </a:lnTo>
                    <a:lnTo>
                      <a:pt x="21239" y="91246"/>
                    </a:lnTo>
                    <a:lnTo>
                      <a:pt x="22066" y="92204"/>
                    </a:lnTo>
                    <a:lnTo>
                      <a:pt x="22644" y="91916"/>
                    </a:lnTo>
                    <a:lnTo>
                      <a:pt x="22644" y="91725"/>
                    </a:lnTo>
                    <a:lnTo>
                      <a:pt x="22066" y="91246"/>
                    </a:lnTo>
                    <a:lnTo>
                      <a:pt x="22396" y="91054"/>
                    </a:lnTo>
                    <a:lnTo>
                      <a:pt x="23388" y="91246"/>
                    </a:lnTo>
                    <a:lnTo>
                      <a:pt x="23388" y="91916"/>
                    </a:lnTo>
                    <a:lnTo>
                      <a:pt x="23801" y="92396"/>
                    </a:lnTo>
                    <a:lnTo>
                      <a:pt x="24793" y="91246"/>
                    </a:lnTo>
                    <a:lnTo>
                      <a:pt x="25123" y="91246"/>
                    </a:lnTo>
                    <a:lnTo>
                      <a:pt x="25537" y="92204"/>
                    </a:lnTo>
                    <a:lnTo>
                      <a:pt x="26694" y="92204"/>
                    </a:lnTo>
                    <a:lnTo>
                      <a:pt x="27107" y="91916"/>
                    </a:lnTo>
                    <a:lnTo>
                      <a:pt x="27107" y="92396"/>
                    </a:lnTo>
                    <a:lnTo>
                      <a:pt x="27520" y="92396"/>
                    </a:lnTo>
                    <a:lnTo>
                      <a:pt x="27685" y="91916"/>
                    </a:lnTo>
                    <a:lnTo>
                      <a:pt x="27851" y="92587"/>
                    </a:lnTo>
                    <a:lnTo>
                      <a:pt x="28099" y="92396"/>
                    </a:lnTo>
                    <a:lnTo>
                      <a:pt x="28677" y="92396"/>
                    </a:lnTo>
                    <a:lnTo>
                      <a:pt x="29256" y="92204"/>
                    </a:lnTo>
                    <a:lnTo>
                      <a:pt x="29834" y="91246"/>
                    </a:lnTo>
                    <a:lnTo>
                      <a:pt x="29669" y="91054"/>
                    </a:lnTo>
                    <a:lnTo>
                      <a:pt x="29669" y="90862"/>
                    </a:lnTo>
                    <a:lnTo>
                      <a:pt x="30000" y="90575"/>
                    </a:lnTo>
                    <a:lnTo>
                      <a:pt x="31404" y="90862"/>
                    </a:lnTo>
                    <a:lnTo>
                      <a:pt x="31404" y="91054"/>
                    </a:lnTo>
                    <a:lnTo>
                      <a:pt x="32148" y="90575"/>
                    </a:lnTo>
                    <a:lnTo>
                      <a:pt x="32727" y="91246"/>
                    </a:lnTo>
                    <a:lnTo>
                      <a:pt x="33140" y="91054"/>
                    </a:lnTo>
                    <a:lnTo>
                      <a:pt x="33553" y="90862"/>
                    </a:lnTo>
                    <a:lnTo>
                      <a:pt x="33966" y="90383"/>
                    </a:lnTo>
                    <a:lnTo>
                      <a:pt x="34132" y="90862"/>
                    </a:lnTo>
                    <a:lnTo>
                      <a:pt x="34545" y="91533"/>
                    </a:lnTo>
                    <a:lnTo>
                      <a:pt x="35123" y="91054"/>
                    </a:lnTo>
                    <a:lnTo>
                      <a:pt x="35537" y="91054"/>
                    </a:lnTo>
                    <a:lnTo>
                      <a:pt x="36446" y="91054"/>
                    </a:lnTo>
                    <a:lnTo>
                      <a:pt x="36859" y="90862"/>
                    </a:lnTo>
                    <a:lnTo>
                      <a:pt x="38264" y="91533"/>
                    </a:lnTo>
                    <a:lnTo>
                      <a:pt x="39008" y="91246"/>
                    </a:lnTo>
                    <a:lnTo>
                      <a:pt x="39173" y="91725"/>
                    </a:lnTo>
                    <a:lnTo>
                      <a:pt x="40000" y="91916"/>
                    </a:lnTo>
                    <a:lnTo>
                      <a:pt x="40413" y="91246"/>
                    </a:lnTo>
                    <a:lnTo>
                      <a:pt x="40413" y="90575"/>
                    </a:lnTo>
                    <a:lnTo>
                      <a:pt x="40991" y="90862"/>
                    </a:lnTo>
                    <a:lnTo>
                      <a:pt x="41157" y="90575"/>
                    </a:lnTo>
                    <a:lnTo>
                      <a:pt x="41322" y="90095"/>
                    </a:lnTo>
                    <a:lnTo>
                      <a:pt x="41735" y="89904"/>
                    </a:lnTo>
                    <a:lnTo>
                      <a:pt x="41900" y="90095"/>
                    </a:lnTo>
                    <a:lnTo>
                      <a:pt x="42727" y="89904"/>
                    </a:lnTo>
                    <a:lnTo>
                      <a:pt x="43884" y="90383"/>
                    </a:lnTo>
                    <a:lnTo>
                      <a:pt x="44462" y="90095"/>
                    </a:lnTo>
                    <a:lnTo>
                      <a:pt x="45289" y="89233"/>
                    </a:lnTo>
                    <a:lnTo>
                      <a:pt x="45289" y="89041"/>
                    </a:lnTo>
                    <a:lnTo>
                      <a:pt x="44876" y="87891"/>
                    </a:lnTo>
                    <a:lnTo>
                      <a:pt x="44876" y="87412"/>
                    </a:lnTo>
                    <a:lnTo>
                      <a:pt x="44710" y="86741"/>
                    </a:lnTo>
                    <a:lnTo>
                      <a:pt x="43719" y="86549"/>
                    </a:lnTo>
                    <a:lnTo>
                      <a:pt x="43719" y="86070"/>
                    </a:lnTo>
                    <a:lnTo>
                      <a:pt x="45619" y="84249"/>
                    </a:lnTo>
                    <a:lnTo>
                      <a:pt x="46198" y="84728"/>
                    </a:lnTo>
                    <a:lnTo>
                      <a:pt x="46859" y="84728"/>
                    </a:lnTo>
                    <a:lnTo>
                      <a:pt x="47190" y="84440"/>
                    </a:lnTo>
                    <a:lnTo>
                      <a:pt x="47603" y="84440"/>
                    </a:lnTo>
                    <a:lnTo>
                      <a:pt x="48016" y="84057"/>
                    </a:lnTo>
                    <a:lnTo>
                      <a:pt x="48181" y="83386"/>
                    </a:lnTo>
                    <a:lnTo>
                      <a:pt x="48347" y="83769"/>
                    </a:lnTo>
                    <a:lnTo>
                      <a:pt x="48760" y="83578"/>
                    </a:lnTo>
                    <a:lnTo>
                      <a:pt x="49173" y="83578"/>
                    </a:lnTo>
                    <a:lnTo>
                      <a:pt x="48760" y="84249"/>
                    </a:lnTo>
                    <a:lnTo>
                      <a:pt x="49338" y="84728"/>
                    </a:lnTo>
                    <a:lnTo>
                      <a:pt x="49917" y="84440"/>
                    </a:lnTo>
                    <a:lnTo>
                      <a:pt x="50165" y="84057"/>
                    </a:lnTo>
                    <a:lnTo>
                      <a:pt x="49917" y="83578"/>
                    </a:lnTo>
                    <a:lnTo>
                      <a:pt x="50330" y="83578"/>
                    </a:lnTo>
                    <a:lnTo>
                      <a:pt x="51157" y="84249"/>
                    </a:lnTo>
                    <a:lnTo>
                      <a:pt x="52066" y="83769"/>
                    </a:lnTo>
                    <a:lnTo>
                      <a:pt x="52314" y="83578"/>
                    </a:lnTo>
                    <a:lnTo>
                      <a:pt x="52479" y="82907"/>
                    </a:lnTo>
                    <a:lnTo>
                      <a:pt x="52314" y="81086"/>
                    </a:lnTo>
                    <a:lnTo>
                      <a:pt x="52644" y="81277"/>
                    </a:lnTo>
                    <a:lnTo>
                      <a:pt x="52644" y="81948"/>
                    </a:lnTo>
                    <a:lnTo>
                      <a:pt x="53305" y="82619"/>
                    </a:lnTo>
                    <a:lnTo>
                      <a:pt x="54793" y="82236"/>
                    </a:lnTo>
                    <a:lnTo>
                      <a:pt x="56033" y="81277"/>
                    </a:lnTo>
                    <a:lnTo>
                      <a:pt x="57768" y="80894"/>
                    </a:lnTo>
                    <a:lnTo>
                      <a:pt x="58347" y="80127"/>
                    </a:lnTo>
                    <a:lnTo>
                      <a:pt x="60661" y="80607"/>
                    </a:lnTo>
                    <a:lnTo>
                      <a:pt x="62644" y="80127"/>
                    </a:lnTo>
                    <a:lnTo>
                      <a:pt x="63057" y="79744"/>
                    </a:lnTo>
                    <a:lnTo>
                      <a:pt x="63223" y="79265"/>
                    </a:lnTo>
                    <a:lnTo>
                      <a:pt x="68264" y="74952"/>
                    </a:lnTo>
                    <a:lnTo>
                      <a:pt x="68512" y="75143"/>
                    </a:lnTo>
                    <a:lnTo>
                      <a:pt x="66363" y="77923"/>
                    </a:lnTo>
                    <a:lnTo>
                      <a:pt x="64214" y="79265"/>
                    </a:lnTo>
                    <a:lnTo>
                      <a:pt x="63057" y="80415"/>
                    </a:lnTo>
                    <a:lnTo>
                      <a:pt x="63057" y="81086"/>
                    </a:lnTo>
                    <a:lnTo>
                      <a:pt x="64214" y="81757"/>
                    </a:lnTo>
                    <a:lnTo>
                      <a:pt x="65785" y="81277"/>
                    </a:lnTo>
                    <a:lnTo>
                      <a:pt x="66776" y="81565"/>
                    </a:lnTo>
                    <a:lnTo>
                      <a:pt x="67355" y="81948"/>
                    </a:lnTo>
                    <a:lnTo>
                      <a:pt x="66528" y="82236"/>
                    </a:lnTo>
                    <a:lnTo>
                      <a:pt x="65950" y="81948"/>
                    </a:lnTo>
                    <a:lnTo>
                      <a:pt x="65371" y="82236"/>
                    </a:lnTo>
                    <a:lnTo>
                      <a:pt x="64628" y="82428"/>
                    </a:lnTo>
                    <a:lnTo>
                      <a:pt x="63966" y="82428"/>
                    </a:lnTo>
                    <a:lnTo>
                      <a:pt x="63636" y="83099"/>
                    </a:lnTo>
                    <a:lnTo>
                      <a:pt x="63801" y="83769"/>
                    </a:lnTo>
                    <a:lnTo>
                      <a:pt x="65206" y="86741"/>
                    </a:lnTo>
                    <a:lnTo>
                      <a:pt x="63636" y="84440"/>
                    </a:lnTo>
                    <a:lnTo>
                      <a:pt x="62479" y="84249"/>
                    </a:lnTo>
                    <a:lnTo>
                      <a:pt x="62231" y="83769"/>
                    </a:lnTo>
                    <a:lnTo>
                      <a:pt x="62479" y="82907"/>
                    </a:lnTo>
                    <a:lnTo>
                      <a:pt x="62066" y="82619"/>
                    </a:lnTo>
                    <a:lnTo>
                      <a:pt x="60661" y="82619"/>
                    </a:lnTo>
                    <a:lnTo>
                      <a:pt x="58925" y="82428"/>
                    </a:lnTo>
                    <a:lnTo>
                      <a:pt x="58347" y="82619"/>
                    </a:lnTo>
                    <a:lnTo>
                      <a:pt x="56611" y="85399"/>
                    </a:lnTo>
                    <a:lnTo>
                      <a:pt x="56033" y="85591"/>
                    </a:lnTo>
                    <a:lnTo>
                      <a:pt x="55206" y="85878"/>
                    </a:lnTo>
                    <a:lnTo>
                      <a:pt x="53057" y="87603"/>
                    </a:lnTo>
                    <a:lnTo>
                      <a:pt x="52892" y="88083"/>
                    </a:lnTo>
                    <a:lnTo>
                      <a:pt x="53305" y="89041"/>
                    </a:lnTo>
                    <a:lnTo>
                      <a:pt x="55206" y="89233"/>
                    </a:lnTo>
                    <a:lnTo>
                      <a:pt x="55454" y="89424"/>
                    </a:lnTo>
                    <a:lnTo>
                      <a:pt x="54049" y="90383"/>
                    </a:lnTo>
                    <a:lnTo>
                      <a:pt x="53471" y="90383"/>
                    </a:lnTo>
                    <a:lnTo>
                      <a:pt x="53305" y="90095"/>
                    </a:lnTo>
                    <a:lnTo>
                      <a:pt x="53057" y="90383"/>
                    </a:lnTo>
                    <a:lnTo>
                      <a:pt x="53057" y="90862"/>
                    </a:lnTo>
                    <a:lnTo>
                      <a:pt x="52644" y="89904"/>
                    </a:lnTo>
                    <a:lnTo>
                      <a:pt x="52479" y="89904"/>
                    </a:lnTo>
                    <a:lnTo>
                      <a:pt x="52314" y="89904"/>
                    </a:lnTo>
                    <a:lnTo>
                      <a:pt x="51900" y="90095"/>
                    </a:lnTo>
                    <a:lnTo>
                      <a:pt x="51900" y="89712"/>
                    </a:lnTo>
                    <a:lnTo>
                      <a:pt x="51487" y="89904"/>
                    </a:lnTo>
                    <a:lnTo>
                      <a:pt x="51322" y="90095"/>
                    </a:lnTo>
                    <a:lnTo>
                      <a:pt x="50909" y="90095"/>
                    </a:lnTo>
                    <a:lnTo>
                      <a:pt x="50495" y="90575"/>
                    </a:lnTo>
                    <a:lnTo>
                      <a:pt x="50909" y="91054"/>
                    </a:lnTo>
                    <a:lnTo>
                      <a:pt x="50909" y="91725"/>
                    </a:lnTo>
                    <a:lnTo>
                      <a:pt x="51487" y="91916"/>
                    </a:lnTo>
                    <a:lnTo>
                      <a:pt x="52479" y="92587"/>
                    </a:lnTo>
                    <a:lnTo>
                      <a:pt x="52892" y="91916"/>
                    </a:lnTo>
                    <a:lnTo>
                      <a:pt x="53305" y="92396"/>
                    </a:lnTo>
                    <a:lnTo>
                      <a:pt x="53305" y="92875"/>
                    </a:lnTo>
                    <a:lnTo>
                      <a:pt x="55454" y="91916"/>
                    </a:lnTo>
                    <a:lnTo>
                      <a:pt x="55619" y="92396"/>
                    </a:lnTo>
                    <a:lnTo>
                      <a:pt x="56198" y="92396"/>
                    </a:lnTo>
                    <a:lnTo>
                      <a:pt x="55206" y="93546"/>
                    </a:lnTo>
                    <a:lnTo>
                      <a:pt x="56611" y="92875"/>
                    </a:lnTo>
                    <a:lnTo>
                      <a:pt x="56942" y="92204"/>
                    </a:lnTo>
                    <a:lnTo>
                      <a:pt x="57933" y="92396"/>
                    </a:lnTo>
                    <a:lnTo>
                      <a:pt x="57933" y="92875"/>
                    </a:lnTo>
                    <a:lnTo>
                      <a:pt x="58512" y="92396"/>
                    </a:lnTo>
                    <a:lnTo>
                      <a:pt x="58925" y="91725"/>
                    </a:lnTo>
                    <a:lnTo>
                      <a:pt x="58925" y="91533"/>
                    </a:lnTo>
                    <a:lnTo>
                      <a:pt x="59504" y="91246"/>
                    </a:lnTo>
                    <a:lnTo>
                      <a:pt x="58760" y="93258"/>
                    </a:lnTo>
                    <a:lnTo>
                      <a:pt x="59917" y="91725"/>
                    </a:lnTo>
                    <a:lnTo>
                      <a:pt x="60495" y="91533"/>
                    </a:lnTo>
                    <a:lnTo>
                      <a:pt x="60909" y="91054"/>
                    </a:lnTo>
                    <a:lnTo>
                      <a:pt x="60495" y="91916"/>
                    </a:lnTo>
                    <a:lnTo>
                      <a:pt x="60909" y="91916"/>
                    </a:lnTo>
                    <a:lnTo>
                      <a:pt x="61074" y="92204"/>
                    </a:lnTo>
                    <a:lnTo>
                      <a:pt x="61239" y="92587"/>
                    </a:lnTo>
                    <a:lnTo>
                      <a:pt x="61818" y="93546"/>
                    </a:lnTo>
                    <a:lnTo>
                      <a:pt x="62644" y="93546"/>
                    </a:lnTo>
                    <a:lnTo>
                      <a:pt x="62809" y="93546"/>
                    </a:lnTo>
                    <a:lnTo>
                      <a:pt x="63636" y="92875"/>
                    </a:lnTo>
                    <a:lnTo>
                      <a:pt x="63801" y="93067"/>
                    </a:lnTo>
                    <a:lnTo>
                      <a:pt x="64214" y="93258"/>
                    </a:lnTo>
                    <a:lnTo>
                      <a:pt x="64793" y="92875"/>
                    </a:lnTo>
                    <a:lnTo>
                      <a:pt x="64628" y="92587"/>
                    </a:lnTo>
                    <a:lnTo>
                      <a:pt x="64628" y="92396"/>
                    </a:lnTo>
                    <a:lnTo>
                      <a:pt x="64214" y="92204"/>
                    </a:lnTo>
                    <a:lnTo>
                      <a:pt x="65537" y="91533"/>
                    </a:lnTo>
                    <a:lnTo>
                      <a:pt x="65785" y="91725"/>
                    </a:lnTo>
                    <a:lnTo>
                      <a:pt x="66363" y="91246"/>
                    </a:lnTo>
                    <a:lnTo>
                      <a:pt x="66363" y="90575"/>
                    </a:lnTo>
                    <a:lnTo>
                      <a:pt x="65537" y="90862"/>
                    </a:lnTo>
                    <a:lnTo>
                      <a:pt x="65371" y="90575"/>
                    </a:lnTo>
                    <a:lnTo>
                      <a:pt x="64628" y="90383"/>
                    </a:lnTo>
                    <a:lnTo>
                      <a:pt x="64793" y="89712"/>
                    </a:lnTo>
                    <a:lnTo>
                      <a:pt x="65371" y="89904"/>
                    </a:lnTo>
                    <a:lnTo>
                      <a:pt x="66115" y="89904"/>
                    </a:lnTo>
                    <a:lnTo>
                      <a:pt x="66528" y="89424"/>
                    </a:lnTo>
                    <a:lnTo>
                      <a:pt x="65950" y="89424"/>
                    </a:lnTo>
                    <a:lnTo>
                      <a:pt x="66115" y="89041"/>
                    </a:lnTo>
                    <a:lnTo>
                      <a:pt x="65785" y="88753"/>
                    </a:lnTo>
                    <a:lnTo>
                      <a:pt x="65950" y="88370"/>
                    </a:lnTo>
                    <a:lnTo>
                      <a:pt x="65785" y="88083"/>
                    </a:lnTo>
                    <a:lnTo>
                      <a:pt x="66115" y="87891"/>
                    </a:lnTo>
                    <a:lnTo>
                      <a:pt x="66942" y="88083"/>
                    </a:lnTo>
                    <a:lnTo>
                      <a:pt x="67685" y="87603"/>
                    </a:lnTo>
                    <a:lnTo>
                      <a:pt x="67107" y="87220"/>
                    </a:lnTo>
                    <a:lnTo>
                      <a:pt x="68099" y="86932"/>
                    </a:lnTo>
                    <a:lnTo>
                      <a:pt x="68264" y="86932"/>
                    </a:lnTo>
                    <a:lnTo>
                      <a:pt x="68099" y="87412"/>
                    </a:lnTo>
                    <a:lnTo>
                      <a:pt x="68512" y="87603"/>
                    </a:lnTo>
                    <a:lnTo>
                      <a:pt x="69090" y="87220"/>
                    </a:lnTo>
                    <a:lnTo>
                      <a:pt x="70082" y="86932"/>
                    </a:lnTo>
                    <a:lnTo>
                      <a:pt x="69669" y="87412"/>
                    </a:lnTo>
                    <a:lnTo>
                      <a:pt x="67933" y="88562"/>
                    </a:lnTo>
                    <a:lnTo>
                      <a:pt x="68099" y="89041"/>
                    </a:lnTo>
                    <a:lnTo>
                      <a:pt x="68512" y="89424"/>
                    </a:lnTo>
                    <a:lnTo>
                      <a:pt x="68925" y="89233"/>
                    </a:lnTo>
                    <a:lnTo>
                      <a:pt x="69834" y="87891"/>
                    </a:lnTo>
                    <a:lnTo>
                      <a:pt x="69669" y="88753"/>
                    </a:lnTo>
                    <a:lnTo>
                      <a:pt x="69256" y="89233"/>
                    </a:lnTo>
                    <a:lnTo>
                      <a:pt x="69669" y="89712"/>
                    </a:lnTo>
                    <a:lnTo>
                      <a:pt x="70413" y="90095"/>
                    </a:lnTo>
                    <a:lnTo>
                      <a:pt x="70826" y="90383"/>
                    </a:lnTo>
                    <a:lnTo>
                      <a:pt x="71239" y="90575"/>
                    </a:lnTo>
                    <a:lnTo>
                      <a:pt x="71983" y="90383"/>
                    </a:lnTo>
                    <a:lnTo>
                      <a:pt x="72809" y="90383"/>
                    </a:lnTo>
                    <a:lnTo>
                      <a:pt x="73388" y="90862"/>
                    </a:lnTo>
                    <a:lnTo>
                      <a:pt x="73140" y="91054"/>
                    </a:lnTo>
                    <a:lnTo>
                      <a:pt x="72231" y="90575"/>
                    </a:lnTo>
                    <a:lnTo>
                      <a:pt x="71239" y="91916"/>
                    </a:lnTo>
                    <a:lnTo>
                      <a:pt x="71652" y="92396"/>
                    </a:lnTo>
                    <a:lnTo>
                      <a:pt x="72561" y="92587"/>
                    </a:lnTo>
                    <a:lnTo>
                      <a:pt x="72396" y="93067"/>
                    </a:lnTo>
                    <a:lnTo>
                      <a:pt x="70661" y="92875"/>
                    </a:lnTo>
                    <a:lnTo>
                      <a:pt x="71239" y="93546"/>
                    </a:lnTo>
                    <a:lnTo>
                      <a:pt x="71983" y="93258"/>
                    </a:lnTo>
                    <a:lnTo>
                      <a:pt x="72561" y="93258"/>
                    </a:lnTo>
                    <a:lnTo>
                      <a:pt x="72809" y="93738"/>
                    </a:lnTo>
                    <a:lnTo>
                      <a:pt x="71404" y="94217"/>
                    </a:lnTo>
                    <a:lnTo>
                      <a:pt x="72396" y="94408"/>
                    </a:lnTo>
                    <a:lnTo>
                      <a:pt x="72561" y="94888"/>
                    </a:lnTo>
                    <a:lnTo>
                      <a:pt x="72975" y="95367"/>
                    </a:lnTo>
                    <a:lnTo>
                      <a:pt x="72975" y="95559"/>
                    </a:lnTo>
                    <a:lnTo>
                      <a:pt x="72231" y="96038"/>
                    </a:lnTo>
                    <a:lnTo>
                      <a:pt x="72396" y="96517"/>
                    </a:lnTo>
                    <a:lnTo>
                      <a:pt x="72561" y="98051"/>
                    </a:lnTo>
                    <a:lnTo>
                      <a:pt x="72809" y="98530"/>
                    </a:lnTo>
                    <a:lnTo>
                      <a:pt x="73140" y="98722"/>
                    </a:lnTo>
                    <a:lnTo>
                      <a:pt x="73388" y="98530"/>
                    </a:lnTo>
                    <a:lnTo>
                      <a:pt x="73553" y="98242"/>
                    </a:lnTo>
                    <a:lnTo>
                      <a:pt x="73801" y="98051"/>
                    </a:lnTo>
                    <a:lnTo>
                      <a:pt x="73966" y="97859"/>
                    </a:lnTo>
                    <a:lnTo>
                      <a:pt x="74380" y="98051"/>
                    </a:lnTo>
                    <a:lnTo>
                      <a:pt x="74380" y="98530"/>
                    </a:lnTo>
                    <a:lnTo>
                      <a:pt x="74380" y="99009"/>
                    </a:lnTo>
                    <a:lnTo>
                      <a:pt x="73966" y="99392"/>
                    </a:lnTo>
                    <a:lnTo>
                      <a:pt x="74380" y="100351"/>
                    </a:lnTo>
                    <a:lnTo>
                      <a:pt x="74380" y="100734"/>
                    </a:lnTo>
                    <a:lnTo>
                      <a:pt x="74380" y="101022"/>
                    </a:lnTo>
                    <a:lnTo>
                      <a:pt x="74545" y="100734"/>
                    </a:lnTo>
                    <a:lnTo>
                      <a:pt x="74958" y="101501"/>
                    </a:lnTo>
                    <a:lnTo>
                      <a:pt x="75123" y="101501"/>
                    </a:lnTo>
                    <a:lnTo>
                      <a:pt x="75289" y="101884"/>
                    </a:lnTo>
                    <a:lnTo>
                      <a:pt x="75289" y="102555"/>
                    </a:lnTo>
                    <a:lnTo>
                      <a:pt x="75289" y="102843"/>
                    </a:lnTo>
                    <a:lnTo>
                      <a:pt x="74958" y="103035"/>
                    </a:lnTo>
                    <a:lnTo>
                      <a:pt x="75537" y="103706"/>
                    </a:lnTo>
                    <a:lnTo>
                      <a:pt x="76280" y="103993"/>
                    </a:lnTo>
                    <a:lnTo>
                      <a:pt x="78099" y="105047"/>
                    </a:lnTo>
                    <a:lnTo>
                      <a:pt x="78429" y="104856"/>
                    </a:lnTo>
                    <a:lnTo>
                      <a:pt x="78842" y="105527"/>
                    </a:lnTo>
                    <a:lnTo>
                      <a:pt x="79256" y="105335"/>
                    </a:lnTo>
                    <a:lnTo>
                      <a:pt x="79834" y="106006"/>
                    </a:lnTo>
                    <a:lnTo>
                      <a:pt x="79834" y="106485"/>
                    </a:lnTo>
                    <a:lnTo>
                      <a:pt x="81735" y="108210"/>
                    </a:lnTo>
                    <a:lnTo>
                      <a:pt x="82727" y="108498"/>
                    </a:lnTo>
                    <a:lnTo>
                      <a:pt x="82975" y="108881"/>
                    </a:lnTo>
                    <a:lnTo>
                      <a:pt x="82727" y="109169"/>
                    </a:lnTo>
                    <a:lnTo>
                      <a:pt x="82396" y="109169"/>
                    </a:lnTo>
                    <a:lnTo>
                      <a:pt x="82148" y="109169"/>
                    </a:lnTo>
                    <a:lnTo>
                      <a:pt x="83140" y="110702"/>
                    </a:lnTo>
                    <a:lnTo>
                      <a:pt x="84876" y="112811"/>
                    </a:lnTo>
                    <a:lnTo>
                      <a:pt x="86033" y="112811"/>
                    </a:lnTo>
                    <a:lnTo>
                      <a:pt x="87603" y="112140"/>
                    </a:lnTo>
                    <a:lnTo>
                      <a:pt x="88016" y="111661"/>
                    </a:lnTo>
                    <a:lnTo>
                      <a:pt x="88429" y="111661"/>
                    </a:lnTo>
                    <a:lnTo>
                      <a:pt x="88595" y="113482"/>
                    </a:lnTo>
                    <a:lnTo>
                      <a:pt x="89008" y="113865"/>
                    </a:lnTo>
                    <a:lnTo>
                      <a:pt x="88760" y="113865"/>
                    </a:lnTo>
                    <a:lnTo>
                      <a:pt x="88181" y="114153"/>
                    </a:lnTo>
                    <a:lnTo>
                      <a:pt x="87603" y="115495"/>
                    </a:lnTo>
                    <a:lnTo>
                      <a:pt x="87438" y="115686"/>
                    </a:lnTo>
                    <a:lnTo>
                      <a:pt x="87438" y="115303"/>
                    </a:lnTo>
                    <a:lnTo>
                      <a:pt x="87851" y="113865"/>
                    </a:lnTo>
                    <a:lnTo>
                      <a:pt x="88016" y="113674"/>
                    </a:lnTo>
                    <a:lnTo>
                      <a:pt x="88181" y="113194"/>
                    </a:lnTo>
                    <a:lnTo>
                      <a:pt x="88429" y="112523"/>
                    </a:lnTo>
                    <a:lnTo>
                      <a:pt x="88181" y="112332"/>
                    </a:lnTo>
                    <a:lnTo>
                      <a:pt x="87851" y="112523"/>
                    </a:lnTo>
                    <a:lnTo>
                      <a:pt x="87603" y="112811"/>
                    </a:lnTo>
                    <a:lnTo>
                      <a:pt x="87272" y="113674"/>
                    </a:lnTo>
                    <a:lnTo>
                      <a:pt x="87272" y="114153"/>
                    </a:lnTo>
                    <a:lnTo>
                      <a:pt x="87024" y="114345"/>
                    </a:lnTo>
                    <a:lnTo>
                      <a:pt x="86446" y="114824"/>
                    </a:lnTo>
                    <a:lnTo>
                      <a:pt x="86280" y="114824"/>
                    </a:lnTo>
                    <a:lnTo>
                      <a:pt x="85702" y="115015"/>
                    </a:lnTo>
                    <a:lnTo>
                      <a:pt x="85702" y="115495"/>
                    </a:lnTo>
                    <a:lnTo>
                      <a:pt x="86446" y="116166"/>
                    </a:lnTo>
                    <a:lnTo>
                      <a:pt x="86280" y="116357"/>
                    </a:lnTo>
                    <a:lnTo>
                      <a:pt x="86446" y="116837"/>
                    </a:lnTo>
                    <a:lnTo>
                      <a:pt x="86859" y="117124"/>
                    </a:lnTo>
                    <a:lnTo>
                      <a:pt x="86859" y="117316"/>
                    </a:lnTo>
                    <a:lnTo>
                      <a:pt x="87603" y="118466"/>
                    </a:lnTo>
                    <a:lnTo>
                      <a:pt x="87851" y="120000"/>
                    </a:lnTo>
                    <a:lnTo>
                      <a:pt x="88016" y="119616"/>
                    </a:lnTo>
                    <a:lnTo>
                      <a:pt x="88181" y="119329"/>
                    </a:lnTo>
                    <a:lnTo>
                      <a:pt x="89008" y="120000"/>
                    </a:lnTo>
                    <a:lnTo>
                      <a:pt x="89173" y="119808"/>
                    </a:lnTo>
                    <a:lnTo>
                      <a:pt x="89586" y="119137"/>
                    </a:lnTo>
                    <a:lnTo>
                      <a:pt x="89586" y="118466"/>
                    </a:lnTo>
                    <a:lnTo>
                      <a:pt x="89752" y="118466"/>
                    </a:lnTo>
                    <a:lnTo>
                      <a:pt x="90000" y="118849"/>
                    </a:lnTo>
                    <a:lnTo>
                      <a:pt x="90330" y="118658"/>
                    </a:lnTo>
                    <a:lnTo>
                      <a:pt x="89421" y="112523"/>
                    </a:lnTo>
                    <a:lnTo>
                      <a:pt x="89586" y="112523"/>
                    </a:lnTo>
                    <a:lnTo>
                      <a:pt x="90330" y="110702"/>
                    </a:lnTo>
                    <a:lnTo>
                      <a:pt x="88595" y="109648"/>
                    </a:lnTo>
                    <a:lnTo>
                      <a:pt x="87438" y="110319"/>
                    </a:lnTo>
                    <a:lnTo>
                      <a:pt x="87272" y="109840"/>
                    </a:lnTo>
                    <a:lnTo>
                      <a:pt x="86859" y="108690"/>
                    </a:lnTo>
                    <a:lnTo>
                      <a:pt x="85702" y="108881"/>
                    </a:lnTo>
                    <a:lnTo>
                      <a:pt x="85123" y="107539"/>
                    </a:lnTo>
                    <a:lnTo>
                      <a:pt x="86280" y="105047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5" name="Google Shape;225;p37"/>
            <p:cNvGrpSpPr/>
            <p:nvPr/>
          </p:nvGrpSpPr>
          <p:grpSpPr>
            <a:xfrm>
              <a:off x="1660901" y="-29911"/>
              <a:ext cx="6088118" cy="3791232"/>
              <a:chOff x="1662729" y="-31015"/>
              <a:chExt cx="6312855" cy="3931183"/>
            </a:xfrm>
          </p:grpSpPr>
          <p:sp>
            <p:nvSpPr>
              <p:cNvPr id="226" name="Google Shape;226;p37"/>
              <p:cNvSpPr/>
              <p:nvPr/>
            </p:nvSpPr>
            <p:spPr>
              <a:xfrm rot="287667">
                <a:off x="6174870" y="1204903"/>
                <a:ext cx="509683" cy="588859"/>
              </a:xfrm>
              <a:custGeom>
                <a:rect b="b" l="l" r="r" t="t"/>
                <a:pathLst>
                  <a:path extrusionOk="0" h="120000" w="120000">
                    <a:moveTo>
                      <a:pt x="21697" y="112692"/>
                    </a:moveTo>
                    <a:lnTo>
                      <a:pt x="0" y="33846"/>
                    </a:lnTo>
                    <a:lnTo>
                      <a:pt x="35424" y="25384"/>
                    </a:lnTo>
                    <a:lnTo>
                      <a:pt x="42952" y="26538"/>
                    </a:lnTo>
                    <a:lnTo>
                      <a:pt x="46937" y="28076"/>
                    </a:lnTo>
                    <a:lnTo>
                      <a:pt x="49151" y="28076"/>
                    </a:lnTo>
                    <a:lnTo>
                      <a:pt x="53136" y="27307"/>
                    </a:lnTo>
                    <a:lnTo>
                      <a:pt x="54022" y="28076"/>
                    </a:lnTo>
                    <a:lnTo>
                      <a:pt x="63763" y="28076"/>
                    </a:lnTo>
                    <a:lnTo>
                      <a:pt x="70848" y="23846"/>
                    </a:lnTo>
                    <a:lnTo>
                      <a:pt x="78376" y="21923"/>
                    </a:lnTo>
                    <a:lnTo>
                      <a:pt x="100073" y="2692"/>
                    </a:lnTo>
                    <a:lnTo>
                      <a:pt x="106715" y="0"/>
                    </a:lnTo>
                    <a:lnTo>
                      <a:pt x="119114" y="40000"/>
                    </a:lnTo>
                    <a:lnTo>
                      <a:pt x="116900" y="41923"/>
                    </a:lnTo>
                    <a:lnTo>
                      <a:pt x="116014" y="42692"/>
                    </a:lnTo>
                    <a:lnTo>
                      <a:pt x="119114" y="46538"/>
                    </a:lnTo>
                    <a:lnTo>
                      <a:pt x="119114" y="48076"/>
                    </a:lnTo>
                    <a:lnTo>
                      <a:pt x="120000" y="50769"/>
                    </a:lnTo>
                    <a:lnTo>
                      <a:pt x="119114" y="58076"/>
                    </a:lnTo>
                    <a:lnTo>
                      <a:pt x="120000" y="63846"/>
                    </a:lnTo>
                    <a:lnTo>
                      <a:pt x="119114" y="63846"/>
                    </a:lnTo>
                    <a:lnTo>
                      <a:pt x="120000" y="65384"/>
                    </a:lnTo>
                    <a:lnTo>
                      <a:pt x="119114" y="69230"/>
                    </a:lnTo>
                    <a:lnTo>
                      <a:pt x="120000" y="70000"/>
                    </a:lnTo>
                    <a:lnTo>
                      <a:pt x="120000" y="72692"/>
                    </a:lnTo>
                    <a:lnTo>
                      <a:pt x="113800" y="81923"/>
                    </a:lnTo>
                    <a:lnTo>
                      <a:pt x="110701" y="84615"/>
                    </a:lnTo>
                    <a:lnTo>
                      <a:pt x="107601" y="82692"/>
                    </a:lnTo>
                    <a:lnTo>
                      <a:pt x="105387" y="88076"/>
                    </a:lnTo>
                    <a:lnTo>
                      <a:pt x="102287" y="89230"/>
                    </a:lnTo>
                    <a:lnTo>
                      <a:pt x="101402" y="91923"/>
                    </a:lnTo>
                    <a:lnTo>
                      <a:pt x="102287" y="94615"/>
                    </a:lnTo>
                    <a:lnTo>
                      <a:pt x="101402" y="95384"/>
                    </a:lnTo>
                    <a:lnTo>
                      <a:pt x="103616" y="100000"/>
                    </a:lnTo>
                    <a:lnTo>
                      <a:pt x="101402" y="99230"/>
                    </a:lnTo>
                    <a:lnTo>
                      <a:pt x="100073" y="101923"/>
                    </a:lnTo>
                    <a:lnTo>
                      <a:pt x="98302" y="99230"/>
                    </a:lnTo>
                    <a:lnTo>
                      <a:pt x="95202" y="99230"/>
                    </a:lnTo>
                    <a:lnTo>
                      <a:pt x="92988" y="107307"/>
                    </a:lnTo>
                    <a:lnTo>
                      <a:pt x="96088" y="111923"/>
                    </a:lnTo>
                    <a:lnTo>
                      <a:pt x="92988" y="113461"/>
                    </a:lnTo>
                    <a:lnTo>
                      <a:pt x="92988" y="118076"/>
                    </a:lnTo>
                    <a:lnTo>
                      <a:pt x="86789" y="120000"/>
                    </a:lnTo>
                    <a:lnTo>
                      <a:pt x="82361" y="117307"/>
                    </a:lnTo>
                    <a:lnTo>
                      <a:pt x="78376" y="116538"/>
                    </a:lnTo>
                    <a:lnTo>
                      <a:pt x="75276" y="111923"/>
                    </a:lnTo>
                    <a:lnTo>
                      <a:pt x="72177" y="113461"/>
                    </a:lnTo>
                    <a:lnTo>
                      <a:pt x="69963" y="117307"/>
                    </a:lnTo>
                    <a:lnTo>
                      <a:pt x="65535" y="119230"/>
                    </a:lnTo>
                    <a:lnTo>
                      <a:pt x="59335" y="117307"/>
                    </a:lnTo>
                    <a:lnTo>
                      <a:pt x="57564" y="118076"/>
                    </a:lnTo>
                    <a:lnTo>
                      <a:pt x="56236" y="120000"/>
                    </a:lnTo>
                    <a:lnTo>
                      <a:pt x="54022" y="120000"/>
                    </a:lnTo>
                    <a:lnTo>
                      <a:pt x="49151" y="117307"/>
                    </a:lnTo>
                    <a:lnTo>
                      <a:pt x="39409" y="118076"/>
                    </a:lnTo>
                    <a:lnTo>
                      <a:pt x="35424" y="112692"/>
                    </a:lnTo>
                    <a:lnTo>
                      <a:pt x="31439" y="110000"/>
                    </a:lnTo>
                    <a:lnTo>
                      <a:pt x="27011" y="112692"/>
                    </a:lnTo>
                    <a:lnTo>
                      <a:pt x="23911" y="110769"/>
                    </a:lnTo>
                    <a:lnTo>
                      <a:pt x="21697" y="112692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 rot="288659">
                <a:off x="7400429" y="958873"/>
                <a:ext cx="211044" cy="226988"/>
              </a:xfrm>
              <a:custGeom>
                <a:rect b="b" l="l" r="r" t="t"/>
                <a:pathLst>
                  <a:path extrusionOk="0" h="120000" w="120000">
                    <a:moveTo>
                      <a:pt x="23783" y="120000"/>
                    </a:moveTo>
                    <a:lnTo>
                      <a:pt x="56216" y="94000"/>
                    </a:lnTo>
                    <a:lnTo>
                      <a:pt x="56216" y="85000"/>
                    </a:lnTo>
                    <a:lnTo>
                      <a:pt x="63783" y="80000"/>
                    </a:lnTo>
                    <a:lnTo>
                      <a:pt x="82162" y="78000"/>
                    </a:lnTo>
                    <a:lnTo>
                      <a:pt x="120000" y="57000"/>
                    </a:lnTo>
                    <a:lnTo>
                      <a:pt x="117837" y="50000"/>
                    </a:lnTo>
                    <a:lnTo>
                      <a:pt x="120000" y="47000"/>
                    </a:lnTo>
                    <a:lnTo>
                      <a:pt x="100540" y="0"/>
                    </a:lnTo>
                    <a:lnTo>
                      <a:pt x="44324" y="21000"/>
                    </a:lnTo>
                    <a:lnTo>
                      <a:pt x="44324" y="26000"/>
                    </a:lnTo>
                    <a:lnTo>
                      <a:pt x="41081" y="24000"/>
                    </a:lnTo>
                    <a:lnTo>
                      <a:pt x="0" y="38000"/>
                    </a:lnTo>
                    <a:lnTo>
                      <a:pt x="18378" y="94000"/>
                    </a:lnTo>
                    <a:lnTo>
                      <a:pt x="25945" y="102000"/>
                    </a:lnTo>
                    <a:lnTo>
                      <a:pt x="16216" y="113000"/>
                    </a:lnTo>
                    <a:lnTo>
                      <a:pt x="23783" y="120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 rot="287387">
                <a:off x="6836884" y="1428715"/>
                <a:ext cx="546107" cy="252276"/>
              </a:xfrm>
              <a:custGeom>
                <a:rect b="b" l="l" r="r" t="t"/>
                <a:pathLst>
                  <a:path extrusionOk="0" h="120000" w="120000">
                    <a:moveTo>
                      <a:pt x="87724" y="0"/>
                    </a:moveTo>
                    <a:lnTo>
                      <a:pt x="0" y="62686"/>
                    </a:lnTo>
                    <a:lnTo>
                      <a:pt x="4551" y="99402"/>
                    </a:lnTo>
                    <a:lnTo>
                      <a:pt x="8689" y="88656"/>
                    </a:lnTo>
                    <a:lnTo>
                      <a:pt x="11586" y="73432"/>
                    </a:lnTo>
                    <a:lnTo>
                      <a:pt x="12413" y="71641"/>
                    </a:lnTo>
                    <a:lnTo>
                      <a:pt x="14482" y="73432"/>
                    </a:lnTo>
                    <a:lnTo>
                      <a:pt x="17379" y="62686"/>
                    </a:lnTo>
                    <a:lnTo>
                      <a:pt x="17379" y="56417"/>
                    </a:lnTo>
                    <a:lnTo>
                      <a:pt x="18620" y="59104"/>
                    </a:lnTo>
                    <a:lnTo>
                      <a:pt x="18620" y="60895"/>
                    </a:lnTo>
                    <a:lnTo>
                      <a:pt x="23172" y="60895"/>
                    </a:lnTo>
                    <a:lnTo>
                      <a:pt x="26068" y="59104"/>
                    </a:lnTo>
                    <a:lnTo>
                      <a:pt x="26068" y="56417"/>
                    </a:lnTo>
                    <a:lnTo>
                      <a:pt x="26068" y="54626"/>
                    </a:lnTo>
                    <a:lnTo>
                      <a:pt x="27310" y="54626"/>
                    </a:lnTo>
                    <a:lnTo>
                      <a:pt x="26068" y="52835"/>
                    </a:lnTo>
                    <a:lnTo>
                      <a:pt x="29379" y="50149"/>
                    </a:lnTo>
                    <a:lnTo>
                      <a:pt x="31034" y="42089"/>
                    </a:lnTo>
                    <a:lnTo>
                      <a:pt x="36827" y="46567"/>
                    </a:lnTo>
                    <a:lnTo>
                      <a:pt x="40137" y="43880"/>
                    </a:lnTo>
                    <a:lnTo>
                      <a:pt x="40965" y="46567"/>
                    </a:lnTo>
                    <a:lnTo>
                      <a:pt x="40137" y="48358"/>
                    </a:lnTo>
                    <a:lnTo>
                      <a:pt x="40965" y="50149"/>
                    </a:lnTo>
                    <a:lnTo>
                      <a:pt x="41793" y="48358"/>
                    </a:lnTo>
                    <a:lnTo>
                      <a:pt x="41793" y="50149"/>
                    </a:lnTo>
                    <a:lnTo>
                      <a:pt x="43034" y="50149"/>
                    </a:lnTo>
                    <a:lnTo>
                      <a:pt x="43034" y="54626"/>
                    </a:lnTo>
                    <a:lnTo>
                      <a:pt x="44689" y="54626"/>
                    </a:lnTo>
                    <a:lnTo>
                      <a:pt x="45931" y="60895"/>
                    </a:lnTo>
                    <a:lnTo>
                      <a:pt x="50482" y="59104"/>
                    </a:lnTo>
                    <a:lnTo>
                      <a:pt x="53793" y="62686"/>
                    </a:lnTo>
                    <a:lnTo>
                      <a:pt x="52551" y="69850"/>
                    </a:lnTo>
                    <a:lnTo>
                      <a:pt x="55448" y="73432"/>
                    </a:lnTo>
                    <a:lnTo>
                      <a:pt x="59586" y="73432"/>
                    </a:lnTo>
                    <a:lnTo>
                      <a:pt x="61241" y="76119"/>
                    </a:lnTo>
                    <a:lnTo>
                      <a:pt x="64551" y="77910"/>
                    </a:lnTo>
                    <a:lnTo>
                      <a:pt x="66206" y="71641"/>
                    </a:lnTo>
                    <a:lnTo>
                      <a:pt x="70344" y="76119"/>
                    </a:lnTo>
                    <a:lnTo>
                      <a:pt x="68275" y="85970"/>
                    </a:lnTo>
                    <a:lnTo>
                      <a:pt x="68275" y="84179"/>
                    </a:lnTo>
                    <a:lnTo>
                      <a:pt x="68275" y="90447"/>
                    </a:lnTo>
                    <a:lnTo>
                      <a:pt x="67448" y="92238"/>
                    </a:lnTo>
                    <a:lnTo>
                      <a:pt x="67448" y="111940"/>
                    </a:lnTo>
                    <a:lnTo>
                      <a:pt x="69103" y="113731"/>
                    </a:lnTo>
                    <a:lnTo>
                      <a:pt x="72000" y="111940"/>
                    </a:lnTo>
                    <a:lnTo>
                      <a:pt x="78206" y="113731"/>
                    </a:lnTo>
                    <a:lnTo>
                      <a:pt x="81103" y="111940"/>
                    </a:lnTo>
                    <a:lnTo>
                      <a:pt x="82758" y="115522"/>
                    </a:lnTo>
                    <a:lnTo>
                      <a:pt x="86896" y="113731"/>
                    </a:lnTo>
                    <a:lnTo>
                      <a:pt x="89793" y="118208"/>
                    </a:lnTo>
                    <a:lnTo>
                      <a:pt x="92689" y="120000"/>
                    </a:lnTo>
                    <a:lnTo>
                      <a:pt x="88965" y="105671"/>
                    </a:lnTo>
                    <a:lnTo>
                      <a:pt x="84827" y="101194"/>
                    </a:lnTo>
                    <a:lnTo>
                      <a:pt x="86896" y="99402"/>
                    </a:lnTo>
                    <a:lnTo>
                      <a:pt x="86896" y="96716"/>
                    </a:lnTo>
                    <a:lnTo>
                      <a:pt x="82758" y="82388"/>
                    </a:lnTo>
                    <a:lnTo>
                      <a:pt x="79862" y="54626"/>
                    </a:lnTo>
                    <a:lnTo>
                      <a:pt x="76965" y="48358"/>
                    </a:lnTo>
                    <a:lnTo>
                      <a:pt x="84000" y="26865"/>
                    </a:lnTo>
                    <a:lnTo>
                      <a:pt x="86068" y="12537"/>
                    </a:lnTo>
                    <a:lnTo>
                      <a:pt x="86896" y="12537"/>
                    </a:lnTo>
                    <a:lnTo>
                      <a:pt x="87724" y="14328"/>
                    </a:lnTo>
                    <a:lnTo>
                      <a:pt x="88965" y="16119"/>
                    </a:lnTo>
                    <a:lnTo>
                      <a:pt x="88965" y="23283"/>
                    </a:lnTo>
                    <a:lnTo>
                      <a:pt x="87724" y="26865"/>
                    </a:lnTo>
                    <a:lnTo>
                      <a:pt x="86068" y="31343"/>
                    </a:lnTo>
                    <a:lnTo>
                      <a:pt x="86068" y="37611"/>
                    </a:lnTo>
                    <a:lnTo>
                      <a:pt x="86068" y="42089"/>
                    </a:lnTo>
                    <a:lnTo>
                      <a:pt x="87724" y="46567"/>
                    </a:lnTo>
                    <a:lnTo>
                      <a:pt x="87724" y="50149"/>
                    </a:lnTo>
                    <a:lnTo>
                      <a:pt x="86068" y="60895"/>
                    </a:lnTo>
                    <a:lnTo>
                      <a:pt x="87724" y="62686"/>
                    </a:lnTo>
                    <a:lnTo>
                      <a:pt x="89793" y="62686"/>
                    </a:lnTo>
                    <a:lnTo>
                      <a:pt x="90620" y="62686"/>
                    </a:lnTo>
                    <a:lnTo>
                      <a:pt x="93517" y="77910"/>
                    </a:lnTo>
                    <a:lnTo>
                      <a:pt x="91862" y="82388"/>
                    </a:lnTo>
                    <a:lnTo>
                      <a:pt x="91862" y="85970"/>
                    </a:lnTo>
                    <a:lnTo>
                      <a:pt x="91862" y="92238"/>
                    </a:lnTo>
                    <a:lnTo>
                      <a:pt x="93517" y="99402"/>
                    </a:lnTo>
                    <a:lnTo>
                      <a:pt x="97655" y="102985"/>
                    </a:lnTo>
                    <a:lnTo>
                      <a:pt x="100551" y="101194"/>
                    </a:lnTo>
                    <a:lnTo>
                      <a:pt x="103448" y="101194"/>
                    </a:lnTo>
                    <a:lnTo>
                      <a:pt x="106344" y="109253"/>
                    </a:lnTo>
                    <a:lnTo>
                      <a:pt x="108413" y="115522"/>
                    </a:lnTo>
                    <a:lnTo>
                      <a:pt x="109241" y="118208"/>
                    </a:lnTo>
                    <a:lnTo>
                      <a:pt x="120000" y="105671"/>
                    </a:lnTo>
                    <a:lnTo>
                      <a:pt x="117931" y="96716"/>
                    </a:lnTo>
                    <a:lnTo>
                      <a:pt x="120000" y="82388"/>
                    </a:lnTo>
                    <a:lnTo>
                      <a:pt x="120000" y="73432"/>
                    </a:lnTo>
                    <a:lnTo>
                      <a:pt x="103448" y="84179"/>
                    </a:lnTo>
                    <a:lnTo>
                      <a:pt x="87724" y="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 rot="288922">
                <a:off x="5458889" y="1268483"/>
                <a:ext cx="496753" cy="854090"/>
              </a:xfrm>
              <a:custGeom>
                <a:rect b="b" l="l" r="r" t="t"/>
                <a:pathLst>
                  <a:path extrusionOk="0" h="120000" w="120000">
                    <a:moveTo>
                      <a:pt x="0" y="54690"/>
                    </a:moveTo>
                    <a:lnTo>
                      <a:pt x="0" y="60265"/>
                    </a:lnTo>
                    <a:lnTo>
                      <a:pt x="6412" y="68495"/>
                    </a:lnTo>
                    <a:lnTo>
                      <a:pt x="15114" y="71681"/>
                    </a:lnTo>
                    <a:lnTo>
                      <a:pt x="17404" y="73539"/>
                    </a:lnTo>
                    <a:lnTo>
                      <a:pt x="24732" y="75398"/>
                    </a:lnTo>
                    <a:lnTo>
                      <a:pt x="29312" y="82300"/>
                    </a:lnTo>
                    <a:lnTo>
                      <a:pt x="32519" y="83362"/>
                    </a:lnTo>
                    <a:lnTo>
                      <a:pt x="33435" y="83362"/>
                    </a:lnTo>
                    <a:lnTo>
                      <a:pt x="36641" y="81504"/>
                    </a:lnTo>
                    <a:lnTo>
                      <a:pt x="42137" y="82300"/>
                    </a:lnTo>
                    <a:lnTo>
                      <a:pt x="46717" y="83362"/>
                    </a:lnTo>
                    <a:lnTo>
                      <a:pt x="46717" y="84159"/>
                    </a:lnTo>
                    <a:lnTo>
                      <a:pt x="44427" y="86017"/>
                    </a:lnTo>
                    <a:lnTo>
                      <a:pt x="45343" y="87876"/>
                    </a:lnTo>
                    <a:lnTo>
                      <a:pt x="42137" y="94247"/>
                    </a:lnTo>
                    <a:lnTo>
                      <a:pt x="43511" y="97168"/>
                    </a:lnTo>
                    <a:lnTo>
                      <a:pt x="54045" y="101681"/>
                    </a:lnTo>
                    <a:lnTo>
                      <a:pt x="57251" y="101681"/>
                    </a:lnTo>
                    <a:lnTo>
                      <a:pt x="70534" y="106194"/>
                    </a:lnTo>
                    <a:lnTo>
                      <a:pt x="71450" y="108584"/>
                    </a:lnTo>
                    <a:lnTo>
                      <a:pt x="74656" y="111769"/>
                    </a:lnTo>
                    <a:lnTo>
                      <a:pt x="73740" y="114955"/>
                    </a:lnTo>
                    <a:lnTo>
                      <a:pt x="74656" y="114955"/>
                    </a:lnTo>
                    <a:lnTo>
                      <a:pt x="79236" y="119203"/>
                    </a:lnTo>
                    <a:lnTo>
                      <a:pt x="82442" y="120000"/>
                    </a:lnTo>
                    <a:lnTo>
                      <a:pt x="81068" y="117876"/>
                    </a:lnTo>
                    <a:lnTo>
                      <a:pt x="82442" y="117876"/>
                    </a:lnTo>
                    <a:lnTo>
                      <a:pt x="84274" y="120000"/>
                    </a:lnTo>
                    <a:lnTo>
                      <a:pt x="86564" y="120000"/>
                    </a:lnTo>
                    <a:lnTo>
                      <a:pt x="84274" y="117876"/>
                    </a:lnTo>
                    <a:lnTo>
                      <a:pt x="88854" y="114159"/>
                    </a:lnTo>
                    <a:lnTo>
                      <a:pt x="103053" y="116017"/>
                    </a:lnTo>
                    <a:lnTo>
                      <a:pt x="104885" y="113628"/>
                    </a:lnTo>
                    <a:lnTo>
                      <a:pt x="101679" y="110973"/>
                    </a:lnTo>
                    <a:lnTo>
                      <a:pt x="101679" y="109115"/>
                    </a:lnTo>
                    <a:lnTo>
                      <a:pt x="112671" y="105398"/>
                    </a:lnTo>
                    <a:lnTo>
                      <a:pt x="109465" y="102212"/>
                    </a:lnTo>
                    <a:lnTo>
                      <a:pt x="111297" y="98495"/>
                    </a:lnTo>
                    <a:lnTo>
                      <a:pt x="110381" y="98495"/>
                    </a:lnTo>
                    <a:lnTo>
                      <a:pt x="111297" y="97964"/>
                    </a:lnTo>
                    <a:lnTo>
                      <a:pt x="109465" y="97168"/>
                    </a:lnTo>
                    <a:lnTo>
                      <a:pt x="111297" y="96637"/>
                    </a:lnTo>
                    <a:lnTo>
                      <a:pt x="109465" y="93451"/>
                    </a:lnTo>
                    <a:lnTo>
                      <a:pt x="111297" y="92920"/>
                    </a:lnTo>
                    <a:lnTo>
                      <a:pt x="110381" y="92920"/>
                    </a:lnTo>
                    <a:lnTo>
                      <a:pt x="112671" y="91592"/>
                    </a:lnTo>
                    <a:lnTo>
                      <a:pt x="110381" y="89734"/>
                    </a:lnTo>
                    <a:lnTo>
                      <a:pt x="110381" y="87876"/>
                    </a:lnTo>
                    <a:lnTo>
                      <a:pt x="113587" y="87876"/>
                    </a:lnTo>
                    <a:lnTo>
                      <a:pt x="114961" y="84159"/>
                    </a:lnTo>
                    <a:lnTo>
                      <a:pt x="118167" y="82831"/>
                    </a:lnTo>
                    <a:lnTo>
                      <a:pt x="116793" y="81504"/>
                    </a:lnTo>
                    <a:lnTo>
                      <a:pt x="120000" y="77256"/>
                    </a:lnTo>
                    <a:lnTo>
                      <a:pt x="118167" y="74601"/>
                    </a:lnTo>
                    <a:lnTo>
                      <a:pt x="118167" y="72743"/>
                    </a:lnTo>
                    <a:lnTo>
                      <a:pt x="112671" y="70353"/>
                    </a:lnTo>
                    <a:lnTo>
                      <a:pt x="113587" y="67699"/>
                    </a:lnTo>
                    <a:lnTo>
                      <a:pt x="112671" y="65840"/>
                    </a:lnTo>
                    <a:lnTo>
                      <a:pt x="114961" y="63982"/>
                    </a:lnTo>
                    <a:lnTo>
                      <a:pt x="97557" y="14601"/>
                    </a:lnTo>
                    <a:lnTo>
                      <a:pt x="85648" y="3716"/>
                    </a:lnTo>
                    <a:lnTo>
                      <a:pt x="84274" y="0"/>
                    </a:lnTo>
                    <a:lnTo>
                      <a:pt x="9618" y="8230"/>
                    </a:lnTo>
                    <a:lnTo>
                      <a:pt x="15114" y="10088"/>
                    </a:lnTo>
                    <a:lnTo>
                      <a:pt x="17404" y="11946"/>
                    </a:lnTo>
                    <a:lnTo>
                      <a:pt x="23816" y="14601"/>
                    </a:lnTo>
                    <a:lnTo>
                      <a:pt x="26106" y="16991"/>
                    </a:lnTo>
                    <a:lnTo>
                      <a:pt x="26106" y="20707"/>
                    </a:lnTo>
                    <a:lnTo>
                      <a:pt x="22900" y="22566"/>
                    </a:lnTo>
                    <a:lnTo>
                      <a:pt x="22900" y="25752"/>
                    </a:lnTo>
                    <a:lnTo>
                      <a:pt x="15114" y="29469"/>
                    </a:lnTo>
                    <a:lnTo>
                      <a:pt x="5496" y="31327"/>
                    </a:lnTo>
                    <a:lnTo>
                      <a:pt x="4580" y="35840"/>
                    </a:lnTo>
                    <a:lnTo>
                      <a:pt x="9618" y="37699"/>
                    </a:lnTo>
                    <a:lnTo>
                      <a:pt x="10992" y="40884"/>
                    </a:lnTo>
                    <a:lnTo>
                      <a:pt x="7786" y="44070"/>
                    </a:lnTo>
                    <a:lnTo>
                      <a:pt x="7786" y="47787"/>
                    </a:lnTo>
                    <a:lnTo>
                      <a:pt x="0" y="50176"/>
                    </a:lnTo>
                    <a:lnTo>
                      <a:pt x="2290" y="53893"/>
                    </a:lnTo>
                    <a:lnTo>
                      <a:pt x="0" y="5469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7"/>
              <p:cNvSpPr/>
              <p:nvPr/>
            </p:nvSpPr>
            <p:spPr>
              <a:xfrm rot="287450">
                <a:off x="6209830" y="2327230"/>
                <a:ext cx="682484" cy="693621"/>
              </a:xfrm>
              <a:custGeom>
                <a:rect b="b" l="l" r="r" t="t"/>
                <a:pathLst>
                  <a:path extrusionOk="0" h="120000" w="120000">
                    <a:moveTo>
                      <a:pt x="115346" y="101362"/>
                    </a:moveTo>
                    <a:lnTo>
                      <a:pt x="113684" y="95149"/>
                    </a:lnTo>
                    <a:lnTo>
                      <a:pt x="119335" y="65068"/>
                    </a:lnTo>
                    <a:lnTo>
                      <a:pt x="120000" y="64087"/>
                    </a:lnTo>
                    <a:lnTo>
                      <a:pt x="113684" y="62779"/>
                    </a:lnTo>
                    <a:lnTo>
                      <a:pt x="113019" y="58201"/>
                    </a:lnTo>
                    <a:lnTo>
                      <a:pt x="109030" y="53297"/>
                    </a:lnTo>
                    <a:lnTo>
                      <a:pt x="105041" y="51989"/>
                    </a:lnTo>
                    <a:lnTo>
                      <a:pt x="104376" y="48719"/>
                    </a:lnTo>
                    <a:lnTo>
                      <a:pt x="100387" y="44141"/>
                    </a:lnTo>
                    <a:lnTo>
                      <a:pt x="100387" y="42506"/>
                    </a:lnTo>
                    <a:lnTo>
                      <a:pt x="94072" y="40217"/>
                    </a:lnTo>
                    <a:lnTo>
                      <a:pt x="93407" y="38910"/>
                    </a:lnTo>
                    <a:lnTo>
                      <a:pt x="91745" y="38910"/>
                    </a:lnTo>
                    <a:lnTo>
                      <a:pt x="91080" y="37275"/>
                    </a:lnTo>
                    <a:lnTo>
                      <a:pt x="88421" y="36294"/>
                    </a:lnTo>
                    <a:lnTo>
                      <a:pt x="87756" y="33351"/>
                    </a:lnTo>
                    <a:lnTo>
                      <a:pt x="80775" y="30408"/>
                    </a:lnTo>
                    <a:lnTo>
                      <a:pt x="78448" y="26485"/>
                    </a:lnTo>
                    <a:lnTo>
                      <a:pt x="71135" y="24196"/>
                    </a:lnTo>
                    <a:lnTo>
                      <a:pt x="70470" y="22561"/>
                    </a:lnTo>
                    <a:lnTo>
                      <a:pt x="66481" y="19291"/>
                    </a:lnTo>
                    <a:lnTo>
                      <a:pt x="63490" y="15694"/>
                    </a:lnTo>
                    <a:lnTo>
                      <a:pt x="61163" y="12425"/>
                    </a:lnTo>
                    <a:lnTo>
                      <a:pt x="57839" y="13405"/>
                    </a:lnTo>
                    <a:lnTo>
                      <a:pt x="50193" y="9482"/>
                    </a:lnTo>
                    <a:lnTo>
                      <a:pt x="51523" y="3923"/>
                    </a:lnTo>
                    <a:lnTo>
                      <a:pt x="53185" y="2288"/>
                    </a:lnTo>
                    <a:lnTo>
                      <a:pt x="53185" y="0"/>
                    </a:lnTo>
                    <a:lnTo>
                      <a:pt x="0" y="12425"/>
                    </a:lnTo>
                    <a:lnTo>
                      <a:pt x="24930" y="71280"/>
                    </a:lnTo>
                    <a:lnTo>
                      <a:pt x="29584" y="75858"/>
                    </a:lnTo>
                    <a:lnTo>
                      <a:pt x="28919" y="78801"/>
                    </a:lnTo>
                    <a:lnTo>
                      <a:pt x="31911" y="79782"/>
                    </a:lnTo>
                    <a:lnTo>
                      <a:pt x="28919" y="84359"/>
                    </a:lnTo>
                    <a:lnTo>
                      <a:pt x="29584" y="90572"/>
                    </a:lnTo>
                    <a:lnTo>
                      <a:pt x="31911" y="94495"/>
                    </a:lnTo>
                    <a:lnTo>
                      <a:pt x="33573" y="108882"/>
                    </a:lnTo>
                    <a:lnTo>
                      <a:pt x="41551" y="120000"/>
                    </a:lnTo>
                    <a:lnTo>
                      <a:pt x="100387" y="109863"/>
                    </a:lnTo>
                    <a:lnTo>
                      <a:pt x="102049" y="112806"/>
                    </a:lnTo>
                    <a:lnTo>
                      <a:pt x="103379" y="114441"/>
                    </a:lnTo>
                    <a:lnTo>
                      <a:pt x="105706" y="112806"/>
                    </a:lnTo>
                    <a:lnTo>
                      <a:pt x="105041" y="108228"/>
                    </a:lnTo>
                    <a:lnTo>
                      <a:pt x="103379" y="103651"/>
                    </a:lnTo>
                    <a:lnTo>
                      <a:pt x="105041" y="101362"/>
                    </a:lnTo>
                    <a:lnTo>
                      <a:pt x="115346" y="101362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7"/>
              <p:cNvSpPr/>
              <p:nvPr/>
            </p:nvSpPr>
            <p:spPr>
              <a:xfrm rot="287555">
                <a:off x="2633172" y="2025614"/>
                <a:ext cx="739686" cy="904963"/>
              </a:xfrm>
              <a:custGeom>
                <a:rect b="b" l="l" r="r" t="t"/>
                <a:pathLst>
                  <a:path extrusionOk="0" h="120000" w="120000">
                    <a:moveTo>
                      <a:pt x="37653" y="1250"/>
                    </a:moveTo>
                    <a:lnTo>
                      <a:pt x="119999" y="5250"/>
                    </a:lnTo>
                    <a:lnTo>
                      <a:pt x="117244" y="120000"/>
                    </a:lnTo>
                    <a:lnTo>
                      <a:pt x="77448" y="118750"/>
                    </a:lnTo>
                    <a:lnTo>
                      <a:pt x="612" y="89250"/>
                    </a:lnTo>
                    <a:lnTo>
                      <a:pt x="0" y="87500"/>
                    </a:lnTo>
                    <a:lnTo>
                      <a:pt x="2142" y="85750"/>
                    </a:lnTo>
                    <a:lnTo>
                      <a:pt x="5204" y="85750"/>
                    </a:lnTo>
                    <a:lnTo>
                      <a:pt x="7346" y="83250"/>
                    </a:lnTo>
                    <a:lnTo>
                      <a:pt x="7346" y="81000"/>
                    </a:lnTo>
                    <a:lnTo>
                      <a:pt x="3061" y="78500"/>
                    </a:lnTo>
                    <a:lnTo>
                      <a:pt x="3673" y="75500"/>
                    </a:lnTo>
                    <a:lnTo>
                      <a:pt x="2142" y="73750"/>
                    </a:lnTo>
                    <a:lnTo>
                      <a:pt x="3061" y="72000"/>
                    </a:lnTo>
                    <a:lnTo>
                      <a:pt x="4285" y="72000"/>
                    </a:lnTo>
                    <a:lnTo>
                      <a:pt x="7346" y="69000"/>
                    </a:lnTo>
                    <a:lnTo>
                      <a:pt x="7346" y="66750"/>
                    </a:lnTo>
                    <a:lnTo>
                      <a:pt x="7959" y="65500"/>
                    </a:lnTo>
                    <a:lnTo>
                      <a:pt x="7959" y="60750"/>
                    </a:lnTo>
                    <a:lnTo>
                      <a:pt x="10102" y="59750"/>
                    </a:lnTo>
                    <a:lnTo>
                      <a:pt x="11020" y="58000"/>
                    </a:lnTo>
                    <a:lnTo>
                      <a:pt x="16530" y="55000"/>
                    </a:lnTo>
                    <a:lnTo>
                      <a:pt x="14387" y="51500"/>
                    </a:lnTo>
                    <a:lnTo>
                      <a:pt x="12244" y="49500"/>
                    </a:lnTo>
                    <a:lnTo>
                      <a:pt x="7959" y="42000"/>
                    </a:lnTo>
                    <a:lnTo>
                      <a:pt x="7959" y="37250"/>
                    </a:lnTo>
                    <a:lnTo>
                      <a:pt x="9489" y="36500"/>
                    </a:lnTo>
                    <a:lnTo>
                      <a:pt x="7959" y="24750"/>
                    </a:lnTo>
                    <a:lnTo>
                      <a:pt x="9489" y="21750"/>
                    </a:lnTo>
                    <a:lnTo>
                      <a:pt x="7959" y="20000"/>
                    </a:lnTo>
                    <a:lnTo>
                      <a:pt x="8571" y="18250"/>
                    </a:lnTo>
                    <a:lnTo>
                      <a:pt x="11632" y="16500"/>
                    </a:lnTo>
                    <a:lnTo>
                      <a:pt x="13775" y="17250"/>
                    </a:lnTo>
                    <a:lnTo>
                      <a:pt x="15306" y="17250"/>
                    </a:lnTo>
                    <a:lnTo>
                      <a:pt x="17448" y="19500"/>
                    </a:lnTo>
                    <a:lnTo>
                      <a:pt x="18979" y="19500"/>
                    </a:lnTo>
                    <a:lnTo>
                      <a:pt x="20204" y="19000"/>
                    </a:lnTo>
                    <a:lnTo>
                      <a:pt x="21734" y="16500"/>
                    </a:lnTo>
                    <a:lnTo>
                      <a:pt x="23265" y="0"/>
                    </a:lnTo>
                    <a:lnTo>
                      <a:pt x="37653" y="125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 rot="287759">
                <a:off x="5557256" y="2403464"/>
                <a:ext cx="441345" cy="741505"/>
              </a:xfrm>
              <a:custGeom>
                <a:rect b="b" l="l" r="r" t="t"/>
                <a:pathLst>
                  <a:path extrusionOk="0" h="120000" w="120000">
                    <a:moveTo>
                      <a:pt x="120000" y="112081"/>
                    </a:moveTo>
                    <a:lnTo>
                      <a:pt x="98461" y="113604"/>
                    </a:lnTo>
                    <a:lnTo>
                      <a:pt x="92307" y="117258"/>
                    </a:lnTo>
                    <a:lnTo>
                      <a:pt x="86153" y="117258"/>
                    </a:lnTo>
                    <a:lnTo>
                      <a:pt x="78974" y="120000"/>
                    </a:lnTo>
                    <a:lnTo>
                      <a:pt x="75384" y="115126"/>
                    </a:lnTo>
                    <a:lnTo>
                      <a:pt x="70256" y="113604"/>
                    </a:lnTo>
                    <a:lnTo>
                      <a:pt x="68205" y="110558"/>
                    </a:lnTo>
                    <a:lnTo>
                      <a:pt x="69230" y="102639"/>
                    </a:lnTo>
                    <a:lnTo>
                      <a:pt x="2564" y="109340"/>
                    </a:lnTo>
                    <a:lnTo>
                      <a:pt x="5128" y="107208"/>
                    </a:lnTo>
                    <a:lnTo>
                      <a:pt x="1538" y="102639"/>
                    </a:lnTo>
                    <a:lnTo>
                      <a:pt x="6153" y="101421"/>
                    </a:lnTo>
                    <a:lnTo>
                      <a:pt x="6153" y="98375"/>
                    </a:lnTo>
                    <a:lnTo>
                      <a:pt x="3589" y="96243"/>
                    </a:lnTo>
                    <a:lnTo>
                      <a:pt x="7692" y="94111"/>
                    </a:lnTo>
                    <a:lnTo>
                      <a:pt x="7692" y="88324"/>
                    </a:lnTo>
                    <a:lnTo>
                      <a:pt x="15897" y="82538"/>
                    </a:lnTo>
                    <a:lnTo>
                      <a:pt x="14871" y="79796"/>
                    </a:lnTo>
                    <a:lnTo>
                      <a:pt x="16923" y="79796"/>
                    </a:lnTo>
                    <a:lnTo>
                      <a:pt x="20512" y="74619"/>
                    </a:lnTo>
                    <a:lnTo>
                      <a:pt x="12307" y="71878"/>
                    </a:lnTo>
                    <a:lnTo>
                      <a:pt x="12307" y="69746"/>
                    </a:lnTo>
                    <a:lnTo>
                      <a:pt x="8717" y="67614"/>
                    </a:lnTo>
                    <a:lnTo>
                      <a:pt x="12307" y="66091"/>
                    </a:lnTo>
                    <a:lnTo>
                      <a:pt x="8717" y="64568"/>
                    </a:lnTo>
                    <a:lnTo>
                      <a:pt x="11282" y="60304"/>
                    </a:lnTo>
                    <a:lnTo>
                      <a:pt x="7692" y="59695"/>
                    </a:lnTo>
                    <a:lnTo>
                      <a:pt x="7692" y="58781"/>
                    </a:lnTo>
                    <a:lnTo>
                      <a:pt x="6153" y="56040"/>
                    </a:lnTo>
                    <a:lnTo>
                      <a:pt x="8717" y="54517"/>
                    </a:lnTo>
                    <a:lnTo>
                      <a:pt x="7692" y="52385"/>
                    </a:lnTo>
                    <a:lnTo>
                      <a:pt x="5128" y="51776"/>
                    </a:lnTo>
                    <a:lnTo>
                      <a:pt x="5128" y="47512"/>
                    </a:lnTo>
                    <a:lnTo>
                      <a:pt x="1538" y="45989"/>
                    </a:lnTo>
                    <a:lnTo>
                      <a:pt x="3589" y="45076"/>
                    </a:lnTo>
                    <a:lnTo>
                      <a:pt x="3589" y="43857"/>
                    </a:lnTo>
                    <a:lnTo>
                      <a:pt x="0" y="42335"/>
                    </a:lnTo>
                    <a:lnTo>
                      <a:pt x="5128" y="39593"/>
                    </a:lnTo>
                    <a:lnTo>
                      <a:pt x="5128" y="35939"/>
                    </a:lnTo>
                    <a:lnTo>
                      <a:pt x="2564" y="35025"/>
                    </a:lnTo>
                    <a:lnTo>
                      <a:pt x="9743" y="32893"/>
                    </a:lnTo>
                    <a:lnTo>
                      <a:pt x="9743" y="31675"/>
                    </a:lnTo>
                    <a:lnTo>
                      <a:pt x="6153" y="30761"/>
                    </a:lnTo>
                    <a:lnTo>
                      <a:pt x="8717" y="28629"/>
                    </a:lnTo>
                    <a:lnTo>
                      <a:pt x="9743" y="26497"/>
                    </a:lnTo>
                    <a:lnTo>
                      <a:pt x="12307" y="26497"/>
                    </a:lnTo>
                    <a:lnTo>
                      <a:pt x="11282" y="24365"/>
                    </a:lnTo>
                    <a:lnTo>
                      <a:pt x="16923" y="22842"/>
                    </a:lnTo>
                    <a:lnTo>
                      <a:pt x="14871" y="17969"/>
                    </a:lnTo>
                    <a:lnTo>
                      <a:pt x="15897" y="14923"/>
                    </a:lnTo>
                    <a:lnTo>
                      <a:pt x="18461" y="14314"/>
                    </a:lnTo>
                    <a:lnTo>
                      <a:pt x="18461" y="12791"/>
                    </a:lnTo>
                    <a:lnTo>
                      <a:pt x="24615" y="10050"/>
                    </a:lnTo>
                    <a:lnTo>
                      <a:pt x="22051" y="7005"/>
                    </a:lnTo>
                    <a:lnTo>
                      <a:pt x="91282" y="0"/>
                    </a:lnTo>
                    <a:lnTo>
                      <a:pt x="95897" y="2131"/>
                    </a:lnTo>
                    <a:lnTo>
                      <a:pt x="120000" y="112081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7"/>
              <p:cNvSpPr/>
              <p:nvPr/>
            </p:nvSpPr>
            <p:spPr>
              <a:xfrm rot="288271">
                <a:off x="4072944" y="785853"/>
                <a:ext cx="838145" cy="519026"/>
              </a:xfrm>
              <a:custGeom>
                <a:rect b="b" l="l" r="r" t="t"/>
                <a:pathLst>
                  <a:path extrusionOk="0" h="120000" w="120000">
                    <a:moveTo>
                      <a:pt x="105405" y="1309"/>
                    </a:moveTo>
                    <a:lnTo>
                      <a:pt x="0" y="10472"/>
                    </a:lnTo>
                    <a:lnTo>
                      <a:pt x="1351" y="113454"/>
                    </a:lnTo>
                    <a:lnTo>
                      <a:pt x="87567" y="107345"/>
                    </a:lnTo>
                    <a:lnTo>
                      <a:pt x="89459" y="109527"/>
                    </a:lnTo>
                    <a:lnTo>
                      <a:pt x="95675" y="113454"/>
                    </a:lnTo>
                    <a:lnTo>
                      <a:pt x="97027" y="113454"/>
                    </a:lnTo>
                    <a:lnTo>
                      <a:pt x="98378" y="110400"/>
                    </a:lnTo>
                    <a:lnTo>
                      <a:pt x="107297" y="109527"/>
                    </a:lnTo>
                    <a:lnTo>
                      <a:pt x="109189" y="111709"/>
                    </a:lnTo>
                    <a:lnTo>
                      <a:pt x="116216" y="114763"/>
                    </a:lnTo>
                    <a:lnTo>
                      <a:pt x="118108" y="120000"/>
                    </a:lnTo>
                    <a:lnTo>
                      <a:pt x="120000" y="120000"/>
                    </a:lnTo>
                    <a:lnTo>
                      <a:pt x="120000" y="117818"/>
                    </a:lnTo>
                    <a:lnTo>
                      <a:pt x="118648" y="115636"/>
                    </a:lnTo>
                    <a:lnTo>
                      <a:pt x="119459" y="115636"/>
                    </a:lnTo>
                    <a:lnTo>
                      <a:pt x="117567" y="112581"/>
                    </a:lnTo>
                    <a:lnTo>
                      <a:pt x="118648" y="102109"/>
                    </a:lnTo>
                    <a:lnTo>
                      <a:pt x="118648" y="103418"/>
                    </a:lnTo>
                    <a:lnTo>
                      <a:pt x="119459" y="98181"/>
                    </a:lnTo>
                    <a:lnTo>
                      <a:pt x="118648" y="95127"/>
                    </a:lnTo>
                    <a:lnTo>
                      <a:pt x="117567" y="95127"/>
                    </a:lnTo>
                    <a:lnTo>
                      <a:pt x="117567" y="93818"/>
                    </a:lnTo>
                    <a:lnTo>
                      <a:pt x="116756" y="92945"/>
                    </a:lnTo>
                    <a:lnTo>
                      <a:pt x="117567" y="92945"/>
                    </a:lnTo>
                    <a:lnTo>
                      <a:pt x="117567" y="89890"/>
                    </a:lnTo>
                    <a:lnTo>
                      <a:pt x="116216" y="87709"/>
                    </a:lnTo>
                    <a:lnTo>
                      <a:pt x="116216" y="85963"/>
                    </a:lnTo>
                    <a:lnTo>
                      <a:pt x="118648" y="84654"/>
                    </a:lnTo>
                    <a:lnTo>
                      <a:pt x="114324" y="21818"/>
                    </a:lnTo>
                    <a:lnTo>
                      <a:pt x="112972" y="19636"/>
                    </a:lnTo>
                    <a:lnTo>
                      <a:pt x="110540" y="18763"/>
                    </a:lnTo>
                    <a:lnTo>
                      <a:pt x="107837" y="12654"/>
                    </a:lnTo>
                    <a:lnTo>
                      <a:pt x="107837" y="10472"/>
                    </a:lnTo>
                    <a:lnTo>
                      <a:pt x="110540" y="7418"/>
                    </a:lnTo>
                    <a:lnTo>
                      <a:pt x="111081" y="3490"/>
                    </a:lnTo>
                    <a:lnTo>
                      <a:pt x="111621" y="0"/>
                    </a:lnTo>
                    <a:lnTo>
                      <a:pt x="105405" y="1309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7"/>
              <p:cNvSpPr/>
              <p:nvPr/>
            </p:nvSpPr>
            <p:spPr>
              <a:xfrm rot="287567">
                <a:off x="2668041" y="150780"/>
                <a:ext cx="685798" cy="1136785"/>
              </a:xfrm>
              <a:custGeom>
                <a:rect b="b" l="l" r="r" t="t"/>
                <a:pathLst>
                  <a:path extrusionOk="0" h="120000" w="120000">
                    <a:moveTo>
                      <a:pt x="12527" y="113421"/>
                    </a:moveTo>
                    <a:lnTo>
                      <a:pt x="57692" y="116810"/>
                    </a:lnTo>
                    <a:lnTo>
                      <a:pt x="69230" y="117607"/>
                    </a:lnTo>
                    <a:lnTo>
                      <a:pt x="115054" y="120000"/>
                    </a:lnTo>
                    <a:lnTo>
                      <a:pt x="120000" y="79534"/>
                    </a:lnTo>
                    <a:lnTo>
                      <a:pt x="116703" y="78139"/>
                    </a:lnTo>
                    <a:lnTo>
                      <a:pt x="115054" y="75747"/>
                    </a:lnTo>
                    <a:lnTo>
                      <a:pt x="114395" y="75348"/>
                    </a:lnTo>
                    <a:lnTo>
                      <a:pt x="112087" y="75747"/>
                    </a:lnTo>
                    <a:lnTo>
                      <a:pt x="112087" y="76744"/>
                    </a:lnTo>
                    <a:lnTo>
                      <a:pt x="111428" y="77142"/>
                    </a:lnTo>
                    <a:lnTo>
                      <a:pt x="112087" y="78538"/>
                    </a:lnTo>
                    <a:lnTo>
                      <a:pt x="108131" y="78139"/>
                    </a:lnTo>
                    <a:lnTo>
                      <a:pt x="105824" y="78538"/>
                    </a:lnTo>
                    <a:lnTo>
                      <a:pt x="104175" y="77740"/>
                    </a:lnTo>
                    <a:lnTo>
                      <a:pt x="100219" y="78139"/>
                    </a:lnTo>
                    <a:lnTo>
                      <a:pt x="97252" y="77142"/>
                    </a:lnTo>
                    <a:lnTo>
                      <a:pt x="95604" y="77740"/>
                    </a:lnTo>
                    <a:lnTo>
                      <a:pt x="94945" y="79136"/>
                    </a:lnTo>
                    <a:lnTo>
                      <a:pt x="89340" y="78139"/>
                    </a:lnTo>
                    <a:lnTo>
                      <a:pt x="88021" y="78139"/>
                    </a:lnTo>
                    <a:lnTo>
                      <a:pt x="86373" y="79136"/>
                    </a:lnTo>
                    <a:lnTo>
                      <a:pt x="86373" y="79933"/>
                    </a:lnTo>
                    <a:lnTo>
                      <a:pt x="83076" y="78139"/>
                    </a:lnTo>
                    <a:lnTo>
                      <a:pt x="83076" y="77142"/>
                    </a:lnTo>
                    <a:lnTo>
                      <a:pt x="82417" y="75747"/>
                    </a:lnTo>
                    <a:lnTo>
                      <a:pt x="82417" y="75348"/>
                    </a:lnTo>
                    <a:lnTo>
                      <a:pt x="81758" y="72956"/>
                    </a:lnTo>
                    <a:lnTo>
                      <a:pt x="79450" y="72558"/>
                    </a:lnTo>
                    <a:lnTo>
                      <a:pt x="77802" y="72558"/>
                    </a:lnTo>
                    <a:lnTo>
                      <a:pt x="76153" y="71561"/>
                    </a:lnTo>
                    <a:lnTo>
                      <a:pt x="75494" y="70166"/>
                    </a:lnTo>
                    <a:lnTo>
                      <a:pt x="76153" y="69568"/>
                    </a:lnTo>
                    <a:lnTo>
                      <a:pt x="76153" y="68770"/>
                    </a:lnTo>
                    <a:lnTo>
                      <a:pt x="75494" y="67375"/>
                    </a:lnTo>
                    <a:lnTo>
                      <a:pt x="74505" y="66777"/>
                    </a:lnTo>
                    <a:lnTo>
                      <a:pt x="73846" y="65382"/>
                    </a:lnTo>
                    <a:lnTo>
                      <a:pt x="72197" y="63588"/>
                    </a:lnTo>
                    <a:lnTo>
                      <a:pt x="72197" y="62591"/>
                    </a:lnTo>
                    <a:lnTo>
                      <a:pt x="71538" y="61594"/>
                    </a:lnTo>
                    <a:lnTo>
                      <a:pt x="72197" y="60797"/>
                    </a:lnTo>
                    <a:lnTo>
                      <a:pt x="70879" y="60199"/>
                    </a:lnTo>
                    <a:lnTo>
                      <a:pt x="71538" y="58803"/>
                    </a:lnTo>
                    <a:lnTo>
                      <a:pt x="68571" y="57009"/>
                    </a:lnTo>
                    <a:lnTo>
                      <a:pt x="67582" y="57807"/>
                    </a:lnTo>
                    <a:lnTo>
                      <a:pt x="65274" y="59202"/>
                    </a:lnTo>
                    <a:lnTo>
                      <a:pt x="63626" y="59202"/>
                    </a:lnTo>
                    <a:lnTo>
                      <a:pt x="61318" y="60199"/>
                    </a:lnTo>
                    <a:lnTo>
                      <a:pt x="59010" y="58803"/>
                    </a:lnTo>
                    <a:lnTo>
                      <a:pt x="57692" y="58803"/>
                    </a:lnTo>
                    <a:lnTo>
                      <a:pt x="59010" y="56411"/>
                    </a:lnTo>
                    <a:lnTo>
                      <a:pt x="58351" y="55016"/>
                    </a:lnTo>
                    <a:lnTo>
                      <a:pt x="61318" y="53621"/>
                    </a:lnTo>
                    <a:lnTo>
                      <a:pt x="61318" y="53222"/>
                    </a:lnTo>
                    <a:lnTo>
                      <a:pt x="61318" y="52225"/>
                    </a:lnTo>
                    <a:lnTo>
                      <a:pt x="60000" y="51827"/>
                    </a:lnTo>
                    <a:lnTo>
                      <a:pt x="60659" y="49833"/>
                    </a:lnTo>
                    <a:lnTo>
                      <a:pt x="60000" y="48837"/>
                    </a:lnTo>
                    <a:lnTo>
                      <a:pt x="61318" y="48837"/>
                    </a:lnTo>
                    <a:lnTo>
                      <a:pt x="61318" y="47441"/>
                    </a:lnTo>
                    <a:lnTo>
                      <a:pt x="63626" y="44651"/>
                    </a:lnTo>
                    <a:lnTo>
                      <a:pt x="62967" y="43853"/>
                    </a:lnTo>
                    <a:lnTo>
                      <a:pt x="64615" y="43255"/>
                    </a:lnTo>
                    <a:lnTo>
                      <a:pt x="64615" y="40863"/>
                    </a:lnTo>
                    <a:lnTo>
                      <a:pt x="60659" y="41461"/>
                    </a:lnTo>
                    <a:lnTo>
                      <a:pt x="59010" y="40465"/>
                    </a:lnTo>
                    <a:lnTo>
                      <a:pt x="60000" y="40066"/>
                    </a:lnTo>
                    <a:lnTo>
                      <a:pt x="59010" y="39468"/>
                    </a:lnTo>
                    <a:lnTo>
                      <a:pt x="57692" y="40066"/>
                    </a:lnTo>
                    <a:lnTo>
                      <a:pt x="57692" y="39069"/>
                    </a:lnTo>
                    <a:lnTo>
                      <a:pt x="55054" y="37674"/>
                    </a:lnTo>
                    <a:lnTo>
                      <a:pt x="55054" y="36279"/>
                    </a:lnTo>
                    <a:lnTo>
                      <a:pt x="52747" y="34883"/>
                    </a:lnTo>
                    <a:lnTo>
                      <a:pt x="49120" y="30498"/>
                    </a:lnTo>
                    <a:lnTo>
                      <a:pt x="45824" y="29700"/>
                    </a:lnTo>
                    <a:lnTo>
                      <a:pt x="45164" y="27707"/>
                    </a:lnTo>
                    <a:lnTo>
                      <a:pt x="42857" y="26710"/>
                    </a:lnTo>
                    <a:lnTo>
                      <a:pt x="44175" y="26312"/>
                    </a:lnTo>
                    <a:lnTo>
                      <a:pt x="42857" y="24916"/>
                    </a:lnTo>
                    <a:lnTo>
                      <a:pt x="44175" y="23920"/>
                    </a:lnTo>
                    <a:lnTo>
                      <a:pt x="43516" y="22524"/>
                    </a:lnTo>
                    <a:lnTo>
                      <a:pt x="38901" y="17342"/>
                    </a:lnTo>
                    <a:lnTo>
                      <a:pt x="42857" y="1395"/>
                    </a:lnTo>
                    <a:lnTo>
                      <a:pt x="26373" y="0"/>
                    </a:lnTo>
                    <a:lnTo>
                      <a:pt x="15494" y="41860"/>
                    </a:lnTo>
                    <a:lnTo>
                      <a:pt x="17142" y="45647"/>
                    </a:lnTo>
                    <a:lnTo>
                      <a:pt x="15494" y="46644"/>
                    </a:lnTo>
                    <a:lnTo>
                      <a:pt x="18461" y="51229"/>
                    </a:lnTo>
                    <a:lnTo>
                      <a:pt x="21758" y="52624"/>
                    </a:lnTo>
                    <a:lnTo>
                      <a:pt x="23406" y="55016"/>
                    </a:lnTo>
                    <a:lnTo>
                      <a:pt x="18461" y="58803"/>
                    </a:lnTo>
                    <a:lnTo>
                      <a:pt x="17142" y="62192"/>
                    </a:lnTo>
                    <a:lnTo>
                      <a:pt x="13846" y="63986"/>
                    </a:lnTo>
                    <a:lnTo>
                      <a:pt x="13846" y="65980"/>
                    </a:lnTo>
                    <a:lnTo>
                      <a:pt x="12527" y="67375"/>
                    </a:lnTo>
                    <a:lnTo>
                      <a:pt x="9230" y="68172"/>
                    </a:lnTo>
                    <a:lnTo>
                      <a:pt x="5274" y="72558"/>
                    </a:lnTo>
                    <a:lnTo>
                      <a:pt x="4615" y="75348"/>
                    </a:lnTo>
                    <a:lnTo>
                      <a:pt x="8571" y="76345"/>
                    </a:lnTo>
                    <a:lnTo>
                      <a:pt x="9890" y="77740"/>
                    </a:lnTo>
                    <a:lnTo>
                      <a:pt x="7582" y="79136"/>
                    </a:lnTo>
                    <a:lnTo>
                      <a:pt x="8571" y="79933"/>
                    </a:lnTo>
                    <a:lnTo>
                      <a:pt x="6263" y="83322"/>
                    </a:lnTo>
                    <a:lnTo>
                      <a:pt x="0" y="112425"/>
                    </a:lnTo>
                    <a:lnTo>
                      <a:pt x="12527" y="113421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 rot="288363">
                <a:off x="3430023" y="1525647"/>
                <a:ext cx="841459" cy="612652"/>
              </a:xfrm>
              <a:custGeom>
                <a:rect b="b" l="l" r="r" t="t"/>
                <a:pathLst>
                  <a:path extrusionOk="0" h="120000" w="120000">
                    <a:moveTo>
                      <a:pt x="84295" y="120000"/>
                    </a:moveTo>
                    <a:lnTo>
                      <a:pt x="0" y="118895"/>
                    </a:lnTo>
                    <a:lnTo>
                      <a:pt x="3221" y="0"/>
                    </a:lnTo>
                    <a:lnTo>
                      <a:pt x="116241" y="0"/>
                    </a:lnTo>
                    <a:lnTo>
                      <a:pt x="120000" y="118895"/>
                    </a:lnTo>
                    <a:lnTo>
                      <a:pt x="84295" y="120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 rot="288204">
                <a:off x="3615759" y="2251145"/>
                <a:ext cx="1687426" cy="1581145"/>
              </a:xfrm>
              <a:custGeom>
                <a:rect b="b" l="l" r="r" t="t"/>
                <a:pathLst>
                  <a:path extrusionOk="0" h="120000" w="120000">
                    <a:moveTo>
                      <a:pt x="669" y="55780"/>
                    </a:moveTo>
                    <a:lnTo>
                      <a:pt x="3214" y="57210"/>
                    </a:lnTo>
                    <a:lnTo>
                      <a:pt x="4553" y="59499"/>
                    </a:lnTo>
                    <a:lnTo>
                      <a:pt x="6428" y="60500"/>
                    </a:lnTo>
                    <a:lnTo>
                      <a:pt x="8035" y="62932"/>
                    </a:lnTo>
                    <a:lnTo>
                      <a:pt x="16205" y="69368"/>
                    </a:lnTo>
                    <a:lnTo>
                      <a:pt x="18750" y="78379"/>
                    </a:lnTo>
                    <a:lnTo>
                      <a:pt x="21294" y="81811"/>
                    </a:lnTo>
                    <a:lnTo>
                      <a:pt x="28794" y="87532"/>
                    </a:lnTo>
                    <a:lnTo>
                      <a:pt x="32678" y="88247"/>
                    </a:lnTo>
                    <a:lnTo>
                      <a:pt x="37098" y="78808"/>
                    </a:lnTo>
                    <a:lnTo>
                      <a:pt x="38705" y="78092"/>
                    </a:lnTo>
                    <a:lnTo>
                      <a:pt x="40580" y="78379"/>
                    </a:lnTo>
                    <a:lnTo>
                      <a:pt x="48214" y="77806"/>
                    </a:lnTo>
                    <a:lnTo>
                      <a:pt x="55714" y="85244"/>
                    </a:lnTo>
                    <a:lnTo>
                      <a:pt x="59598" y="93682"/>
                    </a:lnTo>
                    <a:lnTo>
                      <a:pt x="62678" y="96686"/>
                    </a:lnTo>
                    <a:lnTo>
                      <a:pt x="64285" y="100119"/>
                    </a:lnTo>
                    <a:lnTo>
                      <a:pt x="67500" y="102121"/>
                    </a:lnTo>
                    <a:lnTo>
                      <a:pt x="70580" y="110846"/>
                    </a:lnTo>
                    <a:lnTo>
                      <a:pt x="74062" y="115280"/>
                    </a:lnTo>
                    <a:lnTo>
                      <a:pt x="77276" y="117282"/>
                    </a:lnTo>
                    <a:lnTo>
                      <a:pt x="79821" y="117282"/>
                    </a:lnTo>
                    <a:lnTo>
                      <a:pt x="82366" y="118712"/>
                    </a:lnTo>
                    <a:lnTo>
                      <a:pt x="87053" y="118712"/>
                    </a:lnTo>
                    <a:lnTo>
                      <a:pt x="90535" y="120000"/>
                    </a:lnTo>
                    <a:lnTo>
                      <a:pt x="93348" y="120000"/>
                    </a:lnTo>
                    <a:lnTo>
                      <a:pt x="93749" y="119713"/>
                    </a:lnTo>
                    <a:lnTo>
                      <a:pt x="92812" y="118998"/>
                    </a:lnTo>
                    <a:lnTo>
                      <a:pt x="91473" y="115566"/>
                    </a:lnTo>
                    <a:lnTo>
                      <a:pt x="91205" y="115280"/>
                    </a:lnTo>
                    <a:lnTo>
                      <a:pt x="89330" y="108843"/>
                    </a:lnTo>
                    <a:lnTo>
                      <a:pt x="89866" y="108128"/>
                    </a:lnTo>
                    <a:lnTo>
                      <a:pt x="89866" y="105840"/>
                    </a:lnTo>
                    <a:lnTo>
                      <a:pt x="89598" y="105411"/>
                    </a:lnTo>
                    <a:lnTo>
                      <a:pt x="88392" y="105411"/>
                    </a:lnTo>
                    <a:lnTo>
                      <a:pt x="87991" y="105125"/>
                    </a:lnTo>
                    <a:lnTo>
                      <a:pt x="87991" y="104410"/>
                    </a:lnTo>
                    <a:lnTo>
                      <a:pt x="89330" y="104123"/>
                    </a:lnTo>
                    <a:lnTo>
                      <a:pt x="89866" y="104839"/>
                    </a:lnTo>
                    <a:lnTo>
                      <a:pt x="90535" y="104123"/>
                    </a:lnTo>
                    <a:lnTo>
                      <a:pt x="90535" y="100119"/>
                    </a:lnTo>
                    <a:lnTo>
                      <a:pt x="89598" y="98402"/>
                    </a:lnTo>
                    <a:lnTo>
                      <a:pt x="91874" y="97687"/>
                    </a:lnTo>
                    <a:lnTo>
                      <a:pt x="92812" y="95685"/>
                    </a:lnTo>
                    <a:lnTo>
                      <a:pt x="92410" y="95399"/>
                    </a:lnTo>
                    <a:lnTo>
                      <a:pt x="91473" y="95685"/>
                    </a:lnTo>
                    <a:lnTo>
                      <a:pt x="91473" y="94684"/>
                    </a:lnTo>
                    <a:lnTo>
                      <a:pt x="93080" y="93682"/>
                    </a:lnTo>
                    <a:lnTo>
                      <a:pt x="93749" y="93682"/>
                    </a:lnTo>
                    <a:lnTo>
                      <a:pt x="94687" y="92252"/>
                    </a:lnTo>
                    <a:lnTo>
                      <a:pt x="94687" y="91680"/>
                    </a:lnTo>
                    <a:lnTo>
                      <a:pt x="94955" y="90965"/>
                    </a:lnTo>
                    <a:lnTo>
                      <a:pt x="96562" y="90536"/>
                    </a:lnTo>
                    <a:lnTo>
                      <a:pt x="97232" y="90250"/>
                    </a:lnTo>
                    <a:lnTo>
                      <a:pt x="97232" y="89249"/>
                    </a:lnTo>
                    <a:lnTo>
                      <a:pt x="96294" y="88533"/>
                    </a:lnTo>
                    <a:lnTo>
                      <a:pt x="96294" y="87961"/>
                    </a:lnTo>
                    <a:lnTo>
                      <a:pt x="96294" y="87246"/>
                    </a:lnTo>
                    <a:lnTo>
                      <a:pt x="97232" y="87532"/>
                    </a:lnTo>
                    <a:lnTo>
                      <a:pt x="97767" y="87961"/>
                    </a:lnTo>
                    <a:lnTo>
                      <a:pt x="97767" y="86960"/>
                    </a:lnTo>
                    <a:lnTo>
                      <a:pt x="98169" y="86531"/>
                    </a:lnTo>
                    <a:lnTo>
                      <a:pt x="98437" y="86960"/>
                    </a:lnTo>
                    <a:lnTo>
                      <a:pt x="99107" y="87532"/>
                    </a:lnTo>
                    <a:lnTo>
                      <a:pt x="99776" y="87246"/>
                    </a:lnTo>
                    <a:lnTo>
                      <a:pt x="100044" y="86245"/>
                    </a:lnTo>
                    <a:lnTo>
                      <a:pt x="100714" y="87532"/>
                    </a:lnTo>
                    <a:lnTo>
                      <a:pt x="103258" y="86531"/>
                    </a:lnTo>
                    <a:lnTo>
                      <a:pt x="103526" y="86531"/>
                    </a:lnTo>
                    <a:lnTo>
                      <a:pt x="103526" y="86960"/>
                    </a:lnTo>
                    <a:lnTo>
                      <a:pt x="100044" y="89249"/>
                    </a:lnTo>
                    <a:lnTo>
                      <a:pt x="99776" y="89535"/>
                    </a:lnTo>
                    <a:lnTo>
                      <a:pt x="100044" y="89535"/>
                    </a:lnTo>
                    <a:lnTo>
                      <a:pt x="108214" y="83241"/>
                    </a:lnTo>
                    <a:lnTo>
                      <a:pt x="109285" y="79523"/>
                    </a:lnTo>
                    <a:lnTo>
                      <a:pt x="108883" y="73373"/>
                    </a:lnTo>
                    <a:lnTo>
                      <a:pt x="109285" y="72657"/>
                    </a:lnTo>
                    <a:lnTo>
                      <a:pt x="109821" y="72371"/>
                    </a:lnTo>
                    <a:lnTo>
                      <a:pt x="110223" y="72371"/>
                    </a:lnTo>
                    <a:lnTo>
                      <a:pt x="110491" y="74660"/>
                    </a:lnTo>
                    <a:lnTo>
                      <a:pt x="111696" y="74374"/>
                    </a:lnTo>
                    <a:lnTo>
                      <a:pt x="111428" y="75375"/>
                    </a:lnTo>
                    <a:lnTo>
                      <a:pt x="110491" y="76090"/>
                    </a:lnTo>
                    <a:lnTo>
                      <a:pt x="110758" y="76090"/>
                    </a:lnTo>
                    <a:lnTo>
                      <a:pt x="115848" y="72657"/>
                    </a:lnTo>
                    <a:lnTo>
                      <a:pt x="118660" y="72371"/>
                    </a:lnTo>
                    <a:lnTo>
                      <a:pt x="117723" y="70941"/>
                    </a:lnTo>
                    <a:lnTo>
                      <a:pt x="118660" y="69940"/>
                    </a:lnTo>
                    <a:lnTo>
                      <a:pt x="119062" y="68939"/>
                    </a:lnTo>
                    <a:lnTo>
                      <a:pt x="119330" y="67938"/>
                    </a:lnTo>
                    <a:lnTo>
                      <a:pt x="119598" y="66936"/>
                    </a:lnTo>
                    <a:lnTo>
                      <a:pt x="119330" y="65649"/>
                    </a:lnTo>
                    <a:lnTo>
                      <a:pt x="118660" y="64934"/>
                    </a:lnTo>
                    <a:lnTo>
                      <a:pt x="119062" y="63647"/>
                    </a:lnTo>
                    <a:lnTo>
                      <a:pt x="118660" y="62502"/>
                    </a:lnTo>
                    <a:lnTo>
                      <a:pt x="119999" y="59213"/>
                    </a:lnTo>
                    <a:lnTo>
                      <a:pt x="119598" y="58212"/>
                    </a:lnTo>
                    <a:lnTo>
                      <a:pt x="119999" y="57783"/>
                    </a:lnTo>
                    <a:lnTo>
                      <a:pt x="119330" y="57210"/>
                    </a:lnTo>
                    <a:lnTo>
                      <a:pt x="119999" y="56495"/>
                    </a:lnTo>
                    <a:lnTo>
                      <a:pt x="119330" y="56209"/>
                    </a:lnTo>
                    <a:lnTo>
                      <a:pt x="119598" y="54779"/>
                    </a:lnTo>
                    <a:lnTo>
                      <a:pt x="119330" y="54779"/>
                    </a:lnTo>
                    <a:lnTo>
                      <a:pt x="119062" y="54779"/>
                    </a:lnTo>
                    <a:lnTo>
                      <a:pt x="118124" y="53492"/>
                    </a:lnTo>
                    <a:lnTo>
                      <a:pt x="118392" y="53063"/>
                    </a:lnTo>
                    <a:lnTo>
                      <a:pt x="117187" y="51775"/>
                    </a:lnTo>
                    <a:lnTo>
                      <a:pt x="117455" y="51346"/>
                    </a:lnTo>
                    <a:lnTo>
                      <a:pt x="116116" y="50774"/>
                    </a:lnTo>
                    <a:lnTo>
                      <a:pt x="116116" y="49344"/>
                    </a:lnTo>
                    <a:lnTo>
                      <a:pt x="115848" y="48343"/>
                    </a:lnTo>
                    <a:lnTo>
                      <a:pt x="113973" y="46340"/>
                    </a:lnTo>
                    <a:lnTo>
                      <a:pt x="111696" y="28462"/>
                    </a:lnTo>
                    <a:lnTo>
                      <a:pt x="110491" y="28462"/>
                    </a:lnTo>
                    <a:lnTo>
                      <a:pt x="108616" y="28748"/>
                    </a:lnTo>
                    <a:lnTo>
                      <a:pt x="107946" y="28033"/>
                    </a:lnTo>
                    <a:lnTo>
                      <a:pt x="104196" y="27032"/>
                    </a:lnTo>
                    <a:lnTo>
                      <a:pt x="103258" y="26030"/>
                    </a:lnTo>
                    <a:lnTo>
                      <a:pt x="100714" y="25029"/>
                    </a:lnTo>
                    <a:lnTo>
                      <a:pt x="100044" y="26460"/>
                    </a:lnTo>
                    <a:lnTo>
                      <a:pt x="98169" y="26460"/>
                    </a:lnTo>
                    <a:lnTo>
                      <a:pt x="97499" y="25744"/>
                    </a:lnTo>
                    <a:lnTo>
                      <a:pt x="95892" y="26746"/>
                    </a:lnTo>
                    <a:lnTo>
                      <a:pt x="95892" y="27032"/>
                    </a:lnTo>
                    <a:lnTo>
                      <a:pt x="94687" y="26746"/>
                    </a:lnTo>
                    <a:lnTo>
                      <a:pt x="92812" y="27747"/>
                    </a:lnTo>
                    <a:lnTo>
                      <a:pt x="92410" y="28462"/>
                    </a:lnTo>
                    <a:lnTo>
                      <a:pt x="91874" y="28748"/>
                    </a:lnTo>
                    <a:lnTo>
                      <a:pt x="91473" y="29463"/>
                    </a:lnTo>
                    <a:lnTo>
                      <a:pt x="90535" y="28462"/>
                    </a:lnTo>
                    <a:lnTo>
                      <a:pt x="87991" y="28033"/>
                    </a:lnTo>
                    <a:lnTo>
                      <a:pt x="87053" y="27032"/>
                    </a:lnTo>
                    <a:lnTo>
                      <a:pt x="84508" y="28462"/>
                    </a:lnTo>
                    <a:lnTo>
                      <a:pt x="84910" y="28748"/>
                    </a:lnTo>
                    <a:lnTo>
                      <a:pt x="84241" y="29749"/>
                    </a:lnTo>
                    <a:lnTo>
                      <a:pt x="83571" y="29177"/>
                    </a:lnTo>
                    <a:lnTo>
                      <a:pt x="83571" y="27747"/>
                    </a:lnTo>
                    <a:lnTo>
                      <a:pt x="81696" y="29177"/>
                    </a:lnTo>
                    <a:lnTo>
                      <a:pt x="81026" y="28033"/>
                    </a:lnTo>
                    <a:lnTo>
                      <a:pt x="80089" y="28462"/>
                    </a:lnTo>
                    <a:lnTo>
                      <a:pt x="80089" y="27461"/>
                    </a:lnTo>
                    <a:lnTo>
                      <a:pt x="79419" y="27461"/>
                    </a:lnTo>
                    <a:lnTo>
                      <a:pt x="77544" y="29177"/>
                    </a:lnTo>
                    <a:lnTo>
                      <a:pt x="77008" y="28748"/>
                    </a:lnTo>
                    <a:lnTo>
                      <a:pt x="77008" y="27461"/>
                    </a:lnTo>
                    <a:lnTo>
                      <a:pt x="75669" y="27461"/>
                    </a:lnTo>
                    <a:lnTo>
                      <a:pt x="75401" y="25744"/>
                    </a:lnTo>
                    <a:lnTo>
                      <a:pt x="73125" y="26030"/>
                    </a:lnTo>
                    <a:lnTo>
                      <a:pt x="72187" y="27032"/>
                    </a:lnTo>
                    <a:lnTo>
                      <a:pt x="70982" y="26030"/>
                    </a:lnTo>
                    <a:lnTo>
                      <a:pt x="69642" y="26460"/>
                    </a:lnTo>
                    <a:lnTo>
                      <a:pt x="67767" y="25744"/>
                    </a:lnTo>
                    <a:lnTo>
                      <a:pt x="65892" y="25744"/>
                    </a:lnTo>
                    <a:lnTo>
                      <a:pt x="65625" y="24314"/>
                    </a:lnTo>
                    <a:lnTo>
                      <a:pt x="64017" y="23027"/>
                    </a:lnTo>
                    <a:lnTo>
                      <a:pt x="63616" y="24028"/>
                    </a:lnTo>
                    <a:lnTo>
                      <a:pt x="62410" y="23742"/>
                    </a:lnTo>
                    <a:lnTo>
                      <a:pt x="61741" y="24314"/>
                    </a:lnTo>
                    <a:lnTo>
                      <a:pt x="59598" y="22312"/>
                    </a:lnTo>
                    <a:lnTo>
                      <a:pt x="58258" y="22312"/>
                    </a:lnTo>
                    <a:lnTo>
                      <a:pt x="57053" y="0"/>
                    </a:lnTo>
                    <a:lnTo>
                      <a:pt x="30803" y="1430"/>
                    </a:lnTo>
                    <a:lnTo>
                      <a:pt x="32678" y="53492"/>
                    </a:lnTo>
                    <a:lnTo>
                      <a:pt x="0" y="53778"/>
                    </a:lnTo>
                    <a:lnTo>
                      <a:pt x="669" y="5578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 rot="287877">
                <a:off x="7454339" y="471488"/>
                <a:ext cx="208029" cy="419073"/>
              </a:xfrm>
              <a:custGeom>
                <a:rect b="b" l="l" r="r" t="t"/>
                <a:pathLst>
                  <a:path extrusionOk="0" h="120000" w="120000">
                    <a:moveTo>
                      <a:pt x="114594" y="85405"/>
                    </a:moveTo>
                    <a:lnTo>
                      <a:pt x="109189" y="83243"/>
                    </a:lnTo>
                    <a:lnTo>
                      <a:pt x="107027" y="79459"/>
                    </a:lnTo>
                    <a:lnTo>
                      <a:pt x="91891" y="75135"/>
                    </a:lnTo>
                    <a:lnTo>
                      <a:pt x="58378" y="37297"/>
                    </a:lnTo>
                    <a:lnTo>
                      <a:pt x="20540" y="0"/>
                    </a:lnTo>
                    <a:lnTo>
                      <a:pt x="17297" y="1081"/>
                    </a:lnTo>
                    <a:lnTo>
                      <a:pt x="7567" y="5405"/>
                    </a:lnTo>
                    <a:lnTo>
                      <a:pt x="5405" y="7567"/>
                    </a:lnTo>
                    <a:lnTo>
                      <a:pt x="5405" y="17837"/>
                    </a:lnTo>
                    <a:lnTo>
                      <a:pt x="9729" y="20540"/>
                    </a:lnTo>
                    <a:lnTo>
                      <a:pt x="7567" y="28108"/>
                    </a:lnTo>
                    <a:lnTo>
                      <a:pt x="17297" y="33513"/>
                    </a:lnTo>
                    <a:lnTo>
                      <a:pt x="17297" y="37297"/>
                    </a:lnTo>
                    <a:lnTo>
                      <a:pt x="9729" y="47027"/>
                    </a:lnTo>
                    <a:lnTo>
                      <a:pt x="0" y="51351"/>
                    </a:lnTo>
                    <a:lnTo>
                      <a:pt x="7567" y="65405"/>
                    </a:lnTo>
                    <a:lnTo>
                      <a:pt x="5405" y="87027"/>
                    </a:lnTo>
                    <a:lnTo>
                      <a:pt x="17297" y="108648"/>
                    </a:lnTo>
                    <a:lnTo>
                      <a:pt x="17297" y="116216"/>
                    </a:lnTo>
                    <a:lnTo>
                      <a:pt x="28108" y="120000"/>
                    </a:lnTo>
                    <a:lnTo>
                      <a:pt x="97297" y="105945"/>
                    </a:lnTo>
                    <a:lnTo>
                      <a:pt x="112432" y="94594"/>
                    </a:lnTo>
                    <a:lnTo>
                      <a:pt x="120000" y="94594"/>
                    </a:lnTo>
                    <a:lnTo>
                      <a:pt x="114594" y="85405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 rot="290277">
                <a:off x="7425802" y="1098618"/>
                <a:ext cx="192084" cy="161964"/>
              </a:xfrm>
              <a:custGeom>
                <a:rect b="b" l="l" r="r" t="t"/>
                <a:pathLst>
                  <a:path extrusionOk="0" h="120000" w="120000">
                    <a:moveTo>
                      <a:pt x="94117" y="0"/>
                    </a:moveTo>
                    <a:lnTo>
                      <a:pt x="77647" y="33882"/>
                    </a:lnTo>
                    <a:lnTo>
                      <a:pt x="22352" y="70588"/>
                    </a:lnTo>
                    <a:lnTo>
                      <a:pt x="5882" y="90352"/>
                    </a:lnTo>
                    <a:lnTo>
                      <a:pt x="2352" y="100235"/>
                    </a:lnTo>
                    <a:lnTo>
                      <a:pt x="0" y="107294"/>
                    </a:lnTo>
                    <a:lnTo>
                      <a:pt x="0" y="117176"/>
                    </a:lnTo>
                    <a:lnTo>
                      <a:pt x="2352" y="120000"/>
                    </a:lnTo>
                    <a:lnTo>
                      <a:pt x="2352" y="114352"/>
                    </a:lnTo>
                    <a:lnTo>
                      <a:pt x="5882" y="110117"/>
                    </a:lnTo>
                    <a:lnTo>
                      <a:pt x="8235" y="114352"/>
                    </a:lnTo>
                    <a:lnTo>
                      <a:pt x="14117" y="114352"/>
                    </a:lnTo>
                    <a:lnTo>
                      <a:pt x="120000" y="9882"/>
                    </a:lnTo>
                    <a:lnTo>
                      <a:pt x="102352" y="14117"/>
                    </a:lnTo>
                    <a:lnTo>
                      <a:pt x="94117" y="24000"/>
                    </a:lnTo>
                    <a:lnTo>
                      <a:pt x="91764" y="33882"/>
                    </a:lnTo>
                    <a:lnTo>
                      <a:pt x="83529" y="40941"/>
                    </a:lnTo>
                    <a:lnTo>
                      <a:pt x="83529" y="33882"/>
                    </a:lnTo>
                    <a:lnTo>
                      <a:pt x="94117" y="9882"/>
                    </a:lnTo>
                    <a:lnTo>
                      <a:pt x="94117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7"/>
              <p:cNvSpPr/>
              <p:nvPr/>
            </p:nvSpPr>
            <p:spPr>
              <a:xfrm rot="287197">
                <a:off x="7511476" y="71393"/>
                <a:ext cx="435017" cy="712904"/>
              </a:xfrm>
              <a:custGeom>
                <a:rect b="b" l="l" r="r" t="t"/>
                <a:pathLst>
                  <a:path extrusionOk="0" h="120000" w="120000">
                    <a:moveTo>
                      <a:pt x="18181" y="91746"/>
                    </a:moveTo>
                    <a:lnTo>
                      <a:pt x="0" y="69841"/>
                    </a:lnTo>
                    <a:lnTo>
                      <a:pt x="3636" y="67619"/>
                    </a:lnTo>
                    <a:lnTo>
                      <a:pt x="9870" y="67619"/>
                    </a:lnTo>
                    <a:lnTo>
                      <a:pt x="8311" y="66031"/>
                    </a:lnTo>
                    <a:lnTo>
                      <a:pt x="8311" y="65396"/>
                    </a:lnTo>
                    <a:lnTo>
                      <a:pt x="13506" y="65396"/>
                    </a:lnTo>
                    <a:lnTo>
                      <a:pt x="11948" y="64761"/>
                    </a:lnTo>
                    <a:lnTo>
                      <a:pt x="10909" y="63174"/>
                    </a:lnTo>
                    <a:lnTo>
                      <a:pt x="9870" y="61587"/>
                    </a:lnTo>
                    <a:lnTo>
                      <a:pt x="13506" y="57142"/>
                    </a:lnTo>
                    <a:lnTo>
                      <a:pt x="13506" y="55555"/>
                    </a:lnTo>
                    <a:lnTo>
                      <a:pt x="2077" y="24761"/>
                    </a:lnTo>
                    <a:lnTo>
                      <a:pt x="6233" y="8253"/>
                    </a:lnTo>
                    <a:lnTo>
                      <a:pt x="8311" y="6031"/>
                    </a:lnTo>
                    <a:lnTo>
                      <a:pt x="10909" y="5396"/>
                    </a:lnTo>
                    <a:lnTo>
                      <a:pt x="15584" y="6984"/>
                    </a:lnTo>
                    <a:lnTo>
                      <a:pt x="19740" y="9206"/>
                    </a:lnTo>
                    <a:lnTo>
                      <a:pt x="27012" y="8253"/>
                    </a:lnTo>
                    <a:lnTo>
                      <a:pt x="34285" y="5396"/>
                    </a:lnTo>
                    <a:lnTo>
                      <a:pt x="34285" y="952"/>
                    </a:lnTo>
                    <a:lnTo>
                      <a:pt x="37922" y="0"/>
                    </a:lnTo>
                    <a:lnTo>
                      <a:pt x="56103" y="3809"/>
                    </a:lnTo>
                    <a:lnTo>
                      <a:pt x="81038" y="36190"/>
                    </a:lnTo>
                    <a:lnTo>
                      <a:pt x="89350" y="36190"/>
                    </a:lnTo>
                    <a:lnTo>
                      <a:pt x="95584" y="42222"/>
                    </a:lnTo>
                    <a:lnTo>
                      <a:pt x="98181" y="43492"/>
                    </a:lnTo>
                    <a:lnTo>
                      <a:pt x="102857" y="43492"/>
                    </a:lnTo>
                    <a:lnTo>
                      <a:pt x="108051" y="42857"/>
                    </a:lnTo>
                    <a:lnTo>
                      <a:pt x="110129" y="42222"/>
                    </a:lnTo>
                    <a:lnTo>
                      <a:pt x="109090" y="41269"/>
                    </a:lnTo>
                    <a:lnTo>
                      <a:pt x="113766" y="45714"/>
                    </a:lnTo>
                    <a:lnTo>
                      <a:pt x="113766" y="48253"/>
                    </a:lnTo>
                    <a:lnTo>
                      <a:pt x="113766" y="48888"/>
                    </a:lnTo>
                    <a:lnTo>
                      <a:pt x="117922" y="48253"/>
                    </a:lnTo>
                    <a:lnTo>
                      <a:pt x="119999" y="49523"/>
                    </a:lnTo>
                    <a:lnTo>
                      <a:pt x="119999" y="51111"/>
                    </a:lnTo>
                    <a:lnTo>
                      <a:pt x="117922" y="53333"/>
                    </a:lnTo>
                    <a:lnTo>
                      <a:pt x="113766" y="54920"/>
                    </a:lnTo>
                    <a:lnTo>
                      <a:pt x="113766" y="56507"/>
                    </a:lnTo>
                    <a:lnTo>
                      <a:pt x="110129" y="57777"/>
                    </a:lnTo>
                    <a:lnTo>
                      <a:pt x="109090" y="59365"/>
                    </a:lnTo>
                    <a:lnTo>
                      <a:pt x="102857" y="62222"/>
                    </a:lnTo>
                    <a:lnTo>
                      <a:pt x="102857" y="64761"/>
                    </a:lnTo>
                    <a:lnTo>
                      <a:pt x="100259" y="66984"/>
                    </a:lnTo>
                    <a:lnTo>
                      <a:pt x="98181" y="66984"/>
                    </a:lnTo>
                    <a:lnTo>
                      <a:pt x="95584" y="70476"/>
                    </a:lnTo>
                    <a:lnTo>
                      <a:pt x="95584" y="72063"/>
                    </a:lnTo>
                    <a:lnTo>
                      <a:pt x="92987" y="73650"/>
                    </a:lnTo>
                    <a:lnTo>
                      <a:pt x="86753" y="72063"/>
                    </a:lnTo>
                    <a:lnTo>
                      <a:pt x="85714" y="73650"/>
                    </a:lnTo>
                    <a:lnTo>
                      <a:pt x="83116" y="73650"/>
                    </a:lnTo>
                    <a:lnTo>
                      <a:pt x="81038" y="73015"/>
                    </a:lnTo>
                    <a:lnTo>
                      <a:pt x="78441" y="70476"/>
                    </a:lnTo>
                    <a:lnTo>
                      <a:pt x="77402" y="70476"/>
                    </a:lnTo>
                    <a:lnTo>
                      <a:pt x="75844" y="71428"/>
                    </a:lnTo>
                    <a:lnTo>
                      <a:pt x="74805" y="73650"/>
                    </a:lnTo>
                    <a:lnTo>
                      <a:pt x="75844" y="76507"/>
                    </a:lnTo>
                    <a:lnTo>
                      <a:pt x="75844" y="79682"/>
                    </a:lnTo>
                    <a:lnTo>
                      <a:pt x="77402" y="81904"/>
                    </a:lnTo>
                    <a:lnTo>
                      <a:pt x="75844" y="84761"/>
                    </a:lnTo>
                    <a:lnTo>
                      <a:pt x="75844" y="85714"/>
                    </a:lnTo>
                    <a:lnTo>
                      <a:pt x="72207" y="85714"/>
                    </a:lnTo>
                    <a:lnTo>
                      <a:pt x="71168" y="87936"/>
                    </a:lnTo>
                    <a:lnTo>
                      <a:pt x="71168" y="90158"/>
                    </a:lnTo>
                    <a:lnTo>
                      <a:pt x="68571" y="91746"/>
                    </a:lnTo>
                    <a:lnTo>
                      <a:pt x="67532" y="91746"/>
                    </a:lnTo>
                    <a:lnTo>
                      <a:pt x="64935" y="90793"/>
                    </a:lnTo>
                    <a:lnTo>
                      <a:pt x="63896" y="91746"/>
                    </a:lnTo>
                    <a:lnTo>
                      <a:pt x="64935" y="94603"/>
                    </a:lnTo>
                    <a:lnTo>
                      <a:pt x="63896" y="96190"/>
                    </a:lnTo>
                    <a:lnTo>
                      <a:pt x="62337" y="96825"/>
                    </a:lnTo>
                    <a:lnTo>
                      <a:pt x="60259" y="94603"/>
                    </a:lnTo>
                    <a:lnTo>
                      <a:pt x="57662" y="94603"/>
                    </a:lnTo>
                    <a:lnTo>
                      <a:pt x="54025" y="96825"/>
                    </a:lnTo>
                    <a:lnTo>
                      <a:pt x="52467" y="100634"/>
                    </a:lnTo>
                    <a:lnTo>
                      <a:pt x="54025" y="104444"/>
                    </a:lnTo>
                    <a:lnTo>
                      <a:pt x="50389" y="113968"/>
                    </a:lnTo>
                    <a:lnTo>
                      <a:pt x="45194" y="120000"/>
                    </a:lnTo>
                    <a:lnTo>
                      <a:pt x="42597" y="118730"/>
                    </a:lnTo>
                    <a:lnTo>
                      <a:pt x="41558" y="116507"/>
                    </a:lnTo>
                    <a:lnTo>
                      <a:pt x="34285" y="113968"/>
                    </a:lnTo>
                    <a:lnTo>
                      <a:pt x="18181" y="9174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7"/>
              <p:cNvSpPr/>
              <p:nvPr/>
            </p:nvSpPr>
            <p:spPr>
              <a:xfrm rot="285819">
                <a:off x="7125727" y="1581136"/>
                <a:ext cx="25287" cy="31616"/>
              </a:xfrm>
              <a:custGeom>
                <a:rect b="b" l="l" r="r" t="t"/>
                <a:pathLst>
                  <a:path extrusionOk="0" h="120000" w="120000">
                    <a:moveTo>
                      <a:pt x="77142" y="105000"/>
                    </a:moveTo>
                    <a:lnTo>
                      <a:pt x="59999" y="90000"/>
                    </a:lnTo>
                    <a:lnTo>
                      <a:pt x="34285" y="52500"/>
                    </a:lnTo>
                    <a:lnTo>
                      <a:pt x="0" y="52500"/>
                    </a:lnTo>
                    <a:lnTo>
                      <a:pt x="34285" y="0"/>
                    </a:lnTo>
                    <a:lnTo>
                      <a:pt x="119999" y="37500"/>
                    </a:lnTo>
                    <a:lnTo>
                      <a:pt x="77142" y="120000"/>
                    </a:lnTo>
                    <a:lnTo>
                      <a:pt x="77142" y="1050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7"/>
              <p:cNvSpPr/>
              <p:nvPr/>
            </p:nvSpPr>
            <p:spPr>
              <a:xfrm rot="288209">
                <a:off x="6528904" y="1430362"/>
                <a:ext cx="501562" cy="542794"/>
              </a:xfrm>
              <a:custGeom>
                <a:rect b="b" l="l" r="r" t="t"/>
                <a:pathLst>
                  <a:path extrusionOk="0" h="120000" w="120000">
                    <a:moveTo>
                      <a:pt x="0" y="86666"/>
                    </a:moveTo>
                    <a:lnTo>
                      <a:pt x="6292" y="84583"/>
                    </a:lnTo>
                    <a:lnTo>
                      <a:pt x="6292" y="79583"/>
                    </a:lnTo>
                    <a:lnTo>
                      <a:pt x="9438" y="77916"/>
                    </a:lnTo>
                    <a:lnTo>
                      <a:pt x="6292" y="72916"/>
                    </a:lnTo>
                    <a:lnTo>
                      <a:pt x="8539" y="64166"/>
                    </a:lnTo>
                    <a:lnTo>
                      <a:pt x="11685" y="64166"/>
                    </a:lnTo>
                    <a:lnTo>
                      <a:pt x="13483" y="67083"/>
                    </a:lnTo>
                    <a:lnTo>
                      <a:pt x="14831" y="64166"/>
                    </a:lnTo>
                    <a:lnTo>
                      <a:pt x="17078" y="65000"/>
                    </a:lnTo>
                    <a:lnTo>
                      <a:pt x="14831" y="60000"/>
                    </a:lnTo>
                    <a:lnTo>
                      <a:pt x="15730" y="59166"/>
                    </a:lnTo>
                    <a:lnTo>
                      <a:pt x="14831" y="56250"/>
                    </a:lnTo>
                    <a:lnTo>
                      <a:pt x="15730" y="53333"/>
                    </a:lnTo>
                    <a:lnTo>
                      <a:pt x="18876" y="52083"/>
                    </a:lnTo>
                    <a:lnTo>
                      <a:pt x="21123" y="46250"/>
                    </a:lnTo>
                    <a:lnTo>
                      <a:pt x="24269" y="48333"/>
                    </a:lnTo>
                    <a:lnTo>
                      <a:pt x="27415" y="45416"/>
                    </a:lnTo>
                    <a:lnTo>
                      <a:pt x="33707" y="35416"/>
                    </a:lnTo>
                    <a:lnTo>
                      <a:pt x="33707" y="32500"/>
                    </a:lnTo>
                    <a:lnTo>
                      <a:pt x="32808" y="31666"/>
                    </a:lnTo>
                    <a:lnTo>
                      <a:pt x="33707" y="27500"/>
                    </a:lnTo>
                    <a:lnTo>
                      <a:pt x="32808" y="25833"/>
                    </a:lnTo>
                    <a:lnTo>
                      <a:pt x="33707" y="25833"/>
                    </a:lnTo>
                    <a:lnTo>
                      <a:pt x="32808" y="19583"/>
                    </a:lnTo>
                    <a:lnTo>
                      <a:pt x="33707" y="11666"/>
                    </a:lnTo>
                    <a:lnTo>
                      <a:pt x="32808" y="8750"/>
                    </a:lnTo>
                    <a:lnTo>
                      <a:pt x="32808" y="7083"/>
                    </a:lnTo>
                    <a:lnTo>
                      <a:pt x="29662" y="2916"/>
                    </a:lnTo>
                    <a:lnTo>
                      <a:pt x="30561" y="2083"/>
                    </a:lnTo>
                    <a:lnTo>
                      <a:pt x="32808" y="0"/>
                    </a:lnTo>
                    <a:lnTo>
                      <a:pt x="42247" y="30416"/>
                    </a:lnTo>
                    <a:lnTo>
                      <a:pt x="70112" y="22500"/>
                    </a:lnTo>
                    <a:lnTo>
                      <a:pt x="75056" y="39583"/>
                    </a:lnTo>
                    <a:lnTo>
                      <a:pt x="79550" y="34583"/>
                    </a:lnTo>
                    <a:lnTo>
                      <a:pt x="82696" y="27500"/>
                    </a:lnTo>
                    <a:lnTo>
                      <a:pt x="83595" y="26666"/>
                    </a:lnTo>
                    <a:lnTo>
                      <a:pt x="85842" y="27500"/>
                    </a:lnTo>
                    <a:lnTo>
                      <a:pt x="88988" y="22500"/>
                    </a:lnTo>
                    <a:lnTo>
                      <a:pt x="88988" y="19583"/>
                    </a:lnTo>
                    <a:lnTo>
                      <a:pt x="90337" y="20833"/>
                    </a:lnTo>
                    <a:lnTo>
                      <a:pt x="90337" y="21666"/>
                    </a:lnTo>
                    <a:lnTo>
                      <a:pt x="95280" y="21666"/>
                    </a:lnTo>
                    <a:lnTo>
                      <a:pt x="98426" y="20833"/>
                    </a:lnTo>
                    <a:lnTo>
                      <a:pt x="98426" y="19583"/>
                    </a:lnTo>
                    <a:lnTo>
                      <a:pt x="98426" y="18750"/>
                    </a:lnTo>
                    <a:lnTo>
                      <a:pt x="99775" y="18750"/>
                    </a:lnTo>
                    <a:lnTo>
                      <a:pt x="98426" y="17916"/>
                    </a:lnTo>
                    <a:lnTo>
                      <a:pt x="102022" y="16666"/>
                    </a:lnTo>
                    <a:lnTo>
                      <a:pt x="103820" y="12916"/>
                    </a:lnTo>
                    <a:lnTo>
                      <a:pt x="110112" y="15000"/>
                    </a:lnTo>
                    <a:lnTo>
                      <a:pt x="113707" y="13750"/>
                    </a:lnTo>
                    <a:lnTo>
                      <a:pt x="114606" y="15000"/>
                    </a:lnTo>
                    <a:lnTo>
                      <a:pt x="113707" y="15833"/>
                    </a:lnTo>
                    <a:lnTo>
                      <a:pt x="114606" y="16666"/>
                    </a:lnTo>
                    <a:lnTo>
                      <a:pt x="115505" y="15833"/>
                    </a:lnTo>
                    <a:lnTo>
                      <a:pt x="115505" y="16666"/>
                    </a:lnTo>
                    <a:lnTo>
                      <a:pt x="116853" y="16666"/>
                    </a:lnTo>
                    <a:lnTo>
                      <a:pt x="116853" y="18750"/>
                    </a:lnTo>
                    <a:lnTo>
                      <a:pt x="118651" y="18750"/>
                    </a:lnTo>
                    <a:lnTo>
                      <a:pt x="120000" y="21666"/>
                    </a:lnTo>
                    <a:lnTo>
                      <a:pt x="118651" y="28750"/>
                    </a:lnTo>
                    <a:lnTo>
                      <a:pt x="102921" y="22500"/>
                    </a:lnTo>
                    <a:lnTo>
                      <a:pt x="103820" y="32500"/>
                    </a:lnTo>
                    <a:lnTo>
                      <a:pt x="100674" y="40416"/>
                    </a:lnTo>
                    <a:lnTo>
                      <a:pt x="98426" y="42500"/>
                    </a:lnTo>
                    <a:lnTo>
                      <a:pt x="97528" y="42500"/>
                    </a:lnTo>
                    <a:lnTo>
                      <a:pt x="95280" y="48333"/>
                    </a:lnTo>
                    <a:lnTo>
                      <a:pt x="91235" y="47083"/>
                    </a:lnTo>
                    <a:lnTo>
                      <a:pt x="88089" y="62916"/>
                    </a:lnTo>
                    <a:lnTo>
                      <a:pt x="81797" y="62916"/>
                    </a:lnTo>
                    <a:lnTo>
                      <a:pt x="79550" y="60000"/>
                    </a:lnTo>
                    <a:lnTo>
                      <a:pt x="77303" y="60000"/>
                    </a:lnTo>
                    <a:lnTo>
                      <a:pt x="77303" y="65833"/>
                    </a:lnTo>
                    <a:lnTo>
                      <a:pt x="75056" y="70000"/>
                    </a:lnTo>
                    <a:lnTo>
                      <a:pt x="76404" y="72083"/>
                    </a:lnTo>
                    <a:lnTo>
                      <a:pt x="74157" y="75833"/>
                    </a:lnTo>
                    <a:lnTo>
                      <a:pt x="74157" y="81666"/>
                    </a:lnTo>
                    <a:lnTo>
                      <a:pt x="68764" y="94583"/>
                    </a:lnTo>
                    <a:lnTo>
                      <a:pt x="71011" y="95416"/>
                    </a:lnTo>
                    <a:lnTo>
                      <a:pt x="70112" y="98333"/>
                    </a:lnTo>
                    <a:lnTo>
                      <a:pt x="71011" y="99583"/>
                    </a:lnTo>
                    <a:lnTo>
                      <a:pt x="66966" y="104583"/>
                    </a:lnTo>
                    <a:lnTo>
                      <a:pt x="64719" y="103333"/>
                    </a:lnTo>
                    <a:lnTo>
                      <a:pt x="59325" y="107500"/>
                    </a:lnTo>
                    <a:lnTo>
                      <a:pt x="56179" y="107500"/>
                    </a:lnTo>
                    <a:lnTo>
                      <a:pt x="56179" y="108333"/>
                    </a:lnTo>
                    <a:lnTo>
                      <a:pt x="56179" y="110416"/>
                    </a:lnTo>
                    <a:lnTo>
                      <a:pt x="56179" y="111250"/>
                    </a:lnTo>
                    <a:lnTo>
                      <a:pt x="47640" y="116250"/>
                    </a:lnTo>
                    <a:lnTo>
                      <a:pt x="43595" y="113333"/>
                    </a:lnTo>
                    <a:lnTo>
                      <a:pt x="42247" y="116250"/>
                    </a:lnTo>
                    <a:lnTo>
                      <a:pt x="36853" y="120000"/>
                    </a:lnTo>
                    <a:lnTo>
                      <a:pt x="30561" y="118333"/>
                    </a:lnTo>
                    <a:lnTo>
                      <a:pt x="27415" y="116250"/>
                    </a:lnTo>
                    <a:lnTo>
                      <a:pt x="26516" y="114166"/>
                    </a:lnTo>
                    <a:lnTo>
                      <a:pt x="24269" y="113333"/>
                    </a:lnTo>
                    <a:lnTo>
                      <a:pt x="25168" y="112083"/>
                    </a:lnTo>
                    <a:lnTo>
                      <a:pt x="24269" y="111250"/>
                    </a:lnTo>
                    <a:lnTo>
                      <a:pt x="20224" y="111250"/>
                    </a:lnTo>
                    <a:lnTo>
                      <a:pt x="17977" y="109166"/>
                    </a:lnTo>
                    <a:lnTo>
                      <a:pt x="14831" y="109166"/>
                    </a:lnTo>
                    <a:lnTo>
                      <a:pt x="12584" y="106250"/>
                    </a:lnTo>
                    <a:lnTo>
                      <a:pt x="7191" y="102500"/>
                    </a:lnTo>
                    <a:lnTo>
                      <a:pt x="7191" y="100416"/>
                    </a:lnTo>
                    <a:lnTo>
                      <a:pt x="898" y="95416"/>
                    </a:lnTo>
                    <a:lnTo>
                      <a:pt x="1797" y="92500"/>
                    </a:lnTo>
                    <a:lnTo>
                      <a:pt x="0" y="8666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2" name="Google Shape;242;p37"/>
              <p:cNvGrpSpPr/>
              <p:nvPr/>
            </p:nvGrpSpPr>
            <p:grpSpPr>
              <a:xfrm rot="287895">
                <a:off x="5480283" y="543836"/>
                <a:ext cx="1052050" cy="758017"/>
                <a:chOff x="5476330" y="539744"/>
                <a:chExt cx="558" cy="402"/>
              </a:xfrm>
            </p:grpSpPr>
            <p:sp>
              <p:nvSpPr>
                <p:cNvPr id="243" name="Google Shape;243;p37"/>
                <p:cNvSpPr/>
                <p:nvPr/>
              </p:nvSpPr>
              <p:spPr>
                <a:xfrm>
                  <a:off x="5476330" y="539744"/>
                  <a:ext cx="300" cy="30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62245"/>
                      </a:moveTo>
                      <a:lnTo>
                        <a:pt x="4033" y="60962"/>
                      </a:lnTo>
                      <a:lnTo>
                        <a:pt x="9747" y="50053"/>
                      </a:lnTo>
                      <a:lnTo>
                        <a:pt x="18487" y="41069"/>
                      </a:lnTo>
                      <a:lnTo>
                        <a:pt x="38319" y="1925"/>
                      </a:lnTo>
                      <a:lnTo>
                        <a:pt x="43025" y="0"/>
                      </a:lnTo>
                      <a:lnTo>
                        <a:pt x="43025" y="3208"/>
                      </a:lnTo>
                      <a:lnTo>
                        <a:pt x="36638" y="23101"/>
                      </a:lnTo>
                      <a:lnTo>
                        <a:pt x="34285" y="26310"/>
                      </a:lnTo>
                      <a:lnTo>
                        <a:pt x="33613" y="32085"/>
                      </a:lnTo>
                      <a:lnTo>
                        <a:pt x="34285" y="41069"/>
                      </a:lnTo>
                      <a:lnTo>
                        <a:pt x="35966" y="36577"/>
                      </a:lnTo>
                      <a:lnTo>
                        <a:pt x="38319" y="36577"/>
                      </a:lnTo>
                      <a:lnTo>
                        <a:pt x="43025" y="32085"/>
                      </a:lnTo>
                      <a:lnTo>
                        <a:pt x="49411" y="36577"/>
                      </a:lnTo>
                      <a:lnTo>
                        <a:pt x="56470" y="47486"/>
                      </a:lnTo>
                      <a:lnTo>
                        <a:pt x="59831" y="45561"/>
                      </a:lnTo>
                      <a:lnTo>
                        <a:pt x="67563" y="45561"/>
                      </a:lnTo>
                      <a:lnTo>
                        <a:pt x="69243" y="42994"/>
                      </a:lnTo>
                      <a:lnTo>
                        <a:pt x="70924" y="36577"/>
                      </a:lnTo>
                      <a:lnTo>
                        <a:pt x="76302" y="28877"/>
                      </a:lnTo>
                      <a:lnTo>
                        <a:pt x="89075" y="21176"/>
                      </a:lnTo>
                      <a:lnTo>
                        <a:pt x="92436" y="16684"/>
                      </a:lnTo>
                      <a:lnTo>
                        <a:pt x="94789" y="16684"/>
                      </a:lnTo>
                      <a:lnTo>
                        <a:pt x="96134" y="19893"/>
                      </a:lnTo>
                      <a:lnTo>
                        <a:pt x="97142" y="26310"/>
                      </a:lnTo>
                      <a:lnTo>
                        <a:pt x="102521" y="27593"/>
                      </a:lnTo>
                      <a:lnTo>
                        <a:pt x="109579" y="23101"/>
                      </a:lnTo>
                      <a:lnTo>
                        <a:pt x="111260" y="26310"/>
                      </a:lnTo>
                      <a:lnTo>
                        <a:pt x="111260" y="28877"/>
                      </a:lnTo>
                      <a:lnTo>
                        <a:pt x="112941" y="30802"/>
                      </a:lnTo>
                      <a:lnTo>
                        <a:pt x="113613" y="37860"/>
                      </a:lnTo>
                      <a:lnTo>
                        <a:pt x="115966" y="39786"/>
                      </a:lnTo>
                      <a:lnTo>
                        <a:pt x="117647" y="42994"/>
                      </a:lnTo>
                      <a:lnTo>
                        <a:pt x="120000" y="44278"/>
                      </a:lnTo>
                      <a:lnTo>
                        <a:pt x="120000" y="45561"/>
                      </a:lnTo>
                      <a:lnTo>
                        <a:pt x="117647" y="47486"/>
                      </a:lnTo>
                      <a:lnTo>
                        <a:pt x="112268" y="53262"/>
                      </a:lnTo>
                      <a:lnTo>
                        <a:pt x="110588" y="50053"/>
                      </a:lnTo>
                      <a:lnTo>
                        <a:pt x="108907" y="48770"/>
                      </a:lnTo>
                      <a:lnTo>
                        <a:pt x="108235" y="51978"/>
                      </a:lnTo>
                      <a:lnTo>
                        <a:pt x="108907" y="56470"/>
                      </a:lnTo>
                      <a:lnTo>
                        <a:pt x="105882" y="57754"/>
                      </a:lnTo>
                      <a:lnTo>
                        <a:pt x="104201" y="54545"/>
                      </a:lnTo>
                      <a:lnTo>
                        <a:pt x="94789" y="53262"/>
                      </a:lnTo>
                      <a:lnTo>
                        <a:pt x="91428" y="56470"/>
                      </a:lnTo>
                      <a:lnTo>
                        <a:pt x="89747" y="62245"/>
                      </a:lnTo>
                      <a:lnTo>
                        <a:pt x="80336" y="69946"/>
                      </a:lnTo>
                      <a:lnTo>
                        <a:pt x="75630" y="85347"/>
                      </a:lnTo>
                      <a:lnTo>
                        <a:pt x="73949" y="86631"/>
                      </a:lnTo>
                      <a:lnTo>
                        <a:pt x="73277" y="74438"/>
                      </a:lnTo>
                      <a:lnTo>
                        <a:pt x="70924" y="78930"/>
                      </a:lnTo>
                      <a:lnTo>
                        <a:pt x="68571" y="82139"/>
                      </a:lnTo>
                      <a:lnTo>
                        <a:pt x="67563" y="82139"/>
                      </a:lnTo>
                      <a:lnTo>
                        <a:pt x="60504" y="118716"/>
                      </a:lnTo>
                      <a:lnTo>
                        <a:pt x="58823" y="120000"/>
                      </a:lnTo>
                      <a:lnTo>
                        <a:pt x="58823" y="118716"/>
                      </a:lnTo>
                      <a:lnTo>
                        <a:pt x="56470" y="115508"/>
                      </a:lnTo>
                      <a:lnTo>
                        <a:pt x="56470" y="106524"/>
                      </a:lnTo>
                      <a:lnTo>
                        <a:pt x="56470" y="104598"/>
                      </a:lnTo>
                      <a:lnTo>
                        <a:pt x="52436" y="107807"/>
                      </a:lnTo>
                      <a:lnTo>
                        <a:pt x="52436" y="103315"/>
                      </a:lnTo>
                      <a:lnTo>
                        <a:pt x="53445" y="100106"/>
                      </a:lnTo>
                      <a:lnTo>
                        <a:pt x="52436" y="97540"/>
                      </a:lnTo>
                      <a:lnTo>
                        <a:pt x="53445" y="95614"/>
                      </a:lnTo>
                      <a:lnTo>
                        <a:pt x="51764" y="93048"/>
                      </a:lnTo>
                      <a:lnTo>
                        <a:pt x="52436" y="91122"/>
                      </a:lnTo>
                      <a:lnTo>
                        <a:pt x="50084" y="87914"/>
                      </a:lnTo>
                      <a:lnTo>
                        <a:pt x="46386" y="87914"/>
                      </a:lnTo>
                      <a:lnTo>
                        <a:pt x="46386" y="83422"/>
                      </a:lnTo>
                      <a:lnTo>
                        <a:pt x="45378" y="80855"/>
                      </a:lnTo>
                      <a:lnTo>
                        <a:pt x="37647" y="78930"/>
                      </a:lnTo>
                      <a:lnTo>
                        <a:pt x="34957" y="80855"/>
                      </a:lnTo>
                      <a:lnTo>
                        <a:pt x="6386" y="73155"/>
                      </a:lnTo>
                      <a:lnTo>
                        <a:pt x="4033" y="65454"/>
                      </a:lnTo>
                      <a:lnTo>
                        <a:pt x="1680" y="64171"/>
                      </a:lnTo>
                      <a:lnTo>
                        <a:pt x="1008" y="64171"/>
                      </a:lnTo>
                      <a:lnTo>
                        <a:pt x="0" y="62245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37"/>
                <p:cNvSpPr/>
                <p:nvPr/>
              </p:nvSpPr>
              <p:spPr>
                <a:xfrm>
                  <a:off x="5476588" y="539846"/>
                  <a:ext cx="300" cy="300"/>
                </a:xfrm>
                <a:custGeom>
                  <a:rect b="b" l="l" r="r" t="t"/>
                  <a:pathLst>
                    <a:path extrusionOk="0" h="120000" w="120000">
                      <a:moveTo>
                        <a:pt x="120000" y="60705"/>
                      </a:moveTo>
                      <a:lnTo>
                        <a:pt x="118536" y="61764"/>
                      </a:lnTo>
                      <a:lnTo>
                        <a:pt x="114146" y="57529"/>
                      </a:lnTo>
                      <a:lnTo>
                        <a:pt x="107317" y="45882"/>
                      </a:lnTo>
                      <a:lnTo>
                        <a:pt x="95609" y="36705"/>
                      </a:lnTo>
                      <a:lnTo>
                        <a:pt x="83902" y="41647"/>
                      </a:lnTo>
                      <a:lnTo>
                        <a:pt x="83902" y="42352"/>
                      </a:lnTo>
                      <a:lnTo>
                        <a:pt x="82926" y="49058"/>
                      </a:lnTo>
                      <a:lnTo>
                        <a:pt x="77073" y="52588"/>
                      </a:lnTo>
                      <a:lnTo>
                        <a:pt x="73658" y="52588"/>
                      </a:lnTo>
                      <a:lnTo>
                        <a:pt x="71219" y="50823"/>
                      </a:lnTo>
                      <a:lnTo>
                        <a:pt x="72682" y="43411"/>
                      </a:lnTo>
                      <a:lnTo>
                        <a:pt x="78536" y="38470"/>
                      </a:lnTo>
                      <a:lnTo>
                        <a:pt x="79512" y="34235"/>
                      </a:lnTo>
                      <a:lnTo>
                        <a:pt x="80487" y="30705"/>
                      </a:lnTo>
                      <a:lnTo>
                        <a:pt x="81951" y="29294"/>
                      </a:lnTo>
                      <a:lnTo>
                        <a:pt x="75121" y="18352"/>
                      </a:lnTo>
                      <a:lnTo>
                        <a:pt x="72682" y="15882"/>
                      </a:lnTo>
                      <a:lnTo>
                        <a:pt x="71219" y="13411"/>
                      </a:lnTo>
                      <a:lnTo>
                        <a:pt x="72682" y="11647"/>
                      </a:lnTo>
                      <a:lnTo>
                        <a:pt x="73658" y="10941"/>
                      </a:lnTo>
                      <a:lnTo>
                        <a:pt x="67804" y="6705"/>
                      </a:lnTo>
                      <a:lnTo>
                        <a:pt x="64390" y="4941"/>
                      </a:lnTo>
                      <a:lnTo>
                        <a:pt x="56585" y="4235"/>
                      </a:lnTo>
                      <a:lnTo>
                        <a:pt x="53170" y="3176"/>
                      </a:lnTo>
                      <a:lnTo>
                        <a:pt x="50731" y="3176"/>
                      </a:lnTo>
                      <a:lnTo>
                        <a:pt x="42439" y="705"/>
                      </a:lnTo>
                      <a:lnTo>
                        <a:pt x="40487" y="0"/>
                      </a:lnTo>
                      <a:lnTo>
                        <a:pt x="37073" y="705"/>
                      </a:lnTo>
                      <a:lnTo>
                        <a:pt x="35609" y="705"/>
                      </a:lnTo>
                      <a:lnTo>
                        <a:pt x="29756" y="705"/>
                      </a:lnTo>
                      <a:lnTo>
                        <a:pt x="24390" y="1764"/>
                      </a:lnTo>
                      <a:lnTo>
                        <a:pt x="22926" y="4941"/>
                      </a:lnTo>
                      <a:lnTo>
                        <a:pt x="24390" y="8470"/>
                      </a:lnTo>
                      <a:lnTo>
                        <a:pt x="27804" y="9882"/>
                      </a:lnTo>
                      <a:lnTo>
                        <a:pt x="27804" y="11647"/>
                      </a:lnTo>
                      <a:lnTo>
                        <a:pt x="17073" y="15882"/>
                      </a:lnTo>
                      <a:lnTo>
                        <a:pt x="19512" y="25058"/>
                      </a:lnTo>
                      <a:lnTo>
                        <a:pt x="17073" y="25764"/>
                      </a:lnTo>
                      <a:lnTo>
                        <a:pt x="16097" y="28235"/>
                      </a:lnTo>
                      <a:lnTo>
                        <a:pt x="15121" y="27529"/>
                      </a:lnTo>
                      <a:lnTo>
                        <a:pt x="12682" y="23294"/>
                      </a:lnTo>
                      <a:lnTo>
                        <a:pt x="10243" y="20823"/>
                      </a:lnTo>
                      <a:lnTo>
                        <a:pt x="9268" y="22588"/>
                      </a:lnTo>
                      <a:lnTo>
                        <a:pt x="6829" y="25058"/>
                      </a:lnTo>
                      <a:lnTo>
                        <a:pt x="975" y="29294"/>
                      </a:lnTo>
                      <a:lnTo>
                        <a:pt x="975" y="32470"/>
                      </a:lnTo>
                      <a:lnTo>
                        <a:pt x="0" y="36000"/>
                      </a:lnTo>
                      <a:lnTo>
                        <a:pt x="975" y="46588"/>
                      </a:lnTo>
                      <a:lnTo>
                        <a:pt x="2439" y="47647"/>
                      </a:lnTo>
                      <a:lnTo>
                        <a:pt x="0" y="50117"/>
                      </a:lnTo>
                      <a:lnTo>
                        <a:pt x="975" y="64941"/>
                      </a:lnTo>
                      <a:lnTo>
                        <a:pt x="13658" y="80117"/>
                      </a:lnTo>
                      <a:lnTo>
                        <a:pt x="17073" y="92470"/>
                      </a:lnTo>
                      <a:lnTo>
                        <a:pt x="11707" y="115058"/>
                      </a:lnTo>
                      <a:lnTo>
                        <a:pt x="5853" y="120000"/>
                      </a:lnTo>
                      <a:lnTo>
                        <a:pt x="65853" y="110117"/>
                      </a:lnTo>
                      <a:lnTo>
                        <a:pt x="65853" y="111882"/>
                      </a:lnTo>
                      <a:lnTo>
                        <a:pt x="104878" y="104117"/>
                      </a:lnTo>
                      <a:lnTo>
                        <a:pt x="110731" y="94941"/>
                      </a:lnTo>
                      <a:lnTo>
                        <a:pt x="109268" y="90705"/>
                      </a:lnTo>
                      <a:lnTo>
                        <a:pt x="110731" y="85764"/>
                      </a:lnTo>
                      <a:lnTo>
                        <a:pt x="113170" y="83294"/>
                      </a:lnTo>
                      <a:lnTo>
                        <a:pt x="111707" y="80823"/>
                      </a:lnTo>
                      <a:lnTo>
                        <a:pt x="111707" y="78352"/>
                      </a:lnTo>
                      <a:lnTo>
                        <a:pt x="114146" y="75882"/>
                      </a:lnTo>
                      <a:lnTo>
                        <a:pt x="120000" y="75176"/>
                      </a:lnTo>
                      <a:lnTo>
                        <a:pt x="120000" y="60705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5" name="Google Shape;245;p37"/>
              <p:cNvSpPr/>
              <p:nvPr/>
            </p:nvSpPr>
            <p:spPr>
              <a:xfrm rot="287579">
                <a:off x="5684338" y="2000203"/>
                <a:ext cx="973002" cy="477769"/>
              </a:xfrm>
              <a:custGeom>
                <a:rect b="b" l="l" r="r" t="t"/>
                <a:pathLst>
                  <a:path extrusionOk="0" h="120000" w="120000">
                    <a:moveTo>
                      <a:pt x="119535" y="0"/>
                    </a:moveTo>
                    <a:lnTo>
                      <a:pt x="49903" y="36047"/>
                    </a:lnTo>
                    <a:lnTo>
                      <a:pt x="49206" y="36996"/>
                    </a:lnTo>
                    <a:lnTo>
                      <a:pt x="30638" y="45059"/>
                    </a:lnTo>
                    <a:lnTo>
                      <a:pt x="30174" y="44110"/>
                    </a:lnTo>
                    <a:lnTo>
                      <a:pt x="27388" y="45059"/>
                    </a:lnTo>
                    <a:lnTo>
                      <a:pt x="28549" y="51699"/>
                    </a:lnTo>
                    <a:lnTo>
                      <a:pt x="7659" y="59762"/>
                    </a:lnTo>
                    <a:lnTo>
                      <a:pt x="7659" y="61660"/>
                    </a:lnTo>
                    <a:lnTo>
                      <a:pt x="7195" y="58339"/>
                    </a:lnTo>
                    <a:lnTo>
                      <a:pt x="6034" y="58339"/>
                    </a:lnTo>
                    <a:lnTo>
                      <a:pt x="7195" y="64980"/>
                    </a:lnTo>
                    <a:lnTo>
                      <a:pt x="6034" y="67351"/>
                    </a:lnTo>
                    <a:lnTo>
                      <a:pt x="7195" y="69723"/>
                    </a:lnTo>
                    <a:lnTo>
                      <a:pt x="4874" y="70671"/>
                    </a:lnTo>
                    <a:lnTo>
                      <a:pt x="6499" y="73992"/>
                    </a:lnTo>
                    <a:lnTo>
                      <a:pt x="5338" y="79683"/>
                    </a:lnTo>
                    <a:lnTo>
                      <a:pt x="6499" y="83003"/>
                    </a:lnTo>
                    <a:lnTo>
                      <a:pt x="4874" y="85375"/>
                    </a:lnTo>
                    <a:lnTo>
                      <a:pt x="6034" y="86324"/>
                    </a:lnTo>
                    <a:lnTo>
                      <a:pt x="6034" y="87747"/>
                    </a:lnTo>
                    <a:lnTo>
                      <a:pt x="3249" y="92015"/>
                    </a:lnTo>
                    <a:lnTo>
                      <a:pt x="4410" y="95335"/>
                    </a:lnTo>
                    <a:lnTo>
                      <a:pt x="3249" y="96758"/>
                    </a:lnTo>
                    <a:lnTo>
                      <a:pt x="4410" y="98656"/>
                    </a:lnTo>
                    <a:lnTo>
                      <a:pt x="2785" y="100079"/>
                    </a:lnTo>
                    <a:lnTo>
                      <a:pt x="1624" y="106719"/>
                    </a:lnTo>
                    <a:lnTo>
                      <a:pt x="2785" y="114308"/>
                    </a:lnTo>
                    <a:lnTo>
                      <a:pt x="1624" y="115731"/>
                    </a:lnTo>
                    <a:lnTo>
                      <a:pt x="1160" y="119051"/>
                    </a:lnTo>
                    <a:lnTo>
                      <a:pt x="0" y="120000"/>
                    </a:lnTo>
                    <a:lnTo>
                      <a:pt x="31334" y="109090"/>
                    </a:lnTo>
                    <a:lnTo>
                      <a:pt x="69168" y="92015"/>
                    </a:lnTo>
                    <a:lnTo>
                      <a:pt x="88201" y="83003"/>
                    </a:lnTo>
                    <a:lnTo>
                      <a:pt x="87736" y="75415"/>
                    </a:lnTo>
                    <a:lnTo>
                      <a:pt x="88897" y="73043"/>
                    </a:lnTo>
                    <a:lnTo>
                      <a:pt x="90986" y="72094"/>
                    </a:lnTo>
                    <a:lnTo>
                      <a:pt x="90986" y="64980"/>
                    </a:lnTo>
                    <a:lnTo>
                      <a:pt x="92611" y="60711"/>
                    </a:lnTo>
                    <a:lnTo>
                      <a:pt x="94932" y="58339"/>
                    </a:lnTo>
                    <a:lnTo>
                      <a:pt x="98181" y="56442"/>
                    </a:lnTo>
                    <a:lnTo>
                      <a:pt x="101895" y="46007"/>
                    </a:lnTo>
                    <a:lnTo>
                      <a:pt x="104680" y="44110"/>
                    </a:lnTo>
                    <a:lnTo>
                      <a:pt x="105145" y="40790"/>
                    </a:lnTo>
                    <a:lnTo>
                      <a:pt x="104680" y="36996"/>
                    </a:lnTo>
                    <a:lnTo>
                      <a:pt x="106305" y="36996"/>
                    </a:lnTo>
                    <a:lnTo>
                      <a:pt x="107001" y="35098"/>
                    </a:lnTo>
                    <a:lnTo>
                      <a:pt x="108626" y="31778"/>
                    </a:lnTo>
                    <a:lnTo>
                      <a:pt x="110251" y="35098"/>
                    </a:lnTo>
                    <a:lnTo>
                      <a:pt x="113036" y="26086"/>
                    </a:lnTo>
                    <a:lnTo>
                      <a:pt x="113965" y="23715"/>
                    </a:lnTo>
                    <a:lnTo>
                      <a:pt x="116286" y="24664"/>
                    </a:lnTo>
                    <a:lnTo>
                      <a:pt x="117911" y="16126"/>
                    </a:lnTo>
                    <a:lnTo>
                      <a:pt x="118839" y="13754"/>
                    </a:lnTo>
                    <a:lnTo>
                      <a:pt x="120000" y="13754"/>
                    </a:lnTo>
                    <a:lnTo>
                      <a:pt x="119535" y="11383"/>
                    </a:lnTo>
                    <a:lnTo>
                      <a:pt x="120000" y="8063"/>
                    </a:lnTo>
                    <a:lnTo>
                      <a:pt x="119535" y="7114"/>
                    </a:lnTo>
                    <a:lnTo>
                      <a:pt x="119535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6" name="Google Shape;246;p37"/>
              <p:cNvGrpSpPr/>
              <p:nvPr/>
            </p:nvGrpSpPr>
            <p:grpSpPr>
              <a:xfrm rot="287895">
                <a:off x="6033560" y="2917243"/>
                <a:ext cx="1128847" cy="875699"/>
                <a:chOff x="6032066" y="2917820"/>
                <a:chExt cx="600" cy="465"/>
              </a:xfrm>
            </p:grpSpPr>
            <p:sp>
              <p:nvSpPr>
                <p:cNvPr id="247" name="Google Shape;247;p37"/>
                <p:cNvSpPr/>
                <p:nvPr/>
              </p:nvSpPr>
              <p:spPr>
                <a:xfrm>
                  <a:off x="6032654" y="2918233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120000" y="0"/>
                      </a:moveTo>
                      <a:lnTo>
                        <a:pt x="70000" y="0"/>
                      </a:lnTo>
                      <a:lnTo>
                        <a:pt x="0" y="110000"/>
                      </a:lnTo>
                      <a:lnTo>
                        <a:pt x="20000" y="12000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37"/>
                <p:cNvSpPr/>
                <p:nvPr/>
              </p:nvSpPr>
              <p:spPr>
                <a:xfrm>
                  <a:off x="6032637" y="2918262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120000" y="0"/>
                      </a:moveTo>
                      <a:lnTo>
                        <a:pt x="0" y="120000"/>
                      </a:lnTo>
                      <a:lnTo>
                        <a:pt x="120000" y="43636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37"/>
                <p:cNvSpPr/>
                <p:nvPr/>
              </p:nvSpPr>
              <p:spPr>
                <a:xfrm>
                  <a:off x="6032576" y="2918285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120000" y="35000"/>
                      </a:moveTo>
                      <a:lnTo>
                        <a:pt x="76363" y="50000"/>
                      </a:lnTo>
                      <a:lnTo>
                        <a:pt x="32727" y="110000"/>
                      </a:lnTo>
                      <a:lnTo>
                        <a:pt x="0" y="120000"/>
                      </a:lnTo>
                      <a:lnTo>
                        <a:pt x="0" y="95000"/>
                      </a:lnTo>
                      <a:lnTo>
                        <a:pt x="43636" y="60000"/>
                      </a:lnTo>
                      <a:lnTo>
                        <a:pt x="76363" y="0"/>
                      </a:lnTo>
                      <a:lnTo>
                        <a:pt x="112727" y="0"/>
                      </a:lnTo>
                      <a:lnTo>
                        <a:pt x="120000" y="35000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37"/>
                <p:cNvSpPr/>
                <p:nvPr/>
              </p:nvSpPr>
              <p:spPr>
                <a:xfrm>
                  <a:off x="6032066" y="2917820"/>
                  <a:ext cx="600" cy="300"/>
                </a:xfrm>
                <a:custGeom>
                  <a:rect b="b" l="l" r="r" t="t"/>
                  <a:pathLst>
                    <a:path extrusionOk="0" h="120000" w="120000">
                      <a:moveTo>
                        <a:pt x="4561" y="33333"/>
                      </a:moveTo>
                      <a:lnTo>
                        <a:pt x="5950" y="30277"/>
                      </a:lnTo>
                      <a:lnTo>
                        <a:pt x="7537" y="29444"/>
                      </a:lnTo>
                      <a:lnTo>
                        <a:pt x="8330" y="27500"/>
                      </a:lnTo>
                      <a:lnTo>
                        <a:pt x="8925" y="27500"/>
                      </a:lnTo>
                      <a:lnTo>
                        <a:pt x="8925" y="28055"/>
                      </a:lnTo>
                      <a:lnTo>
                        <a:pt x="8925" y="31388"/>
                      </a:lnTo>
                      <a:lnTo>
                        <a:pt x="18247" y="26111"/>
                      </a:lnTo>
                      <a:lnTo>
                        <a:pt x="19239" y="26944"/>
                      </a:lnTo>
                      <a:lnTo>
                        <a:pt x="19636" y="28055"/>
                      </a:lnTo>
                      <a:lnTo>
                        <a:pt x="18644" y="28888"/>
                      </a:lnTo>
                      <a:lnTo>
                        <a:pt x="19239" y="29444"/>
                      </a:lnTo>
                      <a:lnTo>
                        <a:pt x="30347" y="33333"/>
                      </a:lnTo>
                      <a:lnTo>
                        <a:pt x="33719" y="38055"/>
                      </a:lnTo>
                      <a:lnTo>
                        <a:pt x="35107" y="39444"/>
                      </a:lnTo>
                      <a:lnTo>
                        <a:pt x="41652" y="34722"/>
                      </a:lnTo>
                      <a:lnTo>
                        <a:pt x="44429" y="31388"/>
                      </a:lnTo>
                      <a:lnTo>
                        <a:pt x="45818" y="30833"/>
                      </a:lnTo>
                      <a:lnTo>
                        <a:pt x="46413" y="30277"/>
                      </a:lnTo>
                      <a:lnTo>
                        <a:pt x="46413" y="28055"/>
                      </a:lnTo>
                      <a:lnTo>
                        <a:pt x="47206" y="26944"/>
                      </a:lnTo>
                      <a:lnTo>
                        <a:pt x="50578" y="25555"/>
                      </a:lnTo>
                      <a:lnTo>
                        <a:pt x="53355" y="26111"/>
                      </a:lnTo>
                      <a:lnTo>
                        <a:pt x="58512" y="30833"/>
                      </a:lnTo>
                      <a:lnTo>
                        <a:pt x="59900" y="31388"/>
                      </a:lnTo>
                      <a:lnTo>
                        <a:pt x="60297" y="34722"/>
                      </a:lnTo>
                      <a:lnTo>
                        <a:pt x="61884" y="35277"/>
                      </a:lnTo>
                      <a:lnTo>
                        <a:pt x="65057" y="38611"/>
                      </a:lnTo>
                      <a:lnTo>
                        <a:pt x="70214" y="40555"/>
                      </a:lnTo>
                      <a:lnTo>
                        <a:pt x="70611" y="41944"/>
                      </a:lnTo>
                      <a:lnTo>
                        <a:pt x="75371" y="68888"/>
                      </a:lnTo>
                      <a:lnTo>
                        <a:pt x="76760" y="68888"/>
                      </a:lnTo>
                      <a:lnTo>
                        <a:pt x="76363" y="65555"/>
                      </a:lnTo>
                      <a:lnTo>
                        <a:pt x="77752" y="65555"/>
                      </a:lnTo>
                      <a:lnTo>
                        <a:pt x="78743" y="66111"/>
                      </a:lnTo>
                      <a:lnTo>
                        <a:pt x="78743" y="74722"/>
                      </a:lnTo>
                      <a:lnTo>
                        <a:pt x="79537" y="78611"/>
                      </a:lnTo>
                      <a:lnTo>
                        <a:pt x="86082" y="87222"/>
                      </a:lnTo>
                      <a:lnTo>
                        <a:pt x="86677" y="87777"/>
                      </a:lnTo>
                      <a:lnTo>
                        <a:pt x="88462" y="85833"/>
                      </a:lnTo>
                      <a:lnTo>
                        <a:pt x="89851" y="91944"/>
                      </a:lnTo>
                      <a:lnTo>
                        <a:pt x="91239" y="91111"/>
                      </a:lnTo>
                      <a:lnTo>
                        <a:pt x="90842" y="93055"/>
                      </a:lnTo>
                      <a:lnTo>
                        <a:pt x="90842" y="94444"/>
                      </a:lnTo>
                      <a:lnTo>
                        <a:pt x="94214" y="98333"/>
                      </a:lnTo>
                      <a:lnTo>
                        <a:pt x="96991" y="104166"/>
                      </a:lnTo>
                      <a:lnTo>
                        <a:pt x="98380" y="106388"/>
                      </a:lnTo>
                      <a:lnTo>
                        <a:pt x="100760" y="105555"/>
                      </a:lnTo>
                      <a:lnTo>
                        <a:pt x="102148" y="106944"/>
                      </a:lnTo>
                      <a:lnTo>
                        <a:pt x="106314" y="113611"/>
                      </a:lnTo>
                      <a:lnTo>
                        <a:pt x="106710" y="118055"/>
                      </a:lnTo>
                      <a:lnTo>
                        <a:pt x="107305" y="119444"/>
                      </a:lnTo>
                      <a:lnTo>
                        <a:pt x="108694" y="120000"/>
                      </a:lnTo>
                      <a:lnTo>
                        <a:pt x="114247" y="116666"/>
                      </a:lnTo>
                      <a:lnTo>
                        <a:pt x="116628" y="113611"/>
                      </a:lnTo>
                      <a:lnTo>
                        <a:pt x="119008" y="114166"/>
                      </a:lnTo>
                      <a:lnTo>
                        <a:pt x="120000" y="110833"/>
                      </a:lnTo>
                      <a:lnTo>
                        <a:pt x="118413" y="110277"/>
                      </a:lnTo>
                      <a:lnTo>
                        <a:pt x="118413" y="94444"/>
                      </a:lnTo>
                      <a:lnTo>
                        <a:pt x="115239" y="74722"/>
                      </a:lnTo>
                      <a:lnTo>
                        <a:pt x="103537" y="51944"/>
                      </a:lnTo>
                      <a:lnTo>
                        <a:pt x="101553" y="42500"/>
                      </a:lnTo>
                      <a:lnTo>
                        <a:pt x="81520" y="1944"/>
                      </a:lnTo>
                      <a:lnTo>
                        <a:pt x="81520" y="0"/>
                      </a:lnTo>
                      <a:lnTo>
                        <a:pt x="75371" y="0"/>
                      </a:lnTo>
                      <a:lnTo>
                        <a:pt x="74380" y="1944"/>
                      </a:lnTo>
                      <a:lnTo>
                        <a:pt x="75371" y="5833"/>
                      </a:lnTo>
                      <a:lnTo>
                        <a:pt x="75768" y="9722"/>
                      </a:lnTo>
                      <a:lnTo>
                        <a:pt x="74380" y="11111"/>
                      </a:lnTo>
                      <a:lnTo>
                        <a:pt x="73586" y="9722"/>
                      </a:lnTo>
                      <a:lnTo>
                        <a:pt x="72595" y="7222"/>
                      </a:lnTo>
                      <a:lnTo>
                        <a:pt x="37487" y="15833"/>
                      </a:lnTo>
                      <a:lnTo>
                        <a:pt x="36099" y="13611"/>
                      </a:lnTo>
                      <a:lnTo>
                        <a:pt x="34710" y="9722"/>
                      </a:lnTo>
                      <a:lnTo>
                        <a:pt x="0" y="20277"/>
                      </a:lnTo>
                      <a:lnTo>
                        <a:pt x="396" y="23611"/>
                      </a:lnTo>
                      <a:lnTo>
                        <a:pt x="4165" y="27500"/>
                      </a:lnTo>
                      <a:lnTo>
                        <a:pt x="3768" y="30277"/>
                      </a:lnTo>
                      <a:lnTo>
                        <a:pt x="4561" y="33333"/>
                      </a:lnTo>
                      <a:close/>
                    </a:path>
                  </a:pathLst>
                </a:custGeom>
                <a:solidFill>
                  <a:srgbClr val="00ADE6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1" name="Google Shape;251;p37"/>
              <p:cNvSpPr/>
              <p:nvPr/>
            </p:nvSpPr>
            <p:spPr>
              <a:xfrm rot="288602">
                <a:off x="7238441" y="1411296"/>
                <a:ext cx="153842" cy="211044"/>
              </a:xfrm>
              <a:custGeom>
                <a:rect b="b" l="l" r="r" t="t"/>
                <a:pathLst>
                  <a:path extrusionOk="0" h="120000" w="120000">
                    <a:moveTo>
                      <a:pt x="0" y="18378"/>
                    </a:moveTo>
                    <a:lnTo>
                      <a:pt x="10370" y="5405"/>
                    </a:lnTo>
                    <a:lnTo>
                      <a:pt x="20740" y="0"/>
                    </a:lnTo>
                    <a:lnTo>
                      <a:pt x="32592" y="2162"/>
                    </a:lnTo>
                    <a:lnTo>
                      <a:pt x="28148" y="7567"/>
                    </a:lnTo>
                    <a:lnTo>
                      <a:pt x="25185" y="20540"/>
                    </a:lnTo>
                    <a:lnTo>
                      <a:pt x="32592" y="25945"/>
                    </a:lnTo>
                    <a:lnTo>
                      <a:pt x="32592" y="33513"/>
                    </a:lnTo>
                    <a:lnTo>
                      <a:pt x="120000" y="97297"/>
                    </a:lnTo>
                    <a:lnTo>
                      <a:pt x="115555" y="107027"/>
                    </a:lnTo>
                    <a:lnTo>
                      <a:pt x="56296" y="120000"/>
                    </a:lnTo>
                    <a:lnTo>
                      <a:pt x="0" y="18378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7"/>
              <p:cNvSpPr/>
              <p:nvPr/>
            </p:nvSpPr>
            <p:spPr>
              <a:xfrm rot="287505">
                <a:off x="6747864" y="571450"/>
                <a:ext cx="711085" cy="662030"/>
              </a:xfrm>
              <a:custGeom>
                <a:rect b="b" l="l" r="r" t="t"/>
                <a:pathLst>
                  <a:path extrusionOk="0" h="120000" w="120000">
                    <a:moveTo>
                      <a:pt x="79365" y="91704"/>
                    </a:moveTo>
                    <a:lnTo>
                      <a:pt x="1587" y="120000"/>
                    </a:lnTo>
                    <a:lnTo>
                      <a:pt x="0" y="112840"/>
                    </a:lnTo>
                    <a:lnTo>
                      <a:pt x="6666" y="102272"/>
                    </a:lnTo>
                    <a:lnTo>
                      <a:pt x="7619" y="101590"/>
                    </a:lnTo>
                    <a:lnTo>
                      <a:pt x="8253" y="100568"/>
                    </a:lnTo>
                    <a:lnTo>
                      <a:pt x="8888" y="97500"/>
                    </a:lnTo>
                    <a:lnTo>
                      <a:pt x="12063" y="92727"/>
                    </a:lnTo>
                    <a:lnTo>
                      <a:pt x="6031" y="82840"/>
                    </a:lnTo>
                    <a:lnTo>
                      <a:pt x="23174" y="71590"/>
                    </a:lnTo>
                    <a:lnTo>
                      <a:pt x="27619" y="71590"/>
                    </a:lnTo>
                    <a:lnTo>
                      <a:pt x="31428" y="73295"/>
                    </a:lnTo>
                    <a:lnTo>
                      <a:pt x="34603" y="70909"/>
                    </a:lnTo>
                    <a:lnTo>
                      <a:pt x="35873" y="70909"/>
                    </a:lnTo>
                    <a:lnTo>
                      <a:pt x="41904" y="67500"/>
                    </a:lnTo>
                    <a:lnTo>
                      <a:pt x="44126" y="66136"/>
                    </a:lnTo>
                    <a:lnTo>
                      <a:pt x="47936" y="59659"/>
                    </a:lnTo>
                    <a:lnTo>
                      <a:pt x="53333" y="56250"/>
                    </a:lnTo>
                    <a:lnTo>
                      <a:pt x="53333" y="53863"/>
                    </a:lnTo>
                    <a:lnTo>
                      <a:pt x="51111" y="50795"/>
                    </a:lnTo>
                    <a:lnTo>
                      <a:pt x="49523" y="49090"/>
                    </a:lnTo>
                    <a:lnTo>
                      <a:pt x="48888" y="48409"/>
                    </a:lnTo>
                    <a:lnTo>
                      <a:pt x="48888" y="47386"/>
                    </a:lnTo>
                    <a:lnTo>
                      <a:pt x="50158" y="46704"/>
                    </a:lnTo>
                    <a:lnTo>
                      <a:pt x="51111" y="46022"/>
                    </a:lnTo>
                    <a:lnTo>
                      <a:pt x="50158" y="44318"/>
                    </a:lnTo>
                    <a:lnTo>
                      <a:pt x="49523" y="43636"/>
                    </a:lnTo>
                    <a:lnTo>
                      <a:pt x="46666" y="44318"/>
                    </a:lnTo>
                    <a:lnTo>
                      <a:pt x="45714" y="42613"/>
                    </a:lnTo>
                    <a:lnTo>
                      <a:pt x="46666" y="40227"/>
                    </a:lnTo>
                    <a:lnTo>
                      <a:pt x="51111" y="33068"/>
                    </a:lnTo>
                    <a:lnTo>
                      <a:pt x="51746" y="24204"/>
                    </a:lnTo>
                    <a:lnTo>
                      <a:pt x="60000" y="11250"/>
                    </a:lnTo>
                    <a:lnTo>
                      <a:pt x="86984" y="0"/>
                    </a:lnTo>
                    <a:lnTo>
                      <a:pt x="88571" y="1704"/>
                    </a:lnTo>
                    <a:lnTo>
                      <a:pt x="88571" y="3068"/>
                    </a:lnTo>
                    <a:lnTo>
                      <a:pt x="89206" y="4772"/>
                    </a:lnTo>
                    <a:lnTo>
                      <a:pt x="90158" y="9545"/>
                    </a:lnTo>
                    <a:lnTo>
                      <a:pt x="93015" y="12954"/>
                    </a:lnTo>
                    <a:lnTo>
                      <a:pt x="93650" y="16022"/>
                    </a:lnTo>
                    <a:lnTo>
                      <a:pt x="94603" y="18409"/>
                    </a:lnTo>
                    <a:lnTo>
                      <a:pt x="94603" y="20113"/>
                    </a:lnTo>
                    <a:lnTo>
                      <a:pt x="94603" y="24886"/>
                    </a:lnTo>
                    <a:lnTo>
                      <a:pt x="99047" y="32045"/>
                    </a:lnTo>
                    <a:lnTo>
                      <a:pt x="99047" y="35454"/>
                    </a:lnTo>
                    <a:lnTo>
                      <a:pt x="99682" y="37159"/>
                    </a:lnTo>
                    <a:lnTo>
                      <a:pt x="100634" y="34772"/>
                    </a:lnTo>
                    <a:lnTo>
                      <a:pt x="102857" y="36136"/>
                    </a:lnTo>
                    <a:lnTo>
                      <a:pt x="108888" y="55568"/>
                    </a:lnTo>
                    <a:lnTo>
                      <a:pt x="110158" y="57272"/>
                    </a:lnTo>
                    <a:lnTo>
                      <a:pt x="111746" y="77386"/>
                    </a:lnTo>
                    <a:lnTo>
                      <a:pt x="112380" y="77386"/>
                    </a:lnTo>
                    <a:lnTo>
                      <a:pt x="117777" y="96477"/>
                    </a:lnTo>
                    <a:lnTo>
                      <a:pt x="120000" y="99204"/>
                    </a:lnTo>
                    <a:lnTo>
                      <a:pt x="117142" y="102954"/>
                    </a:lnTo>
                    <a:lnTo>
                      <a:pt x="119365" y="105340"/>
                    </a:lnTo>
                    <a:lnTo>
                      <a:pt x="118412" y="109431"/>
                    </a:lnTo>
                    <a:lnTo>
                      <a:pt x="116190" y="110454"/>
                    </a:lnTo>
                    <a:lnTo>
                      <a:pt x="115555" y="115909"/>
                    </a:lnTo>
                    <a:lnTo>
                      <a:pt x="114603" y="108068"/>
                    </a:lnTo>
                    <a:lnTo>
                      <a:pt x="97460" y="103977"/>
                    </a:lnTo>
                    <a:lnTo>
                      <a:pt x="95873" y="102272"/>
                    </a:lnTo>
                    <a:lnTo>
                      <a:pt x="90793" y="102272"/>
                    </a:lnTo>
                    <a:lnTo>
                      <a:pt x="88571" y="99886"/>
                    </a:lnTo>
                    <a:lnTo>
                      <a:pt x="86984" y="95113"/>
                    </a:lnTo>
                    <a:lnTo>
                      <a:pt x="86349" y="95113"/>
                    </a:lnTo>
                    <a:lnTo>
                      <a:pt x="86349" y="94090"/>
                    </a:lnTo>
                    <a:lnTo>
                      <a:pt x="83174" y="94090"/>
                    </a:lnTo>
                    <a:lnTo>
                      <a:pt x="81904" y="92727"/>
                    </a:lnTo>
                    <a:lnTo>
                      <a:pt x="79365" y="91704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7"/>
              <p:cNvSpPr/>
              <p:nvPr/>
            </p:nvSpPr>
            <p:spPr>
              <a:xfrm rot="288361">
                <a:off x="1883854" y="388996"/>
                <a:ext cx="909498" cy="768287"/>
              </a:xfrm>
              <a:custGeom>
                <a:rect b="b" l="l" r="r" t="t"/>
                <a:pathLst>
                  <a:path extrusionOk="0" h="120000" w="120000">
                    <a:moveTo>
                      <a:pt x="58755" y="112352"/>
                    </a:moveTo>
                    <a:lnTo>
                      <a:pt x="0" y="97941"/>
                    </a:lnTo>
                    <a:lnTo>
                      <a:pt x="0" y="76470"/>
                    </a:lnTo>
                    <a:lnTo>
                      <a:pt x="2738" y="67941"/>
                    </a:lnTo>
                    <a:lnTo>
                      <a:pt x="4730" y="65294"/>
                    </a:lnTo>
                    <a:lnTo>
                      <a:pt x="6473" y="64411"/>
                    </a:lnTo>
                    <a:lnTo>
                      <a:pt x="6970" y="61764"/>
                    </a:lnTo>
                    <a:lnTo>
                      <a:pt x="6473" y="61764"/>
                    </a:lnTo>
                    <a:lnTo>
                      <a:pt x="18174" y="17352"/>
                    </a:lnTo>
                    <a:lnTo>
                      <a:pt x="19419" y="15294"/>
                    </a:lnTo>
                    <a:lnTo>
                      <a:pt x="19917" y="11764"/>
                    </a:lnTo>
                    <a:lnTo>
                      <a:pt x="21161" y="10294"/>
                    </a:lnTo>
                    <a:lnTo>
                      <a:pt x="20414" y="8823"/>
                    </a:lnTo>
                    <a:lnTo>
                      <a:pt x="22157" y="588"/>
                    </a:lnTo>
                    <a:lnTo>
                      <a:pt x="22904" y="0"/>
                    </a:lnTo>
                    <a:lnTo>
                      <a:pt x="28132" y="1176"/>
                    </a:lnTo>
                    <a:lnTo>
                      <a:pt x="30373" y="2647"/>
                    </a:lnTo>
                    <a:lnTo>
                      <a:pt x="31120" y="2058"/>
                    </a:lnTo>
                    <a:lnTo>
                      <a:pt x="34605" y="6176"/>
                    </a:lnTo>
                    <a:lnTo>
                      <a:pt x="34605" y="8823"/>
                    </a:lnTo>
                    <a:lnTo>
                      <a:pt x="34605" y="16470"/>
                    </a:lnTo>
                    <a:lnTo>
                      <a:pt x="40580" y="20000"/>
                    </a:lnTo>
                    <a:lnTo>
                      <a:pt x="44564" y="19411"/>
                    </a:lnTo>
                    <a:lnTo>
                      <a:pt x="47551" y="17941"/>
                    </a:lnTo>
                    <a:lnTo>
                      <a:pt x="54024" y="20000"/>
                    </a:lnTo>
                    <a:lnTo>
                      <a:pt x="55767" y="22941"/>
                    </a:lnTo>
                    <a:lnTo>
                      <a:pt x="63485" y="20882"/>
                    </a:lnTo>
                    <a:lnTo>
                      <a:pt x="65228" y="22941"/>
                    </a:lnTo>
                    <a:lnTo>
                      <a:pt x="68713" y="22941"/>
                    </a:lnTo>
                    <a:lnTo>
                      <a:pt x="72946" y="21470"/>
                    </a:lnTo>
                    <a:lnTo>
                      <a:pt x="76929" y="21470"/>
                    </a:lnTo>
                    <a:lnTo>
                      <a:pt x="78174" y="20000"/>
                    </a:lnTo>
                    <a:lnTo>
                      <a:pt x="84647" y="20882"/>
                    </a:lnTo>
                    <a:lnTo>
                      <a:pt x="86390" y="20000"/>
                    </a:lnTo>
                    <a:lnTo>
                      <a:pt x="115269" y="25588"/>
                    </a:lnTo>
                    <a:lnTo>
                      <a:pt x="116265" y="29705"/>
                    </a:lnTo>
                    <a:lnTo>
                      <a:pt x="118755" y="31764"/>
                    </a:lnTo>
                    <a:lnTo>
                      <a:pt x="120000" y="35294"/>
                    </a:lnTo>
                    <a:lnTo>
                      <a:pt x="116265" y="40882"/>
                    </a:lnTo>
                    <a:lnTo>
                      <a:pt x="115269" y="45882"/>
                    </a:lnTo>
                    <a:lnTo>
                      <a:pt x="112780" y="48529"/>
                    </a:lnTo>
                    <a:lnTo>
                      <a:pt x="112780" y="51470"/>
                    </a:lnTo>
                    <a:lnTo>
                      <a:pt x="111784" y="53529"/>
                    </a:lnTo>
                    <a:lnTo>
                      <a:pt x="109294" y="54705"/>
                    </a:lnTo>
                    <a:lnTo>
                      <a:pt x="106307" y="61176"/>
                    </a:lnTo>
                    <a:lnTo>
                      <a:pt x="105809" y="65294"/>
                    </a:lnTo>
                    <a:lnTo>
                      <a:pt x="108796" y="66764"/>
                    </a:lnTo>
                    <a:lnTo>
                      <a:pt x="109792" y="68823"/>
                    </a:lnTo>
                    <a:lnTo>
                      <a:pt x="108049" y="70882"/>
                    </a:lnTo>
                    <a:lnTo>
                      <a:pt x="108796" y="72058"/>
                    </a:lnTo>
                    <a:lnTo>
                      <a:pt x="107053" y="77058"/>
                    </a:lnTo>
                    <a:lnTo>
                      <a:pt x="102323" y="120000"/>
                    </a:lnTo>
                    <a:lnTo>
                      <a:pt x="58755" y="112352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 rot="287622">
                <a:off x="2845914" y="1269977"/>
                <a:ext cx="617460" cy="804711"/>
              </a:xfrm>
              <a:custGeom>
                <a:rect b="b" l="l" r="r" t="t"/>
                <a:pathLst>
                  <a:path extrusionOk="0" h="120000" w="120000">
                    <a:moveTo>
                      <a:pt x="26707" y="1124"/>
                    </a:moveTo>
                    <a:lnTo>
                      <a:pt x="77560" y="4496"/>
                    </a:lnTo>
                    <a:lnTo>
                      <a:pt x="76097" y="27259"/>
                    </a:lnTo>
                    <a:lnTo>
                      <a:pt x="120000" y="29227"/>
                    </a:lnTo>
                    <a:lnTo>
                      <a:pt x="115609" y="120000"/>
                    </a:lnTo>
                    <a:lnTo>
                      <a:pt x="0" y="114098"/>
                    </a:lnTo>
                    <a:lnTo>
                      <a:pt x="13902" y="0"/>
                    </a:lnTo>
                    <a:lnTo>
                      <a:pt x="26707" y="1124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 rot="287280">
                <a:off x="4761963" y="304730"/>
                <a:ext cx="761959" cy="900155"/>
              </a:xfrm>
              <a:custGeom>
                <a:rect b="b" l="l" r="r" t="t"/>
                <a:pathLst>
                  <a:path extrusionOk="0" h="120000" w="120000">
                    <a:moveTo>
                      <a:pt x="30891" y="120000"/>
                    </a:moveTo>
                    <a:lnTo>
                      <a:pt x="114356" y="109979"/>
                    </a:lnTo>
                    <a:lnTo>
                      <a:pt x="112277" y="104718"/>
                    </a:lnTo>
                    <a:lnTo>
                      <a:pt x="110792" y="102212"/>
                    </a:lnTo>
                    <a:lnTo>
                      <a:pt x="101881" y="98705"/>
                    </a:lnTo>
                    <a:lnTo>
                      <a:pt x="100396" y="96450"/>
                    </a:lnTo>
                    <a:lnTo>
                      <a:pt x="96237" y="93444"/>
                    </a:lnTo>
                    <a:lnTo>
                      <a:pt x="93267" y="92192"/>
                    </a:lnTo>
                    <a:lnTo>
                      <a:pt x="90594" y="92943"/>
                    </a:lnTo>
                    <a:lnTo>
                      <a:pt x="88514" y="90939"/>
                    </a:lnTo>
                    <a:lnTo>
                      <a:pt x="84950" y="90438"/>
                    </a:lnTo>
                    <a:lnTo>
                      <a:pt x="82871" y="88684"/>
                    </a:lnTo>
                    <a:lnTo>
                      <a:pt x="83465" y="85177"/>
                    </a:lnTo>
                    <a:lnTo>
                      <a:pt x="81980" y="82171"/>
                    </a:lnTo>
                    <a:lnTo>
                      <a:pt x="82871" y="81670"/>
                    </a:lnTo>
                    <a:lnTo>
                      <a:pt x="81980" y="77912"/>
                    </a:lnTo>
                    <a:lnTo>
                      <a:pt x="83465" y="75156"/>
                    </a:lnTo>
                    <a:lnTo>
                      <a:pt x="81386" y="72651"/>
                    </a:lnTo>
                    <a:lnTo>
                      <a:pt x="78712" y="72150"/>
                    </a:lnTo>
                    <a:lnTo>
                      <a:pt x="78712" y="69645"/>
                    </a:lnTo>
                    <a:lnTo>
                      <a:pt x="79900" y="68643"/>
                    </a:lnTo>
                    <a:lnTo>
                      <a:pt x="80792" y="64885"/>
                    </a:lnTo>
                    <a:lnTo>
                      <a:pt x="86435" y="62129"/>
                    </a:lnTo>
                    <a:lnTo>
                      <a:pt x="87029" y="60876"/>
                    </a:lnTo>
                    <a:lnTo>
                      <a:pt x="84950" y="49603"/>
                    </a:lnTo>
                    <a:lnTo>
                      <a:pt x="86435" y="49102"/>
                    </a:lnTo>
                    <a:lnTo>
                      <a:pt x="86435" y="47348"/>
                    </a:lnTo>
                    <a:lnTo>
                      <a:pt x="88514" y="48350"/>
                    </a:lnTo>
                    <a:lnTo>
                      <a:pt x="109603" y="26054"/>
                    </a:lnTo>
                    <a:lnTo>
                      <a:pt x="114950" y="23549"/>
                    </a:lnTo>
                    <a:lnTo>
                      <a:pt x="120000" y="17536"/>
                    </a:lnTo>
                    <a:lnTo>
                      <a:pt x="118514" y="17536"/>
                    </a:lnTo>
                    <a:lnTo>
                      <a:pt x="114356" y="16534"/>
                    </a:lnTo>
                    <a:lnTo>
                      <a:pt x="107227" y="17536"/>
                    </a:lnTo>
                    <a:lnTo>
                      <a:pt x="101881" y="16534"/>
                    </a:lnTo>
                    <a:lnTo>
                      <a:pt x="98910" y="17035"/>
                    </a:lnTo>
                    <a:lnTo>
                      <a:pt x="96237" y="19540"/>
                    </a:lnTo>
                    <a:lnTo>
                      <a:pt x="94158" y="20041"/>
                    </a:lnTo>
                    <a:lnTo>
                      <a:pt x="90594" y="18789"/>
                    </a:lnTo>
                    <a:lnTo>
                      <a:pt x="87623" y="17035"/>
                    </a:lnTo>
                    <a:lnTo>
                      <a:pt x="84356" y="16534"/>
                    </a:lnTo>
                    <a:lnTo>
                      <a:pt x="81980" y="15281"/>
                    </a:lnTo>
                    <a:lnTo>
                      <a:pt x="77821" y="14029"/>
                    </a:lnTo>
                    <a:lnTo>
                      <a:pt x="75742" y="13027"/>
                    </a:lnTo>
                    <a:lnTo>
                      <a:pt x="70099" y="11273"/>
                    </a:lnTo>
                    <a:lnTo>
                      <a:pt x="62376" y="11774"/>
                    </a:lnTo>
                    <a:lnTo>
                      <a:pt x="60297" y="13027"/>
                    </a:lnTo>
                    <a:lnTo>
                      <a:pt x="57623" y="13528"/>
                    </a:lnTo>
                    <a:lnTo>
                      <a:pt x="55544" y="13528"/>
                    </a:lnTo>
                    <a:lnTo>
                      <a:pt x="55544" y="13027"/>
                    </a:lnTo>
                    <a:lnTo>
                      <a:pt x="54653" y="12275"/>
                    </a:lnTo>
                    <a:lnTo>
                      <a:pt x="49009" y="11774"/>
                    </a:lnTo>
                    <a:lnTo>
                      <a:pt x="45742" y="12275"/>
                    </a:lnTo>
                    <a:lnTo>
                      <a:pt x="44851" y="11774"/>
                    </a:lnTo>
                    <a:lnTo>
                      <a:pt x="42772" y="12275"/>
                    </a:lnTo>
                    <a:lnTo>
                      <a:pt x="39207" y="7515"/>
                    </a:lnTo>
                    <a:lnTo>
                      <a:pt x="39207" y="7014"/>
                    </a:lnTo>
                    <a:lnTo>
                      <a:pt x="34455" y="0"/>
                    </a:lnTo>
                    <a:lnTo>
                      <a:pt x="31485" y="0"/>
                    </a:lnTo>
                    <a:lnTo>
                      <a:pt x="32376" y="8267"/>
                    </a:lnTo>
                    <a:lnTo>
                      <a:pt x="0" y="11273"/>
                    </a:lnTo>
                    <a:lnTo>
                      <a:pt x="2673" y="17035"/>
                    </a:lnTo>
                    <a:lnTo>
                      <a:pt x="2079" y="19540"/>
                    </a:lnTo>
                    <a:lnTo>
                      <a:pt x="11881" y="52108"/>
                    </a:lnTo>
                    <a:lnTo>
                      <a:pt x="12772" y="52108"/>
                    </a:lnTo>
                    <a:lnTo>
                      <a:pt x="12772" y="57369"/>
                    </a:lnTo>
                    <a:lnTo>
                      <a:pt x="13960" y="61377"/>
                    </a:lnTo>
                    <a:lnTo>
                      <a:pt x="16039" y="63883"/>
                    </a:lnTo>
                    <a:lnTo>
                      <a:pt x="17524" y="73402"/>
                    </a:lnTo>
                    <a:lnTo>
                      <a:pt x="16930" y="75657"/>
                    </a:lnTo>
                    <a:lnTo>
                      <a:pt x="13960" y="77411"/>
                    </a:lnTo>
                    <a:lnTo>
                      <a:pt x="13960" y="78663"/>
                    </a:lnTo>
                    <a:lnTo>
                      <a:pt x="16930" y="82171"/>
                    </a:lnTo>
                    <a:lnTo>
                      <a:pt x="19603" y="82672"/>
                    </a:lnTo>
                    <a:lnTo>
                      <a:pt x="21089" y="83924"/>
                    </a:lnTo>
                    <a:lnTo>
                      <a:pt x="25841" y="120000"/>
                    </a:lnTo>
                    <a:lnTo>
                      <a:pt x="30891" y="1200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 rot="288157">
                <a:off x="4044477" y="1257342"/>
                <a:ext cx="988972" cy="471441"/>
              </a:xfrm>
              <a:custGeom>
                <a:rect b="b" l="l" r="r" t="t"/>
                <a:pathLst>
                  <a:path extrusionOk="0" h="120000" w="120000">
                    <a:moveTo>
                      <a:pt x="68015" y="0"/>
                    </a:moveTo>
                    <a:lnTo>
                      <a:pt x="0" y="6693"/>
                    </a:lnTo>
                    <a:lnTo>
                      <a:pt x="458" y="84621"/>
                    </a:lnTo>
                    <a:lnTo>
                      <a:pt x="28167" y="82709"/>
                    </a:lnTo>
                    <a:lnTo>
                      <a:pt x="28625" y="120000"/>
                    </a:lnTo>
                    <a:lnTo>
                      <a:pt x="120000" y="105179"/>
                    </a:lnTo>
                    <a:lnTo>
                      <a:pt x="120000" y="102788"/>
                    </a:lnTo>
                    <a:lnTo>
                      <a:pt x="119083" y="99442"/>
                    </a:lnTo>
                    <a:lnTo>
                      <a:pt x="119083" y="98486"/>
                    </a:lnTo>
                    <a:lnTo>
                      <a:pt x="116335" y="96095"/>
                    </a:lnTo>
                    <a:lnTo>
                      <a:pt x="115190" y="87968"/>
                    </a:lnTo>
                    <a:lnTo>
                      <a:pt x="114732" y="87011"/>
                    </a:lnTo>
                    <a:lnTo>
                      <a:pt x="114045" y="82709"/>
                    </a:lnTo>
                    <a:lnTo>
                      <a:pt x="112442" y="80318"/>
                    </a:lnTo>
                    <a:lnTo>
                      <a:pt x="113129" y="74581"/>
                    </a:lnTo>
                    <a:lnTo>
                      <a:pt x="111984" y="67888"/>
                    </a:lnTo>
                    <a:lnTo>
                      <a:pt x="111984" y="63107"/>
                    </a:lnTo>
                    <a:lnTo>
                      <a:pt x="110839" y="62151"/>
                    </a:lnTo>
                    <a:lnTo>
                      <a:pt x="111297" y="57848"/>
                    </a:lnTo>
                    <a:lnTo>
                      <a:pt x="110381" y="57848"/>
                    </a:lnTo>
                    <a:lnTo>
                      <a:pt x="110381" y="52111"/>
                    </a:lnTo>
                    <a:lnTo>
                      <a:pt x="109236" y="52111"/>
                    </a:lnTo>
                    <a:lnTo>
                      <a:pt x="109236" y="49721"/>
                    </a:lnTo>
                    <a:lnTo>
                      <a:pt x="108091" y="49721"/>
                    </a:lnTo>
                    <a:lnTo>
                      <a:pt x="107633" y="43984"/>
                    </a:lnTo>
                    <a:lnTo>
                      <a:pt x="107633" y="39681"/>
                    </a:lnTo>
                    <a:lnTo>
                      <a:pt x="106488" y="36334"/>
                    </a:lnTo>
                    <a:lnTo>
                      <a:pt x="106488" y="32988"/>
                    </a:lnTo>
                    <a:lnTo>
                      <a:pt x="104885" y="30597"/>
                    </a:lnTo>
                    <a:lnTo>
                      <a:pt x="104427" y="28207"/>
                    </a:lnTo>
                    <a:lnTo>
                      <a:pt x="103282" y="26294"/>
                    </a:lnTo>
                    <a:lnTo>
                      <a:pt x="103282" y="22470"/>
                    </a:lnTo>
                    <a:lnTo>
                      <a:pt x="102137" y="19123"/>
                    </a:lnTo>
                    <a:lnTo>
                      <a:pt x="101679" y="13864"/>
                    </a:lnTo>
                    <a:lnTo>
                      <a:pt x="98931" y="13864"/>
                    </a:lnTo>
                    <a:lnTo>
                      <a:pt x="97328" y="8127"/>
                    </a:lnTo>
                    <a:lnTo>
                      <a:pt x="91374" y="4780"/>
                    </a:lnTo>
                    <a:lnTo>
                      <a:pt x="89770" y="2390"/>
                    </a:lnTo>
                    <a:lnTo>
                      <a:pt x="82213" y="3346"/>
                    </a:lnTo>
                    <a:lnTo>
                      <a:pt x="81068" y="6693"/>
                    </a:lnTo>
                    <a:lnTo>
                      <a:pt x="79923" y="6693"/>
                    </a:lnTo>
                    <a:lnTo>
                      <a:pt x="74656" y="2390"/>
                    </a:lnTo>
                    <a:lnTo>
                      <a:pt x="73053" y="0"/>
                    </a:lnTo>
                    <a:lnTo>
                      <a:pt x="68015" y="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 rot="287482">
                <a:off x="4107892" y="2128771"/>
                <a:ext cx="1081078" cy="530162"/>
              </a:xfrm>
              <a:custGeom>
                <a:rect b="b" l="l" r="r" t="t"/>
                <a:pathLst>
                  <a:path extrusionOk="0" h="120000" w="120000">
                    <a:moveTo>
                      <a:pt x="7944" y="34163"/>
                    </a:moveTo>
                    <a:lnTo>
                      <a:pt x="40557" y="31174"/>
                    </a:lnTo>
                    <a:lnTo>
                      <a:pt x="42439" y="97793"/>
                    </a:lnTo>
                    <a:lnTo>
                      <a:pt x="44529" y="97793"/>
                    </a:lnTo>
                    <a:lnTo>
                      <a:pt x="47874" y="103772"/>
                    </a:lnTo>
                    <a:lnTo>
                      <a:pt x="48919" y="102064"/>
                    </a:lnTo>
                    <a:lnTo>
                      <a:pt x="50801" y="102918"/>
                    </a:lnTo>
                    <a:lnTo>
                      <a:pt x="51428" y="99928"/>
                    </a:lnTo>
                    <a:lnTo>
                      <a:pt x="53937" y="103772"/>
                    </a:lnTo>
                    <a:lnTo>
                      <a:pt x="54355" y="108042"/>
                    </a:lnTo>
                    <a:lnTo>
                      <a:pt x="57282" y="108042"/>
                    </a:lnTo>
                    <a:lnTo>
                      <a:pt x="60209" y="110177"/>
                    </a:lnTo>
                    <a:lnTo>
                      <a:pt x="62299" y="108896"/>
                    </a:lnTo>
                    <a:lnTo>
                      <a:pt x="64181" y="111886"/>
                    </a:lnTo>
                    <a:lnTo>
                      <a:pt x="65644" y="108896"/>
                    </a:lnTo>
                    <a:lnTo>
                      <a:pt x="69198" y="108042"/>
                    </a:lnTo>
                    <a:lnTo>
                      <a:pt x="69616" y="113167"/>
                    </a:lnTo>
                    <a:lnTo>
                      <a:pt x="71707" y="113167"/>
                    </a:lnTo>
                    <a:lnTo>
                      <a:pt x="71707" y="117010"/>
                    </a:lnTo>
                    <a:lnTo>
                      <a:pt x="72543" y="118291"/>
                    </a:lnTo>
                    <a:lnTo>
                      <a:pt x="75470" y="113167"/>
                    </a:lnTo>
                    <a:lnTo>
                      <a:pt x="76515" y="113167"/>
                    </a:lnTo>
                    <a:lnTo>
                      <a:pt x="76515" y="116156"/>
                    </a:lnTo>
                    <a:lnTo>
                      <a:pt x="77979" y="114875"/>
                    </a:lnTo>
                    <a:lnTo>
                      <a:pt x="79024" y="118291"/>
                    </a:lnTo>
                    <a:lnTo>
                      <a:pt x="81951" y="114021"/>
                    </a:lnTo>
                    <a:lnTo>
                      <a:pt x="81951" y="118291"/>
                    </a:lnTo>
                    <a:lnTo>
                      <a:pt x="82996" y="120000"/>
                    </a:lnTo>
                    <a:lnTo>
                      <a:pt x="84041" y="117010"/>
                    </a:lnTo>
                    <a:lnTo>
                      <a:pt x="83414" y="116156"/>
                    </a:lnTo>
                    <a:lnTo>
                      <a:pt x="87386" y="111886"/>
                    </a:lnTo>
                    <a:lnTo>
                      <a:pt x="88850" y="114875"/>
                    </a:lnTo>
                    <a:lnTo>
                      <a:pt x="92822" y="116156"/>
                    </a:lnTo>
                    <a:lnTo>
                      <a:pt x="94285" y="119145"/>
                    </a:lnTo>
                    <a:lnTo>
                      <a:pt x="94912" y="117010"/>
                    </a:lnTo>
                    <a:lnTo>
                      <a:pt x="95749" y="116156"/>
                    </a:lnTo>
                    <a:lnTo>
                      <a:pt x="96376" y="114021"/>
                    </a:lnTo>
                    <a:lnTo>
                      <a:pt x="99303" y="111032"/>
                    </a:lnTo>
                    <a:lnTo>
                      <a:pt x="101184" y="111886"/>
                    </a:lnTo>
                    <a:lnTo>
                      <a:pt x="101184" y="111032"/>
                    </a:lnTo>
                    <a:lnTo>
                      <a:pt x="103693" y="108042"/>
                    </a:lnTo>
                    <a:lnTo>
                      <a:pt x="104738" y="110177"/>
                    </a:lnTo>
                    <a:lnTo>
                      <a:pt x="107665" y="110177"/>
                    </a:lnTo>
                    <a:lnTo>
                      <a:pt x="108710" y="105907"/>
                    </a:lnTo>
                    <a:lnTo>
                      <a:pt x="112682" y="108896"/>
                    </a:lnTo>
                    <a:lnTo>
                      <a:pt x="114146" y="111886"/>
                    </a:lnTo>
                    <a:lnTo>
                      <a:pt x="120000" y="114875"/>
                    </a:lnTo>
                    <a:lnTo>
                      <a:pt x="111219" y="0"/>
                    </a:lnTo>
                    <a:lnTo>
                      <a:pt x="0" y="18362"/>
                    </a:lnTo>
                    <a:lnTo>
                      <a:pt x="418" y="35444"/>
                    </a:lnTo>
                    <a:lnTo>
                      <a:pt x="7944" y="34163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 rot="288840">
                <a:off x="5865288" y="1330378"/>
                <a:ext cx="396800" cy="674662"/>
              </a:xfrm>
              <a:custGeom>
                <a:rect b="b" l="l" r="r" t="t"/>
                <a:pathLst>
                  <a:path extrusionOk="0" h="120000" w="120000">
                    <a:moveTo>
                      <a:pt x="21714" y="75294"/>
                    </a:moveTo>
                    <a:lnTo>
                      <a:pt x="0" y="12773"/>
                    </a:lnTo>
                    <a:lnTo>
                      <a:pt x="6857" y="13445"/>
                    </a:lnTo>
                    <a:lnTo>
                      <a:pt x="12000" y="13445"/>
                    </a:lnTo>
                    <a:lnTo>
                      <a:pt x="18857" y="9411"/>
                    </a:lnTo>
                    <a:lnTo>
                      <a:pt x="89142" y="0"/>
                    </a:lnTo>
                    <a:lnTo>
                      <a:pt x="117142" y="70588"/>
                    </a:lnTo>
                    <a:lnTo>
                      <a:pt x="114857" y="72268"/>
                    </a:lnTo>
                    <a:lnTo>
                      <a:pt x="117142" y="73949"/>
                    </a:lnTo>
                    <a:lnTo>
                      <a:pt x="117142" y="76302"/>
                    </a:lnTo>
                    <a:lnTo>
                      <a:pt x="120000" y="76302"/>
                    </a:lnTo>
                    <a:lnTo>
                      <a:pt x="120000" y="78655"/>
                    </a:lnTo>
                    <a:lnTo>
                      <a:pt x="114857" y="80000"/>
                    </a:lnTo>
                    <a:lnTo>
                      <a:pt x="109142" y="83361"/>
                    </a:lnTo>
                    <a:lnTo>
                      <a:pt x="105142" y="81680"/>
                    </a:lnTo>
                    <a:lnTo>
                      <a:pt x="100000" y="83361"/>
                    </a:lnTo>
                    <a:lnTo>
                      <a:pt x="102285" y="88067"/>
                    </a:lnTo>
                    <a:lnTo>
                      <a:pt x="97142" y="91428"/>
                    </a:lnTo>
                    <a:lnTo>
                      <a:pt x="95428" y="96134"/>
                    </a:lnTo>
                    <a:lnTo>
                      <a:pt x="90285" y="96806"/>
                    </a:lnTo>
                    <a:lnTo>
                      <a:pt x="89142" y="99831"/>
                    </a:lnTo>
                    <a:lnTo>
                      <a:pt x="89142" y="103865"/>
                    </a:lnTo>
                    <a:lnTo>
                      <a:pt x="86285" y="106218"/>
                    </a:lnTo>
                    <a:lnTo>
                      <a:pt x="76571" y="104873"/>
                    </a:lnTo>
                    <a:lnTo>
                      <a:pt x="75428" y="103193"/>
                    </a:lnTo>
                    <a:lnTo>
                      <a:pt x="72571" y="101512"/>
                    </a:lnTo>
                    <a:lnTo>
                      <a:pt x="74285" y="103193"/>
                    </a:lnTo>
                    <a:lnTo>
                      <a:pt x="70285" y="103865"/>
                    </a:lnTo>
                    <a:lnTo>
                      <a:pt x="71428" y="105546"/>
                    </a:lnTo>
                    <a:lnTo>
                      <a:pt x="68571" y="106218"/>
                    </a:lnTo>
                    <a:lnTo>
                      <a:pt x="70285" y="109579"/>
                    </a:lnTo>
                    <a:lnTo>
                      <a:pt x="67428" y="110252"/>
                    </a:lnTo>
                    <a:lnTo>
                      <a:pt x="65714" y="111932"/>
                    </a:lnTo>
                    <a:lnTo>
                      <a:pt x="65714" y="111260"/>
                    </a:lnTo>
                    <a:lnTo>
                      <a:pt x="61714" y="111260"/>
                    </a:lnTo>
                    <a:lnTo>
                      <a:pt x="57714" y="109579"/>
                    </a:lnTo>
                    <a:lnTo>
                      <a:pt x="52571" y="111932"/>
                    </a:lnTo>
                    <a:lnTo>
                      <a:pt x="49714" y="115966"/>
                    </a:lnTo>
                    <a:lnTo>
                      <a:pt x="38857" y="113613"/>
                    </a:lnTo>
                    <a:lnTo>
                      <a:pt x="33714" y="114285"/>
                    </a:lnTo>
                    <a:lnTo>
                      <a:pt x="32000" y="112605"/>
                    </a:lnTo>
                    <a:lnTo>
                      <a:pt x="32000" y="115966"/>
                    </a:lnTo>
                    <a:lnTo>
                      <a:pt x="30857" y="117310"/>
                    </a:lnTo>
                    <a:lnTo>
                      <a:pt x="29714" y="114957"/>
                    </a:lnTo>
                    <a:lnTo>
                      <a:pt x="25714" y="116638"/>
                    </a:lnTo>
                    <a:lnTo>
                      <a:pt x="21714" y="115966"/>
                    </a:lnTo>
                    <a:lnTo>
                      <a:pt x="20000" y="115966"/>
                    </a:lnTo>
                    <a:lnTo>
                      <a:pt x="22857" y="118319"/>
                    </a:lnTo>
                    <a:lnTo>
                      <a:pt x="21714" y="120000"/>
                    </a:lnTo>
                    <a:lnTo>
                      <a:pt x="17142" y="118991"/>
                    </a:lnTo>
                    <a:lnTo>
                      <a:pt x="16000" y="118991"/>
                    </a:lnTo>
                    <a:lnTo>
                      <a:pt x="17142" y="118319"/>
                    </a:lnTo>
                    <a:lnTo>
                      <a:pt x="14857" y="117310"/>
                    </a:lnTo>
                    <a:lnTo>
                      <a:pt x="17142" y="116638"/>
                    </a:lnTo>
                    <a:lnTo>
                      <a:pt x="14857" y="112605"/>
                    </a:lnTo>
                    <a:lnTo>
                      <a:pt x="17142" y="111932"/>
                    </a:lnTo>
                    <a:lnTo>
                      <a:pt x="16000" y="111932"/>
                    </a:lnTo>
                    <a:lnTo>
                      <a:pt x="18857" y="110252"/>
                    </a:lnTo>
                    <a:lnTo>
                      <a:pt x="16000" y="107899"/>
                    </a:lnTo>
                    <a:lnTo>
                      <a:pt x="16000" y="105546"/>
                    </a:lnTo>
                    <a:lnTo>
                      <a:pt x="20000" y="105546"/>
                    </a:lnTo>
                    <a:lnTo>
                      <a:pt x="21714" y="100840"/>
                    </a:lnTo>
                    <a:lnTo>
                      <a:pt x="25714" y="99159"/>
                    </a:lnTo>
                    <a:lnTo>
                      <a:pt x="24000" y="97478"/>
                    </a:lnTo>
                    <a:lnTo>
                      <a:pt x="28000" y="92100"/>
                    </a:lnTo>
                    <a:lnTo>
                      <a:pt x="25714" y="88739"/>
                    </a:lnTo>
                    <a:lnTo>
                      <a:pt x="25714" y="86386"/>
                    </a:lnTo>
                    <a:lnTo>
                      <a:pt x="18857" y="83361"/>
                    </a:lnTo>
                    <a:lnTo>
                      <a:pt x="20000" y="80000"/>
                    </a:lnTo>
                    <a:lnTo>
                      <a:pt x="18857" y="77647"/>
                    </a:lnTo>
                    <a:lnTo>
                      <a:pt x="21714" y="75294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7"/>
              <p:cNvSpPr/>
              <p:nvPr/>
            </p:nvSpPr>
            <p:spPr>
              <a:xfrm rot="288221">
                <a:off x="5200044" y="2747996"/>
                <a:ext cx="712904" cy="565091"/>
              </a:xfrm>
              <a:custGeom>
                <a:rect b="b" l="l" r="r" t="t"/>
                <a:pathLst>
                  <a:path extrusionOk="0" h="120000" w="120000">
                    <a:moveTo>
                      <a:pt x="105079" y="80400"/>
                    </a:moveTo>
                    <a:lnTo>
                      <a:pt x="93015" y="78400"/>
                    </a:lnTo>
                    <a:lnTo>
                      <a:pt x="87936" y="81600"/>
                    </a:lnTo>
                    <a:lnTo>
                      <a:pt x="87936" y="87200"/>
                    </a:lnTo>
                    <a:lnTo>
                      <a:pt x="91428" y="90000"/>
                    </a:lnTo>
                    <a:lnTo>
                      <a:pt x="95238" y="88800"/>
                    </a:lnTo>
                    <a:lnTo>
                      <a:pt x="97460" y="85200"/>
                    </a:lnTo>
                    <a:lnTo>
                      <a:pt x="99047" y="84400"/>
                    </a:lnTo>
                    <a:lnTo>
                      <a:pt x="100634" y="84400"/>
                    </a:lnTo>
                    <a:lnTo>
                      <a:pt x="101904" y="90000"/>
                    </a:lnTo>
                    <a:lnTo>
                      <a:pt x="103492" y="90000"/>
                    </a:lnTo>
                    <a:lnTo>
                      <a:pt x="105714" y="87200"/>
                    </a:lnTo>
                    <a:lnTo>
                      <a:pt x="110158" y="83200"/>
                    </a:lnTo>
                    <a:lnTo>
                      <a:pt x="111111" y="83200"/>
                    </a:lnTo>
                    <a:lnTo>
                      <a:pt x="111746" y="84400"/>
                    </a:lnTo>
                    <a:lnTo>
                      <a:pt x="111746" y="92000"/>
                    </a:lnTo>
                    <a:lnTo>
                      <a:pt x="107936" y="97600"/>
                    </a:lnTo>
                    <a:lnTo>
                      <a:pt x="106666" y="101200"/>
                    </a:lnTo>
                    <a:lnTo>
                      <a:pt x="106666" y="103200"/>
                    </a:lnTo>
                    <a:lnTo>
                      <a:pt x="110158" y="106800"/>
                    </a:lnTo>
                    <a:lnTo>
                      <a:pt x="117777" y="109600"/>
                    </a:lnTo>
                    <a:lnTo>
                      <a:pt x="120000" y="112400"/>
                    </a:lnTo>
                    <a:lnTo>
                      <a:pt x="119365" y="114400"/>
                    </a:lnTo>
                    <a:lnTo>
                      <a:pt x="115555" y="118400"/>
                    </a:lnTo>
                    <a:lnTo>
                      <a:pt x="110158" y="111600"/>
                    </a:lnTo>
                    <a:lnTo>
                      <a:pt x="105079" y="110800"/>
                    </a:lnTo>
                    <a:lnTo>
                      <a:pt x="101904" y="108000"/>
                    </a:lnTo>
                    <a:lnTo>
                      <a:pt x="99682" y="108000"/>
                    </a:lnTo>
                    <a:lnTo>
                      <a:pt x="99047" y="108800"/>
                    </a:lnTo>
                    <a:lnTo>
                      <a:pt x="99682" y="110800"/>
                    </a:lnTo>
                    <a:lnTo>
                      <a:pt x="99682" y="112400"/>
                    </a:lnTo>
                    <a:lnTo>
                      <a:pt x="97460" y="117200"/>
                    </a:lnTo>
                    <a:lnTo>
                      <a:pt x="90793" y="117200"/>
                    </a:lnTo>
                    <a:lnTo>
                      <a:pt x="89206" y="119200"/>
                    </a:lnTo>
                    <a:lnTo>
                      <a:pt x="86984" y="117200"/>
                    </a:lnTo>
                    <a:lnTo>
                      <a:pt x="84126" y="120000"/>
                    </a:lnTo>
                    <a:lnTo>
                      <a:pt x="80317" y="120000"/>
                    </a:lnTo>
                    <a:lnTo>
                      <a:pt x="78730" y="118400"/>
                    </a:lnTo>
                    <a:lnTo>
                      <a:pt x="74285" y="119200"/>
                    </a:lnTo>
                    <a:lnTo>
                      <a:pt x="68888" y="111600"/>
                    </a:lnTo>
                    <a:lnTo>
                      <a:pt x="66666" y="111600"/>
                    </a:lnTo>
                    <a:lnTo>
                      <a:pt x="63809" y="108800"/>
                    </a:lnTo>
                    <a:lnTo>
                      <a:pt x="57142" y="106000"/>
                    </a:lnTo>
                    <a:lnTo>
                      <a:pt x="53333" y="106000"/>
                    </a:lnTo>
                    <a:lnTo>
                      <a:pt x="51746" y="108000"/>
                    </a:lnTo>
                    <a:lnTo>
                      <a:pt x="52698" y="110800"/>
                    </a:lnTo>
                    <a:lnTo>
                      <a:pt x="50158" y="114400"/>
                    </a:lnTo>
                    <a:lnTo>
                      <a:pt x="26984" y="111600"/>
                    </a:lnTo>
                    <a:lnTo>
                      <a:pt x="14920" y="116400"/>
                    </a:lnTo>
                    <a:lnTo>
                      <a:pt x="12698" y="112400"/>
                    </a:lnTo>
                    <a:lnTo>
                      <a:pt x="14920" y="109600"/>
                    </a:lnTo>
                    <a:lnTo>
                      <a:pt x="15873" y="106800"/>
                    </a:lnTo>
                    <a:lnTo>
                      <a:pt x="16507" y="104000"/>
                    </a:lnTo>
                    <a:lnTo>
                      <a:pt x="17142" y="101200"/>
                    </a:lnTo>
                    <a:lnTo>
                      <a:pt x="16507" y="97600"/>
                    </a:lnTo>
                    <a:lnTo>
                      <a:pt x="14920" y="95600"/>
                    </a:lnTo>
                    <a:lnTo>
                      <a:pt x="15873" y="92000"/>
                    </a:lnTo>
                    <a:lnTo>
                      <a:pt x="14920" y="88800"/>
                    </a:lnTo>
                    <a:lnTo>
                      <a:pt x="18095" y="79600"/>
                    </a:lnTo>
                    <a:lnTo>
                      <a:pt x="17142" y="76800"/>
                    </a:lnTo>
                    <a:lnTo>
                      <a:pt x="18095" y="75600"/>
                    </a:lnTo>
                    <a:lnTo>
                      <a:pt x="16507" y="74000"/>
                    </a:lnTo>
                    <a:lnTo>
                      <a:pt x="18095" y="72000"/>
                    </a:lnTo>
                    <a:lnTo>
                      <a:pt x="16507" y="71200"/>
                    </a:lnTo>
                    <a:lnTo>
                      <a:pt x="17142" y="67200"/>
                    </a:lnTo>
                    <a:lnTo>
                      <a:pt x="16507" y="67200"/>
                    </a:lnTo>
                    <a:lnTo>
                      <a:pt x="15873" y="67200"/>
                    </a:lnTo>
                    <a:lnTo>
                      <a:pt x="13650" y="63600"/>
                    </a:lnTo>
                    <a:lnTo>
                      <a:pt x="14285" y="62400"/>
                    </a:lnTo>
                    <a:lnTo>
                      <a:pt x="11428" y="58800"/>
                    </a:lnTo>
                    <a:lnTo>
                      <a:pt x="12063" y="57600"/>
                    </a:lnTo>
                    <a:lnTo>
                      <a:pt x="8888" y="56000"/>
                    </a:lnTo>
                    <a:lnTo>
                      <a:pt x="8888" y="52000"/>
                    </a:lnTo>
                    <a:lnTo>
                      <a:pt x="8253" y="49200"/>
                    </a:lnTo>
                    <a:lnTo>
                      <a:pt x="3809" y="43600"/>
                    </a:lnTo>
                    <a:lnTo>
                      <a:pt x="0" y="11600"/>
                    </a:lnTo>
                    <a:lnTo>
                      <a:pt x="60952" y="0"/>
                    </a:lnTo>
                    <a:lnTo>
                      <a:pt x="60952" y="1200"/>
                    </a:lnTo>
                    <a:lnTo>
                      <a:pt x="63174" y="2000"/>
                    </a:lnTo>
                    <a:lnTo>
                      <a:pt x="61587" y="7600"/>
                    </a:lnTo>
                    <a:lnTo>
                      <a:pt x="63809" y="9600"/>
                    </a:lnTo>
                    <a:lnTo>
                      <a:pt x="61587" y="11600"/>
                    </a:lnTo>
                    <a:lnTo>
                      <a:pt x="63809" y="14400"/>
                    </a:lnTo>
                    <a:lnTo>
                      <a:pt x="63809" y="17200"/>
                    </a:lnTo>
                    <a:lnTo>
                      <a:pt x="68888" y="20800"/>
                    </a:lnTo>
                    <a:lnTo>
                      <a:pt x="66666" y="27600"/>
                    </a:lnTo>
                    <a:lnTo>
                      <a:pt x="65396" y="27600"/>
                    </a:lnTo>
                    <a:lnTo>
                      <a:pt x="66031" y="31200"/>
                    </a:lnTo>
                    <a:lnTo>
                      <a:pt x="60952" y="38800"/>
                    </a:lnTo>
                    <a:lnTo>
                      <a:pt x="60952" y="46400"/>
                    </a:lnTo>
                    <a:lnTo>
                      <a:pt x="58412" y="49200"/>
                    </a:lnTo>
                    <a:lnTo>
                      <a:pt x="60000" y="52000"/>
                    </a:lnTo>
                    <a:lnTo>
                      <a:pt x="60000" y="56000"/>
                    </a:lnTo>
                    <a:lnTo>
                      <a:pt x="57142" y="57600"/>
                    </a:lnTo>
                    <a:lnTo>
                      <a:pt x="59365" y="63600"/>
                    </a:lnTo>
                    <a:lnTo>
                      <a:pt x="57777" y="66400"/>
                    </a:lnTo>
                    <a:lnTo>
                      <a:pt x="99047" y="57600"/>
                    </a:lnTo>
                    <a:lnTo>
                      <a:pt x="98412" y="68000"/>
                    </a:lnTo>
                    <a:lnTo>
                      <a:pt x="99682" y="72000"/>
                    </a:lnTo>
                    <a:lnTo>
                      <a:pt x="102857" y="74000"/>
                    </a:lnTo>
                    <a:lnTo>
                      <a:pt x="105079" y="804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7"/>
              <p:cNvSpPr/>
              <p:nvPr/>
            </p:nvSpPr>
            <p:spPr>
              <a:xfrm rot="289759">
                <a:off x="7279731" y="520754"/>
                <a:ext cx="217372" cy="387457"/>
              </a:xfrm>
              <a:custGeom>
                <a:rect b="b" l="l" r="r" t="t"/>
                <a:pathLst>
                  <a:path extrusionOk="0" h="120000" w="120000">
                    <a:moveTo>
                      <a:pt x="120000" y="110097"/>
                    </a:moveTo>
                    <a:lnTo>
                      <a:pt x="109655" y="106019"/>
                    </a:lnTo>
                    <a:lnTo>
                      <a:pt x="109655" y="97864"/>
                    </a:lnTo>
                    <a:lnTo>
                      <a:pt x="98275" y="74563"/>
                    </a:lnTo>
                    <a:lnTo>
                      <a:pt x="100344" y="51262"/>
                    </a:lnTo>
                    <a:lnTo>
                      <a:pt x="93103" y="36116"/>
                    </a:lnTo>
                    <a:lnTo>
                      <a:pt x="102413" y="31456"/>
                    </a:lnTo>
                    <a:lnTo>
                      <a:pt x="109655" y="20970"/>
                    </a:lnTo>
                    <a:lnTo>
                      <a:pt x="109655" y="16893"/>
                    </a:lnTo>
                    <a:lnTo>
                      <a:pt x="100344" y="11067"/>
                    </a:lnTo>
                    <a:lnTo>
                      <a:pt x="102413" y="2912"/>
                    </a:lnTo>
                    <a:lnTo>
                      <a:pt x="98275" y="0"/>
                    </a:lnTo>
                    <a:lnTo>
                      <a:pt x="0" y="22135"/>
                    </a:lnTo>
                    <a:lnTo>
                      <a:pt x="5172" y="25048"/>
                    </a:lnTo>
                    <a:lnTo>
                      <a:pt x="5172" y="27378"/>
                    </a:lnTo>
                    <a:lnTo>
                      <a:pt x="7241" y="30291"/>
                    </a:lnTo>
                    <a:lnTo>
                      <a:pt x="10344" y="38446"/>
                    </a:lnTo>
                    <a:lnTo>
                      <a:pt x="19655" y="44271"/>
                    </a:lnTo>
                    <a:lnTo>
                      <a:pt x="21724" y="49514"/>
                    </a:lnTo>
                    <a:lnTo>
                      <a:pt x="24827" y="53592"/>
                    </a:lnTo>
                    <a:lnTo>
                      <a:pt x="24827" y="56504"/>
                    </a:lnTo>
                    <a:lnTo>
                      <a:pt x="24827" y="64660"/>
                    </a:lnTo>
                    <a:lnTo>
                      <a:pt x="39310" y="76893"/>
                    </a:lnTo>
                    <a:lnTo>
                      <a:pt x="39310" y="82718"/>
                    </a:lnTo>
                    <a:lnTo>
                      <a:pt x="41379" y="85631"/>
                    </a:lnTo>
                    <a:lnTo>
                      <a:pt x="44482" y="81553"/>
                    </a:lnTo>
                    <a:lnTo>
                      <a:pt x="51724" y="83883"/>
                    </a:lnTo>
                    <a:lnTo>
                      <a:pt x="71379" y="117087"/>
                    </a:lnTo>
                    <a:lnTo>
                      <a:pt x="75517" y="120000"/>
                    </a:lnTo>
                    <a:lnTo>
                      <a:pt x="120000" y="110097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 rot="287277">
                <a:off x="7263936" y="1168387"/>
                <a:ext cx="176115" cy="346200"/>
              </a:xfrm>
              <a:custGeom>
                <a:rect b="b" l="l" r="r" t="t"/>
                <a:pathLst>
                  <a:path extrusionOk="0" h="120000" w="120000">
                    <a:moveTo>
                      <a:pt x="21702" y="101739"/>
                    </a:moveTo>
                    <a:lnTo>
                      <a:pt x="44680" y="108913"/>
                    </a:lnTo>
                    <a:lnTo>
                      <a:pt x="57446" y="108913"/>
                    </a:lnTo>
                    <a:lnTo>
                      <a:pt x="68936" y="110869"/>
                    </a:lnTo>
                    <a:lnTo>
                      <a:pt x="84255" y="108913"/>
                    </a:lnTo>
                    <a:lnTo>
                      <a:pt x="90638" y="118695"/>
                    </a:lnTo>
                    <a:lnTo>
                      <a:pt x="93191" y="120000"/>
                    </a:lnTo>
                    <a:lnTo>
                      <a:pt x="111063" y="86086"/>
                    </a:lnTo>
                    <a:lnTo>
                      <a:pt x="111063" y="82826"/>
                    </a:lnTo>
                    <a:lnTo>
                      <a:pt x="117446" y="80217"/>
                    </a:lnTo>
                    <a:lnTo>
                      <a:pt x="117446" y="76956"/>
                    </a:lnTo>
                    <a:lnTo>
                      <a:pt x="111063" y="63260"/>
                    </a:lnTo>
                    <a:lnTo>
                      <a:pt x="114893" y="60000"/>
                    </a:lnTo>
                    <a:lnTo>
                      <a:pt x="117446" y="60000"/>
                    </a:lnTo>
                    <a:lnTo>
                      <a:pt x="120000" y="60000"/>
                    </a:lnTo>
                    <a:lnTo>
                      <a:pt x="114893" y="44347"/>
                    </a:lnTo>
                    <a:lnTo>
                      <a:pt x="111063" y="41739"/>
                    </a:lnTo>
                    <a:lnTo>
                      <a:pt x="102127" y="38478"/>
                    </a:lnTo>
                    <a:lnTo>
                      <a:pt x="90638" y="36521"/>
                    </a:lnTo>
                    <a:lnTo>
                      <a:pt x="86808" y="36521"/>
                    </a:lnTo>
                    <a:lnTo>
                      <a:pt x="84255" y="33913"/>
                    </a:lnTo>
                    <a:lnTo>
                      <a:pt x="86808" y="26086"/>
                    </a:lnTo>
                    <a:lnTo>
                      <a:pt x="90638" y="22826"/>
                    </a:lnTo>
                    <a:lnTo>
                      <a:pt x="86808" y="7826"/>
                    </a:lnTo>
                    <a:lnTo>
                      <a:pt x="17872" y="0"/>
                    </a:lnTo>
                    <a:lnTo>
                      <a:pt x="11489" y="5869"/>
                    </a:lnTo>
                    <a:lnTo>
                      <a:pt x="6382" y="16956"/>
                    </a:lnTo>
                    <a:lnTo>
                      <a:pt x="0" y="24782"/>
                    </a:lnTo>
                    <a:lnTo>
                      <a:pt x="8936" y="29347"/>
                    </a:lnTo>
                    <a:lnTo>
                      <a:pt x="8936" y="33913"/>
                    </a:lnTo>
                    <a:lnTo>
                      <a:pt x="2553" y="36521"/>
                    </a:lnTo>
                    <a:lnTo>
                      <a:pt x="6382" y="39782"/>
                    </a:lnTo>
                    <a:lnTo>
                      <a:pt x="8936" y="46304"/>
                    </a:lnTo>
                    <a:lnTo>
                      <a:pt x="17872" y="46304"/>
                    </a:lnTo>
                    <a:lnTo>
                      <a:pt x="24255" y="50869"/>
                    </a:lnTo>
                    <a:lnTo>
                      <a:pt x="33191" y="50869"/>
                    </a:lnTo>
                    <a:lnTo>
                      <a:pt x="57446" y="60000"/>
                    </a:lnTo>
                    <a:lnTo>
                      <a:pt x="35744" y="76956"/>
                    </a:lnTo>
                    <a:lnTo>
                      <a:pt x="39574" y="78260"/>
                    </a:lnTo>
                    <a:lnTo>
                      <a:pt x="39574" y="80217"/>
                    </a:lnTo>
                    <a:lnTo>
                      <a:pt x="24255" y="84782"/>
                    </a:lnTo>
                    <a:lnTo>
                      <a:pt x="17872" y="90652"/>
                    </a:lnTo>
                    <a:lnTo>
                      <a:pt x="15319" y="98478"/>
                    </a:lnTo>
                    <a:lnTo>
                      <a:pt x="21702" y="101739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 rot="282759">
                <a:off x="7581296" y="950838"/>
                <a:ext cx="83984" cy="123746"/>
              </a:xfrm>
              <a:custGeom>
                <a:rect b="b" l="l" r="r" t="t"/>
                <a:pathLst>
                  <a:path extrusionOk="0" h="120000" w="120000">
                    <a:moveTo>
                      <a:pt x="49090" y="120000"/>
                    </a:moveTo>
                    <a:lnTo>
                      <a:pt x="109090" y="89090"/>
                    </a:lnTo>
                    <a:lnTo>
                      <a:pt x="114545" y="76363"/>
                    </a:lnTo>
                    <a:lnTo>
                      <a:pt x="114545" y="41818"/>
                    </a:lnTo>
                    <a:lnTo>
                      <a:pt x="120000" y="38181"/>
                    </a:lnTo>
                    <a:lnTo>
                      <a:pt x="90000" y="32727"/>
                    </a:lnTo>
                    <a:lnTo>
                      <a:pt x="81818" y="20000"/>
                    </a:lnTo>
                    <a:lnTo>
                      <a:pt x="76363" y="20000"/>
                    </a:lnTo>
                    <a:lnTo>
                      <a:pt x="62727" y="0"/>
                    </a:lnTo>
                    <a:lnTo>
                      <a:pt x="0" y="16363"/>
                    </a:lnTo>
                    <a:lnTo>
                      <a:pt x="49090" y="101818"/>
                    </a:lnTo>
                    <a:lnTo>
                      <a:pt x="43636" y="107272"/>
                    </a:lnTo>
                    <a:lnTo>
                      <a:pt x="49090" y="120000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 rot="288709">
                <a:off x="5244492" y="649356"/>
                <a:ext cx="622293" cy="662030"/>
              </a:xfrm>
              <a:custGeom>
                <a:rect b="b" l="l" r="r" t="t"/>
                <a:pathLst>
                  <a:path extrusionOk="0" h="120000" w="120000">
                    <a:moveTo>
                      <a:pt x="44363" y="7159"/>
                    </a:moveTo>
                    <a:lnTo>
                      <a:pt x="37818" y="8181"/>
                    </a:lnTo>
                    <a:lnTo>
                      <a:pt x="36000" y="9545"/>
                    </a:lnTo>
                    <a:lnTo>
                      <a:pt x="36000" y="8863"/>
                    </a:lnTo>
                    <a:lnTo>
                      <a:pt x="36000" y="4772"/>
                    </a:lnTo>
                    <a:lnTo>
                      <a:pt x="34909" y="1704"/>
                    </a:lnTo>
                    <a:lnTo>
                      <a:pt x="32363" y="0"/>
                    </a:lnTo>
                    <a:lnTo>
                      <a:pt x="20363" y="9545"/>
                    </a:lnTo>
                    <a:lnTo>
                      <a:pt x="16363" y="11250"/>
                    </a:lnTo>
                    <a:lnTo>
                      <a:pt x="13454" y="11250"/>
                    </a:lnTo>
                    <a:lnTo>
                      <a:pt x="12000" y="9545"/>
                    </a:lnTo>
                    <a:lnTo>
                      <a:pt x="9454" y="8181"/>
                    </a:lnTo>
                    <a:lnTo>
                      <a:pt x="9454" y="10568"/>
                    </a:lnTo>
                    <a:lnTo>
                      <a:pt x="7636" y="11250"/>
                    </a:lnTo>
                    <a:lnTo>
                      <a:pt x="10181" y="26590"/>
                    </a:lnTo>
                    <a:lnTo>
                      <a:pt x="9454" y="28295"/>
                    </a:lnTo>
                    <a:lnTo>
                      <a:pt x="2545" y="32045"/>
                    </a:lnTo>
                    <a:lnTo>
                      <a:pt x="1454" y="37159"/>
                    </a:lnTo>
                    <a:lnTo>
                      <a:pt x="0" y="38522"/>
                    </a:lnTo>
                    <a:lnTo>
                      <a:pt x="0" y="41931"/>
                    </a:lnTo>
                    <a:lnTo>
                      <a:pt x="3272" y="42613"/>
                    </a:lnTo>
                    <a:lnTo>
                      <a:pt x="5818" y="46022"/>
                    </a:lnTo>
                    <a:lnTo>
                      <a:pt x="4000" y="49772"/>
                    </a:lnTo>
                    <a:lnTo>
                      <a:pt x="5090" y="54886"/>
                    </a:lnTo>
                    <a:lnTo>
                      <a:pt x="4000" y="55568"/>
                    </a:lnTo>
                    <a:lnTo>
                      <a:pt x="5818" y="59659"/>
                    </a:lnTo>
                    <a:lnTo>
                      <a:pt x="5090" y="64431"/>
                    </a:lnTo>
                    <a:lnTo>
                      <a:pt x="7636" y="66818"/>
                    </a:lnTo>
                    <a:lnTo>
                      <a:pt x="12000" y="67500"/>
                    </a:lnTo>
                    <a:lnTo>
                      <a:pt x="14545" y="70227"/>
                    </a:lnTo>
                    <a:lnTo>
                      <a:pt x="17818" y="69204"/>
                    </a:lnTo>
                    <a:lnTo>
                      <a:pt x="21454" y="70909"/>
                    </a:lnTo>
                    <a:lnTo>
                      <a:pt x="26545" y="75000"/>
                    </a:lnTo>
                    <a:lnTo>
                      <a:pt x="28363" y="78068"/>
                    </a:lnTo>
                    <a:lnTo>
                      <a:pt x="39272" y="82840"/>
                    </a:lnTo>
                    <a:lnTo>
                      <a:pt x="41090" y="86250"/>
                    </a:lnTo>
                    <a:lnTo>
                      <a:pt x="50545" y="114204"/>
                    </a:lnTo>
                    <a:lnTo>
                      <a:pt x="59272" y="115227"/>
                    </a:lnTo>
                    <a:lnTo>
                      <a:pt x="60727" y="117613"/>
                    </a:lnTo>
                    <a:lnTo>
                      <a:pt x="60727" y="120000"/>
                    </a:lnTo>
                    <a:lnTo>
                      <a:pt x="120000" y="109431"/>
                    </a:lnTo>
                    <a:lnTo>
                      <a:pt x="114181" y="89318"/>
                    </a:lnTo>
                    <a:lnTo>
                      <a:pt x="114909" y="52500"/>
                    </a:lnTo>
                    <a:lnTo>
                      <a:pt x="119272" y="34772"/>
                    </a:lnTo>
                    <a:lnTo>
                      <a:pt x="117454" y="31363"/>
                    </a:lnTo>
                    <a:lnTo>
                      <a:pt x="114181" y="37840"/>
                    </a:lnTo>
                    <a:lnTo>
                      <a:pt x="114181" y="44318"/>
                    </a:lnTo>
                    <a:lnTo>
                      <a:pt x="111636" y="45000"/>
                    </a:lnTo>
                    <a:lnTo>
                      <a:pt x="104727" y="53863"/>
                    </a:lnTo>
                    <a:lnTo>
                      <a:pt x="103636" y="52500"/>
                    </a:lnTo>
                    <a:lnTo>
                      <a:pt x="106545" y="44318"/>
                    </a:lnTo>
                    <a:lnTo>
                      <a:pt x="108000" y="41931"/>
                    </a:lnTo>
                    <a:lnTo>
                      <a:pt x="109818" y="37159"/>
                    </a:lnTo>
                    <a:lnTo>
                      <a:pt x="108000" y="37840"/>
                    </a:lnTo>
                    <a:lnTo>
                      <a:pt x="108000" y="37159"/>
                    </a:lnTo>
                    <a:lnTo>
                      <a:pt x="105454" y="35454"/>
                    </a:lnTo>
                    <a:lnTo>
                      <a:pt x="105454" y="30681"/>
                    </a:lnTo>
                    <a:lnTo>
                      <a:pt x="105454" y="29659"/>
                    </a:lnTo>
                    <a:lnTo>
                      <a:pt x="101090" y="31363"/>
                    </a:lnTo>
                    <a:lnTo>
                      <a:pt x="101090" y="28977"/>
                    </a:lnTo>
                    <a:lnTo>
                      <a:pt x="102181" y="27272"/>
                    </a:lnTo>
                    <a:lnTo>
                      <a:pt x="101090" y="25909"/>
                    </a:lnTo>
                    <a:lnTo>
                      <a:pt x="102181" y="24886"/>
                    </a:lnTo>
                    <a:lnTo>
                      <a:pt x="100363" y="23522"/>
                    </a:lnTo>
                    <a:lnTo>
                      <a:pt x="101090" y="22500"/>
                    </a:lnTo>
                    <a:lnTo>
                      <a:pt x="98545" y="20795"/>
                    </a:lnTo>
                    <a:lnTo>
                      <a:pt x="94545" y="20795"/>
                    </a:lnTo>
                    <a:lnTo>
                      <a:pt x="94545" y="18409"/>
                    </a:lnTo>
                    <a:lnTo>
                      <a:pt x="93454" y="17045"/>
                    </a:lnTo>
                    <a:lnTo>
                      <a:pt x="85090" y="16022"/>
                    </a:lnTo>
                    <a:lnTo>
                      <a:pt x="82181" y="17045"/>
                    </a:lnTo>
                    <a:lnTo>
                      <a:pt x="51272" y="12954"/>
                    </a:lnTo>
                    <a:lnTo>
                      <a:pt x="48727" y="8863"/>
                    </a:lnTo>
                    <a:lnTo>
                      <a:pt x="46181" y="8181"/>
                    </a:lnTo>
                    <a:lnTo>
                      <a:pt x="45454" y="8181"/>
                    </a:lnTo>
                    <a:lnTo>
                      <a:pt x="44363" y="7159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 rot="288509">
                <a:off x="6511404" y="2265418"/>
                <a:ext cx="604829" cy="452482"/>
              </a:xfrm>
              <a:custGeom>
                <a:rect b="b" l="l" r="r" t="t"/>
                <a:pathLst>
                  <a:path extrusionOk="0" h="120000" w="120000">
                    <a:moveTo>
                      <a:pt x="78504" y="120000"/>
                    </a:moveTo>
                    <a:lnTo>
                      <a:pt x="77757" y="116500"/>
                    </a:lnTo>
                    <a:lnTo>
                      <a:pt x="77757" y="115500"/>
                    </a:lnTo>
                    <a:lnTo>
                      <a:pt x="81121" y="111000"/>
                    </a:lnTo>
                    <a:lnTo>
                      <a:pt x="83738" y="109500"/>
                    </a:lnTo>
                    <a:lnTo>
                      <a:pt x="84859" y="107000"/>
                    </a:lnTo>
                    <a:lnTo>
                      <a:pt x="79252" y="100000"/>
                    </a:lnTo>
                    <a:lnTo>
                      <a:pt x="79252" y="99000"/>
                    </a:lnTo>
                    <a:lnTo>
                      <a:pt x="79252" y="98000"/>
                    </a:lnTo>
                    <a:lnTo>
                      <a:pt x="93457" y="92000"/>
                    </a:lnTo>
                    <a:lnTo>
                      <a:pt x="95327" y="90500"/>
                    </a:lnTo>
                    <a:lnTo>
                      <a:pt x="102429" y="75500"/>
                    </a:lnTo>
                    <a:lnTo>
                      <a:pt x="103177" y="75500"/>
                    </a:lnTo>
                    <a:lnTo>
                      <a:pt x="105046" y="72000"/>
                    </a:lnTo>
                    <a:lnTo>
                      <a:pt x="105046" y="68500"/>
                    </a:lnTo>
                    <a:lnTo>
                      <a:pt x="108411" y="64500"/>
                    </a:lnTo>
                    <a:lnTo>
                      <a:pt x="111028" y="60000"/>
                    </a:lnTo>
                    <a:lnTo>
                      <a:pt x="111028" y="56500"/>
                    </a:lnTo>
                    <a:lnTo>
                      <a:pt x="109532" y="53000"/>
                    </a:lnTo>
                    <a:lnTo>
                      <a:pt x="111028" y="49500"/>
                    </a:lnTo>
                    <a:lnTo>
                      <a:pt x="114766" y="35000"/>
                    </a:lnTo>
                    <a:lnTo>
                      <a:pt x="120000" y="29500"/>
                    </a:lnTo>
                    <a:lnTo>
                      <a:pt x="120000" y="27000"/>
                    </a:lnTo>
                    <a:lnTo>
                      <a:pt x="85607" y="0"/>
                    </a:lnTo>
                    <a:lnTo>
                      <a:pt x="59065" y="10500"/>
                    </a:lnTo>
                    <a:lnTo>
                      <a:pt x="58317" y="4500"/>
                    </a:lnTo>
                    <a:lnTo>
                      <a:pt x="53831" y="0"/>
                    </a:lnTo>
                    <a:lnTo>
                      <a:pt x="51962" y="3500"/>
                    </a:lnTo>
                    <a:lnTo>
                      <a:pt x="50093" y="0"/>
                    </a:lnTo>
                    <a:lnTo>
                      <a:pt x="18317" y="8000"/>
                    </a:lnTo>
                    <a:lnTo>
                      <a:pt x="17570" y="10500"/>
                    </a:lnTo>
                    <a:lnTo>
                      <a:pt x="12336" y="14000"/>
                    </a:lnTo>
                    <a:lnTo>
                      <a:pt x="11214" y="17500"/>
                    </a:lnTo>
                    <a:lnTo>
                      <a:pt x="10467" y="16500"/>
                    </a:lnTo>
                    <a:lnTo>
                      <a:pt x="3364" y="22000"/>
                    </a:lnTo>
                    <a:lnTo>
                      <a:pt x="3364" y="25500"/>
                    </a:lnTo>
                    <a:lnTo>
                      <a:pt x="1495" y="28000"/>
                    </a:lnTo>
                    <a:lnTo>
                      <a:pt x="0" y="36500"/>
                    </a:lnTo>
                    <a:lnTo>
                      <a:pt x="8598" y="42500"/>
                    </a:lnTo>
                    <a:lnTo>
                      <a:pt x="12336" y="41000"/>
                    </a:lnTo>
                    <a:lnTo>
                      <a:pt x="14953" y="46000"/>
                    </a:lnTo>
                    <a:lnTo>
                      <a:pt x="18317" y="51500"/>
                    </a:lnTo>
                    <a:lnTo>
                      <a:pt x="22803" y="56500"/>
                    </a:lnTo>
                    <a:lnTo>
                      <a:pt x="23551" y="59000"/>
                    </a:lnTo>
                    <a:lnTo>
                      <a:pt x="31775" y="62500"/>
                    </a:lnTo>
                    <a:lnTo>
                      <a:pt x="34392" y="68500"/>
                    </a:lnTo>
                    <a:lnTo>
                      <a:pt x="42242" y="73000"/>
                    </a:lnTo>
                    <a:lnTo>
                      <a:pt x="42990" y="77500"/>
                    </a:lnTo>
                    <a:lnTo>
                      <a:pt x="45981" y="79000"/>
                    </a:lnTo>
                    <a:lnTo>
                      <a:pt x="46728" y="81500"/>
                    </a:lnTo>
                    <a:lnTo>
                      <a:pt x="48598" y="81500"/>
                    </a:lnTo>
                    <a:lnTo>
                      <a:pt x="49345" y="83500"/>
                    </a:lnTo>
                    <a:lnTo>
                      <a:pt x="56448" y="87000"/>
                    </a:lnTo>
                    <a:lnTo>
                      <a:pt x="56448" y="89500"/>
                    </a:lnTo>
                    <a:lnTo>
                      <a:pt x="60934" y="96500"/>
                    </a:lnTo>
                    <a:lnTo>
                      <a:pt x="61682" y="101500"/>
                    </a:lnTo>
                    <a:lnTo>
                      <a:pt x="66168" y="103500"/>
                    </a:lnTo>
                    <a:lnTo>
                      <a:pt x="70654" y="111000"/>
                    </a:lnTo>
                    <a:lnTo>
                      <a:pt x="71401" y="118000"/>
                    </a:lnTo>
                    <a:lnTo>
                      <a:pt x="78504" y="120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 rot="287385">
                <a:off x="2085461" y="-51"/>
                <a:ext cx="765272" cy="563572"/>
              </a:xfrm>
              <a:custGeom>
                <a:rect b="b" l="l" r="r" t="t"/>
                <a:pathLst>
                  <a:path extrusionOk="0" h="120000" w="120000">
                    <a:moveTo>
                      <a:pt x="50246" y="4832"/>
                    </a:moveTo>
                    <a:lnTo>
                      <a:pt x="120000" y="22147"/>
                    </a:lnTo>
                    <a:lnTo>
                      <a:pt x="110246" y="106711"/>
                    </a:lnTo>
                    <a:lnTo>
                      <a:pt x="111724" y="114362"/>
                    </a:lnTo>
                    <a:lnTo>
                      <a:pt x="110246" y="116375"/>
                    </a:lnTo>
                    <a:lnTo>
                      <a:pt x="111724" y="120000"/>
                    </a:lnTo>
                    <a:lnTo>
                      <a:pt x="77438" y="112348"/>
                    </a:lnTo>
                    <a:lnTo>
                      <a:pt x="75369" y="113557"/>
                    </a:lnTo>
                    <a:lnTo>
                      <a:pt x="67684" y="112348"/>
                    </a:lnTo>
                    <a:lnTo>
                      <a:pt x="66206" y="114362"/>
                    </a:lnTo>
                    <a:lnTo>
                      <a:pt x="61477" y="114362"/>
                    </a:lnTo>
                    <a:lnTo>
                      <a:pt x="56453" y="116375"/>
                    </a:lnTo>
                    <a:lnTo>
                      <a:pt x="52315" y="116375"/>
                    </a:lnTo>
                    <a:lnTo>
                      <a:pt x="50246" y="113557"/>
                    </a:lnTo>
                    <a:lnTo>
                      <a:pt x="41083" y="116375"/>
                    </a:lnTo>
                    <a:lnTo>
                      <a:pt x="39014" y="112348"/>
                    </a:lnTo>
                    <a:lnTo>
                      <a:pt x="31330" y="109530"/>
                    </a:lnTo>
                    <a:lnTo>
                      <a:pt x="27783" y="111543"/>
                    </a:lnTo>
                    <a:lnTo>
                      <a:pt x="23054" y="112348"/>
                    </a:lnTo>
                    <a:lnTo>
                      <a:pt x="15960" y="107516"/>
                    </a:lnTo>
                    <a:lnTo>
                      <a:pt x="15960" y="97046"/>
                    </a:lnTo>
                    <a:lnTo>
                      <a:pt x="15960" y="93422"/>
                    </a:lnTo>
                    <a:lnTo>
                      <a:pt x="8866" y="82953"/>
                    </a:lnTo>
                    <a:lnTo>
                      <a:pt x="2660" y="80939"/>
                    </a:lnTo>
                    <a:lnTo>
                      <a:pt x="591" y="78120"/>
                    </a:lnTo>
                    <a:lnTo>
                      <a:pt x="2068" y="68859"/>
                    </a:lnTo>
                    <a:lnTo>
                      <a:pt x="2660" y="70469"/>
                    </a:lnTo>
                    <a:lnTo>
                      <a:pt x="2068" y="75302"/>
                    </a:lnTo>
                    <a:lnTo>
                      <a:pt x="3546" y="76107"/>
                    </a:lnTo>
                    <a:lnTo>
                      <a:pt x="3546" y="74496"/>
                    </a:lnTo>
                    <a:lnTo>
                      <a:pt x="4729" y="66845"/>
                    </a:lnTo>
                    <a:lnTo>
                      <a:pt x="4729" y="65637"/>
                    </a:lnTo>
                    <a:lnTo>
                      <a:pt x="3546" y="65637"/>
                    </a:lnTo>
                    <a:lnTo>
                      <a:pt x="2660" y="64832"/>
                    </a:lnTo>
                    <a:lnTo>
                      <a:pt x="2660" y="64026"/>
                    </a:lnTo>
                    <a:lnTo>
                      <a:pt x="2660" y="61208"/>
                    </a:lnTo>
                    <a:lnTo>
                      <a:pt x="4137" y="59194"/>
                    </a:lnTo>
                    <a:lnTo>
                      <a:pt x="4729" y="56375"/>
                    </a:lnTo>
                    <a:lnTo>
                      <a:pt x="4137" y="54362"/>
                    </a:lnTo>
                    <a:lnTo>
                      <a:pt x="2660" y="56375"/>
                    </a:lnTo>
                    <a:lnTo>
                      <a:pt x="2068" y="56375"/>
                    </a:lnTo>
                    <a:lnTo>
                      <a:pt x="2068" y="29798"/>
                    </a:lnTo>
                    <a:lnTo>
                      <a:pt x="0" y="20939"/>
                    </a:lnTo>
                    <a:lnTo>
                      <a:pt x="591" y="14496"/>
                    </a:lnTo>
                    <a:lnTo>
                      <a:pt x="2068" y="10469"/>
                    </a:lnTo>
                    <a:lnTo>
                      <a:pt x="3546" y="8859"/>
                    </a:lnTo>
                    <a:lnTo>
                      <a:pt x="13300" y="19328"/>
                    </a:lnTo>
                    <a:lnTo>
                      <a:pt x="23645" y="22953"/>
                    </a:lnTo>
                    <a:lnTo>
                      <a:pt x="26305" y="26979"/>
                    </a:lnTo>
                    <a:lnTo>
                      <a:pt x="29852" y="27785"/>
                    </a:lnTo>
                    <a:lnTo>
                      <a:pt x="30738" y="30604"/>
                    </a:lnTo>
                    <a:lnTo>
                      <a:pt x="29261" y="34630"/>
                    </a:lnTo>
                    <a:lnTo>
                      <a:pt x="28669" y="35436"/>
                    </a:lnTo>
                    <a:lnTo>
                      <a:pt x="27192" y="36241"/>
                    </a:lnTo>
                    <a:lnTo>
                      <a:pt x="22167" y="43892"/>
                    </a:lnTo>
                    <a:lnTo>
                      <a:pt x="21576" y="48724"/>
                    </a:lnTo>
                    <a:lnTo>
                      <a:pt x="23645" y="49530"/>
                    </a:lnTo>
                    <a:lnTo>
                      <a:pt x="24236" y="46711"/>
                    </a:lnTo>
                    <a:lnTo>
                      <a:pt x="23645" y="46711"/>
                    </a:lnTo>
                    <a:lnTo>
                      <a:pt x="25123" y="44697"/>
                    </a:lnTo>
                    <a:lnTo>
                      <a:pt x="27783" y="41879"/>
                    </a:lnTo>
                    <a:lnTo>
                      <a:pt x="31330" y="37449"/>
                    </a:lnTo>
                    <a:lnTo>
                      <a:pt x="32807" y="36241"/>
                    </a:lnTo>
                    <a:lnTo>
                      <a:pt x="33399" y="37449"/>
                    </a:lnTo>
                    <a:lnTo>
                      <a:pt x="33990" y="40268"/>
                    </a:lnTo>
                    <a:lnTo>
                      <a:pt x="36945" y="28590"/>
                    </a:lnTo>
                    <a:lnTo>
                      <a:pt x="36354" y="20939"/>
                    </a:lnTo>
                    <a:lnTo>
                      <a:pt x="33399" y="17315"/>
                    </a:lnTo>
                    <a:lnTo>
                      <a:pt x="33399" y="16510"/>
                    </a:lnTo>
                    <a:lnTo>
                      <a:pt x="34876" y="16510"/>
                    </a:lnTo>
                    <a:lnTo>
                      <a:pt x="36354" y="13691"/>
                    </a:lnTo>
                    <a:lnTo>
                      <a:pt x="36945" y="10469"/>
                    </a:lnTo>
                    <a:lnTo>
                      <a:pt x="38423" y="9664"/>
                    </a:lnTo>
                    <a:lnTo>
                      <a:pt x="39014" y="11677"/>
                    </a:lnTo>
                    <a:lnTo>
                      <a:pt x="39605" y="10469"/>
                    </a:lnTo>
                    <a:lnTo>
                      <a:pt x="39014" y="8859"/>
                    </a:lnTo>
                    <a:lnTo>
                      <a:pt x="36945" y="6845"/>
                    </a:lnTo>
                    <a:lnTo>
                      <a:pt x="34876" y="6845"/>
                    </a:lnTo>
                    <a:lnTo>
                      <a:pt x="33399" y="0"/>
                    </a:lnTo>
                    <a:lnTo>
                      <a:pt x="50246" y="4832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6" name="Google Shape;266;p37"/>
              <p:cNvGrpSpPr/>
              <p:nvPr/>
            </p:nvGrpSpPr>
            <p:grpSpPr>
              <a:xfrm rot="287895">
                <a:off x="6455986" y="1546103"/>
                <a:ext cx="1131757" cy="563258"/>
                <a:chOff x="6455789" y="1536697"/>
                <a:chExt cx="600" cy="300"/>
              </a:xfrm>
            </p:grpSpPr>
            <p:sp>
              <p:nvSpPr>
                <p:cNvPr id="267" name="Google Shape;267;p37"/>
                <p:cNvSpPr/>
                <p:nvPr/>
              </p:nvSpPr>
              <p:spPr>
                <a:xfrm>
                  <a:off x="6456242" y="1536749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20487"/>
                      </a:moveTo>
                      <a:lnTo>
                        <a:pt x="23076" y="20487"/>
                      </a:lnTo>
                      <a:lnTo>
                        <a:pt x="32307" y="30731"/>
                      </a:lnTo>
                      <a:lnTo>
                        <a:pt x="13846" y="38048"/>
                      </a:lnTo>
                      <a:lnTo>
                        <a:pt x="0" y="86341"/>
                      </a:lnTo>
                      <a:lnTo>
                        <a:pt x="46153" y="117073"/>
                      </a:lnTo>
                      <a:lnTo>
                        <a:pt x="55384" y="120000"/>
                      </a:lnTo>
                      <a:lnTo>
                        <a:pt x="78461" y="117073"/>
                      </a:lnTo>
                      <a:lnTo>
                        <a:pt x="87692" y="109756"/>
                      </a:lnTo>
                      <a:lnTo>
                        <a:pt x="120000" y="0"/>
                      </a:lnTo>
                      <a:lnTo>
                        <a:pt x="0" y="20487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37"/>
                <p:cNvSpPr/>
                <p:nvPr/>
              </p:nvSpPr>
              <p:spPr>
                <a:xfrm>
                  <a:off x="6455789" y="1536697"/>
                  <a:ext cx="600" cy="300"/>
                </a:xfrm>
                <a:custGeom>
                  <a:rect b="b" l="l" r="r" t="t"/>
                  <a:pathLst>
                    <a:path extrusionOk="0" h="120000" w="120000">
                      <a:moveTo>
                        <a:pt x="108225" y="71538"/>
                      </a:moveTo>
                      <a:lnTo>
                        <a:pt x="31315" y="106923"/>
                      </a:lnTo>
                      <a:lnTo>
                        <a:pt x="0" y="120000"/>
                      </a:lnTo>
                      <a:lnTo>
                        <a:pt x="8267" y="114230"/>
                      </a:lnTo>
                      <a:lnTo>
                        <a:pt x="8768" y="110769"/>
                      </a:lnTo>
                      <a:lnTo>
                        <a:pt x="11774" y="108076"/>
                      </a:lnTo>
                      <a:lnTo>
                        <a:pt x="11273" y="105384"/>
                      </a:lnTo>
                      <a:lnTo>
                        <a:pt x="13027" y="103461"/>
                      </a:lnTo>
                      <a:lnTo>
                        <a:pt x="13027" y="100769"/>
                      </a:lnTo>
                      <a:lnTo>
                        <a:pt x="21795" y="83461"/>
                      </a:lnTo>
                      <a:lnTo>
                        <a:pt x="22296" y="84230"/>
                      </a:lnTo>
                      <a:lnTo>
                        <a:pt x="21795" y="85384"/>
                      </a:lnTo>
                      <a:lnTo>
                        <a:pt x="23048" y="86153"/>
                      </a:lnTo>
                      <a:lnTo>
                        <a:pt x="23549" y="88076"/>
                      </a:lnTo>
                      <a:lnTo>
                        <a:pt x="25302" y="90000"/>
                      </a:lnTo>
                      <a:lnTo>
                        <a:pt x="28810" y="91538"/>
                      </a:lnTo>
                      <a:lnTo>
                        <a:pt x="31816" y="88076"/>
                      </a:lnTo>
                      <a:lnTo>
                        <a:pt x="32567" y="85384"/>
                      </a:lnTo>
                      <a:lnTo>
                        <a:pt x="34822" y="88076"/>
                      </a:lnTo>
                      <a:lnTo>
                        <a:pt x="39582" y="83461"/>
                      </a:lnTo>
                      <a:lnTo>
                        <a:pt x="39582" y="82692"/>
                      </a:lnTo>
                      <a:lnTo>
                        <a:pt x="39582" y="80769"/>
                      </a:lnTo>
                      <a:lnTo>
                        <a:pt x="39582" y="80000"/>
                      </a:lnTo>
                      <a:lnTo>
                        <a:pt x="41336" y="80000"/>
                      </a:lnTo>
                      <a:lnTo>
                        <a:pt x="44342" y="76153"/>
                      </a:lnTo>
                      <a:lnTo>
                        <a:pt x="45594" y="77307"/>
                      </a:lnTo>
                      <a:lnTo>
                        <a:pt x="47849" y="72692"/>
                      </a:lnTo>
                      <a:lnTo>
                        <a:pt x="47348" y="71538"/>
                      </a:lnTo>
                      <a:lnTo>
                        <a:pt x="47849" y="68846"/>
                      </a:lnTo>
                      <a:lnTo>
                        <a:pt x="46597" y="68076"/>
                      </a:lnTo>
                      <a:lnTo>
                        <a:pt x="49603" y="56153"/>
                      </a:lnTo>
                      <a:lnTo>
                        <a:pt x="49603" y="50769"/>
                      </a:lnTo>
                      <a:lnTo>
                        <a:pt x="50855" y="47307"/>
                      </a:lnTo>
                      <a:lnTo>
                        <a:pt x="50104" y="45384"/>
                      </a:lnTo>
                      <a:lnTo>
                        <a:pt x="51356" y="41538"/>
                      </a:lnTo>
                      <a:lnTo>
                        <a:pt x="51356" y="36153"/>
                      </a:lnTo>
                      <a:lnTo>
                        <a:pt x="52609" y="36153"/>
                      </a:lnTo>
                      <a:lnTo>
                        <a:pt x="53862" y="38846"/>
                      </a:lnTo>
                      <a:lnTo>
                        <a:pt x="57369" y="38846"/>
                      </a:lnTo>
                      <a:lnTo>
                        <a:pt x="59123" y="24230"/>
                      </a:lnTo>
                      <a:lnTo>
                        <a:pt x="61377" y="25384"/>
                      </a:lnTo>
                      <a:lnTo>
                        <a:pt x="62630" y="20000"/>
                      </a:lnTo>
                      <a:lnTo>
                        <a:pt x="63131" y="20000"/>
                      </a:lnTo>
                      <a:lnTo>
                        <a:pt x="64384" y="18076"/>
                      </a:lnTo>
                      <a:lnTo>
                        <a:pt x="66137" y="10769"/>
                      </a:lnTo>
                      <a:lnTo>
                        <a:pt x="65636" y="1538"/>
                      </a:lnTo>
                      <a:lnTo>
                        <a:pt x="74405" y="7307"/>
                      </a:lnTo>
                      <a:lnTo>
                        <a:pt x="75156" y="769"/>
                      </a:lnTo>
                      <a:lnTo>
                        <a:pt x="77912" y="0"/>
                      </a:lnTo>
                      <a:lnTo>
                        <a:pt x="79916" y="1538"/>
                      </a:lnTo>
                      <a:lnTo>
                        <a:pt x="79164" y="4615"/>
                      </a:lnTo>
                      <a:lnTo>
                        <a:pt x="80918" y="6153"/>
                      </a:lnTo>
                      <a:lnTo>
                        <a:pt x="83423" y="6153"/>
                      </a:lnTo>
                      <a:lnTo>
                        <a:pt x="84425" y="7307"/>
                      </a:lnTo>
                      <a:lnTo>
                        <a:pt x="86430" y="8076"/>
                      </a:lnTo>
                      <a:lnTo>
                        <a:pt x="87432" y="8076"/>
                      </a:lnTo>
                      <a:lnTo>
                        <a:pt x="88183" y="10000"/>
                      </a:lnTo>
                      <a:lnTo>
                        <a:pt x="88684" y="13461"/>
                      </a:lnTo>
                      <a:lnTo>
                        <a:pt x="88183" y="14230"/>
                      </a:lnTo>
                      <a:lnTo>
                        <a:pt x="88183" y="18076"/>
                      </a:lnTo>
                      <a:lnTo>
                        <a:pt x="86931" y="20000"/>
                      </a:lnTo>
                      <a:lnTo>
                        <a:pt x="86931" y="22692"/>
                      </a:lnTo>
                      <a:lnTo>
                        <a:pt x="87432" y="23461"/>
                      </a:lnTo>
                      <a:lnTo>
                        <a:pt x="88183" y="24230"/>
                      </a:lnTo>
                      <a:lnTo>
                        <a:pt x="93444" y="26153"/>
                      </a:lnTo>
                      <a:lnTo>
                        <a:pt x="96450" y="28076"/>
                      </a:lnTo>
                      <a:lnTo>
                        <a:pt x="103465" y="28846"/>
                      </a:lnTo>
                      <a:lnTo>
                        <a:pt x="105970" y="31538"/>
                      </a:lnTo>
                      <a:lnTo>
                        <a:pt x="106471" y="33461"/>
                      </a:lnTo>
                      <a:lnTo>
                        <a:pt x="106471" y="40000"/>
                      </a:lnTo>
                      <a:lnTo>
                        <a:pt x="105970" y="40769"/>
                      </a:lnTo>
                      <a:lnTo>
                        <a:pt x="106972" y="44230"/>
                      </a:lnTo>
                      <a:lnTo>
                        <a:pt x="108726" y="44230"/>
                      </a:lnTo>
                      <a:lnTo>
                        <a:pt x="110480" y="48076"/>
                      </a:lnTo>
                      <a:lnTo>
                        <a:pt x="109478" y="48076"/>
                      </a:lnTo>
                      <a:lnTo>
                        <a:pt x="108225" y="50000"/>
                      </a:lnTo>
                      <a:lnTo>
                        <a:pt x="108726" y="51538"/>
                      </a:lnTo>
                      <a:lnTo>
                        <a:pt x="109979" y="53461"/>
                      </a:lnTo>
                      <a:lnTo>
                        <a:pt x="111231" y="54230"/>
                      </a:lnTo>
                      <a:lnTo>
                        <a:pt x="112484" y="56153"/>
                      </a:lnTo>
                      <a:lnTo>
                        <a:pt x="111231" y="57307"/>
                      </a:lnTo>
                      <a:lnTo>
                        <a:pt x="108225" y="58846"/>
                      </a:lnTo>
                      <a:lnTo>
                        <a:pt x="108726" y="60769"/>
                      </a:lnTo>
                      <a:lnTo>
                        <a:pt x="110480" y="61538"/>
                      </a:lnTo>
                      <a:lnTo>
                        <a:pt x="112484" y="61538"/>
                      </a:lnTo>
                      <a:lnTo>
                        <a:pt x="112484" y="60769"/>
                      </a:lnTo>
                      <a:lnTo>
                        <a:pt x="112985" y="60000"/>
                      </a:lnTo>
                      <a:lnTo>
                        <a:pt x="118246" y="58846"/>
                      </a:lnTo>
                      <a:lnTo>
                        <a:pt x="120000" y="65384"/>
                      </a:lnTo>
                      <a:lnTo>
                        <a:pt x="108225" y="71538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9" name="Google Shape;269;p37"/>
              <p:cNvSpPr/>
              <p:nvPr/>
            </p:nvSpPr>
            <p:spPr>
              <a:xfrm rot="288138">
                <a:off x="4949269" y="1600228"/>
                <a:ext cx="849281" cy="666839"/>
              </a:xfrm>
              <a:custGeom>
                <a:rect b="b" l="l" r="r" t="t"/>
                <a:pathLst>
                  <a:path extrusionOk="0" h="120000" w="120000">
                    <a:moveTo>
                      <a:pt x="54013" y="2366"/>
                    </a:moveTo>
                    <a:lnTo>
                      <a:pt x="0" y="11154"/>
                    </a:lnTo>
                    <a:lnTo>
                      <a:pt x="798" y="12845"/>
                    </a:lnTo>
                    <a:lnTo>
                      <a:pt x="1330" y="13521"/>
                    </a:lnTo>
                    <a:lnTo>
                      <a:pt x="2660" y="19267"/>
                    </a:lnTo>
                    <a:lnTo>
                      <a:pt x="5853" y="20957"/>
                    </a:lnTo>
                    <a:lnTo>
                      <a:pt x="5853" y="21633"/>
                    </a:lnTo>
                    <a:lnTo>
                      <a:pt x="6917" y="24000"/>
                    </a:lnTo>
                    <a:lnTo>
                      <a:pt x="6917" y="25690"/>
                    </a:lnTo>
                    <a:lnTo>
                      <a:pt x="12505" y="29746"/>
                    </a:lnTo>
                    <a:lnTo>
                      <a:pt x="15166" y="28732"/>
                    </a:lnTo>
                    <a:lnTo>
                      <a:pt x="16496" y="32788"/>
                    </a:lnTo>
                    <a:lnTo>
                      <a:pt x="15166" y="32788"/>
                    </a:lnTo>
                    <a:lnTo>
                      <a:pt x="13303" y="38535"/>
                    </a:lnTo>
                    <a:lnTo>
                      <a:pt x="17028" y="42253"/>
                    </a:lnTo>
                    <a:lnTo>
                      <a:pt x="18891" y="46309"/>
                    </a:lnTo>
                    <a:lnTo>
                      <a:pt x="22616" y="48000"/>
                    </a:lnTo>
                    <a:lnTo>
                      <a:pt x="29534" y="118985"/>
                    </a:lnTo>
                    <a:lnTo>
                      <a:pt x="103769" y="104788"/>
                    </a:lnTo>
                    <a:lnTo>
                      <a:pt x="106164" y="107830"/>
                    </a:lnTo>
                    <a:lnTo>
                      <a:pt x="106164" y="110197"/>
                    </a:lnTo>
                    <a:lnTo>
                      <a:pt x="101906" y="119999"/>
                    </a:lnTo>
                    <a:lnTo>
                      <a:pt x="113082" y="116619"/>
                    </a:lnTo>
                    <a:lnTo>
                      <a:pt x="114412" y="112563"/>
                    </a:lnTo>
                    <a:lnTo>
                      <a:pt x="112549" y="110197"/>
                    </a:lnTo>
                    <a:lnTo>
                      <a:pt x="115210" y="109521"/>
                    </a:lnTo>
                    <a:lnTo>
                      <a:pt x="113880" y="107830"/>
                    </a:lnTo>
                    <a:lnTo>
                      <a:pt x="115210" y="106140"/>
                    </a:lnTo>
                    <a:lnTo>
                      <a:pt x="113880" y="101408"/>
                    </a:lnTo>
                    <a:lnTo>
                      <a:pt x="115210" y="101408"/>
                    </a:lnTo>
                    <a:lnTo>
                      <a:pt x="115742" y="103774"/>
                    </a:lnTo>
                    <a:lnTo>
                      <a:pt x="117073" y="99042"/>
                    </a:lnTo>
                    <a:lnTo>
                      <a:pt x="118935" y="100056"/>
                    </a:lnTo>
                    <a:lnTo>
                      <a:pt x="120000" y="94309"/>
                    </a:lnTo>
                    <a:lnTo>
                      <a:pt x="119467" y="88901"/>
                    </a:lnTo>
                    <a:lnTo>
                      <a:pt x="118137" y="88901"/>
                    </a:lnTo>
                    <a:lnTo>
                      <a:pt x="117073" y="86197"/>
                    </a:lnTo>
                    <a:lnTo>
                      <a:pt x="116274" y="86197"/>
                    </a:lnTo>
                    <a:lnTo>
                      <a:pt x="117073" y="88901"/>
                    </a:lnTo>
                    <a:lnTo>
                      <a:pt x="115210" y="87887"/>
                    </a:lnTo>
                    <a:lnTo>
                      <a:pt x="112549" y="82478"/>
                    </a:lnTo>
                    <a:lnTo>
                      <a:pt x="112017" y="82478"/>
                    </a:lnTo>
                    <a:lnTo>
                      <a:pt x="112549" y="78422"/>
                    </a:lnTo>
                    <a:lnTo>
                      <a:pt x="110687" y="74366"/>
                    </a:lnTo>
                    <a:lnTo>
                      <a:pt x="110155" y="71323"/>
                    </a:lnTo>
                    <a:lnTo>
                      <a:pt x="102439" y="65577"/>
                    </a:lnTo>
                    <a:lnTo>
                      <a:pt x="100576" y="65577"/>
                    </a:lnTo>
                    <a:lnTo>
                      <a:pt x="94456" y="59830"/>
                    </a:lnTo>
                    <a:lnTo>
                      <a:pt x="93658" y="56112"/>
                    </a:lnTo>
                    <a:lnTo>
                      <a:pt x="95521" y="48000"/>
                    </a:lnTo>
                    <a:lnTo>
                      <a:pt x="94988" y="45633"/>
                    </a:lnTo>
                    <a:lnTo>
                      <a:pt x="96319" y="43267"/>
                    </a:lnTo>
                    <a:lnTo>
                      <a:pt x="96319" y="42253"/>
                    </a:lnTo>
                    <a:lnTo>
                      <a:pt x="93658" y="40901"/>
                    </a:lnTo>
                    <a:lnTo>
                      <a:pt x="90465" y="39887"/>
                    </a:lnTo>
                    <a:lnTo>
                      <a:pt x="88603" y="42253"/>
                    </a:lnTo>
                    <a:lnTo>
                      <a:pt x="88070" y="42253"/>
                    </a:lnTo>
                    <a:lnTo>
                      <a:pt x="86208" y="40901"/>
                    </a:lnTo>
                    <a:lnTo>
                      <a:pt x="83547" y="32112"/>
                    </a:lnTo>
                    <a:lnTo>
                      <a:pt x="79290" y="29746"/>
                    </a:lnTo>
                    <a:lnTo>
                      <a:pt x="77960" y="27380"/>
                    </a:lnTo>
                    <a:lnTo>
                      <a:pt x="72904" y="23323"/>
                    </a:lnTo>
                    <a:lnTo>
                      <a:pt x="69179" y="12845"/>
                    </a:lnTo>
                    <a:lnTo>
                      <a:pt x="69179" y="5746"/>
                    </a:lnTo>
                    <a:lnTo>
                      <a:pt x="64124" y="0"/>
                    </a:lnTo>
                    <a:lnTo>
                      <a:pt x="54013" y="2366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 rot="288330">
                <a:off x="4106318" y="333426"/>
                <a:ext cx="784257" cy="498547"/>
              </a:xfrm>
              <a:custGeom>
                <a:rect b="b" l="l" r="r" t="t"/>
                <a:pathLst>
                  <a:path extrusionOk="0" h="120000" w="120000">
                    <a:moveTo>
                      <a:pt x="99759" y="909"/>
                    </a:moveTo>
                    <a:lnTo>
                      <a:pt x="40192" y="6363"/>
                    </a:lnTo>
                    <a:lnTo>
                      <a:pt x="0" y="8181"/>
                    </a:lnTo>
                    <a:lnTo>
                      <a:pt x="578" y="120000"/>
                    </a:lnTo>
                    <a:lnTo>
                      <a:pt x="120000" y="109090"/>
                    </a:lnTo>
                    <a:lnTo>
                      <a:pt x="117975" y="95454"/>
                    </a:lnTo>
                    <a:lnTo>
                      <a:pt x="115951" y="90909"/>
                    </a:lnTo>
                    <a:lnTo>
                      <a:pt x="114795" y="83636"/>
                    </a:lnTo>
                    <a:lnTo>
                      <a:pt x="114795" y="74090"/>
                    </a:lnTo>
                    <a:lnTo>
                      <a:pt x="113927" y="74090"/>
                    </a:lnTo>
                    <a:lnTo>
                      <a:pt x="104385" y="15000"/>
                    </a:lnTo>
                    <a:lnTo>
                      <a:pt x="104963" y="10454"/>
                    </a:lnTo>
                    <a:lnTo>
                      <a:pt x="102361" y="0"/>
                    </a:lnTo>
                    <a:lnTo>
                      <a:pt x="99759" y="909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 rot="288398">
                <a:off x="2179064" y="1128769"/>
                <a:ext cx="730369" cy="1154249"/>
              </a:xfrm>
              <a:custGeom>
                <a:rect b="b" l="l" r="r" t="t"/>
                <a:pathLst>
                  <a:path extrusionOk="0" h="120000" w="120000">
                    <a:moveTo>
                      <a:pt x="75154" y="107058"/>
                    </a:moveTo>
                    <a:lnTo>
                      <a:pt x="0" y="47254"/>
                    </a:lnTo>
                    <a:lnTo>
                      <a:pt x="11752" y="0"/>
                    </a:lnTo>
                    <a:lnTo>
                      <a:pt x="120000" y="9411"/>
                    </a:lnTo>
                    <a:lnTo>
                      <a:pt x="106701" y="101960"/>
                    </a:lnTo>
                    <a:lnTo>
                      <a:pt x="105154" y="103921"/>
                    </a:lnTo>
                    <a:lnTo>
                      <a:pt x="103917" y="104313"/>
                    </a:lnTo>
                    <a:lnTo>
                      <a:pt x="102371" y="104313"/>
                    </a:lnTo>
                    <a:lnTo>
                      <a:pt x="100206" y="102549"/>
                    </a:lnTo>
                    <a:lnTo>
                      <a:pt x="98659" y="102549"/>
                    </a:lnTo>
                    <a:lnTo>
                      <a:pt x="96494" y="101960"/>
                    </a:lnTo>
                    <a:lnTo>
                      <a:pt x="93402" y="103333"/>
                    </a:lnTo>
                    <a:lnTo>
                      <a:pt x="92783" y="104705"/>
                    </a:lnTo>
                    <a:lnTo>
                      <a:pt x="94329" y="106078"/>
                    </a:lnTo>
                    <a:lnTo>
                      <a:pt x="92783" y="108431"/>
                    </a:lnTo>
                    <a:lnTo>
                      <a:pt x="94329" y="117647"/>
                    </a:lnTo>
                    <a:lnTo>
                      <a:pt x="92783" y="118235"/>
                    </a:lnTo>
                    <a:lnTo>
                      <a:pt x="92783" y="120000"/>
                    </a:lnTo>
                    <a:lnTo>
                      <a:pt x="75154" y="107058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 rot="288089">
                <a:off x="3279259" y="884259"/>
                <a:ext cx="792080" cy="631910"/>
              </a:xfrm>
              <a:custGeom>
                <a:rect b="b" l="l" r="r" t="t"/>
                <a:pathLst>
                  <a:path extrusionOk="0" h="120000" w="120000">
                    <a:moveTo>
                      <a:pt x="103714" y="4298"/>
                    </a:moveTo>
                    <a:lnTo>
                      <a:pt x="6000" y="0"/>
                    </a:lnTo>
                    <a:lnTo>
                      <a:pt x="0" y="116059"/>
                    </a:lnTo>
                    <a:lnTo>
                      <a:pt x="34285" y="118567"/>
                    </a:lnTo>
                    <a:lnTo>
                      <a:pt x="120000" y="120000"/>
                    </a:lnTo>
                    <a:lnTo>
                      <a:pt x="118571" y="4298"/>
                    </a:lnTo>
                    <a:lnTo>
                      <a:pt x="103714" y="4298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6366927" y="1274697"/>
                <a:ext cx="1500" cy="0"/>
              </a:xfrm>
              <a:prstGeom prst="rect">
                <a:avLst/>
              </a:pr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5549361" y="468313"/>
                <a:ext cx="0" cy="3300"/>
              </a:xfrm>
              <a:prstGeom prst="rect">
                <a:avLst/>
              </a:pr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5" name="Google Shape;275;p37"/>
              <p:cNvGrpSpPr/>
              <p:nvPr/>
            </p:nvGrpSpPr>
            <p:grpSpPr>
              <a:xfrm rot="287895">
                <a:off x="7403644" y="812495"/>
                <a:ext cx="561035" cy="187782"/>
                <a:chOff x="7401951" y="806468"/>
                <a:chExt cx="300" cy="99"/>
              </a:xfrm>
            </p:grpSpPr>
            <p:sp>
              <p:nvSpPr>
                <p:cNvPr id="276" name="Google Shape;276;p37"/>
                <p:cNvSpPr/>
                <p:nvPr/>
              </p:nvSpPr>
              <p:spPr>
                <a:xfrm>
                  <a:off x="7402124" y="806567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107368"/>
                      </a:moveTo>
                      <a:lnTo>
                        <a:pt x="36521" y="120000"/>
                      </a:lnTo>
                      <a:lnTo>
                        <a:pt x="46956" y="75789"/>
                      </a:lnTo>
                      <a:lnTo>
                        <a:pt x="99130" y="63157"/>
                      </a:lnTo>
                      <a:lnTo>
                        <a:pt x="120000" y="63157"/>
                      </a:lnTo>
                      <a:lnTo>
                        <a:pt x="99130" y="12631"/>
                      </a:lnTo>
                      <a:lnTo>
                        <a:pt x="83478" y="31578"/>
                      </a:lnTo>
                      <a:lnTo>
                        <a:pt x="46956" y="0"/>
                      </a:lnTo>
                      <a:lnTo>
                        <a:pt x="26086" y="31578"/>
                      </a:lnTo>
                      <a:lnTo>
                        <a:pt x="26086" y="75789"/>
                      </a:lnTo>
                      <a:lnTo>
                        <a:pt x="0" y="107368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37"/>
                <p:cNvSpPr/>
                <p:nvPr/>
              </p:nvSpPr>
              <p:spPr>
                <a:xfrm>
                  <a:off x="7402159" y="806560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98823"/>
                      </a:moveTo>
                      <a:lnTo>
                        <a:pt x="59999" y="120000"/>
                      </a:lnTo>
                      <a:lnTo>
                        <a:pt x="119999" y="98823"/>
                      </a:lnTo>
                      <a:lnTo>
                        <a:pt x="119999" y="49411"/>
                      </a:lnTo>
                      <a:lnTo>
                        <a:pt x="59999" y="0"/>
                      </a:lnTo>
                      <a:lnTo>
                        <a:pt x="85714" y="49411"/>
                      </a:lnTo>
                      <a:lnTo>
                        <a:pt x="59999" y="63529"/>
                      </a:lnTo>
                      <a:lnTo>
                        <a:pt x="0" y="84705"/>
                      </a:lnTo>
                      <a:lnTo>
                        <a:pt x="0" y="98823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37"/>
                <p:cNvSpPr/>
                <p:nvPr/>
              </p:nvSpPr>
              <p:spPr>
                <a:xfrm>
                  <a:off x="7401951" y="806468"/>
                  <a:ext cx="30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3853" y="120000"/>
                      </a:moveTo>
                      <a:lnTo>
                        <a:pt x="2752" y="120000"/>
                      </a:lnTo>
                      <a:lnTo>
                        <a:pt x="0" y="62439"/>
                      </a:lnTo>
                      <a:lnTo>
                        <a:pt x="58899" y="20487"/>
                      </a:lnTo>
                      <a:lnTo>
                        <a:pt x="66605" y="0"/>
                      </a:lnTo>
                      <a:lnTo>
                        <a:pt x="70458" y="0"/>
                      </a:lnTo>
                      <a:lnTo>
                        <a:pt x="80917" y="15609"/>
                      </a:lnTo>
                      <a:lnTo>
                        <a:pt x="78165" y="20487"/>
                      </a:lnTo>
                      <a:lnTo>
                        <a:pt x="78165" y="30243"/>
                      </a:lnTo>
                      <a:lnTo>
                        <a:pt x="77064" y="32195"/>
                      </a:lnTo>
                      <a:lnTo>
                        <a:pt x="77064" y="39024"/>
                      </a:lnTo>
                      <a:lnTo>
                        <a:pt x="77064" y="43902"/>
                      </a:lnTo>
                      <a:lnTo>
                        <a:pt x="78165" y="45853"/>
                      </a:lnTo>
                      <a:lnTo>
                        <a:pt x="84770" y="45853"/>
                      </a:lnTo>
                      <a:lnTo>
                        <a:pt x="87522" y="48780"/>
                      </a:lnTo>
                      <a:lnTo>
                        <a:pt x="91376" y="59512"/>
                      </a:lnTo>
                      <a:lnTo>
                        <a:pt x="93577" y="59512"/>
                      </a:lnTo>
                      <a:lnTo>
                        <a:pt x="99082" y="69268"/>
                      </a:lnTo>
                      <a:lnTo>
                        <a:pt x="111743" y="69268"/>
                      </a:lnTo>
                      <a:lnTo>
                        <a:pt x="114495" y="64390"/>
                      </a:lnTo>
                      <a:lnTo>
                        <a:pt x="114495" y="59512"/>
                      </a:lnTo>
                      <a:lnTo>
                        <a:pt x="111743" y="48780"/>
                      </a:lnTo>
                      <a:lnTo>
                        <a:pt x="113394" y="45853"/>
                      </a:lnTo>
                      <a:lnTo>
                        <a:pt x="114495" y="48780"/>
                      </a:lnTo>
                      <a:lnTo>
                        <a:pt x="120000" y="62439"/>
                      </a:lnTo>
                      <a:lnTo>
                        <a:pt x="118348" y="64390"/>
                      </a:lnTo>
                      <a:lnTo>
                        <a:pt x="114495" y="76097"/>
                      </a:lnTo>
                      <a:lnTo>
                        <a:pt x="110642" y="78048"/>
                      </a:lnTo>
                      <a:lnTo>
                        <a:pt x="105688" y="87804"/>
                      </a:lnTo>
                      <a:lnTo>
                        <a:pt x="101834" y="89756"/>
                      </a:lnTo>
                      <a:lnTo>
                        <a:pt x="99082" y="82926"/>
                      </a:lnTo>
                      <a:lnTo>
                        <a:pt x="96330" y="84878"/>
                      </a:lnTo>
                      <a:lnTo>
                        <a:pt x="91376" y="98536"/>
                      </a:lnTo>
                      <a:lnTo>
                        <a:pt x="87522" y="103414"/>
                      </a:lnTo>
                      <a:lnTo>
                        <a:pt x="84770" y="103414"/>
                      </a:lnTo>
                      <a:lnTo>
                        <a:pt x="82018" y="96585"/>
                      </a:lnTo>
                      <a:lnTo>
                        <a:pt x="73211" y="91707"/>
                      </a:lnTo>
                      <a:lnTo>
                        <a:pt x="71559" y="84878"/>
                      </a:lnTo>
                      <a:lnTo>
                        <a:pt x="70458" y="84878"/>
                      </a:lnTo>
                      <a:lnTo>
                        <a:pt x="67706" y="74146"/>
                      </a:lnTo>
                      <a:lnTo>
                        <a:pt x="26422" y="103414"/>
                      </a:lnTo>
                      <a:lnTo>
                        <a:pt x="26422" y="108292"/>
                      </a:lnTo>
                      <a:lnTo>
                        <a:pt x="24770" y="106341"/>
                      </a:lnTo>
                      <a:lnTo>
                        <a:pt x="3853" y="120000"/>
                      </a:lnTo>
                      <a:close/>
                    </a:path>
                  </a:pathLst>
                </a:custGeom>
                <a:solidFill>
                  <a:srgbClr val="00ADE6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9" name="Google Shape;279;p37"/>
              <p:cNvSpPr/>
              <p:nvPr/>
            </p:nvSpPr>
            <p:spPr>
              <a:xfrm rot="288614">
                <a:off x="6643121" y="1070044"/>
                <a:ext cx="704782" cy="516012"/>
              </a:xfrm>
              <a:custGeom>
                <a:rect b="b" l="l" r="r" t="t"/>
                <a:pathLst>
                  <a:path extrusionOk="0" h="120000" w="120000">
                    <a:moveTo>
                      <a:pt x="78176" y="7445"/>
                    </a:moveTo>
                    <a:lnTo>
                      <a:pt x="12868" y="36350"/>
                    </a:lnTo>
                    <a:lnTo>
                      <a:pt x="11260" y="27153"/>
                    </a:lnTo>
                    <a:lnTo>
                      <a:pt x="9008" y="31094"/>
                    </a:lnTo>
                    <a:lnTo>
                      <a:pt x="5147" y="33284"/>
                    </a:lnTo>
                    <a:lnTo>
                      <a:pt x="0" y="42481"/>
                    </a:lnTo>
                    <a:lnTo>
                      <a:pt x="15764" y="120000"/>
                    </a:lnTo>
                    <a:lnTo>
                      <a:pt x="103914" y="81021"/>
                    </a:lnTo>
                    <a:lnTo>
                      <a:pt x="106166" y="75766"/>
                    </a:lnTo>
                    <a:lnTo>
                      <a:pt x="108418" y="73576"/>
                    </a:lnTo>
                    <a:lnTo>
                      <a:pt x="110991" y="74452"/>
                    </a:lnTo>
                    <a:lnTo>
                      <a:pt x="111635" y="72700"/>
                    </a:lnTo>
                    <a:lnTo>
                      <a:pt x="115495" y="69635"/>
                    </a:lnTo>
                    <a:lnTo>
                      <a:pt x="115495" y="68321"/>
                    </a:lnTo>
                    <a:lnTo>
                      <a:pt x="114530" y="67445"/>
                    </a:lnTo>
                    <a:lnTo>
                      <a:pt x="119999" y="56058"/>
                    </a:lnTo>
                    <a:lnTo>
                      <a:pt x="113887" y="49927"/>
                    </a:lnTo>
                    <a:lnTo>
                      <a:pt x="111635" y="49927"/>
                    </a:lnTo>
                    <a:lnTo>
                      <a:pt x="110026" y="46861"/>
                    </a:lnTo>
                    <a:lnTo>
                      <a:pt x="107774" y="46861"/>
                    </a:lnTo>
                    <a:lnTo>
                      <a:pt x="107131" y="42481"/>
                    </a:lnTo>
                    <a:lnTo>
                      <a:pt x="106166" y="40291"/>
                    </a:lnTo>
                    <a:lnTo>
                      <a:pt x="107774" y="38540"/>
                    </a:lnTo>
                    <a:lnTo>
                      <a:pt x="107774" y="35474"/>
                    </a:lnTo>
                    <a:lnTo>
                      <a:pt x="105522" y="32408"/>
                    </a:lnTo>
                    <a:lnTo>
                      <a:pt x="107131" y="27153"/>
                    </a:lnTo>
                    <a:lnTo>
                      <a:pt x="108418" y="19708"/>
                    </a:lnTo>
                    <a:lnTo>
                      <a:pt x="110026" y="15766"/>
                    </a:lnTo>
                    <a:lnTo>
                      <a:pt x="108418" y="13576"/>
                    </a:lnTo>
                    <a:lnTo>
                      <a:pt x="103270" y="13576"/>
                    </a:lnTo>
                    <a:lnTo>
                      <a:pt x="101018" y="10510"/>
                    </a:lnTo>
                    <a:lnTo>
                      <a:pt x="99410" y="4379"/>
                    </a:lnTo>
                    <a:lnTo>
                      <a:pt x="98766" y="4379"/>
                    </a:lnTo>
                    <a:lnTo>
                      <a:pt x="98766" y="3065"/>
                    </a:lnTo>
                    <a:lnTo>
                      <a:pt x="95549" y="3065"/>
                    </a:lnTo>
                    <a:lnTo>
                      <a:pt x="94262" y="1313"/>
                    </a:lnTo>
                    <a:lnTo>
                      <a:pt x="91689" y="0"/>
                    </a:lnTo>
                    <a:lnTo>
                      <a:pt x="78176" y="7445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 rot="288271">
                <a:off x="5766774" y="1727237"/>
                <a:ext cx="838145" cy="511203"/>
              </a:xfrm>
              <a:custGeom>
                <a:rect b="b" l="l" r="r" t="t"/>
                <a:pathLst>
                  <a:path extrusionOk="0" h="120000" w="120000">
                    <a:moveTo>
                      <a:pt x="72162" y="89558"/>
                    </a:moveTo>
                    <a:lnTo>
                      <a:pt x="105405" y="72794"/>
                    </a:lnTo>
                    <a:lnTo>
                      <a:pt x="105945" y="68823"/>
                    </a:lnTo>
                    <a:lnTo>
                      <a:pt x="109189" y="65735"/>
                    </a:lnTo>
                    <a:lnTo>
                      <a:pt x="108648" y="62647"/>
                    </a:lnTo>
                    <a:lnTo>
                      <a:pt x="110540" y="60441"/>
                    </a:lnTo>
                    <a:lnTo>
                      <a:pt x="110540" y="57352"/>
                    </a:lnTo>
                    <a:lnTo>
                      <a:pt x="120000" y="37500"/>
                    </a:lnTo>
                    <a:lnTo>
                      <a:pt x="117567" y="37500"/>
                    </a:lnTo>
                    <a:lnTo>
                      <a:pt x="116216" y="35294"/>
                    </a:lnTo>
                    <a:lnTo>
                      <a:pt x="114324" y="35294"/>
                    </a:lnTo>
                    <a:lnTo>
                      <a:pt x="112972" y="32205"/>
                    </a:lnTo>
                    <a:lnTo>
                      <a:pt x="109729" y="28235"/>
                    </a:lnTo>
                    <a:lnTo>
                      <a:pt x="109729" y="26029"/>
                    </a:lnTo>
                    <a:lnTo>
                      <a:pt x="105945" y="20735"/>
                    </a:lnTo>
                    <a:lnTo>
                      <a:pt x="106486" y="17647"/>
                    </a:lnTo>
                    <a:lnTo>
                      <a:pt x="105405" y="11470"/>
                    </a:lnTo>
                    <a:lnTo>
                      <a:pt x="102702" y="8382"/>
                    </a:lnTo>
                    <a:lnTo>
                      <a:pt x="100270" y="7500"/>
                    </a:lnTo>
                    <a:lnTo>
                      <a:pt x="98378" y="2205"/>
                    </a:lnTo>
                    <a:lnTo>
                      <a:pt x="96486" y="3970"/>
                    </a:lnTo>
                    <a:lnTo>
                      <a:pt x="95135" y="8382"/>
                    </a:lnTo>
                    <a:lnTo>
                      <a:pt x="92432" y="10588"/>
                    </a:lnTo>
                    <a:lnTo>
                      <a:pt x="88648" y="8382"/>
                    </a:lnTo>
                    <a:lnTo>
                      <a:pt x="87567" y="9264"/>
                    </a:lnTo>
                    <a:lnTo>
                      <a:pt x="86756" y="11470"/>
                    </a:lnTo>
                    <a:lnTo>
                      <a:pt x="85405" y="11470"/>
                    </a:lnTo>
                    <a:lnTo>
                      <a:pt x="82432" y="8382"/>
                    </a:lnTo>
                    <a:lnTo>
                      <a:pt x="76486" y="9264"/>
                    </a:lnTo>
                    <a:lnTo>
                      <a:pt x="74054" y="3088"/>
                    </a:lnTo>
                    <a:lnTo>
                      <a:pt x="71621" y="0"/>
                    </a:lnTo>
                    <a:lnTo>
                      <a:pt x="68918" y="3088"/>
                    </a:lnTo>
                    <a:lnTo>
                      <a:pt x="67027" y="882"/>
                    </a:lnTo>
                    <a:lnTo>
                      <a:pt x="64594" y="5294"/>
                    </a:lnTo>
                    <a:lnTo>
                      <a:pt x="65675" y="7500"/>
                    </a:lnTo>
                    <a:lnTo>
                      <a:pt x="65675" y="10588"/>
                    </a:lnTo>
                    <a:lnTo>
                      <a:pt x="67027" y="10588"/>
                    </a:lnTo>
                    <a:lnTo>
                      <a:pt x="67027" y="13676"/>
                    </a:lnTo>
                    <a:lnTo>
                      <a:pt x="64594" y="15441"/>
                    </a:lnTo>
                    <a:lnTo>
                      <a:pt x="61891" y="19852"/>
                    </a:lnTo>
                    <a:lnTo>
                      <a:pt x="60000" y="17647"/>
                    </a:lnTo>
                    <a:lnTo>
                      <a:pt x="57567" y="19852"/>
                    </a:lnTo>
                    <a:lnTo>
                      <a:pt x="58648" y="26029"/>
                    </a:lnTo>
                    <a:lnTo>
                      <a:pt x="56216" y="30441"/>
                    </a:lnTo>
                    <a:lnTo>
                      <a:pt x="55405" y="36617"/>
                    </a:lnTo>
                    <a:lnTo>
                      <a:pt x="52972" y="37500"/>
                    </a:lnTo>
                    <a:lnTo>
                      <a:pt x="52432" y="41470"/>
                    </a:lnTo>
                    <a:lnTo>
                      <a:pt x="52432" y="46764"/>
                    </a:lnTo>
                    <a:lnTo>
                      <a:pt x="51081" y="49852"/>
                    </a:lnTo>
                    <a:lnTo>
                      <a:pt x="46486" y="48088"/>
                    </a:lnTo>
                    <a:lnTo>
                      <a:pt x="45945" y="45882"/>
                    </a:lnTo>
                    <a:lnTo>
                      <a:pt x="44594" y="43676"/>
                    </a:lnTo>
                    <a:lnTo>
                      <a:pt x="45405" y="45882"/>
                    </a:lnTo>
                    <a:lnTo>
                      <a:pt x="43513" y="46764"/>
                    </a:lnTo>
                    <a:lnTo>
                      <a:pt x="44054" y="48970"/>
                    </a:lnTo>
                    <a:lnTo>
                      <a:pt x="42702" y="49852"/>
                    </a:lnTo>
                    <a:lnTo>
                      <a:pt x="43513" y="54264"/>
                    </a:lnTo>
                    <a:lnTo>
                      <a:pt x="42162" y="55147"/>
                    </a:lnTo>
                    <a:lnTo>
                      <a:pt x="41351" y="57352"/>
                    </a:lnTo>
                    <a:lnTo>
                      <a:pt x="41351" y="56470"/>
                    </a:lnTo>
                    <a:lnTo>
                      <a:pt x="39459" y="56470"/>
                    </a:lnTo>
                    <a:lnTo>
                      <a:pt x="37567" y="54264"/>
                    </a:lnTo>
                    <a:lnTo>
                      <a:pt x="35135" y="57352"/>
                    </a:lnTo>
                    <a:lnTo>
                      <a:pt x="33783" y="62647"/>
                    </a:lnTo>
                    <a:lnTo>
                      <a:pt x="28648" y="59558"/>
                    </a:lnTo>
                    <a:lnTo>
                      <a:pt x="26216" y="60441"/>
                    </a:lnTo>
                    <a:lnTo>
                      <a:pt x="25405" y="58235"/>
                    </a:lnTo>
                    <a:lnTo>
                      <a:pt x="25405" y="62647"/>
                    </a:lnTo>
                    <a:lnTo>
                      <a:pt x="24864" y="64411"/>
                    </a:lnTo>
                    <a:lnTo>
                      <a:pt x="24324" y="61323"/>
                    </a:lnTo>
                    <a:lnTo>
                      <a:pt x="22432" y="63529"/>
                    </a:lnTo>
                    <a:lnTo>
                      <a:pt x="20540" y="62647"/>
                    </a:lnTo>
                    <a:lnTo>
                      <a:pt x="19729" y="62647"/>
                    </a:lnTo>
                    <a:lnTo>
                      <a:pt x="21081" y="65735"/>
                    </a:lnTo>
                    <a:lnTo>
                      <a:pt x="20540" y="67941"/>
                    </a:lnTo>
                    <a:lnTo>
                      <a:pt x="18378" y="66617"/>
                    </a:lnTo>
                    <a:lnTo>
                      <a:pt x="17297" y="72794"/>
                    </a:lnTo>
                    <a:lnTo>
                      <a:pt x="19189" y="78088"/>
                    </a:lnTo>
                    <a:lnTo>
                      <a:pt x="12702" y="84264"/>
                    </a:lnTo>
                    <a:lnTo>
                      <a:pt x="12702" y="87352"/>
                    </a:lnTo>
                    <a:lnTo>
                      <a:pt x="14594" y="91764"/>
                    </a:lnTo>
                    <a:lnTo>
                      <a:pt x="13513" y="95735"/>
                    </a:lnTo>
                    <a:lnTo>
                      <a:pt x="5135" y="92647"/>
                    </a:lnTo>
                    <a:lnTo>
                      <a:pt x="2432" y="98823"/>
                    </a:lnTo>
                    <a:lnTo>
                      <a:pt x="3783" y="102352"/>
                    </a:lnTo>
                    <a:lnTo>
                      <a:pt x="4324" y="109411"/>
                    </a:lnTo>
                    <a:lnTo>
                      <a:pt x="3243" y="116911"/>
                    </a:lnTo>
                    <a:lnTo>
                      <a:pt x="1351" y="115588"/>
                    </a:lnTo>
                    <a:lnTo>
                      <a:pt x="0" y="120000"/>
                    </a:lnTo>
                    <a:lnTo>
                      <a:pt x="24324" y="112500"/>
                    </a:lnTo>
                    <a:lnTo>
                      <a:pt x="22972" y="106323"/>
                    </a:lnTo>
                    <a:lnTo>
                      <a:pt x="26216" y="105441"/>
                    </a:lnTo>
                    <a:lnTo>
                      <a:pt x="26756" y="106323"/>
                    </a:lnTo>
                    <a:lnTo>
                      <a:pt x="48378" y="98823"/>
                    </a:lnTo>
                    <a:lnTo>
                      <a:pt x="49189" y="97941"/>
                    </a:lnTo>
                    <a:lnTo>
                      <a:pt x="72162" y="89558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1" name="Google Shape;281;p37"/>
              <p:cNvGrpSpPr/>
              <p:nvPr/>
            </p:nvGrpSpPr>
            <p:grpSpPr>
              <a:xfrm rot="287895">
                <a:off x="6406278" y="1863087"/>
                <a:ext cx="1131194" cy="565449"/>
                <a:chOff x="6408118" y="1859029"/>
                <a:chExt cx="600" cy="300"/>
              </a:xfrm>
            </p:grpSpPr>
            <p:sp>
              <p:nvSpPr>
                <p:cNvPr id="282" name="Google Shape;282;p37"/>
                <p:cNvSpPr/>
                <p:nvPr/>
              </p:nvSpPr>
              <p:spPr>
                <a:xfrm>
                  <a:off x="6408630" y="1859145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109565"/>
                      </a:moveTo>
                      <a:lnTo>
                        <a:pt x="27272" y="120000"/>
                      </a:lnTo>
                      <a:lnTo>
                        <a:pt x="120000" y="10434"/>
                      </a:lnTo>
                      <a:lnTo>
                        <a:pt x="92727" y="0"/>
                      </a:lnTo>
                      <a:lnTo>
                        <a:pt x="0" y="109565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37"/>
                <p:cNvSpPr/>
                <p:nvPr/>
              </p:nvSpPr>
              <p:spPr>
                <a:xfrm>
                  <a:off x="6408633" y="1859074"/>
                  <a:ext cx="0" cy="0"/>
                </a:xfrm>
                <a:custGeom>
                  <a:rect b="b" l="l" r="r" t="t"/>
                  <a:pathLst>
                    <a:path extrusionOk="0" h="120000" w="120000">
                      <a:moveTo>
                        <a:pt x="69090" y="120000"/>
                      </a:moveTo>
                      <a:lnTo>
                        <a:pt x="76363" y="120000"/>
                      </a:lnTo>
                      <a:lnTo>
                        <a:pt x="120000" y="107272"/>
                      </a:lnTo>
                      <a:lnTo>
                        <a:pt x="94545" y="50909"/>
                      </a:lnTo>
                      <a:lnTo>
                        <a:pt x="7272" y="0"/>
                      </a:lnTo>
                      <a:lnTo>
                        <a:pt x="0" y="3636"/>
                      </a:lnTo>
                      <a:lnTo>
                        <a:pt x="83636" y="50909"/>
                      </a:lnTo>
                      <a:lnTo>
                        <a:pt x="101818" y="101818"/>
                      </a:lnTo>
                      <a:lnTo>
                        <a:pt x="69090" y="120000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37"/>
                <p:cNvSpPr/>
                <p:nvPr/>
              </p:nvSpPr>
              <p:spPr>
                <a:xfrm>
                  <a:off x="6408118" y="1859029"/>
                  <a:ext cx="600" cy="300"/>
                </a:xfrm>
                <a:custGeom>
                  <a:rect b="b" l="l" r="r" t="t"/>
                  <a:pathLst>
                    <a:path extrusionOk="0" h="120000" w="120000">
                      <a:moveTo>
                        <a:pt x="100718" y="6784"/>
                      </a:moveTo>
                      <a:lnTo>
                        <a:pt x="31077" y="45795"/>
                      </a:lnTo>
                      <a:lnTo>
                        <a:pt x="31077" y="52155"/>
                      </a:lnTo>
                      <a:lnTo>
                        <a:pt x="31531" y="53003"/>
                      </a:lnTo>
                      <a:lnTo>
                        <a:pt x="31077" y="55971"/>
                      </a:lnTo>
                      <a:lnTo>
                        <a:pt x="31531" y="58091"/>
                      </a:lnTo>
                      <a:lnTo>
                        <a:pt x="30396" y="58091"/>
                      </a:lnTo>
                      <a:lnTo>
                        <a:pt x="29489" y="60212"/>
                      </a:lnTo>
                      <a:lnTo>
                        <a:pt x="27901" y="67844"/>
                      </a:lnTo>
                      <a:lnTo>
                        <a:pt x="25633" y="66996"/>
                      </a:lnTo>
                      <a:lnTo>
                        <a:pt x="24725" y="69116"/>
                      </a:lnTo>
                      <a:lnTo>
                        <a:pt x="22003" y="77173"/>
                      </a:lnTo>
                      <a:lnTo>
                        <a:pt x="20415" y="74204"/>
                      </a:lnTo>
                      <a:lnTo>
                        <a:pt x="18827" y="77173"/>
                      </a:lnTo>
                      <a:lnTo>
                        <a:pt x="18147" y="78869"/>
                      </a:lnTo>
                      <a:lnTo>
                        <a:pt x="16559" y="78869"/>
                      </a:lnTo>
                      <a:lnTo>
                        <a:pt x="17013" y="82261"/>
                      </a:lnTo>
                      <a:lnTo>
                        <a:pt x="16559" y="85229"/>
                      </a:lnTo>
                      <a:lnTo>
                        <a:pt x="13837" y="86925"/>
                      </a:lnTo>
                      <a:lnTo>
                        <a:pt x="10207" y="96254"/>
                      </a:lnTo>
                      <a:lnTo>
                        <a:pt x="7032" y="97950"/>
                      </a:lnTo>
                      <a:lnTo>
                        <a:pt x="4763" y="100070"/>
                      </a:lnTo>
                      <a:lnTo>
                        <a:pt x="3175" y="103886"/>
                      </a:lnTo>
                      <a:lnTo>
                        <a:pt x="3175" y="110247"/>
                      </a:lnTo>
                      <a:lnTo>
                        <a:pt x="1134" y="111095"/>
                      </a:lnTo>
                      <a:lnTo>
                        <a:pt x="0" y="113215"/>
                      </a:lnTo>
                      <a:lnTo>
                        <a:pt x="453" y="120000"/>
                      </a:lnTo>
                      <a:lnTo>
                        <a:pt x="18147" y="111943"/>
                      </a:lnTo>
                      <a:lnTo>
                        <a:pt x="22457" y="107279"/>
                      </a:lnTo>
                      <a:lnTo>
                        <a:pt x="22911" y="108127"/>
                      </a:lnTo>
                      <a:lnTo>
                        <a:pt x="23591" y="105159"/>
                      </a:lnTo>
                      <a:lnTo>
                        <a:pt x="26767" y="102190"/>
                      </a:lnTo>
                      <a:lnTo>
                        <a:pt x="27221" y="100070"/>
                      </a:lnTo>
                      <a:lnTo>
                        <a:pt x="46502" y="93286"/>
                      </a:lnTo>
                      <a:lnTo>
                        <a:pt x="47637" y="96254"/>
                      </a:lnTo>
                      <a:lnTo>
                        <a:pt x="48771" y="93286"/>
                      </a:lnTo>
                      <a:lnTo>
                        <a:pt x="51493" y="97102"/>
                      </a:lnTo>
                      <a:lnTo>
                        <a:pt x="51947" y="102190"/>
                      </a:lnTo>
                      <a:lnTo>
                        <a:pt x="68052" y="93286"/>
                      </a:lnTo>
                      <a:lnTo>
                        <a:pt x="88922" y="116183"/>
                      </a:lnTo>
                      <a:lnTo>
                        <a:pt x="94820" y="110247"/>
                      </a:lnTo>
                      <a:lnTo>
                        <a:pt x="98676" y="103038"/>
                      </a:lnTo>
                      <a:lnTo>
                        <a:pt x="98676" y="100070"/>
                      </a:lnTo>
                      <a:lnTo>
                        <a:pt x="100718" y="89045"/>
                      </a:lnTo>
                      <a:lnTo>
                        <a:pt x="106616" y="77173"/>
                      </a:lnTo>
                      <a:lnTo>
                        <a:pt x="111379" y="74204"/>
                      </a:lnTo>
                      <a:lnTo>
                        <a:pt x="114555" y="66148"/>
                      </a:lnTo>
                      <a:lnTo>
                        <a:pt x="114555" y="63180"/>
                      </a:lnTo>
                      <a:lnTo>
                        <a:pt x="114102" y="60212"/>
                      </a:lnTo>
                      <a:lnTo>
                        <a:pt x="112060" y="60212"/>
                      </a:lnTo>
                      <a:lnTo>
                        <a:pt x="110245" y="61908"/>
                      </a:lnTo>
                      <a:lnTo>
                        <a:pt x="110245" y="63180"/>
                      </a:lnTo>
                      <a:lnTo>
                        <a:pt x="110245" y="61908"/>
                      </a:lnTo>
                      <a:lnTo>
                        <a:pt x="109792" y="60212"/>
                      </a:lnTo>
                      <a:lnTo>
                        <a:pt x="110926" y="56819"/>
                      </a:lnTo>
                      <a:lnTo>
                        <a:pt x="110926" y="53851"/>
                      </a:lnTo>
                      <a:lnTo>
                        <a:pt x="111379" y="50883"/>
                      </a:lnTo>
                      <a:lnTo>
                        <a:pt x="110245" y="50035"/>
                      </a:lnTo>
                      <a:lnTo>
                        <a:pt x="106162" y="49187"/>
                      </a:lnTo>
                      <a:lnTo>
                        <a:pt x="108657" y="47067"/>
                      </a:lnTo>
                      <a:lnTo>
                        <a:pt x="110245" y="42826"/>
                      </a:lnTo>
                      <a:lnTo>
                        <a:pt x="111379" y="45795"/>
                      </a:lnTo>
                      <a:lnTo>
                        <a:pt x="112514" y="45795"/>
                      </a:lnTo>
                      <a:lnTo>
                        <a:pt x="113648" y="47067"/>
                      </a:lnTo>
                      <a:lnTo>
                        <a:pt x="116143" y="45795"/>
                      </a:lnTo>
                      <a:lnTo>
                        <a:pt x="117277" y="42826"/>
                      </a:lnTo>
                      <a:lnTo>
                        <a:pt x="118865" y="36042"/>
                      </a:lnTo>
                      <a:lnTo>
                        <a:pt x="120000" y="33074"/>
                      </a:lnTo>
                      <a:lnTo>
                        <a:pt x="118412" y="25865"/>
                      </a:lnTo>
                      <a:lnTo>
                        <a:pt x="116824" y="22897"/>
                      </a:lnTo>
                      <a:lnTo>
                        <a:pt x="115236" y="33074"/>
                      </a:lnTo>
                      <a:lnTo>
                        <a:pt x="114102" y="30954"/>
                      </a:lnTo>
                      <a:lnTo>
                        <a:pt x="112967" y="25017"/>
                      </a:lnTo>
                      <a:lnTo>
                        <a:pt x="107069" y="30954"/>
                      </a:lnTo>
                      <a:lnTo>
                        <a:pt x="105482" y="31802"/>
                      </a:lnTo>
                      <a:lnTo>
                        <a:pt x="103440" y="20777"/>
                      </a:lnTo>
                      <a:lnTo>
                        <a:pt x="103440" y="19081"/>
                      </a:lnTo>
                      <a:lnTo>
                        <a:pt x="105482" y="25865"/>
                      </a:lnTo>
                      <a:lnTo>
                        <a:pt x="106616" y="25865"/>
                      </a:lnTo>
                      <a:lnTo>
                        <a:pt x="107750" y="25865"/>
                      </a:lnTo>
                      <a:lnTo>
                        <a:pt x="110926" y="19081"/>
                      </a:lnTo>
                      <a:lnTo>
                        <a:pt x="112060" y="19081"/>
                      </a:lnTo>
                      <a:lnTo>
                        <a:pt x="111379" y="16961"/>
                      </a:lnTo>
                      <a:lnTo>
                        <a:pt x="112967" y="16961"/>
                      </a:lnTo>
                      <a:lnTo>
                        <a:pt x="114555" y="16113"/>
                      </a:lnTo>
                      <a:lnTo>
                        <a:pt x="116143" y="19081"/>
                      </a:lnTo>
                      <a:lnTo>
                        <a:pt x="115236" y="14840"/>
                      </a:lnTo>
                      <a:lnTo>
                        <a:pt x="113648" y="13144"/>
                      </a:lnTo>
                      <a:lnTo>
                        <a:pt x="112514" y="8904"/>
                      </a:lnTo>
                      <a:lnTo>
                        <a:pt x="112060" y="8056"/>
                      </a:lnTo>
                      <a:lnTo>
                        <a:pt x="111379" y="0"/>
                      </a:lnTo>
                      <a:lnTo>
                        <a:pt x="100718" y="6784"/>
                      </a:lnTo>
                      <a:close/>
                    </a:path>
                  </a:pathLst>
                </a:custGeom>
                <a:solidFill>
                  <a:srgbClr val="F2F0EE"/>
                </a:solidFill>
                <a:ln cap="flat" cmpd="sng" w="127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37725" lIns="75450" spcFirstLastPara="1" rIns="75450" wrap="square" tIns="37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00"/>
                    <a:buFont typeface="Arial"/>
                    <a:buNone/>
                  </a:pPr>
                  <a:r>
                    <a:t/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5" name="Google Shape;285;p37"/>
              <p:cNvSpPr/>
              <p:nvPr/>
            </p:nvSpPr>
            <p:spPr>
              <a:xfrm rot="288142">
                <a:off x="5895386" y="2366980"/>
                <a:ext cx="516012" cy="769807"/>
              </a:xfrm>
              <a:custGeom>
                <a:rect b="b" l="l" r="r" t="t"/>
                <a:pathLst>
                  <a:path extrusionOk="0" h="120000" w="120000">
                    <a:moveTo>
                      <a:pt x="24525" y="118533"/>
                    </a:moveTo>
                    <a:lnTo>
                      <a:pt x="28905" y="118533"/>
                    </a:lnTo>
                    <a:lnTo>
                      <a:pt x="30656" y="117066"/>
                    </a:lnTo>
                    <a:lnTo>
                      <a:pt x="31970" y="104743"/>
                    </a:lnTo>
                    <a:lnTo>
                      <a:pt x="38102" y="116479"/>
                    </a:lnTo>
                    <a:lnTo>
                      <a:pt x="37226" y="119413"/>
                    </a:lnTo>
                    <a:lnTo>
                      <a:pt x="38102" y="120000"/>
                    </a:lnTo>
                    <a:lnTo>
                      <a:pt x="53430" y="115012"/>
                    </a:lnTo>
                    <a:lnTo>
                      <a:pt x="51678" y="111784"/>
                    </a:lnTo>
                    <a:lnTo>
                      <a:pt x="52554" y="108850"/>
                    </a:lnTo>
                    <a:lnTo>
                      <a:pt x="44233" y="104743"/>
                    </a:lnTo>
                    <a:lnTo>
                      <a:pt x="43357" y="101222"/>
                    </a:lnTo>
                    <a:lnTo>
                      <a:pt x="120000" y="90073"/>
                    </a:lnTo>
                    <a:lnTo>
                      <a:pt x="115620" y="86552"/>
                    </a:lnTo>
                    <a:lnTo>
                      <a:pt x="113430" y="73643"/>
                    </a:lnTo>
                    <a:lnTo>
                      <a:pt x="110364" y="70122"/>
                    </a:lnTo>
                    <a:lnTo>
                      <a:pt x="109489" y="64547"/>
                    </a:lnTo>
                    <a:lnTo>
                      <a:pt x="113430" y="60440"/>
                    </a:lnTo>
                    <a:lnTo>
                      <a:pt x="109489" y="59559"/>
                    </a:lnTo>
                    <a:lnTo>
                      <a:pt x="110364" y="56919"/>
                    </a:lnTo>
                    <a:lnTo>
                      <a:pt x="104233" y="52811"/>
                    </a:lnTo>
                    <a:lnTo>
                      <a:pt x="71386" y="0"/>
                    </a:lnTo>
                    <a:lnTo>
                      <a:pt x="0" y="10562"/>
                    </a:lnTo>
                    <a:lnTo>
                      <a:pt x="3941" y="12616"/>
                    </a:lnTo>
                    <a:lnTo>
                      <a:pt x="24525" y="118533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 rot="288238">
                <a:off x="5112760" y="2187609"/>
                <a:ext cx="601814" cy="601814"/>
              </a:xfrm>
              <a:custGeom>
                <a:rect b="b" l="l" r="r" t="t"/>
                <a:pathLst>
                  <a:path extrusionOk="0" h="120000" w="120000">
                    <a:moveTo>
                      <a:pt x="85391" y="3385"/>
                    </a:moveTo>
                    <a:lnTo>
                      <a:pt x="0" y="15799"/>
                    </a:lnTo>
                    <a:lnTo>
                      <a:pt x="14294" y="101943"/>
                    </a:lnTo>
                    <a:lnTo>
                      <a:pt x="16175" y="103824"/>
                    </a:lnTo>
                    <a:lnTo>
                      <a:pt x="21442" y="103072"/>
                    </a:lnTo>
                    <a:lnTo>
                      <a:pt x="24827" y="103072"/>
                    </a:lnTo>
                    <a:lnTo>
                      <a:pt x="26708" y="120000"/>
                    </a:lnTo>
                    <a:lnTo>
                      <a:pt x="98934" y="109090"/>
                    </a:lnTo>
                    <a:lnTo>
                      <a:pt x="97805" y="105705"/>
                    </a:lnTo>
                    <a:lnTo>
                      <a:pt x="99686" y="103824"/>
                    </a:lnTo>
                    <a:lnTo>
                      <a:pt x="98934" y="101191"/>
                    </a:lnTo>
                    <a:lnTo>
                      <a:pt x="97053" y="100438"/>
                    </a:lnTo>
                    <a:lnTo>
                      <a:pt x="97053" y="95172"/>
                    </a:lnTo>
                    <a:lnTo>
                      <a:pt x="94420" y="93291"/>
                    </a:lnTo>
                    <a:lnTo>
                      <a:pt x="95924" y="92163"/>
                    </a:lnTo>
                    <a:lnTo>
                      <a:pt x="95924" y="90658"/>
                    </a:lnTo>
                    <a:lnTo>
                      <a:pt x="93291" y="88777"/>
                    </a:lnTo>
                    <a:lnTo>
                      <a:pt x="97053" y="85391"/>
                    </a:lnTo>
                    <a:lnTo>
                      <a:pt x="97053" y="80877"/>
                    </a:lnTo>
                    <a:lnTo>
                      <a:pt x="95172" y="79749"/>
                    </a:lnTo>
                    <a:lnTo>
                      <a:pt x="100438" y="77115"/>
                    </a:lnTo>
                    <a:lnTo>
                      <a:pt x="100438" y="75611"/>
                    </a:lnTo>
                    <a:lnTo>
                      <a:pt x="97805" y="74482"/>
                    </a:lnTo>
                    <a:lnTo>
                      <a:pt x="99686" y="71849"/>
                    </a:lnTo>
                    <a:lnTo>
                      <a:pt x="100438" y="69216"/>
                    </a:lnTo>
                    <a:lnTo>
                      <a:pt x="102319" y="69216"/>
                    </a:lnTo>
                    <a:lnTo>
                      <a:pt x="101567" y="66583"/>
                    </a:lnTo>
                    <a:lnTo>
                      <a:pt x="105705" y="64702"/>
                    </a:lnTo>
                    <a:lnTo>
                      <a:pt x="104200" y="58683"/>
                    </a:lnTo>
                    <a:lnTo>
                      <a:pt x="104952" y="54921"/>
                    </a:lnTo>
                    <a:lnTo>
                      <a:pt x="106833" y="54169"/>
                    </a:lnTo>
                    <a:lnTo>
                      <a:pt x="106833" y="52288"/>
                    </a:lnTo>
                    <a:lnTo>
                      <a:pt x="111347" y="48902"/>
                    </a:lnTo>
                    <a:lnTo>
                      <a:pt x="109467" y="45141"/>
                    </a:lnTo>
                    <a:lnTo>
                      <a:pt x="111347" y="44388"/>
                    </a:lnTo>
                    <a:lnTo>
                      <a:pt x="112100" y="41755"/>
                    </a:lnTo>
                    <a:lnTo>
                      <a:pt x="113981" y="40626"/>
                    </a:lnTo>
                    <a:lnTo>
                      <a:pt x="112100" y="34608"/>
                    </a:lnTo>
                    <a:lnTo>
                      <a:pt x="113981" y="29341"/>
                    </a:lnTo>
                    <a:lnTo>
                      <a:pt x="116614" y="28213"/>
                    </a:lnTo>
                    <a:lnTo>
                      <a:pt x="114733" y="26708"/>
                    </a:lnTo>
                    <a:lnTo>
                      <a:pt x="116614" y="25579"/>
                    </a:lnTo>
                    <a:lnTo>
                      <a:pt x="114733" y="22946"/>
                    </a:lnTo>
                    <a:lnTo>
                      <a:pt x="119247" y="19561"/>
                    </a:lnTo>
                    <a:lnTo>
                      <a:pt x="119247" y="18432"/>
                    </a:lnTo>
                    <a:lnTo>
                      <a:pt x="117366" y="17680"/>
                    </a:lnTo>
                    <a:lnTo>
                      <a:pt x="120000" y="15799"/>
                    </a:lnTo>
                    <a:lnTo>
                      <a:pt x="118119" y="13166"/>
                    </a:lnTo>
                    <a:lnTo>
                      <a:pt x="102319" y="16927"/>
                    </a:lnTo>
                    <a:lnTo>
                      <a:pt x="108338" y="6018"/>
                    </a:lnTo>
                    <a:lnTo>
                      <a:pt x="108338" y="3385"/>
                    </a:lnTo>
                    <a:lnTo>
                      <a:pt x="104952" y="0"/>
                    </a:lnTo>
                    <a:lnTo>
                      <a:pt x="85391" y="3385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 rot="287522">
                <a:off x="4242880" y="1684295"/>
                <a:ext cx="904963" cy="520820"/>
              </a:xfrm>
              <a:custGeom>
                <a:rect b="b" l="l" r="r" t="t"/>
                <a:pathLst>
                  <a:path extrusionOk="0" h="120000" w="120000">
                    <a:moveTo>
                      <a:pt x="96750" y="869"/>
                    </a:moveTo>
                    <a:lnTo>
                      <a:pt x="0" y="13478"/>
                    </a:lnTo>
                    <a:lnTo>
                      <a:pt x="3000" y="120000"/>
                    </a:lnTo>
                    <a:lnTo>
                      <a:pt x="120000" y="102608"/>
                    </a:lnTo>
                    <a:lnTo>
                      <a:pt x="114500" y="28695"/>
                    </a:lnTo>
                    <a:lnTo>
                      <a:pt x="111000" y="26521"/>
                    </a:lnTo>
                    <a:lnTo>
                      <a:pt x="109250" y="21304"/>
                    </a:lnTo>
                    <a:lnTo>
                      <a:pt x="105750" y="16521"/>
                    </a:lnTo>
                    <a:lnTo>
                      <a:pt x="107500" y="9130"/>
                    </a:lnTo>
                    <a:lnTo>
                      <a:pt x="108750" y="9130"/>
                    </a:lnTo>
                    <a:lnTo>
                      <a:pt x="107500" y="3913"/>
                    </a:lnTo>
                    <a:lnTo>
                      <a:pt x="105000" y="5217"/>
                    </a:lnTo>
                    <a:lnTo>
                      <a:pt x="99750" y="0"/>
                    </a:lnTo>
                    <a:lnTo>
                      <a:pt x="96750" y="869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 rot="287330">
                <a:off x="4855659" y="1139770"/>
                <a:ext cx="736672" cy="506370"/>
              </a:xfrm>
              <a:custGeom>
                <a:rect b="b" l="l" r="r" t="t"/>
                <a:pathLst>
                  <a:path extrusionOk="0" h="120000" w="120000">
                    <a:moveTo>
                      <a:pt x="8000" y="17843"/>
                    </a:moveTo>
                    <a:lnTo>
                      <a:pt x="94461" y="0"/>
                    </a:lnTo>
                    <a:lnTo>
                      <a:pt x="100307" y="27211"/>
                    </a:lnTo>
                    <a:lnTo>
                      <a:pt x="107692" y="28550"/>
                    </a:lnTo>
                    <a:lnTo>
                      <a:pt x="108923" y="31672"/>
                    </a:lnTo>
                    <a:lnTo>
                      <a:pt x="108923" y="34795"/>
                    </a:lnTo>
                    <a:lnTo>
                      <a:pt x="112615" y="37918"/>
                    </a:lnTo>
                    <a:lnTo>
                      <a:pt x="114153" y="41040"/>
                    </a:lnTo>
                    <a:lnTo>
                      <a:pt x="118461" y="45501"/>
                    </a:lnTo>
                    <a:lnTo>
                      <a:pt x="120000" y="49516"/>
                    </a:lnTo>
                    <a:lnTo>
                      <a:pt x="120000" y="55762"/>
                    </a:lnTo>
                    <a:lnTo>
                      <a:pt x="117846" y="58884"/>
                    </a:lnTo>
                    <a:lnTo>
                      <a:pt x="117846" y="64237"/>
                    </a:lnTo>
                    <a:lnTo>
                      <a:pt x="112615" y="70483"/>
                    </a:lnTo>
                    <a:lnTo>
                      <a:pt x="106153" y="73605"/>
                    </a:lnTo>
                    <a:lnTo>
                      <a:pt x="105538" y="81189"/>
                    </a:lnTo>
                    <a:lnTo>
                      <a:pt x="108923" y="84312"/>
                    </a:lnTo>
                    <a:lnTo>
                      <a:pt x="109846" y="89665"/>
                    </a:lnTo>
                    <a:lnTo>
                      <a:pt x="107692" y="95018"/>
                    </a:lnTo>
                    <a:lnTo>
                      <a:pt x="107692" y="101263"/>
                    </a:lnTo>
                    <a:lnTo>
                      <a:pt x="102461" y="105278"/>
                    </a:lnTo>
                    <a:lnTo>
                      <a:pt x="104000" y="111524"/>
                    </a:lnTo>
                    <a:lnTo>
                      <a:pt x="102461" y="112862"/>
                    </a:lnTo>
                    <a:lnTo>
                      <a:pt x="96615" y="105278"/>
                    </a:lnTo>
                    <a:lnTo>
                      <a:pt x="22461" y="120000"/>
                    </a:lnTo>
                    <a:lnTo>
                      <a:pt x="22461" y="118215"/>
                    </a:lnTo>
                    <a:lnTo>
                      <a:pt x="20307" y="115985"/>
                    </a:lnTo>
                    <a:lnTo>
                      <a:pt x="21230" y="110631"/>
                    </a:lnTo>
                    <a:lnTo>
                      <a:pt x="19692" y="104386"/>
                    </a:lnTo>
                    <a:lnTo>
                      <a:pt x="19692" y="99925"/>
                    </a:lnTo>
                    <a:lnTo>
                      <a:pt x="18153" y="99033"/>
                    </a:lnTo>
                    <a:lnTo>
                      <a:pt x="18769" y="95018"/>
                    </a:lnTo>
                    <a:lnTo>
                      <a:pt x="17538" y="95018"/>
                    </a:lnTo>
                    <a:lnTo>
                      <a:pt x="17538" y="89665"/>
                    </a:lnTo>
                    <a:lnTo>
                      <a:pt x="16000" y="89665"/>
                    </a:lnTo>
                    <a:lnTo>
                      <a:pt x="16000" y="87434"/>
                    </a:lnTo>
                    <a:lnTo>
                      <a:pt x="14461" y="87434"/>
                    </a:lnTo>
                    <a:lnTo>
                      <a:pt x="13846" y="82081"/>
                    </a:lnTo>
                    <a:lnTo>
                      <a:pt x="13846" y="78066"/>
                    </a:lnTo>
                    <a:lnTo>
                      <a:pt x="12307" y="74944"/>
                    </a:lnTo>
                    <a:lnTo>
                      <a:pt x="12307" y="71821"/>
                    </a:lnTo>
                    <a:lnTo>
                      <a:pt x="10153" y="69591"/>
                    </a:lnTo>
                    <a:lnTo>
                      <a:pt x="9538" y="67360"/>
                    </a:lnTo>
                    <a:lnTo>
                      <a:pt x="8000" y="65576"/>
                    </a:lnTo>
                    <a:lnTo>
                      <a:pt x="8000" y="62007"/>
                    </a:lnTo>
                    <a:lnTo>
                      <a:pt x="6461" y="58884"/>
                    </a:lnTo>
                    <a:lnTo>
                      <a:pt x="5846" y="53977"/>
                    </a:lnTo>
                    <a:lnTo>
                      <a:pt x="4307" y="53977"/>
                    </a:lnTo>
                    <a:lnTo>
                      <a:pt x="4307" y="51747"/>
                    </a:lnTo>
                    <a:lnTo>
                      <a:pt x="2769" y="49516"/>
                    </a:lnTo>
                    <a:lnTo>
                      <a:pt x="3692" y="49516"/>
                    </a:lnTo>
                    <a:lnTo>
                      <a:pt x="1538" y="46394"/>
                    </a:lnTo>
                    <a:lnTo>
                      <a:pt x="2769" y="35687"/>
                    </a:lnTo>
                    <a:lnTo>
                      <a:pt x="2769" y="37026"/>
                    </a:lnTo>
                    <a:lnTo>
                      <a:pt x="3692" y="31672"/>
                    </a:lnTo>
                    <a:lnTo>
                      <a:pt x="2769" y="28550"/>
                    </a:lnTo>
                    <a:lnTo>
                      <a:pt x="1538" y="28550"/>
                    </a:lnTo>
                    <a:lnTo>
                      <a:pt x="1538" y="27211"/>
                    </a:lnTo>
                    <a:lnTo>
                      <a:pt x="615" y="26319"/>
                    </a:lnTo>
                    <a:lnTo>
                      <a:pt x="1538" y="26319"/>
                    </a:lnTo>
                    <a:lnTo>
                      <a:pt x="1538" y="23197"/>
                    </a:lnTo>
                    <a:lnTo>
                      <a:pt x="0" y="20966"/>
                    </a:lnTo>
                    <a:lnTo>
                      <a:pt x="0" y="19182"/>
                    </a:lnTo>
                    <a:lnTo>
                      <a:pt x="8000" y="17843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 rot="287280">
                <a:off x="3350614" y="2127175"/>
                <a:ext cx="761959" cy="870059"/>
              </a:xfrm>
              <a:custGeom>
                <a:rect b="b" l="l" r="r" t="t"/>
                <a:pathLst>
                  <a:path extrusionOk="0" h="120000" w="120000">
                    <a:moveTo>
                      <a:pt x="49009" y="110108"/>
                    </a:moveTo>
                    <a:lnTo>
                      <a:pt x="47524" y="106464"/>
                    </a:lnTo>
                    <a:lnTo>
                      <a:pt x="120000" y="105943"/>
                    </a:lnTo>
                    <a:lnTo>
                      <a:pt x="115841" y="11193"/>
                    </a:lnTo>
                    <a:lnTo>
                      <a:pt x="117029" y="11193"/>
                    </a:lnTo>
                    <a:lnTo>
                      <a:pt x="116435" y="780"/>
                    </a:lnTo>
                    <a:lnTo>
                      <a:pt x="2673" y="0"/>
                    </a:lnTo>
                    <a:lnTo>
                      <a:pt x="0" y="119479"/>
                    </a:lnTo>
                    <a:lnTo>
                      <a:pt x="16039" y="119999"/>
                    </a:lnTo>
                    <a:lnTo>
                      <a:pt x="16039" y="109587"/>
                    </a:lnTo>
                    <a:lnTo>
                      <a:pt x="49009" y="110108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 rot="287679">
                <a:off x="1728227" y="1011200"/>
                <a:ext cx="1058805" cy="1609746"/>
              </a:xfrm>
              <a:custGeom>
                <a:rect b="b" l="l" r="r" t="t"/>
                <a:pathLst>
                  <a:path extrusionOk="0" h="120000" w="120000">
                    <a:moveTo>
                      <a:pt x="101850" y="83704"/>
                    </a:moveTo>
                    <a:lnTo>
                      <a:pt x="49964" y="40797"/>
                    </a:lnTo>
                    <a:lnTo>
                      <a:pt x="58078" y="6893"/>
                    </a:lnTo>
                    <a:lnTo>
                      <a:pt x="7686" y="0"/>
                    </a:lnTo>
                    <a:lnTo>
                      <a:pt x="7686" y="7315"/>
                    </a:lnTo>
                    <a:lnTo>
                      <a:pt x="4483" y="13645"/>
                    </a:lnTo>
                    <a:lnTo>
                      <a:pt x="640" y="16600"/>
                    </a:lnTo>
                    <a:lnTo>
                      <a:pt x="0" y="18851"/>
                    </a:lnTo>
                    <a:lnTo>
                      <a:pt x="1067" y="19976"/>
                    </a:lnTo>
                    <a:lnTo>
                      <a:pt x="5124" y="27291"/>
                    </a:lnTo>
                    <a:lnTo>
                      <a:pt x="5124" y="27854"/>
                    </a:lnTo>
                    <a:lnTo>
                      <a:pt x="4483" y="28839"/>
                    </a:lnTo>
                    <a:lnTo>
                      <a:pt x="4056" y="36858"/>
                    </a:lnTo>
                    <a:lnTo>
                      <a:pt x="10035" y="43892"/>
                    </a:lnTo>
                    <a:lnTo>
                      <a:pt x="10676" y="45158"/>
                    </a:lnTo>
                    <a:lnTo>
                      <a:pt x="10035" y="46565"/>
                    </a:lnTo>
                    <a:lnTo>
                      <a:pt x="10676" y="47127"/>
                    </a:lnTo>
                    <a:lnTo>
                      <a:pt x="12170" y="48534"/>
                    </a:lnTo>
                    <a:lnTo>
                      <a:pt x="13665" y="48815"/>
                    </a:lnTo>
                    <a:lnTo>
                      <a:pt x="13665" y="49519"/>
                    </a:lnTo>
                    <a:lnTo>
                      <a:pt x="14733" y="49800"/>
                    </a:lnTo>
                    <a:lnTo>
                      <a:pt x="15587" y="49519"/>
                    </a:lnTo>
                    <a:lnTo>
                      <a:pt x="15587" y="49097"/>
                    </a:lnTo>
                    <a:lnTo>
                      <a:pt x="16654" y="46846"/>
                    </a:lnTo>
                    <a:lnTo>
                      <a:pt x="19644" y="47127"/>
                    </a:lnTo>
                    <a:lnTo>
                      <a:pt x="22846" y="48534"/>
                    </a:lnTo>
                    <a:lnTo>
                      <a:pt x="20711" y="48815"/>
                    </a:lnTo>
                    <a:lnTo>
                      <a:pt x="19217" y="48815"/>
                    </a:lnTo>
                    <a:lnTo>
                      <a:pt x="18149" y="49800"/>
                    </a:lnTo>
                    <a:lnTo>
                      <a:pt x="18149" y="50785"/>
                    </a:lnTo>
                    <a:lnTo>
                      <a:pt x="19644" y="54161"/>
                    </a:lnTo>
                    <a:lnTo>
                      <a:pt x="19644" y="54865"/>
                    </a:lnTo>
                    <a:lnTo>
                      <a:pt x="16654" y="52192"/>
                    </a:lnTo>
                    <a:lnTo>
                      <a:pt x="16654" y="51207"/>
                    </a:lnTo>
                    <a:lnTo>
                      <a:pt x="15587" y="51207"/>
                    </a:lnTo>
                    <a:lnTo>
                      <a:pt x="14733" y="52192"/>
                    </a:lnTo>
                    <a:lnTo>
                      <a:pt x="15587" y="58804"/>
                    </a:lnTo>
                    <a:lnTo>
                      <a:pt x="17722" y="60492"/>
                    </a:lnTo>
                    <a:lnTo>
                      <a:pt x="20711" y="61477"/>
                    </a:lnTo>
                    <a:lnTo>
                      <a:pt x="21779" y="63165"/>
                    </a:lnTo>
                    <a:lnTo>
                      <a:pt x="21138" y="65134"/>
                    </a:lnTo>
                    <a:lnTo>
                      <a:pt x="19217" y="65838"/>
                    </a:lnTo>
                    <a:lnTo>
                      <a:pt x="19217" y="68089"/>
                    </a:lnTo>
                    <a:lnTo>
                      <a:pt x="29252" y="80046"/>
                    </a:lnTo>
                    <a:lnTo>
                      <a:pt x="30747" y="80750"/>
                    </a:lnTo>
                    <a:lnTo>
                      <a:pt x="30320" y="82719"/>
                    </a:lnTo>
                    <a:lnTo>
                      <a:pt x="32241" y="83704"/>
                    </a:lnTo>
                    <a:lnTo>
                      <a:pt x="33309" y="85111"/>
                    </a:lnTo>
                    <a:lnTo>
                      <a:pt x="33309" y="85392"/>
                    </a:lnTo>
                    <a:lnTo>
                      <a:pt x="32882" y="86377"/>
                    </a:lnTo>
                    <a:lnTo>
                      <a:pt x="32241" y="90316"/>
                    </a:lnTo>
                    <a:lnTo>
                      <a:pt x="32882" y="91301"/>
                    </a:lnTo>
                    <a:lnTo>
                      <a:pt x="39288" y="92708"/>
                    </a:lnTo>
                    <a:lnTo>
                      <a:pt x="41850" y="94396"/>
                    </a:lnTo>
                    <a:lnTo>
                      <a:pt x="43345" y="93974"/>
                    </a:lnTo>
                    <a:lnTo>
                      <a:pt x="44839" y="94396"/>
                    </a:lnTo>
                    <a:lnTo>
                      <a:pt x="49537" y="96365"/>
                    </a:lnTo>
                    <a:lnTo>
                      <a:pt x="50391" y="97350"/>
                    </a:lnTo>
                    <a:lnTo>
                      <a:pt x="55516" y="99742"/>
                    </a:lnTo>
                    <a:lnTo>
                      <a:pt x="55943" y="100304"/>
                    </a:lnTo>
                    <a:lnTo>
                      <a:pt x="57010" y="99320"/>
                    </a:lnTo>
                    <a:lnTo>
                      <a:pt x="58078" y="99320"/>
                    </a:lnTo>
                    <a:lnTo>
                      <a:pt x="61067" y="101289"/>
                    </a:lnTo>
                    <a:lnTo>
                      <a:pt x="61067" y="103399"/>
                    </a:lnTo>
                    <a:lnTo>
                      <a:pt x="61494" y="103681"/>
                    </a:lnTo>
                    <a:lnTo>
                      <a:pt x="65124" y="103962"/>
                    </a:lnTo>
                    <a:lnTo>
                      <a:pt x="74733" y="111699"/>
                    </a:lnTo>
                    <a:lnTo>
                      <a:pt x="75800" y="113247"/>
                    </a:lnTo>
                    <a:lnTo>
                      <a:pt x="76227" y="119296"/>
                    </a:lnTo>
                    <a:lnTo>
                      <a:pt x="108469" y="120000"/>
                    </a:lnTo>
                    <a:lnTo>
                      <a:pt x="109964" y="119015"/>
                    </a:lnTo>
                    <a:lnTo>
                      <a:pt x="112099" y="119015"/>
                    </a:lnTo>
                    <a:lnTo>
                      <a:pt x="113594" y="117608"/>
                    </a:lnTo>
                    <a:lnTo>
                      <a:pt x="113594" y="116342"/>
                    </a:lnTo>
                    <a:lnTo>
                      <a:pt x="110604" y="114935"/>
                    </a:lnTo>
                    <a:lnTo>
                      <a:pt x="111032" y="113247"/>
                    </a:lnTo>
                    <a:lnTo>
                      <a:pt x="109964" y="112262"/>
                    </a:lnTo>
                    <a:lnTo>
                      <a:pt x="110604" y="111277"/>
                    </a:lnTo>
                    <a:lnTo>
                      <a:pt x="111459" y="111277"/>
                    </a:lnTo>
                    <a:lnTo>
                      <a:pt x="113594" y="109589"/>
                    </a:lnTo>
                    <a:lnTo>
                      <a:pt x="113594" y="108323"/>
                    </a:lnTo>
                    <a:lnTo>
                      <a:pt x="114021" y="107620"/>
                    </a:lnTo>
                    <a:lnTo>
                      <a:pt x="114021" y="104947"/>
                    </a:lnTo>
                    <a:lnTo>
                      <a:pt x="115516" y="104384"/>
                    </a:lnTo>
                    <a:lnTo>
                      <a:pt x="116156" y="103399"/>
                    </a:lnTo>
                    <a:lnTo>
                      <a:pt x="120000" y="101711"/>
                    </a:lnTo>
                    <a:lnTo>
                      <a:pt x="118505" y="99742"/>
                    </a:lnTo>
                    <a:lnTo>
                      <a:pt x="117010" y="98616"/>
                    </a:lnTo>
                    <a:lnTo>
                      <a:pt x="114021" y="94396"/>
                    </a:lnTo>
                    <a:lnTo>
                      <a:pt x="114021" y="92989"/>
                    </a:lnTo>
                    <a:lnTo>
                      <a:pt x="101850" y="83704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 rot="288152">
                <a:off x="2901364" y="206412"/>
                <a:ext cx="1211152" cy="741505"/>
              </a:xfrm>
              <a:custGeom>
                <a:rect b="b" l="l" r="r" t="t"/>
                <a:pathLst>
                  <a:path extrusionOk="0" h="120000" w="120000">
                    <a:moveTo>
                      <a:pt x="110280" y="110862"/>
                    </a:moveTo>
                    <a:lnTo>
                      <a:pt x="46355" y="107208"/>
                    </a:lnTo>
                    <a:lnTo>
                      <a:pt x="45981" y="119390"/>
                    </a:lnTo>
                    <a:lnTo>
                      <a:pt x="44112" y="117258"/>
                    </a:lnTo>
                    <a:lnTo>
                      <a:pt x="43177" y="113604"/>
                    </a:lnTo>
                    <a:lnTo>
                      <a:pt x="42803" y="112994"/>
                    </a:lnTo>
                    <a:lnTo>
                      <a:pt x="41495" y="113604"/>
                    </a:lnTo>
                    <a:lnTo>
                      <a:pt x="41495" y="115126"/>
                    </a:lnTo>
                    <a:lnTo>
                      <a:pt x="41121" y="115736"/>
                    </a:lnTo>
                    <a:lnTo>
                      <a:pt x="41495" y="117868"/>
                    </a:lnTo>
                    <a:lnTo>
                      <a:pt x="39252" y="117258"/>
                    </a:lnTo>
                    <a:lnTo>
                      <a:pt x="37943" y="117868"/>
                    </a:lnTo>
                    <a:lnTo>
                      <a:pt x="37009" y="116649"/>
                    </a:lnTo>
                    <a:lnTo>
                      <a:pt x="34766" y="117258"/>
                    </a:lnTo>
                    <a:lnTo>
                      <a:pt x="33084" y="115736"/>
                    </a:lnTo>
                    <a:lnTo>
                      <a:pt x="32149" y="116649"/>
                    </a:lnTo>
                    <a:lnTo>
                      <a:pt x="31775" y="118781"/>
                    </a:lnTo>
                    <a:lnTo>
                      <a:pt x="28598" y="117258"/>
                    </a:lnTo>
                    <a:lnTo>
                      <a:pt x="27850" y="117258"/>
                    </a:lnTo>
                    <a:lnTo>
                      <a:pt x="26915" y="118781"/>
                    </a:lnTo>
                    <a:lnTo>
                      <a:pt x="26915" y="120000"/>
                    </a:lnTo>
                    <a:lnTo>
                      <a:pt x="25046" y="117258"/>
                    </a:lnTo>
                    <a:lnTo>
                      <a:pt x="25046" y="115736"/>
                    </a:lnTo>
                    <a:lnTo>
                      <a:pt x="24672" y="113604"/>
                    </a:lnTo>
                    <a:lnTo>
                      <a:pt x="24672" y="112994"/>
                    </a:lnTo>
                    <a:lnTo>
                      <a:pt x="24299" y="109340"/>
                    </a:lnTo>
                    <a:lnTo>
                      <a:pt x="22990" y="108730"/>
                    </a:lnTo>
                    <a:lnTo>
                      <a:pt x="22056" y="108730"/>
                    </a:lnTo>
                    <a:lnTo>
                      <a:pt x="21121" y="107208"/>
                    </a:lnTo>
                    <a:lnTo>
                      <a:pt x="20747" y="105076"/>
                    </a:lnTo>
                    <a:lnTo>
                      <a:pt x="21121" y="104162"/>
                    </a:lnTo>
                    <a:lnTo>
                      <a:pt x="21121" y="102944"/>
                    </a:lnTo>
                    <a:lnTo>
                      <a:pt x="20747" y="100812"/>
                    </a:lnTo>
                    <a:lnTo>
                      <a:pt x="20186" y="99898"/>
                    </a:lnTo>
                    <a:lnTo>
                      <a:pt x="19813" y="97766"/>
                    </a:lnTo>
                    <a:lnTo>
                      <a:pt x="18878" y="95025"/>
                    </a:lnTo>
                    <a:lnTo>
                      <a:pt x="18878" y="93502"/>
                    </a:lnTo>
                    <a:lnTo>
                      <a:pt x="18504" y="91979"/>
                    </a:lnTo>
                    <a:lnTo>
                      <a:pt x="18878" y="90761"/>
                    </a:lnTo>
                    <a:lnTo>
                      <a:pt x="18130" y="89847"/>
                    </a:lnTo>
                    <a:lnTo>
                      <a:pt x="18504" y="87715"/>
                    </a:lnTo>
                    <a:lnTo>
                      <a:pt x="16822" y="84974"/>
                    </a:lnTo>
                    <a:lnTo>
                      <a:pt x="16261" y="86192"/>
                    </a:lnTo>
                    <a:lnTo>
                      <a:pt x="14953" y="88324"/>
                    </a:lnTo>
                    <a:lnTo>
                      <a:pt x="14018" y="88324"/>
                    </a:lnTo>
                    <a:lnTo>
                      <a:pt x="12710" y="89847"/>
                    </a:lnTo>
                    <a:lnTo>
                      <a:pt x="11401" y="87715"/>
                    </a:lnTo>
                    <a:lnTo>
                      <a:pt x="10654" y="87715"/>
                    </a:lnTo>
                    <a:lnTo>
                      <a:pt x="11401" y="84060"/>
                    </a:lnTo>
                    <a:lnTo>
                      <a:pt x="11028" y="81928"/>
                    </a:lnTo>
                    <a:lnTo>
                      <a:pt x="12710" y="79796"/>
                    </a:lnTo>
                    <a:lnTo>
                      <a:pt x="12710" y="79187"/>
                    </a:lnTo>
                    <a:lnTo>
                      <a:pt x="12710" y="77664"/>
                    </a:lnTo>
                    <a:lnTo>
                      <a:pt x="11962" y="77055"/>
                    </a:lnTo>
                    <a:lnTo>
                      <a:pt x="12336" y="74010"/>
                    </a:lnTo>
                    <a:lnTo>
                      <a:pt x="11962" y="72487"/>
                    </a:lnTo>
                    <a:lnTo>
                      <a:pt x="12710" y="72487"/>
                    </a:lnTo>
                    <a:lnTo>
                      <a:pt x="12710" y="70355"/>
                    </a:lnTo>
                    <a:lnTo>
                      <a:pt x="14018" y="66091"/>
                    </a:lnTo>
                    <a:lnTo>
                      <a:pt x="13644" y="64873"/>
                    </a:lnTo>
                    <a:lnTo>
                      <a:pt x="14579" y="63959"/>
                    </a:lnTo>
                    <a:lnTo>
                      <a:pt x="14579" y="60304"/>
                    </a:lnTo>
                    <a:lnTo>
                      <a:pt x="12336" y="61218"/>
                    </a:lnTo>
                    <a:lnTo>
                      <a:pt x="11401" y="59695"/>
                    </a:lnTo>
                    <a:lnTo>
                      <a:pt x="11962" y="59086"/>
                    </a:lnTo>
                    <a:lnTo>
                      <a:pt x="11401" y="58172"/>
                    </a:lnTo>
                    <a:lnTo>
                      <a:pt x="10654" y="59086"/>
                    </a:lnTo>
                    <a:lnTo>
                      <a:pt x="10654" y="57563"/>
                    </a:lnTo>
                    <a:lnTo>
                      <a:pt x="9158" y="55431"/>
                    </a:lnTo>
                    <a:lnTo>
                      <a:pt x="9158" y="53299"/>
                    </a:lnTo>
                    <a:lnTo>
                      <a:pt x="7850" y="51167"/>
                    </a:lnTo>
                    <a:lnTo>
                      <a:pt x="5794" y="44467"/>
                    </a:lnTo>
                    <a:lnTo>
                      <a:pt x="3925" y="43248"/>
                    </a:lnTo>
                    <a:lnTo>
                      <a:pt x="3551" y="40203"/>
                    </a:lnTo>
                    <a:lnTo>
                      <a:pt x="2242" y="38680"/>
                    </a:lnTo>
                    <a:lnTo>
                      <a:pt x="2990" y="38071"/>
                    </a:lnTo>
                    <a:lnTo>
                      <a:pt x="2242" y="35939"/>
                    </a:lnTo>
                    <a:lnTo>
                      <a:pt x="2990" y="34416"/>
                    </a:lnTo>
                    <a:lnTo>
                      <a:pt x="2616" y="32284"/>
                    </a:lnTo>
                    <a:lnTo>
                      <a:pt x="0" y="24365"/>
                    </a:lnTo>
                    <a:lnTo>
                      <a:pt x="2242" y="0"/>
                    </a:lnTo>
                    <a:lnTo>
                      <a:pt x="21121" y="4263"/>
                    </a:lnTo>
                    <a:lnTo>
                      <a:pt x="60934" y="10050"/>
                    </a:lnTo>
                    <a:lnTo>
                      <a:pt x="119252" y="12791"/>
                    </a:lnTo>
                    <a:lnTo>
                      <a:pt x="120000" y="110862"/>
                    </a:lnTo>
                    <a:lnTo>
                      <a:pt x="110280" y="110862"/>
                    </a:lnTo>
                    <a:close/>
                  </a:path>
                </a:pathLst>
              </a:custGeom>
              <a:solidFill>
                <a:srgbClr val="F2F0EE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" name="Google Shape;292;p37"/>
            <p:cNvGrpSpPr/>
            <p:nvPr/>
          </p:nvGrpSpPr>
          <p:grpSpPr>
            <a:xfrm rot="-2654470">
              <a:off x="2733105" y="3275964"/>
              <a:ext cx="1073024" cy="753123"/>
              <a:chOff x="2700817" y="3319822"/>
              <a:chExt cx="870" cy="610"/>
            </a:xfrm>
          </p:grpSpPr>
          <p:sp>
            <p:nvSpPr>
              <p:cNvPr id="293" name="Google Shape;293;p37"/>
              <p:cNvSpPr/>
              <p:nvPr/>
            </p:nvSpPr>
            <p:spPr>
              <a:xfrm>
                <a:off x="2700817" y="3319822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29999" y="0"/>
                    </a:moveTo>
                    <a:lnTo>
                      <a:pt x="68571" y="0"/>
                    </a:lnTo>
                    <a:lnTo>
                      <a:pt x="98571" y="0"/>
                    </a:lnTo>
                    <a:lnTo>
                      <a:pt x="119999" y="32307"/>
                    </a:lnTo>
                    <a:lnTo>
                      <a:pt x="119999" y="55384"/>
                    </a:lnTo>
                    <a:lnTo>
                      <a:pt x="68571" y="120000"/>
                    </a:lnTo>
                    <a:lnTo>
                      <a:pt x="47142" y="106153"/>
                    </a:lnTo>
                    <a:lnTo>
                      <a:pt x="29999" y="87692"/>
                    </a:lnTo>
                    <a:lnTo>
                      <a:pt x="8571" y="87692"/>
                    </a:lnTo>
                    <a:lnTo>
                      <a:pt x="0" y="55384"/>
                    </a:lnTo>
                    <a:lnTo>
                      <a:pt x="29999" y="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2701050" y="331991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11612" y="40000"/>
                    </a:moveTo>
                    <a:lnTo>
                      <a:pt x="11612" y="11428"/>
                    </a:lnTo>
                    <a:lnTo>
                      <a:pt x="27096" y="0"/>
                    </a:lnTo>
                    <a:lnTo>
                      <a:pt x="120000" y="91428"/>
                    </a:lnTo>
                    <a:lnTo>
                      <a:pt x="100645" y="108571"/>
                    </a:lnTo>
                    <a:lnTo>
                      <a:pt x="54193" y="120000"/>
                    </a:lnTo>
                    <a:lnTo>
                      <a:pt x="19354" y="91428"/>
                    </a:lnTo>
                    <a:lnTo>
                      <a:pt x="0" y="40000"/>
                    </a:lnTo>
                    <a:lnTo>
                      <a:pt x="0" y="28571"/>
                    </a:lnTo>
                    <a:lnTo>
                      <a:pt x="11612" y="40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2701180" y="3319974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6857" y="0"/>
                    </a:moveTo>
                    <a:lnTo>
                      <a:pt x="0" y="70000"/>
                    </a:lnTo>
                    <a:lnTo>
                      <a:pt x="6857" y="50000"/>
                    </a:lnTo>
                    <a:lnTo>
                      <a:pt x="113142" y="0"/>
                    </a:lnTo>
                    <a:lnTo>
                      <a:pt x="120000" y="20000"/>
                    </a:lnTo>
                    <a:lnTo>
                      <a:pt x="120000" y="70000"/>
                    </a:lnTo>
                    <a:lnTo>
                      <a:pt x="96000" y="90000"/>
                    </a:lnTo>
                    <a:lnTo>
                      <a:pt x="41142" y="70000"/>
                    </a:lnTo>
                    <a:lnTo>
                      <a:pt x="6857" y="120000"/>
                    </a:lnTo>
                    <a:lnTo>
                      <a:pt x="0" y="50000"/>
                    </a:lnTo>
                    <a:lnTo>
                      <a:pt x="6857" y="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2701272" y="3320001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47441" y="28000"/>
                    </a:moveTo>
                    <a:lnTo>
                      <a:pt x="53023" y="28000"/>
                    </a:lnTo>
                    <a:lnTo>
                      <a:pt x="66976" y="16000"/>
                    </a:lnTo>
                    <a:lnTo>
                      <a:pt x="120000" y="64000"/>
                    </a:lnTo>
                    <a:lnTo>
                      <a:pt x="120000" y="84000"/>
                    </a:lnTo>
                    <a:lnTo>
                      <a:pt x="92093" y="120000"/>
                    </a:lnTo>
                    <a:lnTo>
                      <a:pt x="78139" y="120000"/>
                    </a:lnTo>
                    <a:lnTo>
                      <a:pt x="58604" y="120000"/>
                    </a:lnTo>
                    <a:lnTo>
                      <a:pt x="33488" y="56000"/>
                    </a:lnTo>
                    <a:lnTo>
                      <a:pt x="19534" y="48000"/>
                    </a:lnTo>
                    <a:lnTo>
                      <a:pt x="0" y="16000"/>
                    </a:lnTo>
                    <a:lnTo>
                      <a:pt x="5581" y="0"/>
                    </a:lnTo>
                    <a:lnTo>
                      <a:pt x="27906" y="0"/>
                    </a:lnTo>
                    <a:lnTo>
                      <a:pt x="47441" y="28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2701387" y="3320132"/>
                <a:ext cx="300" cy="300"/>
              </a:xfrm>
              <a:custGeom>
                <a:rect b="b" l="l" r="r" t="t"/>
                <a:pathLst>
                  <a:path extrusionOk="0" h="120000" w="120000">
                    <a:moveTo>
                      <a:pt x="6153" y="0"/>
                    </a:moveTo>
                    <a:lnTo>
                      <a:pt x="6153" y="0"/>
                    </a:lnTo>
                    <a:lnTo>
                      <a:pt x="18461" y="0"/>
                    </a:lnTo>
                    <a:lnTo>
                      <a:pt x="24615" y="2758"/>
                    </a:lnTo>
                    <a:lnTo>
                      <a:pt x="35384" y="2758"/>
                    </a:lnTo>
                    <a:lnTo>
                      <a:pt x="72307" y="12413"/>
                    </a:lnTo>
                    <a:lnTo>
                      <a:pt x="75384" y="15172"/>
                    </a:lnTo>
                    <a:lnTo>
                      <a:pt x="90769" y="31724"/>
                    </a:lnTo>
                    <a:lnTo>
                      <a:pt x="98461" y="35862"/>
                    </a:lnTo>
                    <a:lnTo>
                      <a:pt x="115384" y="51034"/>
                    </a:lnTo>
                    <a:lnTo>
                      <a:pt x="120000" y="60689"/>
                    </a:lnTo>
                    <a:lnTo>
                      <a:pt x="112307" y="81379"/>
                    </a:lnTo>
                    <a:lnTo>
                      <a:pt x="86153" y="77241"/>
                    </a:lnTo>
                    <a:lnTo>
                      <a:pt x="72307" y="84137"/>
                    </a:lnTo>
                    <a:lnTo>
                      <a:pt x="50769" y="103448"/>
                    </a:lnTo>
                    <a:lnTo>
                      <a:pt x="46153" y="113103"/>
                    </a:lnTo>
                    <a:lnTo>
                      <a:pt x="40000" y="120000"/>
                    </a:lnTo>
                    <a:lnTo>
                      <a:pt x="24615" y="113103"/>
                    </a:lnTo>
                    <a:lnTo>
                      <a:pt x="18461" y="100689"/>
                    </a:lnTo>
                    <a:lnTo>
                      <a:pt x="0" y="38620"/>
                    </a:lnTo>
                    <a:lnTo>
                      <a:pt x="10769" y="22068"/>
                    </a:lnTo>
                    <a:lnTo>
                      <a:pt x="10769" y="9655"/>
                    </a:lnTo>
                    <a:lnTo>
                      <a:pt x="6153" y="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2701224" y="3320018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20000"/>
                    </a:moveTo>
                    <a:lnTo>
                      <a:pt x="0" y="20000"/>
                    </a:lnTo>
                    <a:lnTo>
                      <a:pt x="70000" y="0"/>
                    </a:lnTo>
                    <a:lnTo>
                      <a:pt x="120000" y="70000"/>
                    </a:lnTo>
                    <a:lnTo>
                      <a:pt x="90000" y="120000"/>
                    </a:lnTo>
                    <a:lnTo>
                      <a:pt x="70000" y="120000"/>
                    </a:lnTo>
                    <a:lnTo>
                      <a:pt x="0" y="70000"/>
                    </a:lnTo>
                    <a:lnTo>
                      <a:pt x="0" y="20000"/>
                    </a:lnTo>
                    <a:lnTo>
                      <a:pt x="50000" y="90000"/>
                    </a:lnTo>
                    <a:lnTo>
                      <a:pt x="0" y="70000"/>
                    </a:lnTo>
                    <a:lnTo>
                      <a:pt x="0" y="20000"/>
                    </a:lnTo>
                    <a:close/>
                  </a:path>
                </a:pathLst>
              </a:custGeom>
              <a:solidFill>
                <a:srgbClr val="00ADE6"/>
              </a:solidFill>
              <a:ln cap="flat" cmpd="sng" w="127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37"/>
            <p:cNvSpPr txBox="1"/>
            <p:nvPr/>
          </p:nvSpPr>
          <p:spPr>
            <a:xfrm>
              <a:off x="7810079" y="2657116"/>
              <a:ext cx="19584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rgbClr val="776A60"/>
                  </a:solidFill>
                  <a:latin typeface="Arial"/>
                  <a:ea typeface="Arial"/>
                  <a:cs typeface="Arial"/>
                  <a:sym typeface="Arial"/>
                </a:rPr>
                <a:t>Sunrun Solar Service Presence</a:t>
              </a:r>
              <a:endParaRPr b="0" i="0" sz="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7600950" y="2714625"/>
              <a:ext cx="139800" cy="139800"/>
            </a:xfrm>
            <a:prstGeom prst="rect">
              <a:avLst/>
            </a:prstGeom>
            <a:solidFill>
              <a:srgbClr val="00ADE6"/>
            </a:solidFill>
            <a:ln>
              <a:noFill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7"/>
            <p:cNvSpPr txBox="1"/>
            <p:nvPr/>
          </p:nvSpPr>
          <p:spPr>
            <a:xfrm>
              <a:off x="7810411" y="1877430"/>
              <a:ext cx="2245200" cy="6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rgbClr val="776A60"/>
                  </a:solidFill>
                  <a:latin typeface="Arial"/>
                  <a:ea typeface="Arial"/>
                  <a:cs typeface="Arial"/>
                  <a:sym typeface="Arial"/>
                </a:rPr>
                <a:t>Sunrun / Partner Location</a:t>
              </a:r>
              <a:endParaRPr b="0" i="0" sz="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2" name="Google Shape;302;p37"/>
            <p:cNvSpPr txBox="1"/>
            <p:nvPr/>
          </p:nvSpPr>
          <p:spPr>
            <a:xfrm>
              <a:off x="7800190" y="3505423"/>
              <a:ext cx="22446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n" sz="600" u="none" cap="none" strike="noStrike">
                  <a:solidFill>
                    <a:srgbClr val="776A60"/>
                  </a:solidFill>
                  <a:latin typeface="Arial"/>
                  <a:ea typeface="Arial"/>
                  <a:cs typeface="Arial"/>
                  <a:sym typeface="Arial"/>
                </a:rPr>
                <a:t>Sunrun Dealer Network / Lead Generation Presence</a:t>
              </a:r>
              <a:endParaRPr b="0" i="0" sz="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3" name="Google Shape;303;p37"/>
            <p:cNvGrpSpPr/>
            <p:nvPr/>
          </p:nvGrpSpPr>
          <p:grpSpPr>
            <a:xfrm>
              <a:off x="7600831" y="3037042"/>
              <a:ext cx="154973" cy="496647"/>
              <a:chOff x="7597037" y="3044076"/>
              <a:chExt cx="187800" cy="601851"/>
            </a:xfrm>
          </p:grpSpPr>
          <p:sp>
            <p:nvSpPr>
              <p:cNvPr id="304" name="Google Shape;304;p37"/>
              <p:cNvSpPr/>
              <p:nvPr/>
            </p:nvSpPr>
            <p:spPr>
              <a:xfrm>
                <a:off x="7597037" y="3458127"/>
                <a:ext cx="187800" cy="1878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7629979" y="3044076"/>
                <a:ext cx="122100" cy="1221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" name="Google Shape;306;p37"/>
            <p:cNvGrpSpPr/>
            <p:nvPr/>
          </p:nvGrpSpPr>
          <p:grpSpPr>
            <a:xfrm>
              <a:off x="2381226" y="257171"/>
              <a:ext cx="110907" cy="110907"/>
              <a:chOff x="2377850" y="254004"/>
              <a:chExt cx="134400" cy="134400"/>
            </a:xfrm>
          </p:grpSpPr>
          <p:sp>
            <p:nvSpPr>
              <p:cNvPr id="307" name="Google Shape;307;p37"/>
              <p:cNvSpPr/>
              <p:nvPr/>
            </p:nvSpPr>
            <p:spPr>
              <a:xfrm>
                <a:off x="2377850" y="254004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2400044" y="276198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" name="Google Shape;309;p37"/>
            <p:cNvSpPr/>
            <p:nvPr/>
          </p:nvSpPr>
          <p:spPr>
            <a:xfrm>
              <a:off x="7589149" y="2089125"/>
              <a:ext cx="121500" cy="121500"/>
            </a:xfrm>
            <a:prstGeom prst="ellipse">
              <a:avLst/>
            </a:prstGeom>
            <a:solidFill>
              <a:srgbClr val="CAB9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200275" y="866775"/>
              <a:ext cx="61200" cy="61200"/>
            </a:xfrm>
            <a:prstGeom prst="ellipse">
              <a:avLst/>
            </a:prstGeom>
            <a:solidFill>
              <a:srgbClr val="CAB9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19300" y="742950"/>
              <a:ext cx="61200" cy="61200"/>
            </a:xfrm>
            <a:prstGeom prst="ellipse">
              <a:avLst/>
            </a:prstGeom>
            <a:solidFill>
              <a:srgbClr val="CAB9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124075" y="657225"/>
              <a:ext cx="61200" cy="61200"/>
            </a:xfrm>
            <a:prstGeom prst="ellipse">
              <a:avLst/>
            </a:prstGeom>
            <a:solidFill>
              <a:srgbClr val="CAB9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124075" y="628650"/>
              <a:ext cx="61200" cy="61200"/>
            </a:xfrm>
            <a:prstGeom prst="ellipse">
              <a:avLst/>
            </a:prstGeom>
            <a:solidFill>
              <a:srgbClr val="CAB9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7725" lIns="75450" spcFirstLastPara="1" rIns="75450" wrap="square" tIns="37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" name="Google Shape;314;p37"/>
            <p:cNvGrpSpPr/>
            <p:nvPr/>
          </p:nvGrpSpPr>
          <p:grpSpPr>
            <a:xfrm>
              <a:off x="3409916" y="485768"/>
              <a:ext cx="110907" cy="110907"/>
              <a:chOff x="3407533" y="489810"/>
              <a:chExt cx="134400" cy="134400"/>
            </a:xfrm>
          </p:grpSpPr>
          <p:sp>
            <p:nvSpPr>
              <p:cNvPr id="315" name="Google Shape;315;p37"/>
              <p:cNvSpPr/>
              <p:nvPr/>
            </p:nvSpPr>
            <p:spPr>
              <a:xfrm>
                <a:off x="3407533" y="489810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3429727" y="512004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37"/>
            <p:cNvGrpSpPr/>
            <p:nvPr/>
          </p:nvGrpSpPr>
          <p:grpSpPr>
            <a:xfrm>
              <a:off x="2866996" y="885812"/>
              <a:ext cx="110907" cy="110907"/>
              <a:chOff x="2865181" y="890679"/>
              <a:chExt cx="134400" cy="134400"/>
            </a:xfrm>
          </p:grpSpPr>
          <p:sp>
            <p:nvSpPr>
              <p:cNvPr id="318" name="Google Shape;318;p37"/>
              <p:cNvSpPr/>
              <p:nvPr/>
            </p:nvSpPr>
            <p:spPr>
              <a:xfrm>
                <a:off x="2865181" y="89067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2887375" y="91287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0" name="Google Shape;320;p37"/>
            <p:cNvGrpSpPr/>
            <p:nvPr/>
          </p:nvGrpSpPr>
          <p:grpSpPr>
            <a:xfrm>
              <a:off x="4295732" y="504817"/>
              <a:ext cx="110907" cy="110907"/>
              <a:chOff x="4295732" y="505530"/>
              <a:chExt cx="134400" cy="134400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4295732" y="505530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4317926" y="527724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37"/>
            <p:cNvGrpSpPr/>
            <p:nvPr/>
          </p:nvGrpSpPr>
          <p:grpSpPr>
            <a:xfrm>
              <a:off x="4295732" y="933436"/>
              <a:ext cx="110907" cy="110907"/>
              <a:chOff x="4295732" y="937839"/>
              <a:chExt cx="134400" cy="134400"/>
            </a:xfrm>
          </p:grpSpPr>
          <p:sp>
            <p:nvSpPr>
              <p:cNvPr id="324" name="Google Shape;324;p37"/>
              <p:cNvSpPr/>
              <p:nvPr/>
            </p:nvSpPr>
            <p:spPr>
              <a:xfrm>
                <a:off x="4295732" y="93783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4317926" y="96003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p37"/>
            <p:cNvGrpSpPr/>
            <p:nvPr/>
          </p:nvGrpSpPr>
          <p:grpSpPr>
            <a:xfrm>
              <a:off x="3543264" y="1085834"/>
              <a:ext cx="110907" cy="110907"/>
              <a:chOff x="3541157" y="1087183"/>
              <a:chExt cx="134400" cy="134400"/>
            </a:xfrm>
          </p:grpSpPr>
          <p:sp>
            <p:nvSpPr>
              <p:cNvPr id="327" name="Google Shape;327;p37"/>
              <p:cNvSpPr/>
              <p:nvPr/>
            </p:nvSpPr>
            <p:spPr>
              <a:xfrm>
                <a:off x="3541157" y="1087183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3563351" y="1109377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37"/>
            <p:cNvGrpSpPr/>
            <p:nvPr/>
          </p:nvGrpSpPr>
          <p:grpSpPr>
            <a:xfrm>
              <a:off x="3047969" y="1619226"/>
              <a:ext cx="110907" cy="110907"/>
              <a:chOff x="3045965" y="1621674"/>
              <a:chExt cx="134400" cy="134400"/>
            </a:xfrm>
          </p:grpSpPr>
          <p:sp>
            <p:nvSpPr>
              <p:cNvPr id="330" name="Google Shape;330;p37"/>
              <p:cNvSpPr/>
              <p:nvPr/>
            </p:nvSpPr>
            <p:spPr>
              <a:xfrm>
                <a:off x="3045965" y="1621674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3068159" y="1643868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" name="Google Shape;332;p37"/>
            <p:cNvGrpSpPr/>
            <p:nvPr/>
          </p:nvGrpSpPr>
          <p:grpSpPr>
            <a:xfrm>
              <a:off x="4333831" y="1352530"/>
              <a:ext cx="110907" cy="110907"/>
              <a:chOff x="4335034" y="1354429"/>
              <a:chExt cx="134400" cy="134400"/>
            </a:xfrm>
          </p:grpSpPr>
          <p:sp>
            <p:nvSpPr>
              <p:cNvPr id="333" name="Google Shape;333;p37"/>
              <p:cNvSpPr/>
              <p:nvPr/>
            </p:nvSpPr>
            <p:spPr>
              <a:xfrm>
                <a:off x="4335034" y="135442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4357228" y="137662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37"/>
            <p:cNvGrpSpPr/>
            <p:nvPr/>
          </p:nvGrpSpPr>
          <p:grpSpPr>
            <a:xfrm>
              <a:off x="4886276" y="685790"/>
              <a:ext cx="110907" cy="110907"/>
              <a:chOff x="4885245" y="686314"/>
              <a:chExt cx="134400" cy="134400"/>
            </a:xfrm>
          </p:grpSpPr>
          <p:sp>
            <p:nvSpPr>
              <p:cNvPr id="336" name="Google Shape;336;p37"/>
              <p:cNvSpPr/>
              <p:nvPr/>
            </p:nvSpPr>
            <p:spPr>
              <a:xfrm>
                <a:off x="4885245" y="686314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4907439" y="708508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37"/>
            <p:cNvGrpSpPr/>
            <p:nvPr/>
          </p:nvGrpSpPr>
          <p:grpSpPr>
            <a:xfrm>
              <a:off x="5019625" y="1285856"/>
              <a:ext cx="110907" cy="110907"/>
              <a:chOff x="5018869" y="1283687"/>
              <a:chExt cx="134400" cy="134400"/>
            </a:xfrm>
          </p:grpSpPr>
          <p:sp>
            <p:nvSpPr>
              <p:cNvPr id="339" name="Google Shape;339;p37"/>
              <p:cNvSpPr/>
              <p:nvPr/>
            </p:nvSpPr>
            <p:spPr>
              <a:xfrm>
                <a:off x="5018869" y="1283687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5041063" y="1305881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37"/>
            <p:cNvGrpSpPr/>
            <p:nvPr/>
          </p:nvGrpSpPr>
          <p:grpSpPr>
            <a:xfrm>
              <a:off x="5391096" y="895337"/>
              <a:ext cx="110907" cy="110907"/>
              <a:chOff x="5388296" y="898538"/>
              <a:chExt cx="134400" cy="134400"/>
            </a:xfrm>
          </p:grpSpPr>
          <p:sp>
            <p:nvSpPr>
              <p:cNvPr id="342" name="Google Shape;342;p37"/>
              <p:cNvSpPr/>
              <p:nvPr/>
            </p:nvSpPr>
            <p:spPr>
              <a:xfrm>
                <a:off x="5388296" y="898538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5410490" y="920732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37"/>
            <p:cNvGrpSpPr/>
            <p:nvPr/>
          </p:nvGrpSpPr>
          <p:grpSpPr>
            <a:xfrm>
              <a:off x="5895916" y="981060"/>
              <a:ext cx="110907" cy="110907"/>
              <a:chOff x="5899208" y="985000"/>
              <a:chExt cx="134400" cy="134400"/>
            </a:xfrm>
          </p:grpSpPr>
          <p:sp>
            <p:nvSpPr>
              <p:cNvPr id="345" name="Google Shape;345;p37"/>
              <p:cNvSpPr/>
              <p:nvPr/>
            </p:nvSpPr>
            <p:spPr>
              <a:xfrm>
                <a:off x="5899208" y="985000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5921402" y="1007194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37"/>
            <p:cNvGrpSpPr/>
            <p:nvPr/>
          </p:nvGrpSpPr>
          <p:grpSpPr>
            <a:xfrm>
              <a:off x="5857816" y="1495403"/>
              <a:ext cx="110907" cy="110907"/>
              <a:chOff x="5859907" y="1495912"/>
              <a:chExt cx="134400" cy="134400"/>
            </a:xfrm>
          </p:grpSpPr>
          <p:sp>
            <p:nvSpPr>
              <p:cNvPr id="348" name="Google Shape;348;p37"/>
              <p:cNvSpPr/>
              <p:nvPr/>
            </p:nvSpPr>
            <p:spPr>
              <a:xfrm>
                <a:off x="5859907" y="1495912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5882101" y="1518106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37"/>
            <p:cNvGrpSpPr/>
            <p:nvPr/>
          </p:nvGrpSpPr>
          <p:grpSpPr>
            <a:xfrm>
              <a:off x="6210238" y="1428729"/>
              <a:ext cx="110907" cy="110907"/>
              <a:chOff x="6213615" y="1425170"/>
              <a:chExt cx="134400" cy="134400"/>
            </a:xfrm>
          </p:grpSpPr>
          <p:sp>
            <p:nvSpPr>
              <p:cNvPr id="351" name="Google Shape;351;p37"/>
              <p:cNvSpPr/>
              <p:nvPr/>
            </p:nvSpPr>
            <p:spPr>
              <a:xfrm>
                <a:off x="6213615" y="1425170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6235809" y="1447364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37"/>
            <p:cNvGrpSpPr/>
            <p:nvPr/>
          </p:nvGrpSpPr>
          <p:grpSpPr>
            <a:xfrm>
              <a:off x="5505395" y="1523977"/>
              <a:ext cx="110907" cy="110907"/>
              <a:chOff x="5506200" y="1527352"/>
              <a:chExt cx="134400" cy="134400"/>
            </a:xfrm>
          </p:grpSpPr>
          <p:sp>
            <p:nvSpPr>
              <p:cNvPr id="354" name="Google Shape;354;p37"/>
              <p:cNvSpPr/>
              <p:nvPr/>
            </p:nvSpPr>
            <p:spPr>
              <a:xfrm>
                <a:off x="5506200" y="1527352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5528394" y="1549546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37"/>
            <p:cNvGrpSpPr/>
            <p:nvPr/>
          </p:nvGrpSpPr>
          <p:grpSpPr>
            <a:xfrm>
              <a:off x="5172023" y="1790673"/>
              <a:ext cx="110907" cy="110907"/>
              <a:chOff x="5176072" y="1794598"/>
              <a:chExt cx="134400" cy="134400"/>
            </a:xfrm>
          </p:grpSpPr>
          <p:sp>
            <p:nvSpPr>
              <p:cNvPr id="357" name="Google Shape;357;p37"/>
              <p:cNvSpPr/>
              <p:nvPr/>
            </p:nvSpPr>
            <p:spPr>
              <a:xfrm>
                <a:off x="5176072" y="1794598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5198266" y="1816792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37"/>
            <p:cNvGrpSpPr/>
            <p:nvPr/>
          </p:nvGrpSpPr>
          <p:grpSpPr>
            <a:xfrm>
              <a:off x="4495755" y="1809723"/>
              <a:ext cx="110907" cy="110907"/>
              <a:chOff x="4500097" y="1810318"/>
              <a:chExt cx="134400" cy="134400"/>
            </a:xfrm>
          </p:grpSpPr>
          <p:sp>
            <p:nvSpPr>
              <p:cNvPr id="360" name="Google Shape;360;p37"/>
              <p:cNvSpPr/>
              <p:nvPr/>
            </p:nvSpPr>
            <p:spPr>
              <a:xfrm>
                <a:off x="4500097" y="1810318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4522291" y="1832512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362;p37"/>
            <p:cNvGrpSpPr/>
            <p:nvPr/>
          </p:nvGrpSpPr>
          <p:grpSpPr>
            <a:xfrm>
              <a:off x="3600414" y="2352640"/>
              <a:ext cx="110907" cy="110907"/>
              <a:chOff x="3604038" y="2352670"/>
              <a:chExt cx="134400" cy="134400"/>
            </a:xfrm>
          </p:grpSpPr>
          <p:sp>
            <p:nvSpPr>
              <p:cNvPr id="363" name="Google Shape;363;p37"/>
              <p:cNvSpPr/>
              <p:nvPr/>
            </p:nvSpPr>
            <p:spPr>
              <a:xfrm>
                <a:off x="3604038" y="2352670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3626232" y="2374864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37"/>
            <p:cNvGrpSpPr/>
            <p:nvPr/>
          </p:nvGrpSpPr>
          <p:grpSpPr>
            <a:xfrm>
              <a:off x="4448130" y="2847933"/>
              <a:ext cx="110907" cy="110907"/>
              <a:chOff x="4452937" y="2847861"/>
              <a:chExt cx="134400" cy="134400"/>
            </a:xfrm>
          </p:grpSpPr>
          <p:sp>
            <p:nvSpPr>
              <p:cNvPr id="366" name="Google Shape;366;p37"/>
              <p:cNvSpPr/>
              <p:nvPr/>
            </p:nvSpPr>
            <p:spPr>
              <a:xfrm>
                <a:off x="4452937" y="2847861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4475131" y="2870055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37"/>
            <p:cNvGrpSpPr/>
            <p:nvPr/>
          </p:nvGrpSpPr>
          <p:grpSpPr>
            <a:xfrm>
              <a:off x="1247763" y="2295491"/>
              <a:ext cx="110907" cy="110907"/>
              <a:chOff x="1245986" y="2297649"/>
              <a:chExt cx="134400" cy="134400"/>
            </a:xfrm>
          </p:grpSpPr>
          <p:sp>
            <p:nvSpPr>
              <p:cNvPr id="369" name="Google Shape;369;p37"/>
              <p:cNvSpPr/>
              <p:nvPr/>
            </p:nvSpPr>
            <p:spPr>
              <a:xfrm>
                <a:off x="1245986" y="229764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268180" y="231984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37"/>
            <p:cNvGrpSpPr/>
            <p:nvPr/>
          </p:nvGrpSpPr>
          <p:grpSpPr>
            <a:xfrm>
              <a:off x="5229173" y="2866982"/>
              <a:ext cx="110907" cy="110907"/>
              <a:chOff x="5231093" y="2871442"/>
              <a:chExt cx="134400" cy="134400"/>
            </a:xfrm>
          </p:grpSpPr>
          <p:sp>
            <p:nvSpPr>
              <p:cNvPr id="372" name="Google Shape;372;p37"/>
              <p:cNvSpPr/>
              <p:nvPr/>
            </p:nvSpPr>
            <p:spPr>
              <a:xfrm>
                <a:off x="5231093" y="2871442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5253287" y="2893636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37"/>
            <p:cNvGrpSpPr/>
            <p:nvPr/>
          </p:nvGrpSpPr>
          <p:grpSpPr>
            <a:xfrm>
              <a:off x="5200598" y="2324065"/>
              <a:ext cx="110907" cy="110907"/>
              <a:chOff x="5199653" y="2329089"/>
              <a:chExt cx="134400" cy="134400"/>
            </a:xfrm>
          </p:grpSpPr>
          <p:sp>
            <p:nvSpPr>
              <p:cNvPr id="375" name="Google Shape;375;p37"/>
              <p:cNvSpPr/>
              <p:nvPr/>
            </p:nvSpPr>
            <p:spPr>
              <a:xfrm>
                <a:off x="5199653" y="232908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5221847" y="235128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37"/>
            <p:cNvGrpSpPr/>
            <p:nvPr/>
          </p:nvGrpSpPr>
          <p:grpSpPr>
            <a:xfrm>
              <a:off x="4629104" y="2247867"/>
              <a:ext cx="110907" cy="110907"/>
              <a:chOff x="4625860" y="2250488"/>
              <a:chExt cx="134400" cy="134400"/>
            </a:xfrm>
          </p:grpSpPr>
          <p:sp>
            <p:nvSpPr>
              <p:cNvPr id="378" name="Google Shape;378;p37"/>
              <p:cNvSpPr/>
              <p:nvPr/>
            </p:nvSpPr>
            <p:spPr>
              <a:xfrm>
                <a:off x="4625860" y="2250488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4648054" y="2272682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37"/>
            <p:cNvGrpSpPr/>
            <p:nvPr/>
          </p:nvGrpSpPr>
          <p:grpSpPr>
            <a:xfrm>
              <a:off x="6038789" y="1847822"/>
              <a:ext cx="110907" cy="110907"/>
              <a:chOff x="6040691" y="1849619"/>
              <a:chExt cx="134400" cy="134400"/>
            </a:xfrm>
          </p:grpSpPr>
          <p:sp>
            <p:nvSpPr>
              <p:cNvPr id="381" name="Google Shape;381;p37"/>
              <p:cNvSpPr/>
              <p:nvPr/>
            </p:nvSpPr>
            <p:spPr>
              <a:xfrm>
                <a:off x="6040691" y="1849619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6062885" y="1871813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37"/>
            <p:cNvGrpSpPr/>
            <p:nvPr/>
          </p:nvGrpSpPr>
          <p:grpSpPr>
            <a:xfrm>
              <a:off x="5924491" y="2114519"/>
              <a:ext cx="110907" cy="110907"/>
              <a:chOff x="5922789" y="2116865"/>
              <a:chExt cx="134400" cy="134400"/>
            </a:xfrm>
          </p:grpSpPr>
          <p:sp>
            <p:nvSpPr>
              <p:cNvPr id="384" name="Google Shape;384;p37"/>
              <p:cNvSpPr/>
              <p:nvPr/>
            </p:nvSpPr>
            <p:spPr>
              <a:xfrm>
                <a:off x="5922789" y="2116865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5944983" y="2139059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7"/>
            <p:cNvGrpSpPr/>
            <p:nvPr/>
          </p:nvGrpSpPr>
          <p:grpSpPr>
            <a:xfrm>
              <a:off x="6476935" y="1638276"/>
              <a:ext cx="110907" cy="110907"/>
              <a:chOff x="6473001" y="1637395"/>
              <a:chExt cx="134400" cy="134400"/>
            </a:xfrm>
          </p:grpSpPr>
          <p:sp>
            <p:nvSpPr>
              <p:cNvPr id="387" name="Google Shape;387;p37"/>
              <p:cNvSpPr/>
              <p:nvPr/>
            </p:nvSpPr>
            <p:spPr>
              <a:xfrm>
                <a:off x="6473001" y="1637395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6495195" y="1659589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37"/>
            <p:cNvGrpSpPr/>
            <p:nvPr/>
          </p:nvGrpSpPr>
          <p:grpSpPr>
            <a:xfrm>
              <a:off x="6743632" y="1704950"/>
              <a:ext cx="110907" cy="110907"/>
              <a:chOff x="6748106" y="1708136"/>
              <a:chExt cx="134400" cy="134400"/>
            </a:xfrm>
          </p:grpSpPr>
          <p:sp>
            <p:nvSpPr>
              <p:cNvPr id="390" name="Google Shape;390;p37"/>
              <p:cNvSpPr/>
              <p:nvPr/>
            </p:nvSpPr>
            <p:spPr>
              <a:xfrm>
                <a:off x="6748106" y="1708136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6770300" y="1730330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7"/>
            <p:cNvGrpSpPr/>
            <p:nvPr/>
          </p:nvGrpSpPr>
          <p:grpSpPr>
            <a:xfrm>
              <a:off x="6753157" y="2009745"/>
              <a:ext cx="110907" cy="110907"/>
              <a:chOff x="6755967" y="2006822"/>
              <a:chExt cx="134400" cy="134400"/>
            </a:xfrm>
          </p:grpSpPr>
          <p:sp>
            <p:nvSpPr>
              <p:cNvPr id="393" name="Google Shape;393;p37"/>
              <p:cNvSpPr/>
              <p:nvPr/>
            </p:nvSpPr>
            <p:spPr>
              <a:xfrm>
                <a:off x="6755967" y="2006822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6778161" y="2029016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5" name="Google Shape;395;p37"/>
            <p:cNvGrpSpPr/>
            <p:nvPr/>
          </p:nvGrpSpPr>
          <p:grpSpPr>
            <a:xfrm>
              <a:off x="5572069" y="2609811"/>
              <a:ext cx="110907" cy="110907"/>
              <a:chOff x="5576941" y="2612055"/>
              <a:chExt cx="134400" cy="134400"/>
            </a:xfrm>
          </p:grpSpPr>
          <p:sp>
            <p:nvSpPr>
              <p:cNvPr id="396" name="Google Shape;396;p37"/>
              <p:cNvSpPr/>
              <p:nvPr/>
            </p:nvSpPr>
            <p:spPr>
              <a:xfrm>
                <a:off x="5576941" y="2612055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5599135" y="2634249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Google Shape;398;p37"/>
            <p:cNvGrpSpPr/>
            <p:nvPr/>
          </p:nvGrpSpPr>
          <p:grpSpPr>
            <a:xfrm>
              <a:off x="5924491" y="2552662"/>
              <a:ext cx="110907" cy="110907"/>
              <a:chOff x="5922789" y="2557034"/>
              <a:chExt cx="134400" cy="134400"/>
            </a:xfrm>
          </p:grpSpPr>
          <p:sp>
            <p:nvSpPr>
              <p:cNvPr id="399" name="Google Shape;399;p37"/>
              <p:cNvSpPr/>
              <p:nvPr/>
            </p:nvSpPr>
            <p:spPr>
              <a:xfrm>
                <a:off x="5922789" y="2557034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5944983" y="2579228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" name="Google Shape;401;p37"/>
            <p:cNvGrpSpPr/>
            <p:nvPr/>
          </p:nvGrpSpPr>
          <p:grpSpPr>
            <a:xfrm>
              <a:off x="6334061" y="2514563"/>
              <a:ext cx="110907" cy="110907"/>
              <a:chOff x="6331518" y="2517734"/>
              <a:chExt cx="134400" cy="134400"/>
            </a:xfrm>
          </p:grpSpPr>
          <p:sp>
            <p:nvSpPr>
              <p:cNvPr id="402" name="Google Shape;402;p37"/>
              <p:cNvSpPr/>
              <p:nvPr/>
            </p:nvSpPr>
            <p:spPr>
              <a:xfrm>
                <a:off x="6331518" y="2517734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6353712" y="2539928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37"/>
            <p:cNvGrpSpPr/>
            <p:nvPr/>
          </p:nvGrpSpPr>
          <p:grpSpPr>
            <a:xfrm>
              <a:off x="6638858" y="3114629"/>
              <a:ext cx="110907" cy="110907"/>
              <a:chOff x="6638065" y="3115107"/>
              <a:chExt cx="134400" cy="134400"/>
            </a:xfrm>
          </p:grpSpPr>
          <p:sp>
            <p:nvSpPr>
              <p:cNvPr id="405" name="Google Shape;405;p37"/>
              <p:cNvSpPr/>
              <p:nvPr/>
            </p:nvSpPr>
            <p:spPr>
              <a:xfrm>
                <a:off x="6638065" y="3115107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6660259" y="3137301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" name="Google Shape;407;p37"/>
            <p:cNvGrpSpPr/>
            <p:nvPr/>
          </p:nvGrpSpPr>
          <p:grpSpPr>
            <a:xfrm>
              <a:off x="7134153" y="657215"/>
              <a:ext cx="110907" cy="110907"/>
              <a:chOff x="7133255" y="654873"/>
              <a:chExt cx="134400" cy="134400"/>
            </a:xfrm>
          </p:grpSpPr>
          <p:sp>
            <p:nvSpPr>
              <p:cNvPr id="408" name="Google Shape;408;p37"/>
              <p:cNvSpPr/>
              <p:nvPr/>
            </p:nvSpPr>
            <p:spPr>
              <a:xfrm>
                <a:off x="7133255" y="654873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7155449" y="677067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37"/>
            <p:cNvGrpSpPr/>
            <p:nvPr/>
          </p:nvGrpSpPr>
          <p:grpSpPr>
            <a:xfrm>
              <a:off x="7429425" y="333370"/>
              <a:ext cx="110907" cy="110907"/>
              <a:chOff x="7431941" y="332606"/>
              <a:chExt cx="134400" cy="134400"/>
            </a:xfrm>
          </p:grpSpPr>
          <p:sp>
            <p:nvSpPr>
              <p:cNvPr id="411" name="Google Shape;411;p37"/>
              <p:cNvSpPr/>
              <p:nvPr/>
            </p:nvSpPr>
            <p:spPr>
              <a:xfrm>
                <a:off x="7431941" y="332606"/>
                <a:ext cx="134400" cy="134400"/>
              </a:xfrm>
              <a:prstGeom prst="ellipse">
                <a:avLst/>
              </a:prstGeom>
              <a:solidFill>
                <a:srgbClr val="AFA49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7454135" y="354800"/>
                <a:ext cx="90000" cy="900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" name="Google Shape;413;p37"/>
            <p:cNvGrpSpPr/>
            <p:nvPr/>
          </p:nvGrpSpPr>
          <p:grpSpPr>
            <a:xfrm>
              <a:off x="1857534" y="1247880"/>
              <a:ext cx="1214415" cy="1505002"/>
              <a:chOff x="1860282" y="1251280"/>
              <a:chExt cx="1471483" cy="1823582"/>
            </a:xfrm>
          </p:grpSpPr>
          <p:sp>
            <p:nvSpPr>
              <p:cNvPr id="414" name="Google Shape;414;p37"/>
              <p:cNvSpPr/>
              <p:nvPr/>
            </p:nvSpPr>
            <p:spPr>
              <a:xfrm>
                <a:off x="3188088" y="2796236"/>
                <a:ext cx="9900" cy="9900"/>
              </a:xfrm>
              <a:custGeom>
                <a:rect b="b" l="l" r="r" t="t"/>
                <a:pathLst>
                  <a:path extrusionOk="0" h="120000" w="120000">
                    <a:moveTo>
                      <a:pt x="0" y="17142"/>
                    </a:moveTo>
                    <a:lnTo>
                      <a:pt x="59999" y="0"/>
                    </a:lnTo>
                    <a:lnTo>
                      <a:pt x="119999" y="42857"/>
                    </a:lnTo>
                    <a:lnTo>
                      <a:pt x="119999" y="102857"/>
                    </a:lnTo>
                    <a:lnTo>
                      <a:pt x="102857" y="119999"/>
                    </a:lnTo>
                    <a:lnTo>
                      <a:pt x="42857" y="119999"/>
                    </a:lnTo>
                    <a:lnTo>
                      <a:pt x="0" y="42857"/>
                    </a:lnTo>
                    <a:lnTo>
                      <a:pt x="0" y="17142"/>
                    </a:lnTo>
                    <a:close/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3188088" y="2796236"/>
                <a:ext cx="9900" cy="9900"/>
              </a:xfrm>
              <a:custGeom>
                <a:rect b="b" l="l" r="r" t="t"/>
                <a:pathLst>
                  <a:path extrusionOk="0" h="120000" w="120000">
                    <a:moveTo>
                      <a:pt x="0" y="17142"/>
                    </a:moveTo>
                    <a:lnTo>
                      <a:pt x="59999" y="0"/>
                    </a:lnTo>
                    <a:lnTo>
                      <a:pt x="119999" y="42857"/>
                    </a:lnTo>
                    <a:lnTo>
                      <a:pt x="119999" y="102857"/>
                    </a:lnTo>
                    <a:lnTo>
                      <a:pt x="102857" y="119999"/>
                    </a:lnTo>
                    <a:lnTo>
                      <a:pt x="42857" y="119999"/>
                    </a:lnTo>
                    <a:lnTo>
                      <a:pt x="0" y="42857"/>
                    </a:lnTo>
                    <a:lnTo>
                      <a:pt x="0" y="17142"/>
                    </a:lnTo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2010521" y="125128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2074729" y="157050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2080316" y="161031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2026586" y="158949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1860282" y="157327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1860282" y="166899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1919950" y="168088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1903419" y="172497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1864534" y="171642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1869917" y="174493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1927752" y="173359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1953373" y="173927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1971472" y="170157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2027012" y="175199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1910838" y="181096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1909782" y="177687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2174574" y="196770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2154408" y="195390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1887237" y="191685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1986422" y="218908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2205129" y="221710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2759713" y="222613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2739355" y="221710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2421479" y="243022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2398591" y="241890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2234701" y="238670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2233192" y="241398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2187642" y="242721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2140678" y="240609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2246712" y="243510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2256528" y="251004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2294386" y="245715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2272097" y="247473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2345183" y="249089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2409638" y="250139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2391656" y="251178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2365804" y="247915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2391220" y="254324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2317346" y="254630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2384213" y="259071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2370943" y="257448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2389760" y="267104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2389760" y="272794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2367537" y="270204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2360193" y="265823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2424151" y="256245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2435523" y="253350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2487920" y="255980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2512230" y="256945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7"/>
              <p:cNvSpPr/>
              <p:nvPr/>
            </p:nvSpPr>
            <p:spPr>
              <a:xfrm>
                <a:off x="2522641" y="259071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7"/>
              <p:cNvSpPr/>
              <p:nvPr/>
            </p:nvSpPr>
            <p:spPr>
              <a:xfrm>
                <a:off x="3131834" y="257700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7"/>
              <p:cNvSpPr/>
              <p:nvPr/>
            </p:nvSpPr>
            <p:spPr>
              <a:xfrm>
                <a:off x="3145039" y="273124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3135357" y="278571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7"/>
              <p:cNvSpPr/>
              <p:nvPr/>
            </p:nvSpPr>
            <p:spPr>
              <a:xfrm>
                <a:off x="3091537" y="276484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7"/>
              <p:cNvSpPr/>
              <p:nvPr/>
            </p:nvSpPr>
            <p:spPr>
              <a:xfrm>
                <a:off x="3257665" y="300076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37"/>
            <p:cNvGrpSpPr/>
            <p:nvPr/>
          </p:nvGrpSpPr>
          <p:grpSpPr>
            <a:xfrm>
              <a:off x="3809947" y="1695423"/>
              <a:ext cx="107211" cy="107572"/>
              <a:chOff x="3811927" y="1695268"/>
              <a:chExt cx="129921" cy="130359"/>
            </a:xfrm>
          </p:grpSpPr>
          <p:sp>
            <p:nvSpPr>
              <p:cNvPr id="472" name="Google Shape;472;p37"/>
              <p:cNvSpPr/>
              <p:nvPr/>
            </p:nvSpPr>
            <p:spPr>
              <a:xfrm>
                <a:off x="3811927" y="175152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3833325" y="174997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3867748" y="172493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7"/>
              <p:cNvSpPr/>
              <p:nvPr/>
            </p:nvSpPr>
            <p:spPr>
              <a:xfrm>
                <a:off x="3822265" y="169526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6" name="Google Shape;476;p37"/>
            <p:cNvGrpSpPr/>
            <p:nvPr/>
          </p:nvGrpSpPr>
          <p:grpSpPr>
            <a:xfrm>
              <a:off x="6571499" y="828662"/>
              <a:ext cx="915546" cy="678767"/>
              <a:chOff x="6568707" y="831847"/>
              <a:chExt cx="1109618" cy="822548"/>
            </a:xfrm>
          </p:grpSpPr>
          <p:sp>
            <p:nvSpPr>
              <p:cNvPr id="477" name="Google Shape;477;p37"/>
              <p:cNvSpPr/>
              <p:nvPr/>
            </p:nvSpPr>
            <p:spPr>
              <a:xfrm>
                <a:off x="7037449" y="1627188"/>
                <a:ext cx="2700" cy="9900"/>
              </a:xfrm>
              <a:custGeom>
                <a:rect b="b" l="l" r="r" t="t"/>
                <a:pathLst>
                  <a:path extrusionOk="0" h="120000" w="120000">
                    <a:moveTo>
                      <a:pt x="120000" y="119999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0000" y="119999"/>
                    </a:lnTo>
                    <a:close/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7"/>
              <p:cNvSpPr/>
              <p:nvPr/>
            </p:nvSpPr>
            <p:spPr>
              <a:xfrm>
                <a:off x="7037449" y="1627188"/>
                <a:ext cx="2700" cy="9900"/>
              </a:xfrm>
              <a:custGeom>
                <a:rect b="b" l="l" r="r" t="t"/>
                <a:pathLst>
                  <a:path extrusionOk="0" h="120000" w="120000">
                    <a:moveTo>
                      <a:pt x="120000" y="119999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0000" y="119999"/>
                    </a:lnTo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7"/>
              <p:cNvSpPr/>
              <p:nvPr/>
            </p:nvSpPr>
            <p:spPr>
              <a:xfrm>
                <a:off x="7021946" y="1603933"/>
                <a:ext cx="15600" cy="12000"/>
              </a:xfrm>
              <a:custGeom>
                <a:rect b="b" l="l" r="r" t="t"/>
                <a:pathLst>
                  <a:path extrusionOk="0" h="120000" w="120000">
                    <a:moveTo>
                      <a:pt x="65454" y="49411"/>
                    </a:moveTo>
                    <a:lnTo>
                      <a:pt x="0" y="0"/>
                    </a:lnTo>
                    <a:lnTo>
                      <a:pt x="65454" y="49411"/>
                    </a:lnTo>
                    <a:lnTo>
                      <a:pt x="65454" y="49411"/>
                    </a:lnTo>
                    <a:lnTo>
                      <a:pt x="65454" y="49411"/>
                    </a:lnTo>
                    <a:lnTo>
                      <a:pt x="120000" y="120000"/>
                    </a:lnTo>
                    <a:lnTo>
                      <a:pt x="65454" y="49411"/>
                    </a:lnTo>
                    <a:close/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7021946" y="1603933"/>
                <a:ext cx="15600" cy="12000"/>
              </a:xfrm>
              <a:custGeom>
                <a:rect b="b" l="l" r="r" t="t"/>
                <a:pathLst>
                  <a:path extrusionOk="0" h="120000" w="120000">
                    <a:moveTo>
                      <a:pt x="65454" y="49411"/>
                    </a:moveTo>
                    <a:lnTo>
                      <a:pt x="0" y="0"/>
                    </a:lnTo>
                    <a:lnTo>
                      <a:pt x="65454" y="49411"/>
                    </a:lnTo>
                    <a:lnTo>
                      <a:pt x="65454" y="49411"/>
                    </a:lnTo>
                    <a:lnTo>
                      <a:pt x="65454" y="49411"/>
                    </a:lnTo>
                    <a:lnTo>
                      <a:pt x="120000" y="120000"/>
                    </a:lnTo>
                    <a:lnTo>
                      <a:pt x="65454" y="49411"/>
                    </a:lnTo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7"/>
              <p:cNvSpPr/>
              <p:nvPr/>
            </p:nvSpPr>
            <p:spPr>
              <a:xfrm>
                <a:off x="7021946" y="1591953"/>
                <a:ext cx="30300" cy="36600"/>
              </a:xfrm>
              <a:custGeom>
                <a:rect b="b" l="l" r="r" t="t"/>
                <a:pathLst>
                  <a:path extrusionOk="0" h="120000" w="120000">
                    <a:moveTo>
                      <a:pt x="66976" y="110769"/>
                    </a:moveTo>
                    <a:lnTo>
                      <a:pt x="61395" y="78461"/>
                    </a:lnTo>
                    <a:lnTo>
                      <a:pt x="33488" y="55384"/>
                    </a:lnTo>
                    <a:lnTo>
                      <a:pt x="33488" y="55384"/>
                    </a:lnTo>
                    <a:lnTo>
                      <a:pt x="0" y="39230"/>
                    </a:lnTo>
                    <a:lnTo>
                      <a:pt x="33488" y="0"/>
                    </a:lnTo>
                    <a:lnTo>
                      <a:pt x="120000" y="50769"/>
                    </a:lnTo>
                    <a:lnTo>
                      <a:pt x="66976" y="120000"/>
                    </a:lnTo>
                    <a:lnTo>
                      <a:pt x="66976" y="110769"/>
                    </a:lnTo>
                    <a:close/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7"/>
              <p:cNvSpPr/>
              <p:nvPr/>
            </p:nvSpPr>
            <p:spPr>
              <a:xfrm>
                <a:off x="7021946" y="1591953"/>
                <a:ext cx="30300" cy="36600"/>
              </a:xfrm>
              <a:custGeom>
                <a:rect b="b" l="l" r="r" t="t"/>
                <a:pathLst>
                  <a:path extrusionOk="0" h="120000" w="120000">
                    <a:moveTo>
                      <a:pt x="66976" y="110769"/>
                    </a:moveTo>
                    <a:lnTo>
                      <a:pt x="61395" y="78461"/>
                    </a:lnTo>
                    <a:lnTo>
                      <a:pt x="33488" y="55384"/>
                    </a:lnTo>
                    <a:lnTo>
                      <a:pt x="33488" y="55384"/>
                    </a:lnTo>
                    <a:lnTo>
                      <a:pt x="0" y="39230"/>
                    </a:lnTo>
                    <a:lnTo>
                      <a:pt x="33488" y="0"/>
                    </a:lnTo>
                    <a:lnTo>
                      <a:pt x="120000" y="50769"/>
                    </a:lnTo>
                    <a:lnTo>
                      <a:pt x="66976" y="120000"/>
                    </a:lnTo>
                    <a:lnTo>
                      <a:pt x="66976" y="110769"/>
                    </a:lnTo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7580060" y="885854"/>
                <a:ext cx="93600" cy="138000"/>
              </a:xfrm>
              <a:custGeom>
                <a:rect b="b" l="l" r="r" t="t"/>
                <a:pathLst>
                  <a:path extrusionOk="0" h="120000" w="120000">
                    <a:moveTo>
                      <a:pt x="36090" y="119999"/>
                    </a:moveTo>
                    <a:lnTo>
                      <a:pt x="98345" y="93673"/>
                    </a:lnTo>
                    <a:lnTo>
                      <a:pt x="109172" y="83877"/>
                    </a:lnTo>
                    <a:lnTo>
                      <a:pt x="113684" y="47755"/>
                    </a:lnTo>
                    <a:lnTo>
                      <a:pt x="120000" y="41632"/>
                    </a:lnTo>
                    <a:lnTo>
                      <a:pt x="87518" y="34897"/>
                    </a:lnTo>
                    <a:lnTo>
                      <a:pt x="83007" y="20204"/>
                    </a:lnTo>
                    <a:lnTo>
                      <a:pt x="76691" y="20204"/>
                    </a:lnTo>
                    <a:lnTo>
                      <a:pt x="66766" y="0"/>
                    </a:lnTo>
                    <a:lnTo>
                      <a:pt x="0" y="11632"/>
                    </a:lnTo>
                    <a:lnTo>
                      <a:pt x="38796" y="104081"/>
                    </a:lnTo>
                    <a:lnTo>
                      <a:pt x="32481" y="108367"/>
                    </a:lnTo>
                    <a:lnTo>
                      <a:pt x="36090" y="119999"/>
                    </a:lnTo>
                    <a:close/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7580060" y="885854"/>
                <a:ext cx="93600" cy="138000"/>
              </a:xfrm>
              <a:custGeom>
                <a:rect b="b" l="l" r="r" t="t"/>
                <a:pathLst>
                  <a:path extrusionOk="0" h="120000" w="120000">
                    <a:moveTo>
                      <a:pt x="36090" y="119999"/>
                    </a:moveTo>
                    <a:lnTo>
                      <a:pt x="98345" y="93673"/>
                    </a:lnTo>
                    <a:lnTo>
                      <a:pt x="109172" y="83877"/>
                    </a:lnTo>
                    <a:lnTo>
                      <a:pt x="113684" y="47755"/>
                    </a:lnTo>
                    <a:lnTo>
                      <a:pt x="120000" y="41632"/>
                    </a:lnTo>
                    <a:lnTo>
                      <a:pt x="87518" y="34897"/>
                    </a:lnTo>
                    <a:lnTo>
                      <a:pt x="83007" y="20204"/>
                    </a:lnTo>
                    <a:lnTo>
                      <a:pt x="76691" y="20204"/>
                    </a:lnTo>
                    <a:lnTo>
                      <a:pt x="66766" y="0"/>
                    </a:lnTo>
                    <a:lnTo>
                      <a:pt x="0" y="11632"/>
                    </a:lnTo>
                    <a:lnTo>
                      <a:pt x="38796" y="104081"/>
                    </a:lnTo>
                    <a:lnTo>
                      <a:pt x="32481" y="108367"/>
                    </a:lnTo>
                    <a:lnTo>
                      <a:pt x="36090" y="119999"/>
                    </a:lnTo>
                  </a:path>
                </a:pathLst>
              </a:custGeom>
              <a:solidFill>
                <a:srgbClr val="CAB900"/>
              </a:solidFill>
              <a:ln>
                <a:noFill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7"/>
              <p:cNvSpPr/>
              <p:nvPr/>
            </p:nvSpPr>
            <p:spPr>
              <a:xfrm>
                <a:off x="6568707" y="140821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6977126" y="119562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7"/>
              <p:cNvSpPr/>
              <p:nvPr/>
            </p:nvSpPr>
            <p:spPr>
              <a:xfrm>
                <a:off x="6938390" y="155913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7"/>
              <p:cNvSpPr/>
              <p:nvPr/>
            </p:nvSpPr>
            <p:spPr>
              <a:xfrm>
                <a:off x="6984940" y="1515043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7"/>
              <p:cNvSpPr/>
              <p:nvPr/>
            </p:nvSpPr>
            <p:spPr>
              <a:xfrm>
                <a:off x="6987108" y="158029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7"/>
              <p:cNvSpPr/>
              <p:nvPr/>
            </p:nvSpPr>
            <p:spPr>
              <a:xfrm>
                <a:off x="7174765" y="83184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7180685" y="87100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7"/>
              <p:cNvSpPr/>
              <p:nvPr/>
            </p:nvSpPr>
            <p:spPr>
              <a:xfrm>
                <a:off x="7351464" y="92028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7"/>
              <p:cNvSpPr/>
              <p:nvPr/>
            </p:nvSpPr>
            <p:spPr>
              <a:xfrm>
                <a:off x="7343943" y="99029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7"/>
              <p:cNvSpPr/>
              <p:nvPr/>
            </p:nvSpPr>
            <p:spPr>
              <a:xfrm>
                <a:off x="7354420" y="109373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7"/>
              <p:cNvSpPr/>
              <p:nvPr/>
            </p:nvSpPr>
            <p:spPr>
              <a:xfrm>
                <a:off x="7345396" y="104381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7408552" y="112464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7"/>
              <p:cNvSpPr/>
              <p:nvPr/>
            </p:nvSpPr>
            <p:spPr>
              <a:xfrm>
                <a:off x="7477152" y="103447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7"/>
              <p:cNvSpPr/>
              <p:nvPr/>
            </p:nvSpPr>
            <p:spPr>
              <a:xfrm>
                <a:off x="7441841" y="88323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7470733" y="88390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7"/>
              <p:cNvSpPr/>
              <p:nvPr/>
            </p:nvSpPr>
            <p:spPr>
              <a:xfrm>
                <a:off x="7496600" y="88004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7"/>
              <p:cNvSpPr/>
              <p:nvPr/>
            </p:nvSpPr>
            <p:spPr>
              <a:xfrm>
                <a:off x="7513670" y="83184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7541800" y="87591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7506072" y="93308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7564056" y="927332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7"/>
              <p:cNvSpPr/>
              <p:nvPr/>
            </p:nvSpPr>
            <p:spPr>
              <a:xfrm>
                <a:off x="7604225" y="93201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7"/>
              <p:cNvSpPr/>
              <p:nvPr/>
            </p:nvSpPr>
            <p:spPr>
              <a:xfrm>
                <a:off x="7529688" y="96374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7321340" y="119966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7358271" y="116826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7290014" y="113089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7"/>
              <p:cNvSpPr/>
              <p:nvPr/>
            </p:nvSpPr>
            <p:spPr>
              <a:xfrm>
                <a:off x="7272585" y="116316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7233140" y="114235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7265073" y="122996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7247351" y="120211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7204592" y="128087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7"/>
              <p:cNvSpPr/>
              <p:nvPr/>
            </p:nvSpPr>
            <p:spPr>
              <a:xfrm>
                <a:off x="7149761" y="120656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7"/>
              <p:cNvSpPr/>
              <p:nvPr/>
            </p:nvSpPr>
            <p:spPr>
              <a:xfrm>
                <a:off x="7180685" y="126052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7"/>
              <p:cNvSpPr/>
              <p:nvPr/>
            </p:nvSpPr>
            <p:spPr>
              <a:xfrm>
                <a:off x="7241638" y="134288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7"/>
              <p:cNvSpPr/>
              <p:nvPr/>
            </p:nvSpPr>
            <p:spPr>
              <a:xfrm>
                <a:off x="7257561" y="1308796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7"/>
              <p:cNvSpPr/>
              <p:nvPr/>
            </p:nvSpPr>
            <p:spPr>
              <a:xfrm>
                <a:off x="7138659" y="1408400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7"/>
              <p:cNvSpPr/>
              <p:nvPr/>
            </p:nvSpPr>
            <p:spPr>
              <a:xfrm>
                <a:off x="7144246" y="137116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7"/>
              <p:cNvSpPr/>
              <p:nvPr/>
            </p:nvSpPr>
            <p:spPr>
              <a:xfrm>
                <a:off x="7161730" y="146108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7"/>
              <p:cNvSpPr/>
              <p:nvPr/>
            </p:nvSpPr>
            <p:spPr>
              <a:xfrm>
                <a:off x="7230268" y="1436824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523;p37"/>
            <p:cNvGrpSpPr/>
            <p:nvPr/>
          </p:nvGrpSpPr>
          <p:grpSpPr>
            <a:xfrm rot="-2747428">
              <a:off x="2962211" y="3314803"/>
              <a:ext cx="656175" cy="461379"/>
              <a:chOff x="2961932" y="3316329"/>
              <a:chExt cx="795169" cy="559110"/>
            </a:xfrm>
          </p:grpSpPr>
          <p:sp>
            <p:nvSpPr>
              <p:cNvPr id="524" name="Google Shape;524;p37"/>
              <p:cNvSpPr/>
              <p:nvPr/>
            </p:nvSpPr>
            <p:spPr>
              <a:xfrm>
                <a:off x="2961932" y="331632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>
                <a:off x="3213919" y="3407598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3250965" y="3407597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3403571" y="352856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>
                <a:off x="3451546" y="3515991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7"/>
              <p:cNvSpPr/>
              <p:nvPr/>
            </p:nvSpPr>
            <p:spPr>
              <a:xfrm>
                <a:off x="3464996" y="3791475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7"/>
              <p:cNvSpPr/>
              <p:nvPr/>
            </p:nvSpPr>
            <p:spPr>
              <a:xfrm>
                <a:off x="3683001" y="3801339"/>
                <a:ext cx="74100" cy="74100"/>
              </a:xfrm>
              <a:prstGeom prst="ellipse">
                <a:avLst/>
              </a:prstGeom>
              <a:solidFill>
                <a:srgbClr val="CAB900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7725" lIns="75450" spcFirstLastPara="1" rIns="75450" wrap="square" tIns="37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</a:pPr>
                <a:r>
                  <a:t/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1" name="Google Shape;531;p37"/>
          <p:cNvGrpSpPr/>
          <p:nvPr/>
        </p:nvGrpSpPr>
        <p:grpSpPr>
          <a:xfrm>
            <a:off x="349701" y="2871282"/>
            <a:ext cx="4247175" cy="1710132"/>
            <a:chOff x="1407886" y="2951956"/>
            <a:chExt cx="8984927" cy="3291247"/>
          </a:xfrm>
        </p:grpSpPr>
        <p:cxnSp>
          <p:nvCxnSpPr>
            <p:cNvPr id="532" name="Google Shape;532;p37"/>
            <p:cNvCxnSpPr/>
            <p:nvPr/>
          </p:nvCxnSpPr>
          <p:spPr>
            <a:xfrm>
              <a:off x="2318392" y="4430579"/>
              <a:ext cx="7464300" cy="0"/>
            </a:xfrm>
            <a:prstGeom prst="straightConnector1">
              <a:avLst/>
            </a:prstGeom>
            <a:noFill/>
            <a:ln cap="flat" cmpd="sng" w="9525">
              <a:solidFill>
                <a:srgbClr val="74665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37"/>
            <p:cNvCxnSpPr/>
            <p:nvPr/>
          </p:nvCxnSpPr>
          <p:spPr>
            <a:xfrm>
              <a:off x="2318392" y="3730281"/>
              <a:ext cx="7374900" cy="0"/>
            </a:xfrm>
            <a:prstGeom prst="straightConnector1">
              <a:avLst/>
            </a:prstGeom>
            <a:noFill/>
            <a:ln cap="flat" cmpd="sng" w="9525">
              <a:solidFill>
                <a:srgbClr val="74665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37"/>
            <p:cNvCxnSpPr/>
            <p:nvPr/>
          </p:nvCxnSpPr>
          <p:spPr>
            <a:xfrm>
              <a:off x="2318392" y="3026394"/>
              <a:ext cx="7526700" cy="0"/>
            </a:xfrm>
            <a:prstGeom prst="straightConnector1">
              <a:avLst/>
            </a:prstGeom>
            <a:noFill/>
            <a:ln cap="flat" cmpd="sng" w="9525">
              <a:solidFill>
                <a:srgbClr val="74665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5" name="Google Shape;535;p37"/>
            <p:cNvSpPr/>
            <p:nvPr/>
          </p:nvSpPr>
          <p:spPr>
            <a:xfrm>
              <a:off x="2318392" y="3193427"/>
              <a:ext cx="7526700" cy="2188500"/>
            </a:xfrm>
            <a:custGeom>
              <a:rect b="b" l="l" r="r" t="t"/>
              <a:pathLst>
                <a:path extrusionOk="0" h="120000" w="120000">
                  <a:moveTo>
                    <a:pt x="207" y="95318"/>
                  </a:moveTo>
                  <a:cubicBezTo>
                    <a:pt x="40414" y="89913"/>
                    <a:pt x="77305" y="73641"/>
                    <a:pt x="120000" y="0"/>
                  </a:cubicBezTo>
                  <a:lnTo>
                    <a:pt x="120000" y="120000"/>
                  </a:lnTo>
                  <a:lnTo>
                    <a:pt x="0" y="120000"/>
                  </a:lnTo>
                  <a:lnTo>
                    <a:pt x="207" y="95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270000" rotWithShape="0" dir="16200000" dist="38100">
                <a:srgbClr val="000000">
                  <a:alpha val="1451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2318392" y="5021742"/>
              <a:ext cx="7526700" cy="620400"/>
            </a:xfrm>
            <a:custGeom>
              <a:rect b="b" l="l" r="r" t="t"/>
              <a:pathLst>
                <a:path extrusionOk="0" h="120000" w="120000">
                  <a:moveTo>
                    <a:pt x="0" y="50270"/>
                  </a:moveTo>
                  <a:cubicBezTo>
                    <a:pt x="40207" y="44864"/>
                    <a:pt x="79792" y="31351"/>
                    <a:pt x="120000" y="0"/>
                  </a:cubicBezTo>
                  <a:lnTo>
                    <a:pt x="120000" y="120000"/>
                  </a:lnTo>
                  <a:lnTo>
                    <a:pt x="0" y="120000"/>
                  </a:lnTo>
                  <a:lnTo>
                    <a:pt x="0" y="50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52400" rotWithShape="0" dir="16200000" dist="38100">
                <a:srgbClr val="000000">
                  <a:alpha val="1451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" name="Google Shape;537;p37"/>
            <p:cNvCxnSpPr/>
            <p:nvPr/>
          </p:nvCxnSpPr>
          <p:spPr>
            <a:xfrm flipH="1" rot="10800000">
              <a:off x="2333717" y="5376118"/>
              <a:ext cx="7511100" cy="120600"/>
            </a:xfrm>
            <a:prstGeom prst="straightConnector1">
              <a:avLst/>
            </a:prstGeom>
            <a:noFill/>
            <a:ln cap="rnd" cmpd="sng" w="44450">
              <a:solidFill>
                <a:srgbClr val="57D4FF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538" name="Google Shape;538;p37"/>
            <p:cNvSpPr/>
            <p:nvPr/>
          </p:nvSpPr>
          <p:spPr>
            <a:xfrm>
              <a:off x="2315471" y="5376599"/>
              <a:ext cx="7526700" cy="604800"/>
            </a:xfrm>
            <a:custGeom>
              <a:rect b="b" l="l" r="r" t="t"/>
              <a:pathLst>
                <a:path extrusionOk="0" h="120000" w="120000">
                  <a:moveTo>
                    <a:pt x="34" y="2464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ubicBezTo>
                    <a:pt x="11" y="88213"/>
                    <a:pt x="23" y="56426"/>
                    <a:pt x="34" y="24640"/>
                  </a:cubicBezTo>
                  <a:close/>
                </a:path>
              </a:pathLst>
            </a:custGeom>
            <a:solidFill>
              <a:srgbClr val="0081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p37"/>
            <p:cNvCxnSpPr/>
            <p:nvPr/>
          </p:nvCxnSpPr>
          <p:spPr>
            <a:xfrm>
              <a:off x="1886827" y="5980889"/>
              <a:ext cx="8389800" cy="0"/>
            </a:xfrm>
            <a:prstGeom prst="straightConnector1">
              <a:avLst/>
            </a:prstGeom>
            <a:noFill/>
            <a:ln cap="flat" cmpd="sng" w="9525">
              <a:solidFill>
                <a:srgbClr val="B7AEA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0" name="Google Shape;540;p37"/>
            <p:cNvSpPr txBox="1"/>
            <p:nvPr/>
          </p:nvSpPr>
          <p:spPr>
            <a:xfrm>
              <a:off x="1886827" y="6021203"/>
              <a:ext cx="10524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TODAY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7"/>
            <p:cNvSpPr txBox="1"/>
            <p:nvPr/>
          </p:nvSpPr>
          <p:spPr>
            <a:xfrm>
              <a:off x="5235547" y="6021203"/>
              <a:ext cx="14616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10 YEARS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7"/>
            <p:cNvSpPr txBox="1"/>
            <p:nvPr/>
          </p:nvSpPr>
          <p:spPr>
            <a:xfrm>
              <a:off x="8993613" y="6021202"/>
              <a:ext cx="13992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20 YEARS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7"/>
            <p:cNvSpPr txBox="1"/>
            <p:nvPr/>
          </p:nvSpPr>
          <p:spPr>
            <a:xfrm>
              <a:off x="7249313" y="5627751"/>
              <a:ext cx="25605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Sunrun Payment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7"/>
            <p:cNvSpPr txBox="1"/>
            <p:nvPr/>
          </p:nvSpPr>
          <p:spPr>
            <a:xfrm>
              <a:off x="7249313" y="5136666"/>
              <a:ext cx="2560500" cy="2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DE6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00ADE6"/>
                  </a:solidFill>
                  <a:latin typeface="Arial"/>
                  <a:ea typeface="Arial"/>
                  <a:cs typeface="Arial"/>
                  <a:sym typeface="Arial"/>
                </a:rPr>
                <a:t>New Electricity Bill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" name="Google Shape;545;p37"/>
            <p:cNvGrpSpPr/>
            <p:nvPr/>
          </p:nvGrpSpPr>
          <p:grpSpPr>
            <a:xfrm>
              <a:off x="8745865" y="5285925"/>
              <a:ext cx="197379" cy="212699"/>
              <a:chOff x="12473908" y="4739117"/>
              <a:chExt cx="130810" cy="179100"/>
            </a:xfrm>
          </p:grpSpPr>
          <p:sp>
            <p:nvSpPr>
              <p:cNvPr id="546" name="Google Shape;546;p37"/>
              <p:cNvSpPr/>
              <p:nvPr/>
            </p:nvSpPr>
            <p:spPr>
              <a:xfrm>
                <a:off x="12473908" y="4739117"/>
                <a:ext cx="124800" cy="179100"/>
              </a:xfrm>
              <a:prstGeom prst="ellipse">
                <a:avLst/>
              </a:prstGeom>
              <a:solidFill>
                <a:srgbClr val="57D4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88900" sx="102000" rotWithShape="0" algn="ctr" sy="102000">
                  <a:srgbClr val="000000">
                    <a:alpha val="29409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7"/>
              <p:cNvSpPr/>
              <p:nvPr/>
            </p:nvSpPr>
            <p:spPr>
              <a:xfrm>
                <a:off x="12482618" y="4766437"/>
                <a:ext cx="122100" cy="122100"/>
              </a:xfrm>
              <a:prstGeom prst="mathPlus">
                <a:avLst>
                  <a:gd fmla="val 13823" name="adj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8" name="Google Shape;548;p37"/>
            <p:cNvSpPr txBox="1"/>
            <p:nvPr/>
          </p:nvSpPr>
          <p:spPr>
            <a:xfrm>
              <a:off x="7605427" y="4170017"/>
              <a:ext cx="1991100" cy="6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Projected Electricity Bill Without Solar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9989212" y="3188905"/>
              <a:ext cx="155700" cy="1829400"/>
            </a:xfrm>
            <a:prstGeom prst="rightBracket">
              <a:avLst>
                <a:gd fmla="val 102621" name="adj"/>
              </a:avLst>
            </a:prstGeom>
            <a:noFill/>
            <a:ln cap="flat" cmpd="sng" w="9525">
              <a:solidFill>
                <a:srgbClr val="7466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7"/>
            <p:cNvSpPr txBox="1"/>
            <p:nvPr/>
          </p:nvSpPr>
          <p:spPr>
            <a:xfrm>
              <a:off x="1407886" y="4352553"/>
              <a:ext cx="7563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$$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7"/>
            <p:cNvSpPr txBox="1"/>
            <p:nvPr/>
          </p:nvSpPr>
          <p:spPr>
            <a:xfrm>
              <a:off x="1407886" y="3652254"/>
              <a:ext cx="7563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$$$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 txBox="1"/>
            <p:nvPr/>
          </p:nvSpPr>
          <p:spPr>
            <a:xfrm>
              <a:off x="1407886" y="2951956"/>
              <a:ext cx="7563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$$$$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 txBox="1"/>
            <p:nvPr/>
          </p:nvSpPr>
          <p:spPr>
            <a:xfrm>
              <a:off x="1407886" y="5052850"/>
              <a:ext cx="756300" cy="2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4" name="Google Shape;554;p37"/>
          <p:cNvSpPr txBox="1"/>
          <p:nvPr/>
        </p:nvSpPr>
        <p:spPr>
          <a:xfrm>
            <a:off x="4541628" y="3189546"/>
            <a:ext cx="98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Illustrative Sunrun Customer Savings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7"/>
          <p:cNvSpPr txBox="1"/>
          <p:nvPr/>
        </p:nvSpPr>
        <p:spPr>
          <a:xfrm flipH="1">
            <a:off x="5333806" y="2789066"/>
            <a:ext cx="883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Value to customer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7"/>
          <p:cNvGrpSpPr/>
          <p:nvPr/>
        </p:nvGrpSpPr>
        <p:grpSpPr>
          <a:xfrm>
            <a:off x="5397889" y="3087681"/>
            <a:ext cx="787230" cy="590459"/>
            <a:chOff x="646863" y="3273876"/>
            <a:chExt cx="1471733" cy="1471733"/>
          </a:xfrm>
        </p:grpSpPr>
        <p:grpSp>
          <p:nvGrpSpPr>
            <p:cNvPr id="557" name="Google Shape;557;p37"/>
            <p:cNvGrpSpPr/>
            <p:nvPr/>
          </p:nvGrpSpPr>
          <p:grpSpPr>
            <a:xfrm>
              <a:off x="646863" y="3273876"/>
              <a:ext cx="1471733" cy="1471733"/>
              <a:chOff x="1589085" y="4009540"/>
              <a:chExt cx="2425800" cy="2425800"/>
            </a:xfrm>
          </p:grpSpPr>
          <p:sp>
            <p:nvSpPr>
              <p:cNvPr id="558" name="Google Shape;558;p37"/>
              <p:cNvSpPr/>
              <p:nvPr/>
            </p:nvSpPr>
            <p:spPr>
              <a:xfrm>
                <a:off x="1589085" y="4009540"/>
                <a:ext cx="2425800" cy="2425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39700" sx="101000" rotWithShape="0" algn="tl" dir="2700000" dist="38100" sy="101000">
                  <a:srgbClr val="000000">
                    <a:alpha val="2235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>
                <a:off x="1701800" y="4117490"/>
                <a:ext cx="2222400" cy="2224200"/>
              </a:xfrm>
              <a:custGeom>
                <a:rect b="b" l="l" r="r" t="t"/>
                <a:pathLst>
                  <a:path extrusionOk="0" h="120000" w="120000">
                    <a:moveTo>
                      <a:pt x="59898" y="13355"/>
                    </a:moveTo>
                    <a:cubicBezTo>
                      <a:pt x="85801" y="13355"/>
                      <a:pt x="106644" y="34198"/>
                      <a:pt x="106644" y="60101"/>
                    </a:cubicBezTo>
                    <a:cubicBezTo>
                      <a:pt x="106644" y="85801"/>
                      <a:pt x="85801" y="106644"/>
                      <a:pt x="59898" y="106644"/>
                    </a:cubicBezTo>
                    <a:cubicBezTo>
                      <a:pt x="34198" y="106644"/>
                      <a:pt x="13355" y="85801"/>
                      <a:pt x="13355" y="60101"/>
                    </a:cubicBezTo>
                    <a:cubicBezTo>
                      <a:pt x="13355" y="34198"/>
                      <a:pt x="34198" y="13355"/>
                      <a:pt x="59898" y="13355"/>
                    </a:cubicBezTo>
                    <a:moveTo>
                      <a:pt x="59898" y="0"/>
                    </a:moveTo>
                    <a:cubicBezTo>
                      <a:pt x="26913" y="0"/>
                      <a:pt x="0" y="26913"/>
                      <a:pt x="0" y="60101"/>
                    </a:cubicBezTo>
                    <a:cubicBezTo>
                      <a:pt x="0" y="93086"/>
                      <a:pt x="26913" y="120000"/>
                      <a:pt x="59898" y="120000"/>
                    </a:cubicBezTo>
                    <a:cubicBezTo>
                      <a:pt x="93086" y="120000"/>
                      <a:pt x="120000" y="93086"/>
                      <a:pt x="120000" y="60101"/>
                    </a:cubicBezTo>
                    <a:cubicBezTo>
                      <a:pt x="120000" y="26913"/>
                      <a:pt x="93086" y="0"/>
                      <a:pt x="59898" y="0"/>
                    </a:cubicBez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ffectLst>
                <a:outerShdw blurRad="139700" sx="101000" rotWithShape="0" algn="tl" dir="2700000" dist="38100" sy="101000">
                  <a:srgbClr val="000000">
                    <a:alpha val="2235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Oscar.DUARTE\Documents\Sunrun Inc\_Assets\Graphic Icons\leasing_cities.png" id="560" name="Google Shape;560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4469" y="3671402"/>
              <a:ext cx="676275" cy="6762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61" name="Google Shape;561;p37"/>
          <p:cNvCxnSpPr/>
          <p:nvPr/>
        </p:nvCxnSpPr>
        <p:spPr>
          <a:xfrm>
            <a:off x="6400074" y="2829869"/>
            <a:ext cx="6600" cy="848400"/>
          </a:xfrm>
          <a:prstGeom prst="straightConnector1">
            <a:avLst/>
          </a:prstGeom>
          <a:noFill/>
          <a:ln cap="flat" cmpd="sng" w="25400">
            <a:solidFill>
              <a:srgbClr val="74665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62" name="Google Shape;562;p37"/>
          <p:cNvGrpSpPr/>
          <p:nvPr/>
        </p:nvGrpSpPr>
        <p:grpSpPr>
          <a:xfrm>
            <a:off x="6488059" y="2854664"/>
            <a:ext cx="199863" cy="149903"/>
            <a:chOff x="519562" y="3923400"/>
            <a:chExt cx="250800" cy="250800"/>
          </a:xfrm>
        </p:grpSpPr>
        <p:sp>
          <p:nvSpPr>
            <p:cNvPr id="563" name="Google Shape;563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7"/>
          <p:cNvGrpSpPr/>
          <p:nvPr/>
        </p:nvGrpSpPr>
        <p:grpSpPr>
          <a:xfrm>
            <a:off x="6488059" y="3057342"/>
            <a:ext cx="199863" cy="149903"/>
            <a:chOff x="519562" y="3923400"/>
            <a:chExt cx="250800" cy="250800"/>
          </a:xfrm>
        </p:grpSpPr>
        <p:sp>
          <p:nvSpPr>
            <p:cNvPr id="566" name="Google Shape;566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37"/>
          <p:cNvGrpSpPr/>
          <p:nvPr/>
        </p:nvGrpSpPr>
        <p:grpSpPr>
          <a:xfrm>
            <a:off x="6488059" y="3260020"/>
            <a:ext cx="199863" cy="149903"/>
            <a:chOff x="519562" y="3923400"/>
            <a:chExt cx="250800" cy="250800"/>
          </a:xfrm>
        </p:grpSpPr>
        <p:sp>
          <p:nvSpPr>
            <p:cNvPr id="569" name="Google Shape;569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37"/>
          <p:cNvSpPr txBox="1"/>
          <p:nvPr/>
        </p:nvSpPr>
        <p:spPr>
          <a:xfrm flipH="1">
            <a:off x="6666807" y="2835569"/>
            <a:ext cx="21801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Save 20% or more on electricity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Little or no upfront cost</a:t>
            </a:r>
            <a:endParaRPr b="0" i="0" sz="10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Backup power, no fuel or pollution</a:t>
            </a:r>
            <a:endParaRPr b="0" i="0" sz="10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Bill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37"/>
          <p:cNvGrpSpPr/>
          <p:nvPr/>
        </p:nvGrpSpPr>
        <p:grpSpPr>
          <a:xfrm>
            <a:off x="6488059" y="3462697"/>
            <a:ext cx="199863" cy="149903"/>
            <a:chOff x="519562" y="3923400"/>
            <a:chExt cx="250800" cy="250800"/>
          </a:xfrm>
        </p:grpSpPr>
        <p:sp>
          <p:nvSpPr>
            <p:cNvPr id="573" name="Google Shape;573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7"/>
          <p:cNvSpPr txBox="1"/>
          <p:nvPr/>
        </p:nvSpPr>
        <p:spPr>
          <a:xfrm flipH="1">
            <a:off x="5333806" y="3812222"/>
            <a:ext cx="8835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Value to the Grid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37"/>
          <p:cNvCxnSpPr/>
          <p:nvPr/>
        </p:nvCxnSpPr>
        <p:spPr>
          <a:xfrm>
            <a:off x="6400074" y="3865366"/>
            <a:ext cx="6600" cy="848400"/>
          </a:xfrm>
          <a:prstGeom prst="straightConnector1">
            <a:avLst/>
          </a:prstGeom>
          <a:noFill/>
          <a:ln cap="flat" cmpd="sng" w="25400">
            <a:solidFill>
              <a:srgbClr val="74665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7" name="Google Shape;577;p37"/>
          <p:cNvGrpSpPr/>
          <p:nvPr/>
        </p:nvGrpSpPr>
        <p:grpSpPr>
          <a:xfrm>
            <a:off x="6488059" y="3898741"/>
            <a:ext cx="199863" cy="149903"/>
            <a:chOff x="519562" y="3923400"/>
            <a:chExt cx="250800" cy="250800"/>
          </a:xfrm>
        </p:grpSpPr>
        <p:sp>
          <p:nvSpPr>
            <p:cNvPr id="578" name="Google Shape;578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37"/>
          <p:cNvGrpSpPr/>
          <p:nvPr/>
        </p:nvGrpSpPr>
        <p:grpSpPr>
          <a:xfrm>
            <a:off x="6488059" y="4114867"/>
            <a:ext cx="199863" cy="149903"/>
            <a:chOff x="519562" y="3923400"/>
            <a:chExt cx="250800" cy="250800"/>
          </a:xfrm>
        </p:grpSpPr>
        <p:sp>
          <p:nvSpPr>
            <p:cNvPr id="581" name="Google Shape;581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7"/>
          <p:cNvGrpSpPr/>
          <p:nvPr/>
        </p:nvGrpSpPr>
        <p:grpSpPr>
          <a:xfrm>
            <a:off x="6488059" y="4532345"/>
            <a:ext cx="199863" cy="149903"/>
            <a:chOff x="519562" y="3923400"/>
            <a:chExt cx="250800" cy="250800"/>
          </a:xfrm>
        </p:grpSpPr>
        <p:sp>
          <p:nvSpPr>
            <p:cNvPr id="584" name="Google Shape;584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6" name="Google Shape;586;p37"/>
          <p:cNvSpPr txBox="1"/>
          <p:nvPr/>
        </p:nvSpPr>
        <p:spPr>
          <a:xfrm>
            <a:off x="277515" y="4841208"/>
            <a:ext cx="6869700" cy="1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6A6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Note: Savings measured over initial 20 year contract term.</a:t>
            </a:r>
            <a:endParaRPr b="0" i="0" sz="100" u="none" cap="none" strike="noStrike">
              <a:solidFill>
                <a:srgbClr val="4748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7"/>
          <p:cNvGrpSpPr/>
          <p:nvPr/>
        </p:nvGrpSpPr>
        <p:grpSpPr>
          <a:xfrm>
            <a:off x="5398030" y="4126969"/>
            <a:ext cx="786444" cy="589712"/>
            <a:chOff x="1589087" y="4009540"/>
            <a:chExt cx="2425800" cy="2425800"/>
          </a:xfrm>
        </p:grpSpPr>
        <p:sp>
          <p:nvSpPr>
            <p:cNvPr id="588" name="Google Shape;588;p37"/>
            <p:cNvSpPr/>
            <p:nvPr/>
          </p:nvSpPr>
          <p:spPr>
            <a:xfrm>
              <a:off x="1589087" y="4009540"/>
              <a:ext cx="2425800" cy="242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39700" sx="101000" rotWithShape="0" algn="tl" dir="2700000" dist="38100" sy="101000">
                <a:srgbClr val="000000">
                  <a:alpha val="2275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701800" y="4117490"/>
              <a:ext cx="2222400" cy="2224200"/>
            </a:xfrm>
            <a:custGeom>
              <a:rect b="b" l="l" r="r" t="t"/>
              <a:pathLst>
                <a:path extrusionOk="0" h="120000" w="120000">
                  <a:moveTo>
                    <a:pt x="59898" y="13355"/>
                  </a:moveTo>
                  <a:cubicBezTo>
                    <a:pt x="85801" y="13355"/>
                    <a:pt x="106644" y="34198"/>
                    <a:pt x="106644" y="60101"/>
                  </a:cubicBezTo>
                  <a:cubicBezTo>
                    <a:pt x="106644" y="85801"/>
                    <a:pt x="85801" y="106644"/>
                    <a:pt x="59898" y="106644"/>
                  </a:cubicBezTo>
                  <a:cubicBezTo>
                    <a:pt x="34198" y="106644"/>
                    <a:pt x="13355" y="85801"/>
                    <a:pt x="13355" y="60101"/>
                  </a:cubicBezTo>
                  <a:cubicBezTo>
                    <a:pt x="13355" y="34198"/>
                    <a:pt x="34198" y="13355"/>
                    <a:pt x="59898" y="13355"/>
                  </a:cubicBezTo>
                  <a:moveTo>
                    <a:pt x="59898" y="0"/>
                  </a:moveTo>
                  <a:cubicBezTo>
                    <a:pt x="26913" y="0"/>
                    <a:pt x="0" y="26913"/>
                    <a:pt x="0" y="60101"/>
                  </a:cubicBezTo>
                  <a:cubicBezTo>
                    <a:pt x="0" y="93086"/>
                    <a:pt x="26913" y="120000"/>
                    <a:pt x="59898" y="120000"/>
                  </a:cubicBezTo>
                  <a:cubicBezTo>
                    <a:pt x="93086" y="120000"/>
                    <a:pt x="120000" y="93086"/>
                    <a:pt x="120000" y="60101"/>
                  </a:cubicBezTo>
                  <a:cubicBezTo>
                    <a:pt x="120000" y="26913"/>
                    <a:pt x="93086" y="0"/>
                    <a:pt x="59898" y="0"/>
                  </a:cubicBez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  <a:effectLst>
              <a:outerShdw blurRad="139700" sx="101000" rotWithShape="0" algn="tl" dir="2700000" dist="38100" sy="101000">
                <a:srgbClr val="000000">
                  <a:alpha val="2275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37"/>
          <p:cNvSpPr txBox="1"/>
          <p:nvPr/>
        </p:nvSpPr>
        <p:spPr>
          <a:xfrm>
            <a:off x="5460138" y="4198800"/>
            <a:ext cx="6627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8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7"/>
          <p:cNvSpPr txBox="1"/>
          <p:nvPr/>
        </p:nvSpPr>
        <p:spPr>
          <a:xfrm flipH="1">
            <a:off x="6769282" y="3874975"/>
            <a:ext cx="2180100" cy="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Peak reduction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Resiliency</a:t>
            </a:r>
            <a:endParaRPr b="0" i="0" sz="10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Dispatchable Virtual Powerplant </a:t>
            </a:r>
            <a:endParaRPr b="0" i="0" sz="1000" u="none" cap="none" strike="noStrike">
              <a:solidFill>
                <a:srgbClr val="776A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776A60"/>
                </a:solidFill>
                <a:latin typeface="Arial"/>
                <a:ea typeface="Arial"/>
                <a:cs typeface="Arial"/>
                <a:sym typeface="Arial"/>
              </a:rPr>
              <a:t>Ancillary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7"/>
          <p:cNvGrpSpPr/>
          <p:nvPr/>
        </p:nvGrpSpPr>
        <p:grpSpPr>
          <a:xfrm>
            <a:off x="6488020" y="4323577"/>
            <a:ext cx="199863" cy="149903"/>
            <a:chOff x="519562" y="3923400"/>
            <a:chExt cx="250800" cy="250800"/>
          </a:xfrm>
        </p:grpSpPr>
        <p:sp>
          <p:nvSpPr>
            <p:cNvPr id="593" name="Google Shape;593;p37"/>
            <p:cNvSpPr/>
            <p:nvPr/>
          </p:nvSpPr>
          <p:spPr>
            <a:xfrm>
              <a:off x="519562" y="3923400"/>
              <a:ext cx="250800" cy="250800"/>
            </a:xfrm>
            <a:prstGeom prst="ellipse">
              <a:avLst/>
            </a:prstGeom>
            <a:solidFill>
              <a:srgbClr val="57D4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88900" sx="102000" rotWithShape="0" algn="ctr" sy="102000">
                <a:srgbClr val="000000">
                  <a:alpha val="294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546051" y="3949888"/>
              <a:ext cx="197700" cy="197700"/>
            </a:xfrm>
            <a:prstGeom prst="mathPlus">
              <a:avLst>
                <a:gd fmla="val 13823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8"/>
          <p:cNvSpPr/>
          <p:nvPr/>
        </p:nvSpPr>
        <p:spPr>
          <a:xfrm>
            <a:off x="2742225" y="2507006"/>
            <a:ext cx="2816700" cy="79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Bill Management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(TOU, CPP, Hourly)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8"/>
          <p:cNvSpPr/>
          <p:nvPr/>
        </p:nvSpPr>
        <p:spPr>
          <a:xfrm>
            <a:off x="2742225" y="1554956"/>
            <a:ext cx="2816700" cy="79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Back-Up Power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(Island during Outage)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8"/>
          <p:cNvSpPr txBox="1"/>
          <p:nvPr>
            <p:ph type="title"/>
          </p:nvPr>
        </p:nvSpPr>
        <p:spPr>
          <a:xfrm>
            <a:off x="366853" y="270110"/>
            <a:ext cx="72756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</a:pPr>
            <a:r>
              <a:rPr b="0" i="0" lang="en" sz="24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Sunrun’s Brightbox solar+storage product serves a range of utility and customer needs</a:t>
            </a:r>
            <a:endParaRPr b="0" i="0" sz="24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G_Chem_Sunrun.jpg" id="602" name="Google Shape;602;p38"/>
          <p:cNvPicPr preferRelativeResize="0"/>
          <p:nvPr/>
        </p:nvPicPr>
        <p:blipFill rotWithShape="1">
          <a:blip r:embed="rId3">
            <a:alphaModFix/>
          </a:blip>
          <a:srcRect b="0" l="0" r="3530" t="0"/>
          <a:stretch/>
        </p:blipFill>
        <p:spPr>
          <a:xfrm>
            <a:off x="660498" y="1440653"/>
            <a:ext cx="1763100" cy="194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03" name="Google Shape;603;p38"/>
          <p:cNvSpPr txBox="1"/>
          <p:nvPr/>
        </p:nvSpPr>
        <p:spPr>
          <a:xfrm>
            <a:off x="785450" y="2447906"/>
            <a:ext cx="15195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2-10 kW Solar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9.8 kWh /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kW Storage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748" y="1977091"/>
            <a:ext cx="960356" cy="40828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8"/>
          <p:cNvSpPr txBox="1"/>
          <p:nvPr/>
        </p:nvSpPr>
        <p:spPr>
          <a:xfrm>
            <a:off x="436225" y="964931"/>
            <a:ext cx="82335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Sunrun is delivering solar+storage to thousands of residential customers with Brightbox.  This turnkey solution, integrating hardware from global technology leaders, can be aggregated as a grid resource.  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8"/>
          <p:cNvSpPr txBox="1"/>
          <p:nvPr/>
        </p:nvSpPr>
        <p:spPr>
          <a:xfrm>
            <a:off x="469850" y="3497531"/>
            <a:ext cx="8307300" cy="14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Brightbox solves for market and customer needs:</a:t>
            </a:r>
            <a:endParaRPr b="1" i="1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HI:  Backup Power and Solar Self Supply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CA: Backup Power, TOU Bill Management, Grid Services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AZ: Backup Power, TOU Bill Management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NY: Backup Power, Grid Services 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MA: Backup Power, Grid Services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FL: Backup Power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</a:pP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Puerto Rico: Backup Power; Donated systems on fire stations for 24/7 power, future rebuilding asset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8"/>
          <p:cNvSpPr/>
          <p:nvPr/>
        </p:nvSpPr>
        <p:spPr>
          <a:xfrm>
            <a:off x="5744625" y="2507006"/>
            <a:ext cx="2816700" cy="79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D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rPr>
              <a:t>Energy Self Supply</a:t>
            </a:r>
            <a:endParaRPr b="0" i="0" sz="1800" u="none" cap="none" strike="noStrike">
              <a:solidFill>
                <a:srgbClr val="00AD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8"/>
          <p:cNvSpPr/>
          <p:nvPr/>
        </p:nvSpPr>
        <p:spPr>
          <a:xfrm>
            <a:off x="5744625" y="1554956"/>
            <a:ext cx="2816700" cy="79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AD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rPr>
              <a:t>Grid Services</a:t>
            </a:r>
            <a:endParaRPr b="1" i="0" sz="2000" u="none" cap="none" strike="noStrike">
              <a:solidFill>
                <a:srgbClr val="00AD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ADE6"/>
                </a:solidFill>
                <a:latin typeface="Arial"/>
                <a:ea typeface="Arial"/>
                <a:cs typeface="Arial"/>
                <a:sym typeface="Arial"/>
              </a:rPr>
              <a:t>(Capacity, Voltage Active/Passive)</a:t>
            </a:r>
            <a:endParaRPr b="0" i="0" sz="1800" u="none" cap="none" strike="noStrike">
              <a:solidFill>
                <a:srgbClr val="00ADE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9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9"/>
          <p:cNvSpPr txBox="1"/>
          <p:nvPr/>
        </p:nvSpPr>
        <p:spPr>
          <a:xfrm>
            <a:off x="1058825" y="144675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" y="2413387"/>
            <a:ext cx="6307651" cy="274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25" y="399741"/>
            <a:ext cx="5543550" cy="123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4950" y="1263741"/>
            <a:ext cx="1143000" cy="29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9"/>
          <p:cNvSpPr txBox="1"/>
          <p:nvPr/>
        </p:nvSpPr>
        <p:spPr>
          <a:xfrm>
            <a:off x="208700" y="1845169"/>
            <a:ext cx="8293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" sz="22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Q2 2017 to Q2 2018, residential storage deployment grew 10x and outpaced all other storage market sectors.</a:t>
            </a:r>
            <a:endParaRPr b="0" i="1" sz="22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 txBox="1"/>
          <p:nvPr>
            <p:ph idx="12" type="sldNum"/>
          </p:nvPr>
        </p:nvSpPr>
        <p:spPr>
          <a:xfrm>
            <a:off x="6643547" y="4835367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0"/>
          <p:cNvSpPr txBox="1"/>
          <p:nvPr>
            <p:ph type="title"/>
          </p:nvPr>
        </p:nvSpPr>
        <p:spPr>
          <a:xfrm>
            <a:off x="150450" y="189842"/>
            <a:ext cx="7227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2394D8"/>
                </a:solidFill>
                <a:latin typeface="Arial"/>
                <a:ea typeface="Arial"/>
                <a:cs typeface="Arial"/>
                <a:sym typeface="Arial"/>
              </a:rPr>
              <a:t>Recent Headlines</a:t>
            </a:r>
            <a:endParaRPr b="1" i="0" sz="2400" u="none" cap="none" strike="noStrike">
              <a:solidFill>
                <a:srgbClr val="23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2850" y="3954713"/>
            <a:ext cx="4454925" cy="11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2850" y="3661817"/>
            <a:ext cx="1143000" cy="29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605499"/>
            <a:ext cx="6629401" cy="75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250" y="2362618"/>
            <a:ext cx="992981" cy="24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1300" y="1140675"/>
            <a:ext cx="4750200" cy="11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1300" y="850217"/>
            <a:ext cx="1143000" cy="292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1"/>
          <p:cNvSpPr txBox="1"/>
          <p:nvPr>
            <p:ph type="title"/>
          </p:nvPr>
        </p:nvSpPr>
        <p:spPr>
          <a:xfrm>
            <a:off x="455250" y="164082"/>
            <a:ext cx="78912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Distributed Solar + Batteries Increases Resiliency </a:t>
            </a:r>
            <a:endParaRPr b="1"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for Customers and the Grid</a:t>
            </a:r>
            <a:b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</a:br>
            <a:endParaRPr i="0" sz="36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3C5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1"/>
          <p:cNvSpPr txBox="1"/>
          <p:nvPr/>
        </p:nvSpPr>
        <p:spPr>
          <a:xfrm>
            <a:off x="5299150" y="1463213"/>
            <a:ext cx="3671700" cy="29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Operational when T&amp;D lines are damaged</a:t>
            </a:r>
            <a:endParaRPr>
              <a:solidFill>
                <a:srgbClr val="4748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Less likely to result in widespread outages </a:t>
            </a:r>
            <a:endParaRPr>
              <a:solidFill>
                <a:srgbClr val="4748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Clean, affordable backup power</a:t>
            </a:r>
            <a:endParaRPr>
              <a:solidFill>
                <a:srgbClr val="4748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need to harden T&amp;D costs and to use dirty peaker plants</a:t>
            </a:r>
            <a:endParaRPr>
              <a:solidFill>
                <a:srgbClr val="4748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Helping to address imbalances or congestion.</a:t>
            </a:r>
            <a:endParaRPr>
              <a:solidFill>
                <a:srgbClr val="4748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8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474848"/>
                </a:solidFill>
                <a:latin typeface="Proxima Nova"/>
                <a:ea typeface="Proxima Nova"/>
                <a:cs typeface="Proxima Nova"/>
                <a:sym typeface="Proxima Nova"/>
              </a:rPr>
              <a:t>Home solar and battery storage can be located at the most valuable grid locations, where energy is consumed.</a:t>
            </a:r>
            <a:endParaRPr>
              <a:solidFill>
                <a:srgbClr val="1B467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40" name="Google Shape;640;p41"/>
          <p:cNvCxnSpPr/>
          <p:nvPr/>
        </p:nvCxnSpPr>
        <p:spPr>
          <a:xfrm>
            <a:off x="1873435" y="2020379"/>
            <a:ext cx="2415000" cy="0"/>
          </a:xfrm>
          <a:prstGeom prst="straightConnector1">
            <a:avLst/>
          </a:prstGeom>
          <a:noFill/>
          <a:ln cap="flat" cmpd="sng" w="28575">
            <a:solidFill>
              <a:srgbClr val="00ADE6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641" name="Google Shape;641;p41"/>
          <p:cNvPicPr preferRelativeResize="0"/>
          <p:nvPr/>
        </p:nvPicPr>
        <p:blipFill rotWithShape="1">
          <a:blip r:embed="rId3">
            <a:alphaModFix/>
          </a:blip>
          <a:srcRect b="1375" l="14883" r="18645" t="40831"/>
          <a:stretch/>
        </p:blipFill>
        <p:spPr>
          <a:xfrm>
            <a:off x="435288" y="2206079"/>
            <a:ext cx="4783726" cy="211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3114" y="1519875"/>
            <a:ext cx="619500" cy="629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43" name="Google Shape;643;p41"/>
          <p:cNvCxnSpPr/>
          <p:nvPr/>
        </p:nvCxnSpPr>
        <p:spPr>
          <a:xfrm>
            <a:off x="1473460" y="1834681"/>
            <a:ext cx="2415000" cy="0"/>
          </a:xfrm>
          <a:prstGeom prst="straightConnector1">
            <a:avLst/>
          </a:prstGeom>
          <a:noFill/>
          <a:ln cap="flat" cmpd="sng" w="28575">
            <a:solidFill>
              <a:srgbClr val="00ADE6"/>
            </a:solidFill>
            <a:prstDash val="solid"/>
            <a:round/>
            <a:headEnd len="med" w="med" type="stealth"/>
            <a:tailEnd len="med" w="med" type="none"/>
          </a:ln>
        </p:spPr>
      </p:cxnSp>
      <p:pic>
        <p:nvPicPr>
          <p:cNvPr descr="Image" id="644" name="Google Shape;644;p41"/>
          <p:cNvPicPr preferRelativeResize="0"/>
          <p:nvPr/>
        </p:nvPicPr>
        <p:blipFill rotWithShape="1">
          <a:blip r:embed="rId5">
            <a:alphaModFix/>
          </a:blip>
          <a:srcRect b="9601" l="20272" r="21168" t="10913"/>
          <a:stretch/>
        </p:blipFill>
        <p:spPr>
          <a:xfrm>
            <a:off x="603050" y="1605405"/>
            <a:ext cx="770400" cy="7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5" name="Google Shape;645;p41"/>
          <p:cNvSpPr/>
          <p:nvPr/>
        </p:nvSpPr>
        <p:spPr>
          <a:xfrm>
            <a:off x="4637871" y="2149488"/>
            <a:ext cx="336000" cy="14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6" name="Google Shape;646;p41"/>
          <p:cNvCxnSpPr/>
          <p:nvPr/>
        </p:nvCxnSpPr>
        <p:spPr>
          <a:xfrm flipH="1">
            <a:off x="2768024" y="2148129"/>
            <a:ext cx="2043900" cy="708900"/>
          </a:xfrm>
          <a:prstGeom prst="straightConnector1">
            <a:avLst/>
          </a:prstGeom>
          <a:noFill/>
          <a:ln cap="flat" cmpd="sng" w="19050">
            <a:solidFill>
              <a:srgbClr val="00AD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41"/>
          <p:cNvCxnSpPr>
            <a:stCxn id="642" idx="4"/>
          </p:cNvCxnSpPr>
          <p:nvPr/>
        </p:nvCxnSpPr>
        <p:spPr>
          <a:xfrm flipH="1">
            <a:off x="4023364" y="2149275"/>
            <a:ext cx="679500" cy="1500000"/>
          </a:xfrm>
          <a:prstGeom prst="straightConnector1">
            <a:avLst/>
          </a:prstGeom>
          <a:noFill/>
          <a:ln cap="flat" cmpd="sng" w="19050">
            <a:solidFill>
              <a:srgbClr val="00AD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41"/>
          <p:cNvCxnSpPr/>
          <p:nvPr/>
        </p:nvCxnSpPr>
        <p:spPr>
          <a:xfrm flipH="1">
            <a:off x="3531601" y="2149488"/>
            <a:ext cx="1274400" cy="897900"/>
          </a:xfrm>
          <a:prstGeom prst="straightConnector1">
            <a:avLst/>
          </a:prstGeom>
          <a:noFill/>
          <a:ln cap="flat" cmpd="sng" w="19050">
            <a:solidFill>
              <a:srgbClr val="00AD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41"/>
          <p:cNvCxnSpPr>
            <a:stCxn id="645" idx="0"/>
          </p:cNvCxnSpPr>
          <p:nvPr/>
        </p:nvCxnSpPr>
        <p:spPr>
          <a:xfrm>
            <a:off x="4805871" y="2149488"/>
            <a:ext cx="18900" cy="612300"/>
          </a:xfrm>
          <a:prstGeom prst="straightConnector1">
            <a:avLst/>
          </a:prstGeom>
          <a:noFill/>
          <a:ln cap="flat" cmpd="sng" w="19050">
            <a:solidFill>
              <a:srgbClr val="00AD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0" name="Google Shape;650;p41"/>
          <p:cNvSpPr txBox="1"/>
          <p:nvPr>
            <p:ph idx="1" type="body"/>
          </p:nvPr>
        </p:nvSpPr>
        <p:spPr>
          <a:xfrm>
            <a:off x="435300" y="892200"/>
            <a:ext cx="8273400" cy="62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rPr lang="en">
                <a:solidFill>
                  <a:srgbClr val="1B4677"/>
                </a:solidFill>
                <a:latin typeface="Proxima Nova"/>
                <a:ea typeface="Proxima Nova"/>
                <a:cs typeface="Proxima Nova"/>
                <a:sym typeface="Proxima Nova"/>
              </a:rPr>
              <a:t>Sunrun delivers home solar and battery services to thousands of households with Brightbox. These batteries can be aggregated as a grid resource.  </a:t>
            </a:r>
            <a:endParaRPr>
              <a:solidFill>
                <a:srgbClr val="1B467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94D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94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2"/>
          <p:cNvSpPr txBox="1"/>
          <p:nvPr>
            <p:ph type="title"/>
          </p:nvPr>
        </p:nvSpPr>
        <p:spPr>
          <a:xfrm>
            <a:off x="455250" y="278380"/>
            <a:ext cx="79134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Regulatory Foundational Elements to Enable Solar Plus Storage Solutions</a:t>
            </a:r>
            <a:b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</a:br>
            <a:endParaRPr i="0" sz="36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3C5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2"/>
          <p:cNvSpPr txBox="1"/>
          <p:nvPr/>
        </p:nvSpPr>
        <p:spPr>
          <a:xfrm>
            <a:off x="455250" y="1014075"/>
            <a:ext cx="8233500" cy="3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000"/>
              <a:buFont typeface="Proxima Nova"/>
              <a:buChar char="❏"/>
            </a:pPr>
            <a:r>
              <a:rPr lang="en" sz="2000">
                <a:solidFill>
                  <a:srgbClr val="164676"/>
                </a:solidFill>
                <a:latin typeface="Proxima Nova"/>
                <a:ea typeface="Proxima Nova"/>
                <a:cs typeface="Proxima Nova"/>
                <a:sym typeface="Proxima Nova"/>
              </a:rPr>
              <a:t>Support fair compensation for residential solar, which fuels batteries.</a:t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000"/>
              <a:buFont typeface="Proxima Nova"/>
              <a:buChar char="❏"/>
            </a:pPr>
            <a:r>
              <a:rPr lang="en" sz="2000">
                <a:solidFill>
                  <a:srgbClr val="164676"/>
                </a:solidFill>
                <a:latin typeface="Proxima Nova"/>
                <a:ea typeface="Proxima Nova"/>
                <a:cs typeface="Proxima Nova"/>
                <a:sym typeface="Proxima Nova"/>
              </a:rPr>
              <a:t>Net metering = solar = storage.</a:t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000"/>
              <a:buFont typeface="Proxima Nova"/>
              <a:buChar char="❏"/>
            </a:pPr>
            <a:r>
              <a:rPr lang="en" sz="2000">
                <a:solidFill>
                  <a:srgbClr val="164676"/>
                </a:solidFill>
                <a:latin typeface="Proxima Nova"/>
                <a:ea typeface="Proxima Nova"/>
                <a:cs typeface="Proxima Nova"/>
                <a:sym typeface="Proxima Nova"/>
              </a:rPr>
              <a:t>Streamline interconnection and metering processes.  </a:t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000"/>
              <a:buFont typeface="Proxima Nova"/>
              <a:buChar char="❏"/>
            </a:pPr>
            <a:r>
              <a:rPr lang="en" sz="2000">
                <a:solidFill>
                  <a:srgbClr val="164676"/>
                </a:solidFill>
                <a:latin typeface="Proxima Nova"/>
                <a:ea typeface="Proxima Nova"/>
                <a:cs typeface="Proxima Nova"/>
                <a:sym typeface="Proxima Nova"/>
              </a:rPr>
              <a:t>Offer tariffs that allow customers to provide services to make the grid more resilient.</a:t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94D8"/>
              </a:buClr>
              <a:buSzPts val="2000"/>
              <a:buFont typeface="Proxima Nova"/>
              <a:buChar char="❏"/>
            </a:pPr>
            <a:r>
              <a:rPr lang="en" sz="2000">
                <a:solidFill>
                  <a:srgbClr val="164676"/>
                </a:solidFill>
                <a:latin typeface="Proxima Nova"/>
                <a:ea typeface="Proxima Nova"/>
                <a:cs typeface="Proxima Nova"/>
                <a:sym typeface="Proxima Nova"/>
              </a:rPr>
              <a:t>Find win-wins for utilities &amp; competitive companies through shared savings mechanisms (i.e., New York).</a:t>
            </a:r>
            <a:endParaRPr sz="2000">
              <a:solidFill>
                <a:srgbClr val="16467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3"/>
          <p:cNvSpPr txBox="1"/>
          <p:nvPr/>
        </p:nvSpPr>
        <p:spPr>
          <a:xfrm>
            <a:off x="3746750" y="886800"/>
            <a:ext cx="2459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3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unrun Investor Deck - Jan 2018">
  <a:themeElements>
    <a:clrScheme name="Sunrun Investor Relations Decks">
      <a:dk1>
        <a:srgbClr val="757070"/>
      </a:dk1>
      <a:lt1>
        <a:srgbClr val="FFFFFF"/>
      </a:lt1>
      <a:dk2>
        <a:srgbClr val="00ADE6"/>
      </a:dk2>
      <a:lt2>
        <a:srgbClr val="AEABAB"/>
      </a:lt2>
      <a:accent1>
        <a:srgbClr val="00ADE6"/>
      </a:accent1>
      <a:accent2>
        <a:srgbClr val="75C26F"/>
      </a:accent2>
      <a:accent3>
        <a:srgbClr val="FCD40B"/>
      </a:accent3>
      <a:accent4>
        <a:srgbClr val="FAA81E"/>
      </a:accent4>
      <a:accent5>
        <a:srgbClr val="1F3864"/>
      </a:accent5>
      <a:accent6>
        <a:srgbClr val="AEABAB"/>
      </a:accent6>
      <a:hlink>
        <a:srgbClr val="00ADE6"/>
      </a:hlink>
      <a:folHlink>
        <a:srgbClr val="1F38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PT Template-SunrunRebrand-Final">
  <a:themeElements>
    <a:clrScheme name="Sunrun">
      <a:dk1>
        <a:srgbClr val="474848"/>
      </a:dk1>
      <a:lt1>
        <a:srgbClr val="FFFFFF"/>
      </a:lt1>
      <a:dk2>
        <a:srgbClr val="00ADE6"/>
      </a:dk2>
      <a:lt2>
        <a:srgbClr val="6CB951"/>
      </a:lt2>
      <a:accent1>
        <a:srgbClr val="1B4677"/>
      </a:accent1>
      <a:accent2>
        <a:srgbClr val="A1CDEB"/>
      </a:accent2>
      <a:accent3>
        <a:srgbClr val="F39A00"/>
      </a:accent3>
      <a:accent4>
        <a:srgbClr val="EFC600"/>
      </a:accent4>
      <a:accent5>
        <a:srgbClr val="776A60"/>
      </a:accent5>
      <a:accent6>
        <a:srgbClr val="CFC7BC"/>
      </a:accent6>
      <a:hlink>
        <a:srgbClr val="00ADE6"/>
      </a:hlink>
      <a:folHlink>
        <a:srgbClr val="6F71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