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718" r:id="rId2"/>
  </p:sldMasterIdLst>
  <p:notesMasterIdLst>
    <p:notesMasterId r:id="rId16"/>
  </p:notesMasterIdLst>
  <p:handoutMasterIdLst>
    <p:handoutMasterId r:id="rId17"/>
  </p:handoutMasterIdLst>
  <p:sldIdLst>
    <p:sldId id="479" r:id="rId3"/>
    <p:sldId id="476" r:id="rId4"/>
    <p:sldId id="465" r:id="rId5"/>
    <p:sldId id="481" r:id="rId6"/>
    <p:sldId id="482" r:id="rId7"/>
    <p:sldId id="483" r:id="rId8"/>
    <p:sldId id="491" r:id="rId9"/>
    <p:sldId id="492" r:id="rId10"/>
    <p:sldId id="490" r:id="rId11"/>
    <p:sldId id="486" r:id="rId12"/>
    <p:sldId id="487" r:id="rId13"/>
    <p:sldId id="489" r:id="rId14"/>
    <p:sldId id="473" r:id="rId15"/>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Lucida Grande" charset="0"/>
        <a:ea typeface="MS PGothic" pitchFamily="34" charset="-128"/>
        <a:cs typeface="+mn-cs"/>
      </a:defRPr>
    </a:lvl1pPr>
    <a:lvl2pPr marL="457200" algn="l" rtl="0" fontAlgn="base">
      <a:spcBef>
        <a:spcPct val="0"/>
      </a:spcBef>
      <a:spcAft>
        <a:spcPct val="0"/>
      </a:spcAft>
      <a:defRPr sz="2400" kern="1200">
        <a:solidFill>
          <a:schemeClr val="tx1"/>
        </a:solidFill>
        <a:latin typeface="Lucida Grande" charset="0"/>
        <a:ea typeface="MS PGothic" pitchFamily="34" charset="-128"/>
        <a:cs typeface="+mn-cs"/>
      </a:defRPr>
    </a:lvl2pPr>
    <a:lvl3pPr marL="914400" algn="l" rtl="0" fontAlgn="base">
      <a:spcBef>
        <a:spcPct val="0"/>
      </a:spcBef>
      <a:spcAft>
        <a:spcPct val="0"/>
      </a:spcAft>
      <a:defRPr sz="2400" kern="1200">
        <a:solidFill>
          <a:schemeClr val="tx1"/>
        </a:solidFill>
        <a:latin typeface="Lucida Grande" charset="0"/>
        <a:ea typeface="MS PGothic" pitchFamily="34" charset="-128"/>
        <a:cs typeface="+mn-cs"/>
      </a:defRPr>
    </a:lvl3pPr>
    <a:lvl4pPr marL="1371600" algn="l" rtl="0" fontAlgn="base">
      <a:spcBef>
        <a:spcPct val="0"/>
      </a:spcBef>
      <a:spcAft>
        <a:spcPct val="0"/>
      </a:spcAft>
      <a:defRPr sz="2400" kern="1200">
        <a:solidFill>
          <a:schemeClr val="tx1"/>
        </a:solidFill>
        <a:latin typeface="Lucida Grande" charset="0"/>
        <a:ea typeface="MS PGothic" pitchFamily="34" charset="-128"/>
        <a:cs typeface="+mn-cs"/>
      </a:defRPr>
    </a:lvl4pPr>
    <a:lvl5pPr marL="1828800" algn="l" rtl="0" fontAlgn="base">
      <a:spcBef>
        <a:spcPct val="0"/>
      </a:spcBef>
      <a:spcAft>
        <a:spcPct val="0"/>
      </a:spcAft>
      <a:defRPr sz="2400" kern="1200">
        <a:solidFill>
          <a:schemeClr val="tx1"/>
        </a:solidFill>
        <a:latin typeface="Lucida Grande" charset="0"/>
        <a:ea typeface="MS PGothic" pitchFamily="34" charset="-128"/>
        <a:cs typeface="+mn-cs"/>
      </a:defRPr>
    </a:lvl5pPr>
    <a:lvl6pPr marL="2286000" algn="l" defTabSz="914400" rtl="0" eaLnBrk="1" latinLnBrk="0" hangingPunct="1">
      <a:defRPr sz="2400" kern="1200">
        <a:solidFill>
          <a:schemeClr val="tx1"/>
        </a:solidFill>
        <a:latin typeface="Lucida Grande" charset="0"/>
        <a:ea typeface="MS PGothic" pitchFamily="34" charset="-128"/>
        <a:cs typeface="+mn-cs"/>
      </a:defRPr>
    </a:lvl6pPr>
    <a:lvl7pPr marL="2743200" algn="l" defTabSz="914400" rtl="0" eaLnBrk="1" latinLnBrk="0" hangingPunct="1">
      <a:defRPr sz="2400" kern="1200">
        <a:solidFill>
          <a:schemeClr val="tx1"/>
        </a:solidFill>
        <a:latin typeface="Lucida Grande" charset="0"/>
        <a:ea typeface="MS PGothic" pitchFamily="34" charset="-128"/>
        <a:cs typeface="+mn-cs"/>
      </a:defRPr>
    </a:lvl7pPr>
    <a:lvl8pPr marL="3200400" algn="l" defTabSz="914400" rtl="0" eaLnBrk="1" latinLnBrk="0" hangingPunct="1">
      <a:defRPr sz="2400" kern="1200">
        <a:solidFill>
          <a:schemeClr val="tx1"/>
        </a:solidFill>
        <a:latin typeface="Lucida Grande" charset="0"/>
        <a:ea typeface="MS PGothic" pitchFamily="34" charset="-128"/>
        <a:cs typeface="+mn-cs"/>
      </a:defRPr>
    </a:lvl8pPr>
    <a:lvl9pPr marL="3657600" algn="l" defTabSz="914400" rtl="0" eaLnBrk="1" latinLnBrk="0" hangingPunct="1">
      <a:defRPr sz="2400" kern="1200">
        <a:solidFill>
          <a:schemeClr val="tx1"/>
        </a:solidFill>
        <a:latin typeface="Lucida Grande"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7EF"/>
    <a:srgbClr val="4F2683"/>
    <a:srgbClr val="007272"/>
    <a:srgbClr val="4F2170"/>
    <a:srgbClr val="F1A60F"/>
    <a:srgbClr val="F78615"/>
    <a:srgbClr val="F57B1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5588" autoAdjust="0"/>
    <p:restoredTop sz="86146" autoAdjust="0"/>
  </p:normalViewPr>
  <p:slideViewPr>
    <p:cSldViewPr>
      <p:cViewPr>
        <p:scale>
          <a:sx n="60" d="100"/>
          <a:sy n="60" d="100"/>
        </p:scale>
        <p:origin x="-6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90" d="100"/>
          <a:sy n="90" d="100"/>
        </p:scale>
        <p:origin x="-1986" y="3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0552" tIns="45276" rIns="90552" bIns="45276" rtlCol="0"/>
          <a:lstStyle>
            <a:lvl1pPr algn="l">
              <a:defRPr sz="1200">
                <a:latin typeface="Lucida Grande"/>
                <a:ea typeface="Geneva"/>
                <a:cs typeface="Geneva"/>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0552" tIns="45276" rIns="90552" bIns="45276" numCol="1" anchor="t" anchorCtr="0" compatLnSpc="1">
            <a:prstTxWarp prst="textNoShape">
              <a:avLst/>
            </a:prstTxWarp>
          </a:bodyPr>
          <a:lstStyle>
            <a:lvl1pPr algn="r">
              <a:defRPr sz="1200"/>
            </a:lvl1pPr>
          </a:lstStyle>
          <a:p>
            <a:pPr>
              <a:defRPr/>
            </a:pPr>
            <a:fld id="{A51811AC-FDB3-4D9C-9C66-D57B19D271DA}" type="datetimeFigureOut">
              <a:rPr lang="en-US"/>
              <a:pPr>
                <a:defRPr/>
              </a:pPr>
              <a:t>10/25/2012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0552" tIns="45276" rIns="90552" bIns="45276" rtlCol="0" anchor="b"/>
          <a:lstStyle>
            <a:lvl1pPr algn="l">
              <a:defRPr sz="1200">
                <a:latin typeface="Lucida Grande"/>
                <a:ea typeface="Geneva"/>
                <a:cs typeface="Geneva"/>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0552" tIns="45276" rIns="90552" bIns="45276" numCol="1" anchor="b" anchorCtr="0" compatLnSpc="1">
            <a:prstTxWarp prst="textNoShape">
              <a:avLst/>
            </a:prstTxWarp>
          </a:bodyPr>
          <a:lstStyle>
            <a:lvl1pPr algn="r">
              <a:defRPr sz="1200"/>
            </a:lvl1pPr>
          </a:lstStyle>
          <a:p>
            <a:pPr>
              <a:defRPr/>
            </a:pPr>
            <a:fld id="{FDF41C26-C85B-4E13-B6B3-BB5BA20777D6}" type="slidenum">
              <a:rPr lang="en-US"/>
              <a:pPr>
                <a:defRPr/>
              </a:pPr>
              <a:t>‹#›</a:t>
            </a:fld>
            <a:endParaRPr lang="en-US"/>
          </a:p>
        </p:txBody>
      </p:sp>
    </p:spTree>
    <p:extLst>
      <p:ext uri="{BB962C8B-B14F-4D97-AF65-F5344CB8AC3E}">
        <p14:creationId xmlns:p14="http://schemas.microsoft.com/office/powerpoint/2010/main" val="3122757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4" tIns="46656" rIns="93314" bIns="46656" rtlCol="0"/>
          <a:lstStyle>
            <a:lvl1pPr algn="l">
              <a:defRPr sz="1200">
                <a:latin typeface="Lucida Grande"/>
                <a:ea typeface="Geneva"/>
                <a:cs typeface="Geneva"/>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14" tIns="46656" rIns="93314" bIns="46656" numCol="1" anchor="t" anchorCtr="0" compatLnSpc="1">
            <a:prstTxWarp prst="textNoShape">
              <a:avLst/>
            </a:prstTxWarp>
          </a:bodyPr>
          <a:lstStyle>
            <a:lvl1pPr algn="r">
              <a:defRPr sz="1200"/>
            </a:lvl1pPr>
          </a:lstStyle>
          <a:p>
            <a:pPr>
              <a:defRPr/>
            </a:pPr>
            <a:fld id="{31FB3AC1-1ADC-4D22-835F-EB274549D7ED}" type="datetimeFigureOut">
              <a:rPr lang="en-US"/>
              <a:pPr>
                <a:defRPr/>
              </a:pPr>
              <a:t>10/25/2012</a:t>
            </a:fld>
            <a:endParaRPr lang="en-US"/>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3314" tIns="46656" rIns="93314" bIns="46656" rtlCol="0" anchor="ctr"/>
          <a:lstStyle/>
          <a:p>
            <a:pPr lvl="0"/>
            <a:endParaRPr lang="en-US" noProof="0"/>
          </a:p>
        </p:txBody>
      </p:sp>
      <p:sp>
        <p:nvSpPr>
          <p:cNvPr id="5" name="Notes Placeholder 4"/>
          <p:cNvSpPr>
            <a:spLocks noGrp="1"/>
          </p:cNvSpPr>
          <p:nvPr>
            <p:ph type="body" sz="quarter" idx="3"/>
          </p:nvPr>
        </p:nvSpPr>
        <p:spPr>
          <a:xfrm>
            <a:off x="703263" y="4422775"/>
            <a:ext cx="5616575" cy="4187825"/>
          </a:xfrm>
          <a:prstGeom prst="rect">
            <a:avLst/>
          </a:prstGeom>
        </p:spPr>
        <p:txBody>
          <a:bodyPr vert="horz" lIns="93314" tIns="46656" rIns="93314" bIns="466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14" tIns="46656" rIns="93314" bIns="46656" rtlCol="0" anchor="b"/>
          <a:lstStyle>
            <a:lvl1pPr algn="l">
              <a:defRPr sz="1200">
                <a:latin typeface="Lucida Grande"/>
                <a:ea typeface="Geneva"/>
                <a:cs typeface="Geneva"/>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14" tIns="46656" rIns="93314" bIns="46656" numCol="1" anchor="b" anchorCtr="0" compatLnSpc="1">
            <a:prstTxWarp prst="textNoShape">
              <a:avLst/>
            </a:prstTxWarp>
          </a:bodyPr>
          <a:lstStyle>
            <a:lvl1pPr algn="r">
              <a:defRPr sz="1200"/>
            </a:lvl1pPr>
          </a:lstStyle>
          <a:p>
            <a:pPr>
              <a:defRPr/>
            </a:pPr>
            <a:fld id="{8FAD9E2F-68D1-4693-9721-19C779CF982E}" type="slidenum">
              <a:rPr lang="en-US"/>
              <a:pPr>
                <a:defRPr/>
              </a:pPr>
              <a:t>‹#›</a:t>
            </a:fld>
            <a:endParaRPr lang="en-US"/>
          </a:p>
        </p:txBody>
      </p:sp>
    </p:spTree>
    <p:extLst>
      <p:ext uri="{BB962C8B-B14F-4D97-AF65-F5344CB8AC3E}">
        <p14:creationId xmlns:p14="http://schemas.microsoft.com/office/powerpoint/2010/main" val="3283974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a:spcBef>
                <a:spcPts val="1200"/>
              </a:spcBef>
            </a:pPr>
            <a:r>
              <a:rPr lang="en-US" sz="1600" dirty="0" smtClean="0"/>
              <a:t>Thank you.</a:t>
            </a:r>
          </a:p>
          <a:p>
            <a:pPr>
              <a:spcBef>
                <a:spcPts val="1200"/>
              </a:spcBef>
            </a:pPr>
            <a:r>
              <a:rPr lang="en-US" sz="1600" dirty="0" smtClean="0"/>
              <a:t>Would like to:</a:t>
            </a:r>
          </a:p>
          <a:p>
            <a:pPr marL="228600" indent="-228600">
              <a:spcBef>
                <a:spcPts val="1200"/>
              </a:spcBef>
              <a:buFont typeface="+mj-lt"/>
              <a:buAutoNum type="arabicPeriod"/>
            </a:pPr>
            <a:r>
              <a:rPr lang="en-US" sz="1600" dirty="0" smtClean="0"/>
              <a:t>Introduce you to Harvest</a:t>
            </a:r>
          </a:p>
          <a:p>
            <a:pPr marL="228600" indent="-228600">
              <a:spcBef>
                <a:spcPts val="1200"/>
              </a:spcBef>
              <a:buFont typeface="+mj-lt"/>
              <a:buAutoNum type="arabicPeriod"/>
            </a:pPr>
            <a:r>
              <a:rPr lang="en-US" sz="1600" dirty="0" smtClean="0"/>
              <a:t>Talk about the role and potential for anaerobic digestion as part of the DG solution for New England.</a:t>
            </a:r>
          </a:p>
          <a:p>
            <a:pPr marL="228600" indent="-228600">
              <a:spcBef>
                <a:spcPts val="1200"/>
              </a:spcBef>
              <a:buFont typeface="+mj-lt"/>
              <a:buAutoNum type="arabicPeriod"/>
            </a:pPr>
            <a:r>
              <a:rPr lang="en-US" sz="1600" dirty="0" smtClean="0"/>
              <a:t>Quick survey of the policy landscape – what’s happening and what needs to happen – across New England states for AD to develop.</a:t>
            </a:r>
          </a:p>
          <a:p>
            <a:pPr marL="228600" indent="-228600">
              <a:spcBef>
                <a:spcPts val="1200"/>
              </a:spcBef>
              <a:buFont typeface="+mj-lt"/>
              <a:buAutoNum type="arabicPeriod"/>
            </a:pPr>
            <a:endParaRPr lang="en-US" sz="1600" dirty="0"/>
          </a:p>
          <a:p>
            <a:pPr>
              <a:spcBef>
                <a:spcPts val="1200"/>
              </a:spcBef>
            </a:pPr>
            <a:r>
              <a:rPr lang="en-US" sz="1600" dirty="0" smtClean="0"/>
              <a:t>First, a fe</a:t>
            </a:r>
            <a:r>
              <a:rPr lang="en-US" sz="1600" dirty="0" smtClean="0"/>
              <a:t>w words about Harvest</a:t>
            </a:r>
            <a:endParaRPr lang="en-US" sz="1600" dirty="0"/>
          </a:p>
        </p:txBody>
      </p:sp>
      <p:sp>
        <p:nvSpPr>
          <p:cNvPr id="4" name="Slide Number Placeholder 3"/>
          <p:cNvSpPr>
            <a:spLocks noGrp="1"/>
          </p:cNvSpPr>
          <p:nvPr>
            <p:ph type="sldNum" sz="quarter" idx="10"/>
          </p:nvPr>
        </p:nvSpPr>
        <p:spPr/>
        <p:txBody>
          <a:bodyPr/>
          <a:lstStyle/>
          <a:p>
            <a:pPr>
              <a:defRPr/>
            </a:pPr>
            <a:fld id="{48A311C6-FDCE-4A93-9B46-F061F26FC4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6138"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311C6-FDCE-4A93-9B46-F061F26FC434}"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4275" y="700088"/>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400" dirty="0" smtClean="0"/>
              <a:t>Our mission:  help communities harness max value from organic waste through production of renewable energy and soils, mulches and fertilizers.</a:t>
            </a:r>
            <a:endParaRPr lang="en-US" sz="1400" dirty="0" smtClean="0"/>
          </a:p>
          <a:p>
            <a:pPr eaLnBrk="1" hangingPunct="1">
              <a:spcBef>
                <a:spcPct val="0"/>
              </a:spcBef>
            </a:pPr>
            <a:endParaRPr lang="en-US" sz="1400" dirty="0" smtClean="0"/>
          </a:p>
          <a:p>
            <a:pPr eaLnBrk="1" hangingPunct="1">
              <a:spcBef>
                <a:spcPct val="0"/>
              </a:spcBef>
            </a:pPr>
            <a:r>
              <a:rPr lang="en-US" sz="1400" dirty="0" smtClean="0"/>
              <a:t>We are the largest composter of </a:t>
            </a:r>
            <a:r>
              <a:rPr lang="en-US" sz="1400" dirty="0" err="1" smtClean="0"/>
              <a:t>yardwaste</a:t>
            </a:r>
            <a:r>
              <a:rPr lang="en-US" sz="1400" dirty="0" smtClean="0"/>
              <a:t> and </a:t>
            </a:r>
            <a:r>
              <a:rPr lang="en-US" sz="1400" dirty="0" err="1" smtClean="0"/>
              <a:t>foodwaste</a:t>
            </a:r>
            <a:r>
              <a:rPr lang="en-US" sz="1400" dirty="0" smtClean="0"/>
              <a:t> in North America</a:t>
            </a:r>
          </a:p>
          <a:p>
            <a:pPr eaLnBrk="1" hangingPunct="1">
              <a:spcBef>
                <a:spcPct val="0"/>
              </a:spcBef>
            </a:pPr>
            <a:r>
              <a:rPr lang="en-US" sz="1400" dirty="0" smtClean="0"/>
              <a:t>operate </a:t>
            </a:r>
            <a:r>
              <a:rPr lang="en-US" sz="1400" dirty="0"/>
              <a:t>28 processing facilities and have 430 employees in North America</a:t>
            </a:r>
          </a:p>
          <a:p>
            <a:pPr eaLnBrk="1" hangingPunct="1">
              <a:spcBef>
                <a:spcPct val="0"/>
              </a:spcBef>
            </a:pPr>
            <a:endParaRPr lang="en-US" sz="1400" dirty="0" smtClean="0"/>
          </a:p>
          <a:p>
            <a:pPr eaLnBrk="1" hangingPunct="1">
              <a:spcBef>
                <a:spcPct val="0"/>
              </a:spcBef>
            </a:pPr>
            <a:r>
              <a:rPr lang="en-US" sz="1400" dirty="0" smtClean="0"/>
              <a:t>4 years old, with over $100M in revenue and profitable.</a:t>
            </a:r>
          </a:p>
          <a:p>
            <a:pPr eaLnBrk="1" hangingPunct="1">
              <a:spcBef>
                <a:spcPct val="0"/>
              </a:spcBef>
            </a:pPr>
            <a:endParaRPr lang="en-US" sz="1400" dirty="0" smtClean="0"/>
          </a:p>
          <a:p>
            <a:pPr eaLnBrk="1" hangingPunct="1">
              <a:spcBef>
                <a:spcPct val="0"/>
              </a:spcBef>
            </a:pPr>
            <a:r>
              <a:rPr lang="en-US" sz="1400" b="1" dirty="0" smtClean="0"/>
              <a:t>We are taking a portion of that material, and turning it into electricity.   </a:t>
            </a:r>
            <a:r>
              <a:rPr lang="en-US" sz="1400" dirty="0" smtClean="0"/>
              <a:t>Our first two </a:t>
            </a:r>
            <a:r>
              <a:rPr lang="en-US" sz="1400" dirty="0" smtClean="0"/>
              <a:t>AD facilities </a:t>
            </a:r>
            <a:r>
              <a:rPr lang="en-US" sz="1400" dirty="0" smtClean="0"/>
              <a:t>open this Fall, </a:t>
            </a:r>
            <a:r>
              <a:rPr lang="en-US" sz="1400" dirty="0" smtClean="0"/>
              <a:t>third has just started </a:t>
            </a:r>
            <a:r>
              <a:rPr lang="en-US" sz="1400" dirty="0" err="1" smtClean="0"/>
              <a:t>cosntruction</a:t>
            </a:r>
            <a:r>
              <a:rPr lang="en-US" sz="1400" dirty="0" smtClean="0"/>
              <a:t>.</a:t>
            </a:r>
          </a:p>
          <a:p>
            <a:pPr eaLnBrk="1" hangingPunct="1">
              <a:spcBef>
                <a:spcPct val="0"/>
              </a:spcBef>
            </a:pPr>
            <a:endParaRPr lang="en-US" sz="1400" dirty="0" smtClean="0"/>
          </a:p>
          <a:p>
            <a:pPr eaLnBrk="1" hangingPunct="1">
              <a:spcBef>
                <a:spcPct val="0"/>
              </a:spcBef>
            </a:pPr>
            <a:r>
              <a:rPr lang="en-US" sz="1400" dirty="0" smtClean="0"/>
              <a:t>We are a private company, with our largest investors which include </a:t>
            </a:r>
            <a:r>
              <a:rPr lang="en-US" sz="1400" dirty="0" err="1" smtClean="0"/>
              <a:t>Kleiner</a:t>
            </a:r>
            <a:r>
              <a:rPr lang="en-US" sz="1400" dirty="0" smtClean="0"/>
              <a:t> Perkins, Waste Management and True North.    </a:t>
            </a:r>
            <a:endParaRPr lang="en-US" sz="1400" dirty="0" smtClean="0"/>
          </a:p>
          <a:p>
            <a:pPr eaLnBrk="1" hangingPunct="1">
              <a:spcBef>
                <a:spcPct val="0"/>
              </a:spcBef>
            </a:pPr>
            <a:endParaRPr lang="en-US" sz="1400" dirty="0"/>
          </a:p>
          <a:p>
            <a:pPr eaLnBrk="1" hangingPunct="1">
              <a:spcBef>
                <a:spcPct val="0"/>
              </a:spcBef>
            </a:pPr>
            <a:r>
              <a:rPr lang="en-US" sz="1400" dirty="0" smtClean="0"/>
              <a:t>We call our approach to the market the Har</a:t>
            </a:r>
            <a:r>
              <a:rPr lang="en-US" sz="1400" dirty="0" smtClean="0"/>
              <a:t>vest Organics Operating System</a:t>
            </a:r>
            <a:endParaRPr lang="en-US" sz="1400"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187DF7BE-4860-4B30-9E20-E5C106E25E3C}"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84275" y="698500"/>
            <a:ext cx="4656138" cy="3490913"/>
          </a:xfrm>
          <a:prstGeom prst="rect">
            <a:avLst/>
          </a:prstGeom>
          <a:noFill/>
          <a:ln w="12700">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Review slide</a:t>
            </a:r>
          </a:p>
          <a:p>
            <a:endParaRPr lang="en-US" dirty="0"/>
          </a:p>
          <a:p>
            <a:r>
              <a:rPr lang="en-US" sz="1600" dirty="0" smtClean="0"/>
              <a:t>Let’s shift focus now, to consider role of AD as part of electricity infrastructure.</a:t>
            </a:r>
          </a:p>
          <a:p>
            <a:endParaRPr lang="en-US" sz="1600" dirty="0"/>
          </a:p>
          <a:p>
            <a:r>
              <a:rPr lang="en-US" sz="1600" dirty="0" smtClean="0"/>
              <a:t>I would characterize AD of organic wastes as an “emerging” technology.  </a:t>
            </a:r>
          </a:p>
          <a:p>
            <a:endParaRPr lang="en-US" sz="1600" dirty="0"/>
          </a:p>
          <a:p>
            <a:r>
              <a:rPr lang="en-US" sz="1600" dirty="0" smtClean="0"/>
              <a:t>Nevertheless, and not unlike wind and solar, it has been with us for a very long time</a:t>
            </a:r>
            <a:endParaRPr lang="en-US" sz="160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0DAAC1-089C-4181-B41C-7731960FEBA5}"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311150"/>
            <a:ext cx="4651375" cy="3489325"/>
          </a:xfrm>
        </p:spPr>
      </p:sp>
      <p:sp>
        <p:nvSpPr>
          <p:cNvPr id="3" name="Notes Placeholder 2"/>
          <p:cNvSpPr>
            <a:spLocks noGrp="1"/>
          </p:cNvSpPr>
          <p:nvPr>
            <p:ph type="body" idx="1"/>
          </p:nvPr>
        </p:nvSpPr>
        <p:spPr>
          <a:xfrm>
            <a:off x="703263" y="4033837"/>
            <a:ext cx="5616575" cy="5116513"/>
          </a:xfrm>
        </p:spPr>
        <p:txBody>
          <a:bodyPr>
            <a:normAutofit/>
          </a:bodyPr>
          <a:lstStyle/>
          <a:p>
            <a:r>
              <a:rPr lang="en-US" sz="1400" b="1" dirty="0" smtClean="0"/>
              <a:t>Gas from Sewage Waste Runs City Power Plant</a:t>
            </a:r>
            <a:endParaRPr lang="en-US" sz="1400" dirty="0" smtClean="0"/>
          </a:p>
          <a:p>
            <a:r>
              <a:rPr lang="en-US" sz="1400" dirty="0" smtClean="0"/>
              <a:t>In March 1922, Popular Science reported from Birmingham England:  “SEWAGE </a:t>
            </a:r>
            <a:r>
              <a:rPr lang="en-US" sz="1400" dirty="0" smtClean="0"/>
              <a:t>that costs large cities tremendous sums each year can be turned into a source of power equivalent to thousands of tons of coal! The waste now dumped into rivers or shipped to sea may be used to run factories or to light buildings!</a:t>
            </a:r>
          </a:p>
          <a:p>
            <a:r>
              <a:rPr lang="en-US" sz="1400" dirty="0" smtClean="0"/>
              <a:t/>
            </a:r>
            <a:br>
              <a:rPr lang="en-US" sz="1400" dirty="0" smtClean="0"/>
            </a:br>
            <a:r>
              <a:rPr lang="en-US" sz="1400" dirty="0" smtClean="0"/>
              <a:t>The article goes on to explain, “The </a:t>
            </a:r>
            <a:r>
              <a:rPr lang="en-US" sz="1400" dirty="0" smtClean="0"/>
              <a:t>Birmingham engine runs about six hours a day and is used to operate a centrifugal sludge pump that moves the wet sludge from the gas-generating tank to the drying grounds. In this process a small proportion of the waste material produces enough power to run the pumps of the sewage disposal plant. If all the material were used, there would probably be enough gas available to light the city</a:t>
            </a:r>
            <a:r>
              <a:rPr lang="en-US" sz="1400" dirty="0" smtClean="0"/>
              <a:t>.”</a:t>
            </a:r>
          </a:p>
          <a:p>
            <a:endParaRPr lang="en-US" sz="1400" dirty="0"/>
          </a:p>
          <a:p>
            <a:r>
              <a:rPr lang="en-US" sz="1400" dirty="0" smtClean="0"/>
              <a:t>Think about that:  90 years ago, in Birmingham, in the heart of England’s coal producing regions, it made sense to produce renewable energy from organic wastes.</a:t>
            </a:r>
          </a:p>
          <a:p>
            <a:r>
              <a:rPr lang="en-US" sz="1400" dirty="0" smtClean="0"/>
              <a:t>If it made sense then and there, then why not today?</a:t>
            </a:r>
          </a:p>
          <a:p>
            <a:endParaRPr lang="en-US" sz="1400" dirty="0"/>
          </a:p>
          <a:p>
            <a:r>
              <a:rPr lang="en-US" sz="1400" dirty="0" smtClean="0"/>
              <a:t>Well, it does, as we know …</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8FAD9E2F-68D1-4693-9721-19C779CF982E}" type="slidenum">
              <a:rPr lang="en-US" smtClean="0"/>
              <a:pPr>
                <a:defRPr/>
              </a:pPr>
              <a:t>4</a:t>
            </a:fld>
            <a:endParaRPr lang="en-US"/>
          </a:p>
        </p:txBody>
      </p:sp>
    </p:spTree>
    <p:extLst>
      <p:ext uri="{BB962C8B-B14F-4D97-AF65-F5344CB8AC3E}">
        <p14:creationId xmlns:p14="http://schemas.microsoft.com/office/powerpoint/2010/main" val="365727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sz="1400" dirty="0" smtClean="0"/>
              <a:t>Deer Island.</a:t>
            </a:r>
          </a:p>
          <a:p>
            <a:pPr>
              <a:spcBef>
                <a:spcPts val="1200"/>
              </a:spcBef>
            </a:pPr>
            <a:r>
              <a:rPr lang="en-US" sz="1400" dirty="0" smtClean="0"/>
              <a:t>Many of the larger WWTPs in the US operate anaerobic digesters.</a:t>
            </a:r>
          </a:p>
          <a:p>
            <a:pPr>
              <a:spcBef>
                <a:spcPts val="1200"/>
              </a:spcBef>
            </a:pPr>
            <a:r>
              <a:rPr lang="en-US" sz="1400" dirty="0" smtClean="0"/>
              <a:t>Over 16,000 WWTPS in US</a:t>
            </a:r>
          </a:p>
          <a:p>
            <a:pPr>
              <a:spcBef>
                <a:spcPts val="1200"/>
              </a:spcBef>
            </a:pPr>
            <a:r>
              <a:rPr lang="en-US" sz="1400" dirty="0" smtClean="0"/>
              <a:t>1,500 </a:t>
            </a:r>
            <a:r>
              <a:rPr lang="en-US" sz="1400" dirty="0"/>
              <a:t>Digesters  </a:t>
            </a:r>
            <a:r>
              <a:rPr lang="en-US" sz="1400" dirty="0" smtClean="0"/>
              <a:t> </a:t>
            </a:r>
            <a:r>
              <a:rPr lang="en-US" sz="1400" smtClean="0"/>
              <a:t>-- but only </a:t>
            </a:r>
            <a:r>
              <a:rPr lang="en-US" sz="1400" dirty="0"/>
              <a:t>250 </a:t>
            </a:r>
            <a:r>
              <a:rPr lang="en-US" sz="1400"/>
              <a:t>use </a:t>
            </a:r>
            <a:r>
              <a:rPr lang="en-US" sz="1400" smtClean="0"/>
              <a:t>the </a:t>
            </a:r>
            <a:r>
              <a:rPr lang="en-US" sz="1400" dirty="0"/>
              <a:t>biogas </a:t>
            </a:r>
            <a:r>
              <a:rPr lang="en-US" sz="1400"/>
              <a:t>they </a:t>
            </a:r>
            <a:r>
              <a:rPr lang="en-US" sz="1400" smtClean="0"/>
              <a:t>produce</a:t>
            </a:r>
            <a:endParaRPr lang="en-US" sz="1400" dirty="0"/>
          </a:p>
          <a:p>
            <a:pPr>
              <a:spcBef>
                <a:spcPts val="1200"/>
              </a:spcBef>
            </a:pPr>
            <a:endParaRPr lang="en-US" sz="1400" dirty="0"/>
          </a:p>
        </p:txBody>
      </p:sp>
      <p:sp>
        <p:nvSpPr>
          <p:cNvPr id="4" name="Slide Number Placeholder 3"/>
          <p:cNvSpPr>
            <a:spLocks noGrp="1"/>
          </p:cNvSpPr>
          <p:nvPr>
            <p:ph type="sldNum" sz="quarter" idx="10"/>
          </p:nvPr>
        </p:nvSpPr>
        <p:spPr/>
        <p:txBody>
          <a:bodyPr/>
          <a:lstStyle/>
          <a:p>
            <a:pPr>
              <a:defRPr/>
            </a:pPr>
            <a:fld id="{8FAD9E2F-68D1-4693-9721-19C779CF982E}" type="slidenum">
              <a:rPr lang="en-US" smtClean="0"/>
              <a:pPr>
                <a:defRPr/>
              </a:pPr>
              <a:t>5</a:t>
            </a:fld>
            <a:endParaRPr lang="en-US"/>
          </a:p>
        </p:txBody>
      </p:sp>
    </p:spTree>
    <p:extLst>
      <p:ext uri="{BB962C8B-B14F-4D97-AF65-F5344CB8AC3E}">
        <p14:creationId xmlns:p14="http://schemas.microsoft.com/office/powerpoint/2010/main" val="372679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4275" y="698500"/>
            <a:ext cx="46561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4064" indent="-286179" eaLnBrk="0" hangingPunct="0">
              <a:defRPr sz="2400">
                <a:solidFill>
                  <a:schemeClr val="tx1"/>
                </a:solidFill>
                <a:latin typeface="Lucida Grande" charset="0"/>
                <a:ea typeface="MS PGothic" pitchFamily="34" charset="-128"/>
              </a:defRPr>
            </a:lvl2pPr>
            <a:lvl3pPr marL="1144715" indent="-228943" eaLnBrk="0" hangingPunct="0">
              <a:defRPr sz="2400">
                <a:solidFill>
                  <a:schemeClr val="tx1"/>
                </a:solidFill>
                <a:latin typeface="Lucida Grande" charset="0"/>
                <a:ea typeface="MS PGothic" pitchFamily="34" charset="-128"/>
              </a:defRPr>
            </a:lvl3pPr>
            <a:lvl4pPr marL="1602600" indent="-228943" eaLnBrk="0" hangingPunct="0">
              <a:defRPr sz="2400">
                <a:solidFill>
                  <a:schemeClr val="tx1"/>
                </a:solidFill>
                <a:latin typeface="Lucida Grande" charset="0"/>
                <a:ea typeface="MS PGothic" pitchFamily="34" charset="-128"/>
              </a:defRPr>
            </a:lvl4pPr>
            <a:lvl5pPr marL="2060486" indent="-228943" eaLnBrk="0" hangingPunct="0">
              <a:defRPr sz="2400">
                <a:solidFill>
                  <a:schemeClr val="tx1"/>
                </a:solidFill>
                <a:latin typeface="Lucida Grande" charset="0"/>
                <a:ea typeface="MS PGothic" pitchFamily="34" charset="-128"/>
              </a:defRPr>
            </a:lvl5pPr>
            <a:lvl6pPr marL="2518372" indent="-228943" eaLnBrk="0" fontAlgn="base" hangingPunct="0">
              <a:spcBef>
                <a:spcPct val="0"/>
              </a:spcBef>
              <a:spcAft>
                <a:spcPct val="0"/>
              </a:spcAft>
              <a:defRPr sz="2400">
                <a:solidFill>
                  <a:schemeClr val="tx1"/>
                </a:solidFill>
                <a:latin typeface="Lucida Grande" charset="0"/>
                <a:ea typeface="MS PGothic" pitchFamily="34" charset="-128"/>
              </a:defRPr>
            </a:lvl6pPr>
            <a:lvl7pPr marL="2976258" indent="-228943" eaLnBrk="0" fontAlgn="base" hangingPunct="0">
              <a:spcBef>
                <a:spcPct val="0"/>
              </a:spcBef>
              <a:spcAft>
                <a:spcPct val="0"/>
              </a:spcAft>
              <a:defRPr sz="2400">
                <a:solidFill>
                  <a:schemeClr val="tx1"/>
                </a:solidFill>
                <a:latin typeface="Lucida Grande" charset="0"/>
                <a:ea typeface="MS PGothic" pitchFamily="34" charset="-128"/>
              </a:defRPr>
            </a:lvl7pPr>
            <a:lvl8pPr marL="3434144" indent="-228943" eaLnBrk="0" fontAlgn="base" hangingPunct="0">
              <a:spcBef>
                <a:spcPct val="0"/>
              </a:spcBef>
              <a:spcAft>
                <a:spcPct val="0"/>
              </a:spcAft>
              <a:defRPr sz="2400">
                <a:solidFill>
                  <a:schemeClr val="tx1"/>
                </a:solidFill>
                <a:latin typeface="Lucida Grande" charset="0"/>
                <a:ea typeface="MS PGothic" pitchFamily="34" charset="-128"/>
              </a:defRPr>
            </a:lvl8pPr>
            <a:lvl9pPr marL="3892029" indent="-228943"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837757A7-818D-4136-BCCF-43E8AB330329}"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4275" y="698500"/>
            <a:ext cx="46561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4064" indent="-286179" eaLnBrk="0" hangingPunct="0">
              <a:defRPr sz="2400">
                <a:solidFill>
                  <a:schemeClr val="tx1"/>
                </a:solidFill>
                <a:latin typeface="Lucida Grande" charset="0"/>
                <a:ea typeface="MS PGothic" pitchFamily="34" charset="-128"/>
              </a:defRPr>
            </a:lvl2pPr>
            <a:lvl3pPr marL="1144715" indent="-228943" eaLnBrk="0" hangingPunct="0">
              <a:defRPr sz="2400">
                <a:solidFill>
                  <a:schemeClr val="tx1"/>
                </a:solidFill>
                <a:latin typeface="Lucida Grande" charset="0"/>
                <a:ea typeface="MS PGothic" pitchFamily="34" charset="-128"/>
              </a:defRPr>
            </a:lvl3pPr>
            <a:lvl4pPr marL="1602600" indent="-228943" eaLnBrk="0" hangingPunct="0">
              <a:defRPr sz="2400">
                <a:solidFill>
                  <a:schemeClr val="tx1"/>
                </a:solidFill>
                <a:latin typeface="Lucida Grande" charset="0"/>
                <a:ea typeface="MS PGothic" pitchFamily="34" charset="-128"/>
              </a:defRPr>
            </a:lvl4pPr>
            <a:lvl5pPr marL="2060486" indent="-228943" eaLnBrk="0" hangingPunct="0">
              <a:defRPr sz="2400">
                <a:solidFill>
                  <a:schemeClr val="tx1"/>
                </a:solidFill>
                <a:latin typeface="Lucida Grande" charset="0"/>
                <a:ea typeface="MS PGothic" pitchFamily="34" charset="-128"/>
              </a:defRPr>
            </a:lvl5pPr>
            <a:lvl6pPr marL="2518372" indent="-228943" eaLnBrk="0" fontAlgn="base" hangingPunct="0">
              <a:spcBef>
                <a:spcPct val="0"/>
              </a:spcBef>
              <a:spcAft>
                <a:spcPct val="0"/>
              </a:spcAft>
              <a:defRPr sz="2400">
                <a:solidFill>
                  <a:schemeClr val="tx1"/>
                </a:solidFill>
                <a:latin typeface="Lucida Grande" charset="0"/>
                <a:ea typeface="MS PGothic" pitchFamily="34" charset="-128"/>
              </a:defRPr>
            </a:lvl6pPr>
            <a:lvl7pPr marL="2976258" indent="-228943" eaLnBrk="0" fontAlgn="base" hangingPunct="0">
              <a:spcBef>
                <a:spcPct val="0"/>
              </a:spcBef>
              <a:spcAft>
                <a:spcPct val="0"/>
              </a:spcAft>
              <a:defRPr sz="2400">
                <a:solidFill>
                  <a:schemeClr val="tx1"/>
                </a:solidFill>
                <a:latin typeface="Lucida Grande" charset="0"/>
                <a:ea typeface="MS PGothic" pitchFamily="34" charset="-128"/>
              </a:defRPr>
            </a:lvl7pPr>
            <a:lvl8pPr marL="3434144" indent="-228943" eaLnBrk="0" fontAlgn="base" hangingPunct="0">
              <a:spcBef>
                <a:spcPct val="0"/>
              </a:spcBef>
              <a:spcAft>
                <a:spcPct val="0"/>
              </a:spcAft>
              <a:defRPr sz="2400">
                <a:solidFill>
                  <a:schemeClr val="tx1"/>
                </a:solidFill>
                <a:latin typeface="Lucida Grande" charset="0"/>
                <a:ea typeface="MS PGothic" pitchFamily="34" charset="-128"/>
              </a:defRPr>
            </a:lvl8pPr>
            <a:lvl9pPr marL="3892029" indent="-228943"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837757A7-818D-4136-BCCF-43E8AB330329}"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84275" y="698500"/>
            <a:ext cx="46561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4064" indent="-286179" eaLnBrk="0" hangingPunct="0">
              <a:defRPr sz="2400">
                <a:solidFill>
                  <a:schemeClr val="tx1"/>
                </a:solidFill>
                <a:latin typeface="Lucida Grande" charset="0"/>
                <a:ea typeface="MS PGothic" pitchFamily="34" charset="-128"/>
              </a:defRPr>
            </a:lvl2pPr>
            <a:lvl3pPr marL="1144715" indent="-228943" eaLnBrk="0" hangingPunct="0">
              <a:defRPr sz="2400">
                <a:solidFill>
                  <a:schemeClr val="tx1"/>
                </a:solidFill>
                <a:latin typeface="Lucida Grande" charset="0"/>
                <a:ea typeface="MS PGothic" pitchFamily="34" charset="-128"/>
              </a:defRPr>
            </a:lvl3pPr>
            <a:lvl4pPr marL="1602600" indent="-228943" eaLnBrk="0" hangingPunct="0">
              <a:defRPr sz="2400">
                <a:solidFill>
                  <a:schemeClr val="tx1"/>
                </a:solidFill>
                <a:latin typeface="Lucida Grande" charset="0"/>
                <a:ea typeface="MS PGothic" pitchFamily="34" charset="-128"/>
              </a:defRPr>
            </a:lvl4pPr>
            <a:lvl5pPr marL="2060486" indent="-228943" eaLnBrk="0" hangingPunct="0">
              <a:defRPr sz="2400">
                <a:solidFill>
                  <a:schemeClr val="tx1"/>
                </a:solidFill>
                <a:latin typeface="Lucida Grande" charset="0"/>
                <a:ea typeface="MS PGothic" pitchFamily="34" charset="-128"/>
              </a:defRPr>
            </a:lvl5pPr>
            <a:lvl6pPr marL="2518372" indent="-228943" eaLnBrk="0" fontAlgn="base" hangingPunct="0">
              <a:spcBef>
                <a:spcPct val="0"/>
              </a:spcBef>
              <a:spcAft>
                <a:spcPct val="0"/>
              </a:spcAft>
              <a:defRPr sz="2400">
                <a:solidFill>
                  <a:schemeClr val="tx1"/>
                </a:solidFill>
                <a:latin typeface="Lucida Grande" charset="0"/>
                <a:ea typeface="MS PGothic" pitchFamily="34" charset="-128"/>
              </a:defRPr>
            </a:lvl6pPr>
            <a:lvl7pPr marL="2976258" indent="-228943" eaLnBrk="0" fontAlgn="base" hangingPunct="0">
              <a:spcBef>
                <a:spcPct val="0"/>
              </a:spcBef>
              <a:spcAft>
                <a:spcPct val="0"/>
              </a:spcAft>
              <a:defRPr sz="2400">
                <a:solidFill>
                  <a:schemeClr val="tx1"/>
                </a:solidFill>
                <a:latin typeface="Lucida Grande" charset="0"/>
                <a:ea typeface="MS PGothic" pitchFamily="34" charset="-128"/>
              </a:defRPr>
            </a:lvl7pPr>
            <a:lvl8pPr marL="3434144" indent="-228943" eaLnBrk="0" fontAlgn="base" hangingPunct="0">
              <a:spcBef>
                <a:spcPct val="0"/>
              </a:spcBef>
              <a:spcAft>
                <a:spcPct val="0"/>
              </a:spcAft>
              <a:defRPr sz="2400">
                <a:solidFill>
                  <a:schemeClr val="tx1"/>
                </a:solidFill>
                <a:latin typeface="Lucida Grande" charset="0"/>
                <a:ea typeface="MS PGothic" pitchFamily="34" charset="-128"/>
              </a:defRPr>
            </a:lvl8pPr>
            <a:lvl9pPr marL="3892029" indent="-228943"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70A0A5BF-7E55-4A8D-AF4A-052E42F56F8D}"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AD9E2F-68D1-4693-9721-19C779CF982E}" type="slidenum">
              <a:rPr lang="en-US" smtClean="0"/>
              <a:pPr>
                <a:defRPr/>
              </a:pPr>
              <a:t>12</a:t>
            </a:fld>
            <a:endParaRPr lang="en-US"/>
          </a:p>
        </p:txBody>
      </p:sp>
    </p:spTree>
    <p:extLst>
      <p:ext uri="{BB962C8B-B14F-4D97-AF65-F5344CB8AC3E}">
        <p14:creationId xmlns:p14="http://schemas.microsoft.com/office/powerpoint/2010/main" val="370076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876800"/>
            <a:ext cx="9144000" cy="1981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940" tIns="40968" rIns="81940" bIns="40968" anchor="ctr"/>
          <a:lstStyle/>
          <a:p>
            <a:pPr algn="ctr">
              <a:defRPr/>
            </a:pPr>
            <a:endParaRPr lang="en-US" sz="3200" b="1" dirty="0">
              <a:solidFill>
                <a:srgbClr val="402A84"/>
              </a:solidFill>
              <a:effectLst>
                <a:outerShdw blurRad="50800" dist="38100" dir="2700000" algn="tl" rotWithShape="0">
                  <a:prstClr val="black">
                    <a:alpha val="40000"/>
                  </a:prstClr>
                </a:outerShdw>
              </a:effectLst>
            </a:endParaRPr>
          </a:p>
        </p:txBody>
      </p:sp>
      <p:sp>
        <p:nvSpPr>
          <p:cNvPr id="8" name="Title 1"/>
          <p:cNvSpPr>
            <a:spLocks noGrp="1"/>
          </p:cNvSpPr>
          <p:nvPr>
            <p:ph type="ctrTitle"/>
          </p:nvPr>
        </p:nvSpPr>
        <p:spPr>
          <a:xfrm>
            <a:off x="457200" y="5334000"/>
            <a:ext cx="8229600" cy="612775"/>
          </a:xfrm>
          <a:prstGeom prst="rect">
            <a:avLst/>
          </a:prstGeom>
        </p:spPr>
        <p:txBody>
          <a:bodyPr lIns="91376" tIns="45688" rIns="91376" bIns="45688"/>
          <a:lstStyle>
            <a:lvl1pPr algn="ctr">
              <a:defRPr sz="4000" b="1" cap="none" spc="0">
                <a:ln>
                  <a:noFill/>
                </a:ln>
                <a:solidFill>
                  <a:srgbClr val="4F2170"/>
                </a:solidFill>
                <a:effectLst/>
                <a:latin typeface="Calibri"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447800" y="6096000"/>
            <a:ext cx="6400800" cy="533400"/>
          </a:xfrm>
        </p:spPr>
        <p:txBody>
          <a:bodyPr/>
          <a:lstStyle>
            <a:lvl1pPr marL="0" indent="0" algn="ctr">
              <a:buNone/>
              <a:defRPr sz="2400" b="1">
                <a:solidFill>
                  <a:srgbClr val="4F2170"/>
                </a:solidFill>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8828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447800"/>
            <a:ext cx="8229600" cy="4876800"/>
          </a:xfrm>
        </p:spPr>
        <p:txBody>
          <a:bodyPr/>
          <a:lstStyle>
            <a:lvl1pPr>
              <a:defRPr sz="20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BB12F2BA-3153-4067-9993-E808F4C5E52A}" type="slidenum">
              <a:rPr lang="en-US"/>
              <a:pPr>
                <a:defRPr/>
              </a:pPr>
              <a:t>‹#›</a:t>
            </a:fld>
            <a:endParaRPr lang="en-US"/>
          </a:p>
        </p:txBody>
      </p:sp>
    </p:spTree>
    <p:extLst>
      <p:ext uri="{BB962C8B-B14F-4D97-AF65-F5344CB8AC3E}">
        <p14:creationId xmlns:p14="http://schemas.microsoft.com/office/powerpoint/2010/main" val="356604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p:cNvPicPr>
            <a:picLocks noChangeAspect="1" noChangeArrowheads="1"/>
          </p:cNvPicPr>
          <p:nvPr userDrawn="1"/>
        </p:nvPicPr>
        <p:blipFill>
          <a:blip r:embed="rId2" cstate="print"/>
          <a:srcRect/>
          <a:stretch>
            <a:fillRect/>
          </a:stretch>
        </p:blipFill>
        <p:spPr bwMode="auto">
          <a:xfrm>
            <a:off x="0" y="2"/>
            <a:ext cx="9144000" cy="3733799"/>
          </a:xfrm>
          <a:prstGeom prst="rect">
            <a:avLst/>
          </a:prstGeom>
          <a:noFill/>
          <a:ln w="9525">
            <a:noFill/>
            <a:miter lim="800000"/>
            <a:headEnd/>
            <a:tailEnd/>
          </a:ln>
        </p:spPr>
      </p:pic>
      <p:sp>
        <p:nvSpPr>
          <p:cNvPr id="11" name="Rectangle 10"/>
          <p:cNvSpPr/>
          <p:nvPr userDrawn="1"/>
        </p:nvSpPr>
        <p:spPr>
          <a:xfrm>
            <a:off x="0" y="3733800"/>
            <a:ext cx="9144000" cy="90543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976" tIns="40986" rIns="81976" bIns="40986" anchor="ctr"/>
          <a:lstStyle/>
          <a:p>
            <a:pPr algn="ctr">
              <a:defRPr/>
            </a:pPr>
            <a:endParaRPr lang="en-US" sz="3200" b="1" dirty="0" smtClean="0">
              <a:solidFill>
                <a:srgbClr val="402A84"/>
              </a:solidFill>
              <a:effectLst>
                <a:outerShdw blurRad="50800" dist="38100" dir="2700000" algn="tl" rotWithShape="0">
                  <a:prstClr val="black">
                    <a:alpha val="40000"/>
                  </a:prstClr>
                </a:outerShdw>
              </a:effectLst>
              <a:latin typeface="Calibri" pitchFamily="34" charset="0"/>
            </a:endParaRPr>
          </a:p>
        </p:txBody>
      </p:sp>
      <p:sp>
        <p:nvSpPr>
          <p:cNvPr id="8" name="Title 1"/>
          <p:cNvSpPr>
            <a:spLocks noGrp="1"/>
          </p:cNvSpPr>
          <p:nvPr>
            <p:ph type="ctrTitle"/>
          </p:nvPr>
        </p:nvSpPr>
        <p:spPr>
          <a:xfrm>
            <a:off x="0" y="3886200"/>
            <a:ext cx="9144000" cy="536575"/>
          </a:xfrm>
          <a:prstGeom prst="rect">
            <a:avLst/>
          </a:prstGeom>
        </p:spPr>
        <p:txBody>
          <a:bodyPr lIns="91418" tIns="45709" rIns="91418" bIns="45709"/>
          <a:lstStyle>
            <a:lvl1pPr algn="ctr">
              <a:defRPr sz="4000" b="1" cap="none" spc="0">
                <a:ln>
                  <a:noFill/>
                </a:ln>
                <a:solidFill>
                  <a:srgbClr val="4F2170"/>
                </a:solidFill>
                <a:effectLst/>
                <a:latin typeface="Calibri" pitchFamily="34" charset="0"/>
              </a:defRPr>
            </a:lvl1pPr>
          </a:lstStyle>
          <a:p>
            <a:r>
              <a:rPr lang="en-US" dirty="0" smtClean="0"/>
              <a:t>Click to edit Master title style</a:t>
            </a:r>
            <a:endParaRPr lang="en-US" dirty="0"/>
          </a:p>
        </p:txBody>
      </p:sp>
      <p:pic>
        <p:nvPicPr>
          <p:cNvPr id="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01108" y="4710074"/>
            <a:ext cx="4053967" cy="18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8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0" y="3227388"/>
            <a:ext cx="9144000" cy="141128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940" tIns="40968" rIns="81940" bIns="40968" anchor="ctr"/>
          <a:lstStyle/>
          <a:p>
            <a:pPr algn="ctr">
              <a:defRPr/>
            </a:pPr>
            <a:endParaRPr lang="en-US" sz="3200" b="1" dirty="0">
              <a:solidFill>
                <a:srgbClr val="402A84"/>
              </a:solidFill>
              <a:effectLst>
                <a:outerShdw blurRad="50800" dist="38100" dir="2700000" algn="tl" rotWithShape="0">
                  <a:prstClr val="black">
                    <a:alpha val="40000"/>
                  </a:prstClr>
                </a:outerShdw>
              </a:effectLst>
            </a:endParaRPr>
          </a:p>
        </p:txBody>
      </p:sp>
      <p:sp>
        <p:nvSpPr>
          <p:cNvPr id="6" name="Rectangle 13"/>
          <p:cNvSpPr>
            <a:spLocks noChangeArrowheads="1"/>
          </p:cNvSpPr>
          <p:nvPr userDrawn="1"/>
        </p:nvSpPr>
        <p:spPr bwMode="auto">
          <a:xfrm>
            <a:off x="0" y="60198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solidFill>
                <a:srgbClr val="000000"/>
              </a:solidFill>
              <a:latin typeface="Arial" pitchFamily="34" charset="0"/>
            </a:endParaRPr>
          </a:p>
        </p:txBody>
      </p:sp>
      <p:pic>
        <p:nvPicPr>
          <p:cNvPr id="7" name="Picture 8" descr="PPT_V2be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4800" y="5029200"/>
            <a:ext cx="45720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8458200" y="53609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defRPr/>
            </a:pPr>
            <a:r>
              <a:rPr lang="en-US" smtClean="0">
                <a:solidFill>
                  <a:srgbClr val="7F7F7F"/>
                </a:solidFill>
                <a:latin typeface="Calibri" pitchFamily="34" charset="0"/>
              </a:rPr>
              <a:t>™</a:t>
            </a:r>
          </a:p>
        </p:txBody>
      </p:sp>
      <p:sp>
        <p:nvSpPr>
          <p:cNvPr id="8" name="Title 1"/>
          <p:cNvSpPr>
            <a:spLocks noGrp="1"/>
          </p:cNvSpPr>
          <p:nvPr>
            <p:ph type="ctrTitle"/>
          </p:nvPr>
        </p:nvSpPr>
        <p:spPr>
          <a:xfrm>
            <a:off x="457200" y="3276602"/>
            <a:ext cx="8229600" cy="612775"/>
          </a:xfrm>
          <a:prstGeom prst="rect">
            <a:avLst/>
          </a:prstGeom>
        </p:spPr>
        <p:txBody>
          <a:bodyPr lIns="91376" tIns="45688" rIns="91376" bIns="45688"/>
          <a:lstStyle>
            <a:lvl1pPr algn="ctr">
              <a:defRPr sz="4000" b="1" cap="none" spc="0">
                <a:ln>
                  <a:noFill/>
                </a:ln>
                <a:solidFill>
                  <a:srgbClr val="4F2170"/>
                </a:solidFill>
                <a:effectLst/>
                <a:latin typeface="Calibri"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447800" y="4038600"/>
            <a:ext cx="6400800" cy="533400"/>
          </a:xfrm>
        </p:spPr>
        <p:txBody>
          <a:bodyPr/>
          <a:lstStyle>
            <a:lvl1pPr marL="0" indent="0" algn="ctr">
              <a:buNone/>
              <a:defRPr sz="2400" b="1">
                <a:solidFill>
                  <a:srgbClr val="4F2170"/>
                </a:solidFill>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8654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447800"/>
            <a:ext cx="8229600" cy="4876800"/>
          </a:xfrm>
        </p:spPr>
        <p:txBody>
          <a:bodyPr/>
          <a:lstStyle>
            <a:lvl1pPr>
              <a:defRPr sz="20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13B6833A-F9DE-4ED1-BB93-555E039E029E}" type="slidenum">
              <a:rPr lang="en-US"/>
              <a:pPr>
                <a:defRPr/>
              </a:pPr>
              <a:t>‹#›</a:t>
            </a:fld>
            <a:endParaRPr lang="en-US"/>
          </a:p>
        </p:txBody>
      </p:sp>
    </p:spTree>
    <p:extLst>
      <p:ext uri="{BB962C8B-B14F-4D97-AF65-F5344CB8AC3E}">
        <p14:creationId xmlns:p14="http://schemas.microsoft.com/office/powerpoint/2010/main" val="258490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lvl2pPr marL="458788" indent="-231775">
              <a:defRPr/>
            </a:lvl2pPr>
            <a:lvl3pPr marL="681038" indent="-227013">
              <a:defRPr/>
            </a:lvl3pPr>
            <a:lvl4pPr marL="914400" indent="-22701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5"/>
          <p:cNvSpPr>
            <a:spLocks noGrp="1" noChangeArrowheads="1"/>
          </p:cNvSpPr>
          <p:nvPr>
            <p:ph type="ftr" sz="quarter" idx="10"/>
          </p:nvPr>
        </p:nvSpPr>
        <p:spPr/>
        <p:txBody>
          <a:bodyPr lIns="91376" tIns="45688" rIns="91376" bIns="45688"/>
          <a:lstStyle>
            <a:lvl1pPr algn="ctr">
              <a:defRPr sz="900">
                <a:solidFill>
                  <a:srgbClr val="4C4C4C"/>
                </a:solidFill>
                <a:latin typeface="Calibri" pitchFamily="34" charset="0"/>
                <a:ea typeface="Malgun Gothic" pitchFamily="34" charset="-127"/>
              </a:defRPr>
            </a:lvl1pPr>
          </a:lstStyle>
          <a:p>
            <a:pPr>
              <a:defRPr/>
            </a:pPr>
            <a:r>
              <a:rPr lang="en-US"/>
              <a:t>Proprietary &amp; Confidential</a:t>
            </a:r>
          </a:p>
        </p:txBody>
      </p:sp>
      <p:sp>
        <p:nvSpPr>
          <p:cNvPr id="5" name="Slide Number Placeholder 6"/>
          <p:cNvSpPr>
            <a:spLocks noGrp="1" noChangeArrowheads="1"/>
          </p:cNvSpPr>
          <p:nvPr>
            <p:ph type="sldNum" sz="quarter" idx="11"/>
          </p:nvPr>
        </p:nvSpPr>
        <p:spPr/>
        <p:txBody>
          <a:bodyPr lIns="91376" tIns="45688" rIns="91376" bIns="45688"/>
          <a:lstStyle>
            <a:lvl1pPr>
              <a:defRPr/>
            </a:lvl1pPr>
          </a:lstStyle>
          <a:p>
            <a:pPr>
              <a:defRPr/>
            </a:pPr>
            <a:fld id="{3BC5D704-B564-4738-8266-78CA0BB0ECCC}" type="slidenum">
              <a:rPr lang="en-US"/>
              <a:pPr>
                <a:defRPr/>
              </a:pPr>
              <a:t>‹#›</a:t>
            </a:fld>
            <a:endParaRPr lang="en-US"/>
          </a:p>
        </p:txBody>
      </p:sp>
    </p:spTree>
    <p:extLst>
      <p:ext uri="{BB962C8B-B14F-4D97-AF65-F5344CB8AC3E}">
        <p14:creationId xmlns:p14="http://schemas.microsoft.com/office/powerpoint/2010/main" val="338163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876800"/>
          </a:xfrm>
        </p:spPr>
        <p:txBody>
          <a:bodyPr/>
          <a:lstStyle>
            <a:lvl1pPr>
              <a:defRPr sz="2000"/>
            </a:lvl1pPr>
            <a:lvl2pPr marL="458788" indent="-231775">
              <a:defRPr sz="1800"/>
            </a:lvl2pPr>
            <a:lvl3pPr marL="681038" indent="-227013">
              <a:defRPr sz="1600"/>
            </a:lvl3pPr>
            <a:lvl4pPr marL="914400" indent="-227013">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447800"/>
            <a:ext cx="4038600" cy="4876800"/>
          </a:xfrm>
        </p:spPr>
        <p:txBody>
          <a:bodyPr/>
          <a:lstStyle>
            <a:lvl1pPr>
              <a:defRPr sz="2000"/>
            </a:lvl1pPr>
            <a:lvl2pPr marL="458788" indent="-231775">
              <a:defRPr sz="1800"/>
            </a:lvl2pPr>
            <a:lvl3pPr marL="681038" indent="-227013">
              <a:defRPr sz="1600"/>
            </a:lvl3pPr>
            <a:lvl4pPr marL="914400" indent="-227013">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A8D0782B-603D-453D-952F-04D05D35F4A0}" type="slidenum">
              <a:rPr lang="en-US"/>
              <a:pPr>
                <a:defRPr/>
              </a:pPr>
              <a:t>‹#›</a:t>
            </a:fld>
            <a:endParaRPr lang="en-US"/>
          </a:p>
        </p:txBody>
      </p:sp>
    </p:spTree>
    <p:extLst>
      <p:ext uri="{BB962C8B-B14F-4D97-AF65-F5344CB8AC3E}">
        <p14:creationId xmlns:p14="http://schemas.microsoft.com/office/powerpoint/2010/main" val="193827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371601"/>
            <a:ext cx="4040188" cy="457200"/>
          </a:xfrm>
        </p:spPr>
        <p:txBody>
          <a:bodyPr anchor="b"/>
          <a:lstStyle>
            <a:lvl1pPr marL="0" indent="0" algn="l">
              <a:buNone/>
              <a:defRPr sz="22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1981206"/>
            <a:ext cx="4040188" cy="4144963"/>
          </a:xfrm>
        </p:spPr>
        <p:txBody>
          <a:bodyPr/>
          <a:lstStyle>
            <a:lvl1pPr>
              <a:defRPr sz="2000"/>
            </a:lvl1pPr>
            <a:lvl2pPr marL="458788" indent="-231775">
              <a:defRPr sz="1800"/>
            </a:lvl2pPr>
            <a:lvl3pPr marL="681038" indent="-227013">
              <a:defRPr sz="1600"/>
            </a:lvl3pPr>
            <a:lvl4pPr marL="914400" indent="-227013">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31" y="1371601"/>
            <a:ext cx="4041775" cy="457200"/>
          </a:xfrm>
        </p:spPr>
        <p:txBody>
          <a:bodyPr anchor="b"/>
          <a:lstStyle>
            <a:lvl1pPr marL="0" indent="0" algn="l">
              <a:buNone/>
              <a:defRPr sz="22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1" y="1981206"/>
            <a:ext cx="4041775" cy="4144963"/>
          </a:xfrm>
        </p:spPr>
        <p:txBody>
          <a:bodyPr/>
          <a:lstStyle>
            <a:lvl1pPr>
              <a:defRPr sz="2000"/>
            </a:lvl1pPr>
            <a:lvl2pPr marL="458788" indent="-231775">
              <a:defRPr sz="1800"/>
            </a:lvl2pPr>
            <a:lvl3pPr marL="681038" indent="-227013">
              <a:defRPr sz="1600"/>
            </a:lvl3pPr>
            <a:lvl4pPr marL="914400" indent="-227013">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8" name="Rectangle 6"/>
          <p:cNvSpPr>
            <a:spLocks noGrp="1" noChangeArrowheads="1"/>
          </p:cNvSpPr>
          <p:nvPr>
            <p:ph type="sldNum" sz="quarter" idx="11"/>
          </p:nvPr>
        </p:nvSpPr>
        <p:spPr>
          <a:ln/>
        </p:spPr>
        <p:txBody>
          <a:bodyPr/>
          <a:lstStyle>
            <a:lvl1pPr>
              <a:defRPr/>
            </a:lvl1pPr>
          </a:lstStyle>
          <a:p>
            <a:pPr>
              <a:defRPr/>
            </a:pPr>
            <a:fld id="{2A51E27A-9199-4424-AC74-CCD1848167F1}" type="slidenum">
              <a:rPr lang="en-US"/>
              <a:pPr>
                <a:defRPr/>
              </a:pPr>
              <a:t>‹#›</a:t>
            </a:fld>
            <a:endParaRPr lang="en-US"/>
          </a:p>
        </p:txBody>
      </p:sp>
    </p:spTree>
    <p:extLst>
      <p:ext uri="{BB962C8B-B14F-4D97-AF65-F5344CB8AC3E}">
        <p14:creationId xmlns:p14="http://schemas.microsoft.com/office/powerpoint/2010/main" val="38687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3" name="Rectangle 6"/>
          <p:cNvSpPr>
            <a:spLocks noGrp="1" noChangeArrowheads="1"/>
          </p:cNvSpPr>
          <p:nvPr>
            <p:ph type="sldNum" sz="quarter" idx="11"/>
          </p:nvPr>
        </p:nvSpPr>
        <p:spPr>
          <a:ln/>
        </p:spPr>
        <p:txBody>
          <a:bodyPr/>
          <a:lstStyle>
            <a:lvl1pPr>
              <a:defRPr/>
            </a:lvl1pPr>
          </a:lstStyle>
          <a:p>
            <a:pPr>
              <a:defRPr/>
            </a:pPr>
            <a:fld id="{A9E389E9-F79B-4E35-9B45-800C64B99C39}" type="slidenum">
              <a:rPr lang="en-US"/>
              <a:pPr>
                <a:defRPr/>
              </a:pPr>
              <a:t>‹#›</a:t>
            </a:fld>
            <a:endParaRPr lang="en-US"/>
          </a:p>
        </p:txBody>
      </p:sp>
    </p:spTree>
    <p:extLst>
      <p:ext uri="{BB962C8B-B14F-4D97-AF65-F5344CB8AC3E}">
        <p14:creationId xmlns:p14="http://schemas.microsoft.com/office/powerpoint/2010/main" val="39172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1828800" y="5943600"/>
            <a:ext cx="548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solidFill>
                  <a:srgbClr val="000000"/>
                </a:solidFill>
                <a:latin typeface="Calibri" charset="0"/>
              </a:rPr>
              <a:t>Caption</a:t>
            </a:r>
          </a:p>
        </p:txBody>
      </p:sp>
      <p:sp>
        <p:nvSpPr>
          <p:cNvPr id="3" name="Picture Placeholder 2"/>
          <p:cNvSpPr>
            <a:spLocks noGrp="1"/>
          </p:cNvSpPr>
          <p:nvPr>
            <p:ph type="pic" idx="1"/>
          </p:nvPr>
        </p:nvSpPr>
        <p:spPr>
          <a:xfrm>
            <a:off x="1828800" y="1447800"/>
            <a:ext cx="5486400" cy="44196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7"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7C6D5D0D-2318-4FAD-B0BD-BF46C8BD7953}" type="slidenum">
              <a:rPr lang="en-US"/>
              <a:pPr>
                <a:defRPr/>
              </a:pPr>
              <a:t>‹#›</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Proprietary &amp; Confidential</a:t>
            </a:r>
          </a:p>
        </p:txBody>
      </p:sp>
    </p:spTree>
    <p:extLst>
      <p:ext uri="{BB962C8B-B14F-4D97-AF65-F5344CB8AC3E}">
        <p14:creationId xmlns:p14="http://schemas.microsoft.com/office/powerpoint/2010/main" val="343705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our pictures">
    <p:spTree>
      <p:nvGrpSpPr>
        <p:cNvPr id="1" name=""/>
        <p:cNvGrpSpPr/>
        <p:nvPr/>
      </p:nvGrpSpPr>
      <p:grpSpPr>
        <a:xfrm>
          <a:off x="0" y="0"/>
          <a:ext cx="0" cy="0"/>
          <a:chOff x="0" y="0"/>
          <a:chExt cx="0" cy="0"/>
        </a:xfrm>
      </p:grpSpPr>
      <p:sp>
        <p:nvSpPr>
          <p:cNvPr id="11" name="TextBox 10"/>
          <p:cNvSpPr txBox="1">
            <a:spLocks noChangeArrowheads="1"/>
          </p:cNvSpPr>
          <p:nvPr userDrawn="1"/>
        </p:nvSpPr>
        <p:spPr bwMode="auto">
          <a:xfrm>
            <a:off x="457200" y="35052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solidFill>
                  <a:srgbClr val="000000"/>
                </a:solidFill>
                <a:latin typeface="Calibri" charset="0"/>
              </a:rPr>
              <a:t>Caption</a:t>
            </a:r>
          </a:p>
        </p:txBody>
      </p:sp>
      <p:sp>
        <p:nvSpPr>
          <p:cNvPr id="12" name="TextBox 11"/>
          <p:cNvSpPr txBox="1">
            <a:spLocks noChangeArrowheads="1"/>
          </p:cNvSpPr>
          <p:nvPr userDrawn="1"/>
        </p:nvSpPr>
        <p:spPr bwMode="auto">
          <a:xfrm>
            <a:off x="4724400" y="35052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solidFill>
                  <a:srgbClr val="000000"/>
                </a:solidFill>
                <a:latin typeface="Calibri" charset="0"/>
              </a:rPr>
              <a:t>Caption</a:t>
            </a:r>
          </a:p>
        </p:txBody>
      </p:sp>
      <p:sp>
        <p:nvSpPr>
          <p:cNvPr id="13" name="TextBox 12"/>
          <p:cNvSpPr txBox="1">
            <a:spLocks noChangeArrowheads="1"/>
          </p:cNvSpPr>
          <p:nvPr userDrawn="1"/>
        </p:nvSpPr>
        <p:spPr bwMode="auto">
          <a:xfrm>
            <a:off x="457200" y="60198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solidFill>
                  <a:srgbClr val="000000"/>
                </a:solidFill>
                <a:latin typeface="Calibri" charset="0"/>
              </a:rPr>
              <a:t>Caption</a:t>
            </a:r>
          </a:p>
        </p:txBody>
      </p:sp>
      <p:sp>
        <p:nvSpPr>
          <p:cNvPr id="14" name="TextBox 13"/>
          <p:cNvSpPr txBox="1">
            <a:spLocks noChangeArrowheads="1"/>
          </p:cNvSpPr>
          <p:nvPr userDrawn="1"/>
        </p:nvSpPr>
        <p:spPr bwMode="auto">
          <a:xfrm>
            <a:off x="4724400" y="60198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solidFill>
                  <a:srgbClr val="000000"/>
                </a:solidFill>
                <a:latin typeface="Calibri" charset="0"/>
              </a:rPr>
              <a:t>Caption</a:t>
            </a:r>
          </a:p>
        </p:txBody>
      </p:sp>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7" name="Picture Placeholder 2"/>
          <p:cNvSpPr>
            <a:spLocks noGrp="1"/>
          </p:cNvSpPr>
          <p:nvPr>
            <p:ph type="pic" idx="12"/>
          </p:nvPr>
        </p:nvSpPr>
        <p:spPr>
          <a:xfrm>
            <a:off x="457200" y="14478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8" name="Picture Placeholder 2"/>
          <p:cNvSpPr>
            <a:spLocks noGrp="1"/>
          </p:cNvSpPr>
          <p:nvPr>
            <p:ph type="pic" idx="13"/>
          </p:nvPr>
        </p:nvSpPr>
        <p:spPr>
          <a:xfrm>
            <a:off x="457200" y="39624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9" name="Picture Placeholder 2"/>
          <p:cNvSpPr>
            <a:spLocks noGrp="1"/>
          </p:cNvSpPr>
          <p:nvPr>
            <p:ph type="pic" idx="14"/>
          </p:nvPr>
        </p:nvSpPr>
        <p:spPr>
          <a:xfrm>
            <a:off x="4724400" y="14478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10" name="Picture Placeholder 2"/>
          <p:cNvSpPr>
            <a:spLocks noGrp="1"/>
          </p:cNvSpPr>
          <p:nvPr>
            <p:ph type="pic" idx="15"/>
          </p:nvPr>
        </p:nvSpPr>
        <p:spPr>
          <a:xfrm>
            <a:off x="4724400" y="39624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15" name="Footer Placeholder 2"/>
          <p:cNvSpPr>
            <a:spLocks noGrp="1"/>
          </p:cNvSpPr>
          <p:nvPr>
            <p:ph type="ftr" sz="quarter" idx="16"/>
          </p:nvPr>
        </p:nvSpPr>
        <p:spPr/>
        <p:txBody>
          <a:bodyPr/>
          <a:lstStyle>
            <a:lvl1pPr>
              <a:defRPr/>
            </a:lvl1pPr>
          </a:lstStyle>
          <a:p>
            <a:pPr>
              <a:defRPr/>
            </a:pPr>
            <a:r>
              <a:rPr lang="en-US"/>
              <a:t>Proprietary &amp; Confidential</a:t>
            </a:r>
          </a:p>
        </p:txBody>
      </p:sp>
      <p:sp>
        <p:nvSpPr>
          <p:cNvPr id="16" name="Slide Number Placeholder 3"/>
          <p:cNvSpPr>
            <a:spLocks noGrp="1"/>
          </p:cNvSpPr>
          <p:nvPr>
            <p:ph type="sldNum" sz="quarter" idx="17"/>
          </p:nvPr>
        </p:nvSpPr>
        <p:spPr/>
        <p:txBody>
          <a:bodyPr/>
          <a:lstStyle>
            <a:lvl1pPr>
              <a:defRPr/>
            </a:lvl1pPr>
          </a:lstStyle>
          <a:p>
            <a:pPr>
              <a:defRPr/>
            </a:pPr>
            <a:fld id="{B133543B-6915-46D4-86DC-2331D8EA9248}" type="slidenum">
              <a:rPr lang="en-US"/>
              <a:pPr>
                <a:defRPr/>
              </a:pPr>
              <a:t>‹#›</a:t>
            </a:fld>
            <a:endParaRPr lang="en-US"/>
          </a:p>
        </p:txBody>
      </p:sp>
    </p:spTree>
    <p:extLst>
      <p:ext uri="{BB962C8B-B14F-4D97-AF65-F5344CB8AC3E}">
        <p14:creationId xmlns:p14="http://schemas.microsoft.com/office/powerpoint/2010/main" val="179558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447800"/>
            <a:ext cx="8229600" cy="4876800"/>
          </a:xfrm>
        </p:spPr>
        <p:txBody>
          <a:bodyPr/>
          <a:lstStyle>
            <a:lvl1pPr>
              <a:defRPr sz="20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DD98E88F-279B-49D3-B684-1E9A76BEE99F}" type="slidenum">
              <a:rPr lang="en-US"/>
              <a:pPr>
                <a:defRPr/>
              </a:pPr>
              <a:t>‹#›</a:t>
            </a:fld>
            <a:endParaRPr lang="en-US"/>
          </a:p>
        </p:txBody>
      </p:sp>
    </p:spTree>
    <p:extLst>
      <p:ext uri="{BB962C8B-B14F-4D97-AF65-F5344CB8AC3E}">
        <p14:creationId xmlns:p14="http://schemas.microsoft.com/office/powerpoint/2010/main" val="4082905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546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447800"/>
            <a:ext cx="8229600" cy="4876800"/>
          </a:xfrm>
        </p:spPr>
        <p:txBody>
          <a:bodyPr/>
          <a:lstStyle>
            <a:lvl1pPr>
              <a:defRPr sz="20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A0492D16-3BB3-4EE6-BDE7-B849BD6D08DB}" type="slidenum">
              <a:rPr lang="en-US"/>
              <a:pPr>
                <a:defRPr/>
              </a:pPr>
              <a:t>‹#›</a:t>
            </a:fld>
            <a:endParaRPr lang="en-US"/>
          </a:p>
        </p:txBody>
      </p:sp>
    </p:spTree>
    <p:extLst>
      <p:ext uri="{BB962C8B-B14F-4D97-AF65-F5344CB8AC3E}">
        <p14:creationId xmlns:p14="http://schemas.microsoft.com/office/powerpoint/2010/main" val="3632484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447800"/>
            <a:ext cx="8229600" cy="4876800"/>
          </a:xfrm>
        </p:spPr>
        <p:txBody>
          <a:bodyPr/>
          <a:lstStyle>
            <a:lvl1pPr>
              <a:defRPr sz="20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BD6D769B-47B6-493C-A877-590690F5BBA2}" type="slidenum">
              <a:rPr lang="en-US"/>
              <a:pPr>
                <a:defRPr/>
              </a:pPr>
              <a:t>‹#›</a:t>
            </a:fld>
            <a:endParaRPr lang="en-US"/>
          </a:p>
        </p:txBody>
      </p:sp>
    </p:spTree>
    <p:extLst>
      <p:ext uri="{BB962C8B-B14F-4D97-AF65-F5344CB8AC3E}">
        <p14:creationId xmlns:p14="http://schemas.microsoft.com/office/powerpoint/2010/main" val="304044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D4661583-5B03-452E-A96E-2F3771376DFD}" type="slidenum">
              <a:rPr lang="en-US"/>
              <a:pPr>
                <a:defRPr/>
              </a:pPr>
              <a:t>‹#›</a:t>
            </a:fld>
            <a:endParaRPr lang="en-US"/>
          </a:p>
        </p:txBody>
      </p:sp>
    </p:spTree>
    <p:extLst>
      <p:ext uri="{BB962C8B-B14F-4D97-AF65-F5344CB8AC3E}">
        <p14:creationId xmlns:p14="http://schemas.microsoft.com/office/powerpoint/2010/main" val="231473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lvl2pPr marL="458788" indent="-231775">
              <a:defRPr/>
            </a:lvl2pPr>
            <a:lvl3pPr marL="681038" indent="-227013">
              <a:defRPr/>
            </a:lvl3pPr>
            <a:lvl4pPr marL="914400" indent="-22701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5"/>
          <p:cNvSpPr>
            <a:spLocks noGrp="1" noChangeArrowheads="1"/>
          </p:cNvSpPr>
          <p:nvPr>
            <p:ph type="ftr" sz="quarter" idx="10"/>
          </p:nvPr>
        </p:nvSpPr>
        <p:spPr/>
        <p:txBody>
          <a:bodyPr lIns="91376" tIns="45688" rIns="91376" bIns="45688"/>
          <a:lstStyle>
            <a:lvl1pPr algn="ctr">
              <a:defRPr sz="900">
                <a:solidFill>
                  <a:srgbClr val="4C4C4C"/>
                </a:solidFill>
                <a:latin typeface="Calibri" pitchFamily="34" charset="0"/>
                <a:ea typeface="Malgun Gothic" pitchFamily="34" charset="-127"/>
              </a:defRPr>
            </a:lvl1pPr>
          </a:lstStyle>
          <a:p>
            <a:pPr>
              <a:defRPr/>
            </a:pPr>
            <a:r>
              <a:rPr lang="en-US"/>
              <a:t>Proprietary &amp; Confidential</a:t>
            </a:r>
          </a:p>
        </p:txBody>
      </p:sp>
      <p:sp>
        <p:nvSpPr>
          <p:cNvPr id="5" name="Slide Number Placeholder 6"/>
          <p:cNvSpPr>
            <a:spLocks noGrp="1" noChangeArrowheads="1"/>
          </p:cNvSpPr>
          <p:nvPr>
            <p:ph type="sldNum" sz="quarter" idx="11"/>
          </p:nvPr>
        </p:nvSpPr>
        <p:spPr/>
        <p:txBody>
          <a:bodyPr lIns="91376" tIns="45688" rIns="91376" bIns="45688"/>
          <a:lstStyle>
            <a:lvl1pPr>
              <a:defRPr/>
            </a:lvl1pPr>
          </a:lstStyle>
          <a:p>
            <a:pPr>
              <a:defRPr/>
            </a:pPr>
            <a:fld id="{D7821F4B-E937-4622-96B4-A5CF6474332D}" type="slidenum">
              <a:rPr lang="en-US"/>
              <a:pPr>
                <a:defRPr/>
              </a:pPr>
              <a:t>‹#›</a:t>
            </a:fld>
            <a:endParaRPr lang="en-US"/>
          </a:p>
        </p:txBody>
      </p:sp>
    </p:spTree>
    <p:extLst>
      <p:ext uri="{BB962C8B-B14F-4D97-AF65-F5344CB8AC3E}">
        <p14:creationId xmlns:p14="http://schemas.microsoft.com/office/powerpoint/2010/main" val="241354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876800"/>
          </a:xfrm>
        </p:spPr>
        <p:txBody>
          <a:bodyPr/>
          <a:lstStyle>
            <a:lvl1pPr>
              <a:defRPr sz="2000"/>
            </a:lvl1pPr>
            <a:lvl2pPr marL="458788" indent="-231775">
              <a:defRPr sz="1800"/>
            </a:lvl2pPr>
            <a:lvl3pPr marL="681038" indent="-227013">
              <a:defRPr sz="1600"/>
            </a:lvl3pPr>
            <a:lvl4pPr marL="914400" indent="-227013">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447800"/>
            <a:ext cx="4038600" cy="4876800"/>
          </a:xfrm>
        </p:spPr>
        <p:txBody>
          <a:bodyPr/>
          <a:lstStyle>
            <a:lvl1pPr>
              <a:defRPr sz="2000"/>
            </a:lvl1pPr>
            <a:lvl2pPr marL="458788" indent="-231775">
              <a:defRPr sz="1800"/>
            </a:lvl2pPr>
            <a:lvl3pPr marL="681038" indent="-227013">
              <a:defRPr sz="1600"/>
            </a:lvl3pPr>
            <a:lvl4pPr marL="914400" indent="-227013">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3342857C-DA63-4CD0-BF90-20C9192CAC27}" type="slidenum">
              <a:rPr lang="en-US"/>
              <a:pPr>
                <a:defRPr/>
              </a:pPr>
              <a:t>‹#›</a:t>
            </a:fld>
            <a:endParaRPr lang="en-US"/>
          </a:p>
        </p:txBody>
      </p:sp>
    </p:spTree>
    <p:extLst>
      <p:ext uri="{BB962C8B-B14F-4D97-AF65-F5344CB8AC3E}">
        <p14:creationId xmlns:p14="http://schemas.microsoft.com/office/powerpoint/2010/main" val="22476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371601"/>
            <a:ext cx="4040188" cy="457200"/>
          </a:xfrm>
        </p:spPr>
        <p:txBody>
          <a:bodyPr anchor="b"/>
          <a:lstStyle>
            <a:lvl1pPr marL="0" indent="0" algn="l">
              <a:buNone/>
              <a:defRPr sz="22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1981206"/>
            <a:ext cx="4040188" cy="4144963"/>
          </a:xfrm>
        </p:spPr>
        <p:txBody>
          <a:bodyPr/>
          <a:lstStyle>
            <a:lvl1pPr>
              <a:defRPr sz="2000"/>
            </a:lvl1pPr>
            <a:lvl2pPr marL="458788" indent="-231775">
              <a:defRPr sz="1800"/>
            </a:lvl2pPr>
            <a:lvl3pPr marL="681038" indent="-227013">
              <a:defRPr sz="1600"/>
            </a:lvl3pPr>
            <a:lvl4pPr marL="914400" indent="-227013">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31" y="1371601"/>
            <a:ext cx="4041775" cy="457200"/>
          </a:xfrm>
        </p:spPr>
        <p:txBody>
          <a:bodyPr anchor="b"/>
          <a:lstStyle>
            <a:lvl1pPr marL="0" indent="0" algn="l">
              <a:buNone/>
              <a:defRPr sz="22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1" y="1981206"/>
            <a:ext cx="4041775" cy="4144963"/>
          </a:xfrm>
        </p:spPr>
        <p:txBody>
          <a:bodyPr/>
          <a:lstStyle>
            <a:lvl1pPr>
              <a:defRPr sz="2000"/>
            </a:lvl1pPr>
            <a:lvl2pPr marL="458788" indent="-231775">
              <a:defRPr sz="1800"/>
            </a:lvl2pPr>
            <a:lvl3pPr marL="681038" indent="-227013">
              <a:defRPr sz="1600"/>
            </a:lvl3pPr>
            <a:lvl4pPr marL="914400" indent="-227013">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8" name="Rectangle 6"/>
          <p:cNvSpPr>
            <a:spLocks noGrp="1" noChangeArrowheads="1"/>
          </p:cNvSpPr>
          <p:nvPr>
            <p:ph type="sldNum" sz="quarter" idx="11"/>
          </p:nvPr>
        </p:nvSpPr>
        <p:spPr>
          <a:ln/>
        </p:spPr>
        <p:txBody>
          <a:bodyPr/>
          <a:lstStyle>
            <a:lvl1pPr>
              <a:defRPr/>
            </a:lvl1pPr>
          </a:lstStyle>
          <a:p>
            <a:pPr>
              <a:defRPr/>
            </a:pPr>
            <a:fld id="{268FE000-531C-4C67-94B1-94E087DBE72B}" type="slidenum">
              <a:rPr lang="en-US"/>
              <a:pPr>
                <a:defRPr/>
              </a:pPr>
              <a:t>‹#›</a:t>
            </a:fld>
            <a:endParaRPr lang="en-US"/>
          </a:p>
        </p:txBody>
      </p:sp>
    </p:spTree>
    <p:extLst>
      <p:ext uri="{BB962C8B-B14F-4D97-AF65-F5344CB8AC3E}">
        <p14:creationId xmlns:p14="http://schemas.microsoft.com/office/powerpoint/2010/main" val="208405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3" name="Rectangle 6"/>
          <p:cNvSpPr>
            <a:spLocks noGrp="1" noChangeArrowheads="1"/>
          </p:cNvSpPr>
          <p:nvPr>
            <p:ph type="sldNum" sz="quarter" idx="11"/>
          </p:nvPr>
        </p:nvSpPr>
        <p:spPr>
          <a:ln/>
        </p:spPr>
        <p:txBody>
          <a:bodyPr/>
          <a:lstStyle>
            <a:lvl1pPr>
              <a:defRPr/>
            </a:lvl1pPr>
          </a:lstStyle>
          <a:p>
            <a:pPr>
              <a:defRPr/>
            </a:pPr>
            <a:fld id="{B07EA53A-B2FB-4135-AA19-5FEA231F4E52}" type="slidenum">
              <a:rPr lang="en-US"/>
              <a:pPr>
                <a:defRPr/>
              </a:pPr>
              <a:t>‹#›</a:t>
            </a:fld>
            <a:endParaRPr lang="en-US"/>
          </a:p>
        </p:txBody>
      </p:sp>
    </p:spTree>
    <p:extLst>
      <p:ext uri="{BB962C8B-B14F-4D97-AF65-F5344CB8AC3E}">
        <p14:creationId xmlns:p14="http://schemas.microsoft.com/office/powerpoint/2010/main" val="90209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828800" y="5943600"/>
            <a:ext cx="548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latin typeface="Calibri" charset="0"/>
              </a:rPr>
              <a:t>Caption</a:t>
            </a:r>
          </a:p>
        </p:txBody>
      </p:sp>
      <p:sp>
        <p:nvSpPr>
          <p:cNvPr id="3" name="Picture Placeholder 2"/>
          <p:cNvSpPr>
            <a:spLocks noGrp="1"/>
          </p:cNvSpPr>
          <p:nvPr>
            <p:ph type="pic" idx="1"/>
          </p:nvPr>
        </p:nvSpPr>
        <p:spPr>
          <a:xfrm>
            <a:off x="1828800" y="1447800"/>
            <a:ext cx="5486400" cy="44196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7"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8894966A-5566-4589-B80E-E05EF2F9F1E8}" type="slidenum">
              <a:rPr lang="en-US"/>
              <a:pPr>
                <a:defRPr/>
              </a:pPr>
              <a:t>‹#›</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Proprietary &amp; Confidential</a:t>
            </a:r>
            <a:endParaRPr lang="en-US" dirty="0"/>
          </a:p>
        </p:txBody>
      </p:sp>
    </p:spTree>
    <p:extLst>
      <p:ext uri="{BB962C8B-B14F-4D97-AF65-F5344CB8AC3E}">
        <p14:creationId xmlns:p14="http://schemas.microsoft.com/office/powerpoint/2010/main" val="324503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pictures">
    <p:spTree>
      <p:nvGrpSpPr>
        <p:cNvPr id="1" name=""/>
        <p:cNvGrpSpPr/>
        <p:nvPr/>
      </p:nvGrpSpPr>
      <p:grpSpPr>
        <a:xfrm>
          <a:off x="0" y="0"/>
          <a:ext cx="0" cy="0"/>
          <a:chOff x="0" y="0"/>
          <a:chExt cx="0" cy="0"/>
        </a:xfrm>
      </p:grpSpPr>
      <p:sp>
        <p:nvSpPr>
          <p:cNvPr id="11" name="TextBox 10"/>
          <p:cNvSpPr txBox="1">
            <a:spLocks noChangeArrowheads="1"/>
          </p:cNvSpPr>
          <p:nvPr userDrawn="1"/>
        </p:nvSpPr>
        <p:spPr bwMode="auto">
          <a:xfrm>
            <a:off x="457200" y="35052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latin typeface="Calibri" charset="0"/>
              </a:rPr>
              <a:t>Caption</a:t>
            </a:r>
          </a:p>
        </p:txBody>
      </p:sp>
      <p:sp>
        <p:nvSpPr>
          <p:cNvPr id="12" name="TextBox 11"/>
          <p:cNvSpPr txBox="1">
            <a:spLocks noChangeArrowheads="1"/>
          </p:cNvSpPr>
          <p:nvPr userDrawn="1"/>
        </p:nvSpPr>
        <p:spPr bwMode="auto">
          <a:xfrm>
            <a:off x="4724400" y="35052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latin typeface="Calibri" charset="0"/>
              </a:rPr>
              <a:t>Caption</a:t>
            </a:r>
          </a:p>
        </p:txBody>
      </p:sp>
      <p:sp>
        <p:nvSpPr>
          <p:cNvPr id="13" name="TextBox 12"/>
          <p:cNvSpPr txBox="1">
            <a:spLocks noChangeArrowheads="1"/>
          </p:cNvSpPr>
          <p:nvPr userDrawn="1"/>
        </p:nvSpPr>
        <p:spPr bwMode="auto">
          <a:xfrm>
            <a:off x="457200" y="60198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latin typeface="Calibri" charset="0"/>
              </a:rPr>
              <a:t>Caption</a:t>
            </a:r>
          </a:p>
        </p:txBody>
      </p:sp>
      <p:sp>
        <p:nvSpPr>
          <p:cNvPr id="14" name="TextBox 13"/>
          <p:cNvSpPr txBox="1">
            <a:spLocks noChangeArrowheads="1"/>
          </p:cNvSpPr>
          <p:nvPr userDrawn="1"/>
        </p:nvSpPr>
        <p:spPr bwMode="auto">
          <a:xfrm>
            <a:off x="4724400" y="60198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ＭＳ Ｐゴシック" charset="0"/>
                <a:cs typeface="Geneva" charset="0"/>
              </a:defRPr>
            </a:lvl1pPr>
            <a:lvl2pPr marL="742950" indent="-285750" eaLnBrk="0" hangingPunct="0">
              <a:defRPr sz="2400">
                <a:solidFill>
                  <a:schemeClr val="tx1"/>
                </a:solidFill>
                <a:latin typeface="Lucida Grande" charset="0"/>
                <a:ea typeface="Geneva" charset="0"/>
                <a:cs typeface="Geneva" charset="0"/>
              </a:defRPr>
            </a:lvl2pPr>
            <a:lvl3pPr marL="1143000" indent="-228600" eaLnBrk="0" hangingPunct="0">
              <a:defRPr sz="2400">
                <a:solidFill>
                  <a:schemeClr val="tx1"/>
                </a:solidFill>
                <a:latin typeface="Lucida Grande" charset="0"/>
                <a:ea typeface="Geneva" charset="0"/>
                <a:cs typeface="Geneva" charset="0"/>
              </a:defRPr>
            </a:lvl3pPr>
            <a:lvl4pPr marL="1600200" indent="-228600" eaLnBrk="0" hangingPunct="0">
              <a:defRPr sz="2400">
                <a:solidFill>
                  <a:schemeClr val="tx1"/>
                </a:solidFill>
                <a:latin typeface="Lucida Grande" charset="0"/>
                <a:ea typeface="Geneva" charset="0"/>
                <a:cs typeface="Geneva" charset="0"/>
              </a:defRPr>
            </a:lvl4pPr>
            <a:lvl5pPr marL="2057400" indent="-228600" eaLnBrk="0" hangingPunct="0">
              <a:defRPr sz="2400">
                <a:solidFill>
                  <a:schemeClr val="tx1"/>
                </a:solidFill>
                <a:latin typeface="Lucida Grande"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Lucida Grande"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Lucida Grande"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Lucida Grande"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eaLnBrk="1" hangingPunct="1">
              <a:defRPr/>
            </a:pPr>
            <a:r>
              <a:rPr lang="en-US" sz="1600" smtClean="0">
                <a:latin typeface="Calibri" charset="0"/>
              </a:rPr>
              <a:t>Caption</a:t>
            </a:r>
          </a:p>
        </p:txBody>
      </p:sp>
      <p:sp>
        <p:nvSpPr>
          <p:cNvPr id="5" name="Title 1"/>
          <p:cNvSpPr>
            <a:spLocks noGrp="1"/>
          </p:cNvSpPr>
          <p:nvPr>
            <p:ph type="title"/>
          </p:nvPr>
        </p:nvSpPr>
        <p:spPr>
          <a:xfrm>
            <a:off x="990600" y="838200"/>
            <a:ext cx="7683500" cy="457200"/>
          </a:xfrm>
          <a:prstGeom prst="rect">
            <a:avLst/>
          </a:prstGeom>
        </p:spPr>
        <p:txBody>
          <a:bodyPr lIns="91376" tIns="45688" rIns="91376" bIns="45688"/>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7" name="Picture Placeholder 2"/>
          <p:cNvSpPr>
            <a:spLocks noGrp="1"/>
          </p:cNvSpPr>
          <p:nvPr>
            <p:ph type="pic" idx="12"/>
          </p:nvPr>
        </p:nvSpPr>
        <p:spPr>
          <a:xfrm>
            <a:off x="457200" y="14478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8" name="Picture Placeholder 2"/>
          <p:cNvSpPr>
            <a:spLocks noGrp="1"/>
          </p:cNvSpPr>
          <p:nvPr>
            <p:ph type="pic" idx="13"/>
          </p:nvPr>
        </p:nvSpPr>
        <p:spPr>
          <a:xfrm>
            <a:off x="457200" y="39624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9" name="Picture Placeholder 2"/>
          <p:cNvSpPr>
            <a:spLocks noGrp="1"/>
          </p:cNvSpPr>
          <p:nvPr>
            <p:ph type="pic" idx="14"/>
          </p:nvPr>
        </p:nvSpPr>
        <p:spPr>
          <a:xfrm>
            <a:off x="4724400" y="14478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10" name="Picture Placeholder 2"/>
          <p:cNvSpPr>
            <a:spLocks noGrp="1"/>
          </p:cNvSpPr>
          <p:nvPr>
            <p:ph type="pic" idx="15"/>
          </p:nvPr>
        </p:nvSpPr>
        <p:spPr>
          <a:xfrm>
            <a:off x="4724400" y="3962400"/>
            <a:ext cx="3962400" cy="19812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r>
              <a:rPr lang="en-US" noProof="0" dirty="0" smtClean="0"/>
              <a:t>Click icon to add picture</a:t>
            </a:r>
          </a:p>
        </p:txBody>
      </p:sp>
      <p:sp>
        <p:nvSpPr>
          <p:cNvPr id="15" name="Footer Placeholder 2"/>
          <p:cNvSpPr>
            <a:spLocks noGrp="1"/>
          </p:cNvSpPr>
          <p:nvPr>
            <p:ph type="ftr" sz="quarter" idx="16"/>
          </p:nvPr>
        </p:nvSpPr>
        <p:spPr/>
        <p:txBody>
          <a:bodyPr/>
          <a:lstStyle>
            <a:lvl1pPr>
              <a:defRPr/>
            </a:lvl1pPr>
          </a:lstStyle>
          <a:p>
            <a:pPr>
              <a:defRPr/>
            </a:pPr>
            <a:r>
              <a:rPr lang="en-US"/>
              <a:t>Proprietary &amp; Confidential</a:t>
            </a:r>
          </a:p>
        </p:txBody>
      </p:sp>
      <p:sp>
        <p:nvSpPr>
          <p:cNvPr id="16" name="Slide Number Placeholder 3"/>
          <p:cNvSpPr>
            <a:spLocks noGrp="1"/>
          </p:cNvSpPr>
          <p:nvPr>
            <p:ph type="sldNum" sz="quarter" idx="17"/>
          </p:nvPr>
        </p:nvSpPr>
        <p:spPr/>
        <p:txBody>
          <a:bodyPr/>
          <a:lstStyle>
            <a:lvl1pPr>
              <a:defRPr/>
            </a:lvl1pPr>
          </a:lstStyle>
          <a:p>
            <a:pPr>
              <a:defRPr/>
            </a:pPr>
            <a:fld id="{9EF086D8-EC1E-43D4-8CA0-ADD1F924F408}" type="slidenum">
              <a:rPr lang="en-US"/>
              <a:pPr>
                <a:defRPr/>
              </a:pPr>
              <a:t>‹#›</a:t>
            </a:fld>
            <a:endParaRPr lang="en-US"/>
          </a:p>
        </p:txBody>
      </p:sp>
    </p:spTree>
    <p:extLst>
      <p:ext uri="{BB962C8B-B14F-4D97-AF65-F5344CB8AC3E}">
        <p14:creationId xmlns:p14="http://schemas.microsoft.com/office/powerpoint/2010/main" val="414929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1274" y="832576"/>
            <a:ext cx="7836662" cy="470646"/>
          </a:xfrm>
          <a:prstGeom prst="rect">
            <a:avLst/>
          </a:prstGeom>
        </p:spPr>
        <p:txBody>
          <a:bodyPr lIns="82003" tIns="41000" rIns="82003" bIns="41000"/>
          <a:lstStyle>
            <a:lvl1pPr>
              <a:defRPr>
                <a:solidFill>
                  <a:srgbClr val="4F2170"/>
                </a:solidFill>
                <a:latin typeface="Calibri" pitchFamily="34" charset="0"/>
              </a:defRPr>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Proprietary &amp; 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A86AC3DF-C013-4B51-8C8E-AFF5A77E5C1E}" type="slidenum">
              <a:rPr lang="en-US"/>
              <a:pPr>
                <a:defRPr/>
              </a:pPr>
              <a:t>‹#›</a:t>
            </a:fld>
            <a:endParaRPr lang="en-US"/>
          </a:p>
        </p:txBody>
      </p:sp>
    </p:spTree>
    <p:extLst>
      <p:ext uri="{BB962C8B-B14F-4D97-AF65-F5344CB8AC3E}">
        <p14:creationId xmlns:p14="http://schemas.microsoft.com/office/powerpoint/2010/main" val="70983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7" name="Picture 5" descr="Harvest-Logo-no tex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76200"/>
            <a:ext cx="2203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algn="ctr">
              <a:defRPr sz="900">
                <a:solidFill>
                  <a:srgbClr val="4C4C4C"/>
                </a:solidFill>
                <a:latin typeface="Calibri" pitchFamily="34" charset="0"/>
                <a:ea typeface="Malgun Gothic" pitchFamily="34" charset="-127"/>
                <a:cs typeface="Geneva"/>
              </a:defRPr>
            </a:lvl1pPr>
          </a:lstStyle>
          <a:p>
            <a:pPr>
              <a:defRPr/>
            </a:pPr>
            <a:r>
              <a:rPr lang="en-US"/>
              <a:t>Proprietary &amp; Confidential</a:t>
            </a:r>
          </a:p>
        </p:txBody>
      </p:sp>
      <p:sp>
        <p:nvSpPr>
          <p:cNvPr id="9" name="Rectangle 6"/>
          <p:cNvSpPr>
            <a:spLocks noGrp="1" noChangeArrowheads="1"/>
          </p:cNvSpPr>
          <p:nvPr>
            <p:ph type="sldNum" sz="quarter" idx="4"/>
          </p:nvPr>
        </p:nvSpPr>
        <p:spPr bwMode="auto">
          <a:xfrm>
            <a:off x="6553200" y="6477000"/>
            <a:ext cx="2438400" cy="2286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algn="r">
              <a:defRPr sz="900">
                <a:solidFill>
                  <a:srgbClr val="4C4C4C"/>
                </a:solidFill>
                <a:latin typeface="Calibri" pitchFamily="34" charset="0"/>
              </a:defRPr>
            </a:lvl1pPr>
          </a:lstStyle>
          <a:p>
            <a:pPr>
              <a:defRPr/>
            </a:pPr>
            <a:fld id="{F071B3A3-D487-4981-98A4-965B04219CEE}" type="slidenum">
              <a:rPr lang="en-US"/>
              <a:pPr>
                <a:defRPr/>
              </a:pPr>
              <a:t>‹#›</a:t>
            </a:fld>
            <a:endParaRPr lang="en-US"/>
          </a:p>
        </p:txBody>
      </p:sp>
      <p:pic>
        <p:nvPicPr>
          <p:cNvPr id="1030" name="Picture 8" descr="PPT_V2benner"/>
          <p:cNvPicPr>
            <a:picLocks noChangeAspect="1" noChangeArrowheads="1"/>
          </p:cNvPicPr>
          <p:nvPr/>
        </p:nvPicPr>
        <p:blipFill>
          <a:blip r:embed="rId14">
            <a:extLst>
              <a:ext uri="{28A0092B-C50C-407E-A947-70E740481C1C}">
                <a14:useLocalDpi xmlns:a14="http://schemas.microsoft.com/office/drawing/2010/main" val="0"/>
              </a:ext>
            </a:extLst>
          </a:blip>
          <a:srcRect l="28371"/>
          <a:stretch>
            <a:fillRect/>
          </a:stretch>
        </p:blipFill>
        <p:spPr bwMode="auto">
          <a:xfrm>
            <a:off x="2590800" y="0"/>
            <a:ext cx="65532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6" r:id="rId1"/>
    <p:sldLayoutId id="2147484511" r:id="rId2"/>
    <p:sldLayoutId id="2147484527" r:id="rId3"/>
    <p:sldLayoutId id="2147484512" r:id="rId4"/>
    <p:sldLayoutId id="2147484513" r:id="rId5"/>
    <p:sldLayoutId id="2147484514" r:id="rId6"/>
    <p:sldLayoutId id="2147484528" r:id="rId7"/>
    <p:sldLayoutId id="2147484529" r:id="rId8"/>
    <p:sldLayoutId id="2147484515" r:id="rId9"/>
    <p:sldLayoutId id="2147484516" r:id="rId10"/>
    <p:sldLayoutId id="2147484534" r:id="rId11"/>
  </p:sldLayoutIdLst>
  <p:timing>
    <p:tnLst>
      <p:par>
        <p:cTn id="1" dur="indefinite" restart="never" nodeType="tmRoot"/>
      </p:par>
    </p:tnLst>
  </p:timing>
  <p:hf hdr="0" dt="0"/>
  <p:txStyles>
    <p:titleStyle>
      <a:lvl1pPr algn="r" rtl="0" eaLnBrk="0" fontAlgn="base" hangingPunct="0">
        <a:spcBef>
          <a:spcPct val="0"/>
        </a:spcBef>
        <a:spcAft>
          <a:spcPct val="0"/>
        </a:spcAft>
        <a:defRPr sz="2800" b="1">
          <a:solidFill>
            <a:srgbClr val="402A84"/>
          </a:solidFill>
          <a:latin typeface="Malgun Gothic" pitchFamily="34" charset="-127"/>
          <a:ea typeface="Malgun Gothic" pitchFamily="34" charset="-127"/>
          <a:cs typeface="Malgun Gothic" charset="0"/>
        </a:defRPr>
      </a:lvl1pPr>
      <a:lvl2pPr algn="r" rtl="0" eaLnBrk="0" fontAlgn="base" hangingPunct="0">
        <a:spcBef>
          <a:spcPct val="0"/>
        </a:spcBef>
        <a:spcAft>
          <a:spcPct val="0"/>
        </a:spcAft>
        <a:defRPr sz="2800" b="1">
          <a:solidFill>
            <a:srgbClr val="402A84"/>
          </a:solidFill>
          <a:latin typeface="Malgun Gothic" pitchFamily="34" charset="-127"/>
          <a:ea typeface="Malgun Gothic" pitchFamily="34" charset="-127"/>
          <a:cs typeface="Malgun Gothic" charset="0"/>
        </a:defRPr>
      </a:lvl2pPr>
      <a:lvl3pPr algn="r" rtl="0" eaLnBrk="0" fontAlgn="base" hangingPunct="0">
        <a:spcBef>
          <a:spcPct val="0"/>
        </a:spcBef>
        <a:spcAft>
          <a:spcPct val="0"/>
        </a:spcAft>
        <a:defRPr sz="2800" b="1">
          <a:solidFill>
            <a:srgbClr val="402A84"/>
          </a:solidFill>
          <a:latin typeface="Malgun Gothic" pitchFamily="34" charset="-127"/>
          <a:ea typeface="Malgun Gothic" pitchFamily="34" charset="-127"/>
          <a:cs typeface="Malgun Gothic" charset="0"/>
        </a:defRPr>
      </a:lvl3pPr>
      <a:lvl4pPr algn="r" rtl="0" eaLnBrk="0" fontAlgn="base" hangingPunct="0">
        <a:spcBef>
          <a:spcPct val="0"/>
        </a:spcBef>
        <a:spcAft>
          <a:spcPct val="0"/>
        </a:spcAft>
        <a:defRPr sz="2800" b="1">
          <a:solidFill>
            <a:srgbClr val="402A84"/>
          </a:solidFill>
          <a:latin typeface="Malgun Gothic" pitchFamily="34" charset="-127"/>
          <a:ea typeface="Malgun Gothic" pitchFamily="34" charset="-127"/>
          <a:cs typeface="Malgun Gothic" charset="0"/>
        </a:defRPr>
      </a:lvl4pPr>
      <a:lvl5pPr algn="r" rtl="0" eaLnBrk="0" fontAlgn="base" hangingPunct="0">
        <a:spcBef>
          <a:spcPct val="0"/>
        </a:spcBef>
        <a:spcAft>
          <a:spcPct val="0"/>
        </a:spcAft>
        <a:defRPr sz="2800" b="1">
          <a:solidFill>
            <a:srgbClr val="402A84"/>
          </a:solidFill>
          <a:latin typeface="Malgun Gothic" pitchFamily="34" charset="-127"/>
          <a:ea typeface="Malgun Gothic" pitchFamily="34" charset="-127"/>
          <a:cs typeface="Malgun Gothic" charset="0"/>
        </a:defRPr>
      </a:lvl5pPr>
      <a:lvl6pPr marL="456986" algn="l" rtl="0" eaLnBrk="1" fontAlgn="base" hangingPunct="1">
        <a:spcBef>
          <a:spcPct val="0"/>
        </a:spcBef>
        <a:spcAft>
          <a:spcPct val="0"/>
        </a:spcAft>
        <a:defRPr sz="2800" b="1">
          <a:solidFill>
            <a:srgbClr val="402A84"/>
          </a:solidFill>
          <a:latin typeface="Arial" charset="0"/>
          <a:ea typeface="ＭＳ Ｐゴシック" pitchFamily="-80" charset="-128"/>
        </a:defRPr>
      </a:lvl6pPr>
      <a:lvl7pPr marL="913972" algn="l" rtl="0" eaLnBrk="1" fontAlgn="base" hangingPunct="1">
        <a:spcBef>
          <a:spcPct val="0"/>
        </a:spcBef>
        <a:spcAft>
          <a:spcPct val="0"/>
        </a:spcAft>
        <a:defRPr sz="2800" b="1">
          <a:solidFill>
            <a:srgbClr val="402A84"/>
          </a:solidFill>
          <a:latin typeface="Arial" charset="0"/>
          <a:ea typeface="ＭＳ Ｐゴシック" pitchFamily="-80" charset="-128"/>
        </a:defRPr>
      </a:lvl7pPr>
      <a:lvl8pPr marL="1370959" algn="l" rtl="0" eaLnBrk="1" fontAlgn="base" hangingPunct="1">
        <a:spcBef>
          <a:spcPct val="0"/>
        </a:spcBef>
        <a:spcAft>
          <a:spcPct val="0"/>
        </a:spcAft>
        <a:defRPr sz="2800" b="1">
          <a:solidFill>
            <a:srgbClr val="402A84"/>
          </a:solidFill>
          <a:latin typeface="Arial" charset="0"/>
          <a:ea typeface="ＭＳ Ｐゴシック" pitchFamily="-80" charset="-128"/>
        </a:defRPr>
      </a:lvl8pPr>
      <a:lvl9pPr marL="1827945" algn="l" rtl="0" eaLnBrk="1" fontAlgn="base" hangingPunct="1">
        <a:spcBef>
          <a:spcPct val="0"/>
        </a:spcBef>
        <a:spcAft>
          <a:spcPct val="0"/>
        </a:spcAft>
        <a:defRPr sz="2800" b="1">
          <a:solidFill>
            <a:srgbClr val="402A84"/>
          </a:solidFill>
          <a:latin typeface="Arial" charset="0"/>
          <a:ea typeface="ＭＳ Ｐゴシック" pitchFamily="-80" charset="-128"/>
        </a:defRPr>
      </a:lvl9pPr>
    </p:titleStyle>
    <p:bodyStyle>
      <a:lvl1pPr marL="228600" indent="-228600" algn="l" rtl="0" eaLnBrk="0" fontAlgn="base" hangingPunct="0">
        <a:spcBef>
          <a:spcPct val="10000"/>
        </a:spcBef>
        <a:spcAft>
          <a:spcPct val="0"/>
        </a:spcAft>
        <a:buClr>
          <a:srgbClr val="407B84"/>
        </a:buClr>
        <a:buChar char="•"/>
        <a:defRPr sz="2000">
          <a:solidFill>
            <a:schemeClr val="tx1"/>
          </a:solidFill>
          <a:latin typeface="Calibri" pitchFamily="34" charset="0"/>
          <a:ea typeface="Malgun Gothic" pitchFamily="34" charset="-127"/>
          <a:cs typeface="Malgun Gothic" charset="0"/>
        </a:defRPr>
      </a:lvl1pPr>
      <a:lvl2pPr marL="688975" indent="-231775" algn="l" rtl="0" eaLnBrk="0" fontAlgn="base" hangingPunct="0">
        <a:spcBef>
          <a:spcPct val="10000"/>
        </a:spcBef>
        <a:spcAft>
          <a:spcPct val="0"/>
        </a:spcAft>
        <a:buClr>
          <a:srgbClr val="407B84"/>
        </a:buClr>
        <a:buFont typeface="Times" pitchFamily="18" charset="0"/>
        <a:buChar char="•"/>
        <a:defRPr>
          <a:solidFill>
            <a:schemeClr val="tx1"/>
          </a:solidFill>
          <a:latin typeface="Calibri" pitchFamily="34" charset="0"/>
          <a:ea typeface="Malgun Gothic" pitchFamily="34" charset="-127"/>
          <a:cs typeface="Malgun Gothic" charset="0"/>
        </a:defRPr>
      </a:lvl2pPr>
      <a:lvl3pPr marL="1141413" indent="-227013" algn="l" rtl="0" eaLnBrk="0" fontAlgn="base" hangingPunct="0">
        <a:spcBef>
          <a:spcPct val="10000"/>
        </a:spcBef>
        <a:spcAft>
          <a:spcPct val="0"/>
        </a:spcAft>
        <a:buClr>
          <a:srgbClr val="407B84"/>
        </a:buClr>
        <a:buChar char="•"/>
        <a:defRPr sz="1600">
          <a:solidFill>
            <a:schemeClr val="tx1"/>
          </a:solidFill>
          <a:latin typeface="Calibri" pitchFamily="34" charset="0"/>
          <a:ea typeface="Malgun Gothic" pitchFamily="34" charset="-127"/>
          <a:cs typeface="Malgun Gothic" charset="0"/>
        </a:defRPr>
      </a:lvl3pPr>
      <a:lvl4pPr marL="1598613" indent="-227013" algn="l" rtl="0" eaLnBrk="0" fontAlgn="base" hangingPunct="0">
        <a:spcBef>
          <a:spcPct val="20000"/>
        </a:spcBef>
        <a:spcAft>
          <a:spcPct val="0"/>
        </a:spcAft>
        <a:buClr>
          <a:srgbClr val="2D6968"/>
        </a:buClr>
        <a:buFont typeface="Arial" pitchFamily="34" charset="0"/>
        <a:buChar char="•"/>
        <a:defRPr sz="1400">
          <a:solidFill>
            <a:schemeClr val="tx1"/>
          </a:solidFill>
          <a:latin typeface="Calibri" pitchFamily="34" charset="0"/>
          <a:ea typeface="Malgun Gothic" pitchFamily="34" charset="-127"/>
          <a:cs typeface="Malgun Gothic" charset="0"/>
        </a:defRPr>
      </a:lvl4pPr>
      <a:lvl5pPr marL="2055813" indent="-227013" algn="l" rtl="0" eaLnBrk="0" fontAlgn="base" hangingPunct="0">
        <a:spcBef>
          <a:spcPct val="20000"/>
        </a:spcBef>
        <a:spcAft>
          <a:spcPct val="0"/>
        </a:spcAft>
        <a:buChar char="»"/>
        <a:defRPr sz="2000">
          <a:solidFill>
            <a:schemeClr val="tx1"/>
          </a:solidFill>
          <a:latin typeface="Calibri" pitchFamily="34" charset="0"/>
          <a:ea typeface="Malgun Gothic" pitchFamily="34" charset="-127"/>
          <a:cs typeface="Malgun Gothic" charset="0"/>
        </a:defRPr>
      </a:lvl5pPr>
      <a:lvl6pPr marL="2513424" indent="-228492" algn="l" rtl="0" eaLnBrk="1" fontAlgn="base" hangingPunct="1">
        <a:spcBef>
          <a:spcPct val="20000"/>
        </a:spcBef>
        <a:spcAft>
          <a:spcPct val="0"/>
        </a:spcAft>
        <a:buChar char="»"/>
        <a:defRPr sz="2000">
          <a:solidFill>
            <a:schemeClr val="tx1"/>
          </a:solidFill>
          <a:latin typeface="+mn-lt"/>
          <a:ea typeface="+mn-ea"/>
        </a:defRPr>
      </a:lvl6pPr>
      <a:lvl7pPr marL="2970411" indent="-228492" algn="l" rtl="0" eaLnBrk="1" fontAlgn="base" hangingPunct="1">
        <a:spcBef>
          <a:spcPct val="20000"/>
        </a:spcBef>
        <a:spcAft>
          <a:spcPct val="0"/>
        </a:spcAft>
        <a:buChar char="»"/>
        <a:defRPr sz="2000">
          <a:solidFill>
            <a:schemeClr val="tx1"/>
          </a:solidFill>
          <a:latin typeface="+mn-lt"/>
          <a:ea typeface="+mn-ea"/>
        </a:defRPr>
      </a:lvl7pPr>
      <a:lvl8pPr marL="3427396" indent="-228492" algn="l" rtl="0" eaLnBrk="1" fontAlgn="base" hangingPunct="1">
        <a:spcBef>
          <a:spcPct val="20000"/>
        </a:spcBef>
        <a:spcAft>
          <a:spcPct val="0"/>
        </a:spcAft>
        <a:buChar char="»"/>
        <a:defRPr sz="2000">
          <a:solidFill>
            <a:schemeClr val="tx1"/>
          </a:solidFill>
          <a:latin typeface="+mn-lt"/>
          <a:ea typeface="+mn-ea"/>
        </a:defRPr>
      </a:lvl8pPr>
      <a:lvl9pPr marL="3884382" indent="-22849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PPT_V2benner"/>
          <p:cNvPicPr>
            <a:picLocks noChangeAspect="1" noChangeArrowheads="1"/>
          </p:cNvPicPr>
          <p:nvPr/>
        </p:nvPicPr>
        <p:blipFill>
          <a:blip r:embed="rId14">
            <a:extLst>
              <a:ext uri="{28A0092B-C50C-407E-A947-70E740481C1C}">
                <a14:useLocalDpi xmlns:a14="http://schemas.microsoft.com/office/drawing/2010/main" val="0"/>
              </a:ext>
            </a:extLst>
          </a:blip>
          <a:srcRect l="28371"/>
          <a:stretch>
            <a:fillRect/>
          </a:stretch>
        </p:blipFill>
        <p:spPr bwMode="auto">
          <a:xfrm>
            <a:off x="2590800" y="0"/>
            <a:ext cx="65532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052" name="Picture 5" descr="Harvest-Logo-no tex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76200"/>
            <a:ext cx="2203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algn="ctr">
              <a:defRPr sz="900">
                <a:solidFill>
                  <a:srgbClr val="4C4C4C"/>
                </a:solidFill>
                <a:latin typeface="Calibri" pitchFamily="34" charset="0"/>
                <a:ea typeface="Malgun Gothic" pitchFamily="34" charset="-127"/>
                <a:cs typeface="Geneva"/>
              </a:defRPr>
            </a:lvl1pPr>
          </a:lstStyle>
          <a:p>
            <a:pPr>
              <a:defRPr/>
            </a:pPr>
            <a:r>
              <a:rPr lang="en-US"/>
              <a:t>Proprietary &amp; Confidential</a:t>
            </a:r>
          </a:p>
        </p:txBody>
      </p:sp>
      <p:sp>
        <p:nvSpPr>
          <p:cNvPr id="9" name="Rectangle 6"/>
          <p:cNvSpPr>
            <a:spLocks noGrp="1" noChangeArrowheads="1"/>
          </p:cNvSpPr>
          <p:nvPr>
            <p:ph type="sldNum" sz="quarter" idx="4"/>
          </p:nvPr>
        </p:nvSpPr>
        <p:spPr bwMode="auto">
          <a:xfrm>
            <a:off x="6553200" y="6477000"/>
            <a:ext cx="2438400" cy="2286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algn="r">
              <a:defRPr sz="900">
                <a:solidFill>
                  <a:srgbClr val="4C4C4C"/>
                </a:solidFill>
                <a:latin typeface="Calibri" pitchFamily="34" charset="0"/>
              </a:defRPr>
            </a:lvl1pPr>
          </a:lstStyle>
          <a:p>
            <a:pPr>
              <a:defRPr/>
            </a:pPr>
            <a:fld id="{F76B305F-CDB0-4228-BE90-B09C47804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0" r:id="rId1"/>
    <p:sldLayoutId id="2147484518" r:id="rId2"/>
    <p:sldLayoutId id="2147484531" r:id="rId3"/>
    <p:sldLayoutId id="2147484519" r:id="rId4"/>
    <p:sldLayoutId id="2147484520" r:id="rId5"/>
    <p:sldLayoutId id="2147484521" r:id="rId6"/>
    <p:sldLayoutId id="2147484532" r:id="rId7"/>
    <p:sldLayoutId id="2147484533" r:id="rId8"/>
    <p:sldLayoutId id="2147484522" r:id="rId9"/>
    <p:sldLayoutId id="2147484523" r:id="rId10"/>
    <p:sldLayoutId id="2147484524" r:id="rId11"/>
    <p:sldLayoutId id="2147484525" r:id="rId12"/>
  </p:sldLayoutIdLst>
  <p:timing>
    <p:tnLst>
      <p:par>
        <p:cTn id="1" dur="indefinite" restart="never" nodeType="tmRoot"/>
      </p:par>
    </p:tnLst>
  </p:timing>
  <p:hf hdr="0" dt="0"/>
  <p:txStyles>
    <p:titleStyle>
      <a:lvl1pPr algn="r" rtl="0" eaLnBrk="0" fontAlgn="base" hangingPunct="0">
        <a:spcBef>
          <a:spcPct val="0"/>
        </a:spcBef>
        <a:spcAft>
          <a:spcPct val="0"/>
        </a:spcAft>
        <a:defRPr sz="2800" b="1">
          <a:solidFill>
            <a:srgbClr val="402A84"/>
          </a:solidFill>
          <a:latin typeface="Malgun Gothic" pitchFamily="34" charset="-127"/>
          <a:ea typeface="Malgun Gothic" pitchFamily="34" charset="-127"/>
          <a:cs typeface="Malgun Gothic"/>
        </a:defRPr>
      </a:lvl1pPr>
      <a:lvl2pPr algn="r" rtl="0" eaLnBrk="0" fontAlgn="base" hangingPunct="0">
        <a:spcBef>
          <a:spcPct val="0"/>
        </a:spcBef>
        <a:spcAft>
          <a:spcPct val="0"/>
        </a:spcAft>
        <a:defRPr sz="2800" b="1">
          <a:solidFill>
            <a:srgbClr val="402A84"/>
          </a:solidFill>
          <a:latin typeface="Malgun Gothic"/>
          <a:ea typeface="Malgun Gothic"/>
          <a:cs typeface="Malgun Gothic"/>
        </a:defRPr>
      </a:lvl2pPr>
      <a:lvl3pPr algn="r" rtl="0" eaLnBrk="0" fontAlgn="base" hangingPunct="0">
        <a:spcBef>
          <a:spcPct val="0"/>
        </a:spcBef>
        <a:spcAft>
          <a:spcPct val="0"/>
        </a:spcAft>
        <a:defRPr sz="2800" b="1">
          <a:solidFill>
            <a:srgbClr val="402A84"/>
          </a:solidFill>
          <a:latin typeface="Malgun Gothic"/>
          <a:ea typeface="Malgun Gothic"/>
          <a:cs typeface="Malgun Gothic"/>
        </a:defRPr>
      </a:lvl3pPr>
      <a:lvl4pPr algn="r" rtl="0" eaLnBrk="0" fontAlgn="base" hangingPunct="0">
        <a:spcBef>
          <a:spcPct val="0"/>
        </a:spcBef>
        <a:spcAft>
          <a:spcPct val="0"/>
        </a:spcAft>
        <a:defRPr sz="2800" b="1">
          <a:solidFill>
            <a:srgbClr val="402A84"/>
          </a:solidFill>
          <a:latin typeface="Malgun Gothic"/>
          <a:ea typeface="Malgun Gothic"/>
          <a:cs typeface="Malgun Gothic"/>
        </a:defRPr>
      </a:lvl4pPr>
      <a:lvl5pPr algn="r" rtl="0" eaLnBrk="0" fontAlgn="base" hangingPunct="0">
        <a:spcBef>
          <a:spcPct val="0"/>
        </a:spcBef>
        <a:spcAft>
          <a:spcPct val="0"/>
        </a:spcAft>
        <a:defRPr sz="2800" b="1">
          <a:solidFill>
            <a:srgbClr val="402A84"/>
          </a:solidFill>
          <a:latin typeface="Malgun Gothic"/>
          <a:ea typeface="Malgun Gothic"/>
          <a:cs typeface="Malgun Gothic"/>
        </a:defRPr>
      </a:lvl5pPr>
      <a:lvl6pPr marL="456986" algn="l" rtl="0" eaLnBrk="1" fontAlgn="base" hangingPunct="1">
        <a:spcBef>
          <a:spcPct val="0"/>
        </a:spcBef>
        <a:spcAft>
          <a:spcPct val="0"/>
        </a:spcAft>
        <a:defRPr sz="2800" b="1">
          <a:solidFill>
            <a:srgbClr val="402A84"/>
          </a:solidFill>
          <a:latin typeface="Arial" charset="0"/>
          <a:ea typeface="ＭＳ Ｐゴシック" pitchFamily="-80" charset="-128"/>
        </a:defRPr>
      </a:lvl6pPr>
      <a:lvl7pPr marL="913972" algn="l" rtl="0" eaLnBrk="1" fontAlgn="base" hangingPunct="1">
        <a:spcBef>
          <a:spcPct val="0"/>
        </a:spcBef>
        <a:spcAft>
          <a:spcPct val="0"/>
        </a:spcAft>
        <a:defRPr sz="2800" b="1">
          <a:solidFill>
            <a:srgbClr val="402A84"/>
          </a:solidFill>
          <a:latin typeface="Arial" charset="0"/>
          <a:ea typeface="ＭＳ Ｐゴシック" pitchFamily="-80" charset="-128"/>
        </a:defRPr>
      </a:lvl7pPr>
      <a:lvl8pPr marL="1370959" algn="l" rtl="0" eaLnBrk="1" fontAlgn="base" hangingPunct="1">
        <a:spcBef>
          <a:spcPct val="0"/>
        </a:spcBef>
        <a:spcAft>
          <a:spcPct val="0"/>
        </a:spcAft>
        <a:defRPr sz="2800" b="1">
          <a:solidFill>
            <a:srgbClr val="402A84"/>
          </a:solidFill>
          <a:latin typeface="Arial" charset="0"/>
          <a:ea typeface="ＭＳ Ｐゴシック" pitchFamily="-80" charset="-128"/>
        </a:defRPr>
      </a:lvl8pPr>
      <a:lvl9pPr marL="1827945" algn="l" rtl="0" eaLnBrk="1" fontAlgn="base" hangingPunct="1">
        <a:spcBef>
          <a:spcPct val="0"/>
        </a:spcBef>
        <a:spcAft>
          <a:spcPct val="0"/>
        </a:spcAft>
        <a:defRPr sz="2800" b="1">
          <a:solidFill>
            <a:srgbClr val="402A84"/>
          </a:solidFill>
          <a:latin typeface="Arial" charset="0"/>
          <a:ea typeface="ＭＳ Ｐゴシック" pitchFamily="-80" charset="-128"/>
        </a:defRPr>
      </a:lvl9pPr>
    </p:titleStyle>
    <p:bodyStyle>
      <a:lvl1pPr marL="228600" indent="-228600" algn="l" rtl="0" eaLnBrk="0" fontAlgn="base" hangingPunct="0">
        <a:spcBef>
          <a:spcPct val="10000"/>
        </a:spcBef>
        <a:spcAft>
          <a:spcPct val="0"/>
        </a:spcAft>
        <a:buClr>
          <a:srgbClr val="407B84"/>
        </a:buClr>
        <a:buChar char="•"/>
        <a:defRPr sz="2000">
          <a:solidFill>
            <a:schemeClr val="tx1"/>
          </a:solidFill>
          <a:latin typeface="Calibri" pitchFamily="34" charset="0"/>
          <a:ea typeface="Malgun Gothic" pitchFamily="34" charset="-127"/>
          <a:cs typeface="Malgun Gothic"/>
        </a:defRPr>
      </a:lvl1pPr>
      <a:lvl2pPr marL="688975" indent="-231775" algn="l" rtl="0" eaLnBrk="0" fontAlgn="base" hangingPunct="0">
        <a:spcBef>
          <a:spcPct val="10000"/>
        </a:spcBef>
        <a:spcAft>
          <a:spcPct val="0"/>
        </a:spcAft>
        <a:buClr>
          <a:srgbClr val="407B84"/>
        </a:buClr>
        <a:buFont typeface="Times" pitchFamily="18" charset="0"/>
        <a:buChar char="•"/>
        <a:defRPr>
          <a:solidFill>
            <a:schemeClr val="tx1"/>
          </a:solidFill>
          <a:latin typeface="Calibri" pitchFamily="34" charset="0"/>
          <a:ea typeface="Malgun Gothic" pitchFamily="34" charset="-127"/>
          <a:cs typeface="Malgun Gothic"/>
        </a:defRPr>
      </a:lvl2pPr>
      <a:lvl3pPr marL="1141413" indent="-227013" algn="l" rtl="0" eaLnBrk="0" fontAlgn="base" hangingPunct="0">
        <a:spcBef>
          <a:spcPct val="10000"/>
        </a:spcBef>
        <a:spcAft>
          <a:spcPct val="0"/>
        </a:spcAft>
        <a:buClr>
          <a:srgbClr val="407B84"/>
        </a:buClr>
        <a:buChar char="•"/>
        <a:defRPr sz="1600">
          <a:solidFill>
            <a:schemeClr val="tx1"/>
          </a:solidFill>
          <a:latin typeface="Calibri" pitchFamily="34" charset="0"/>
          <a:ea typeface="Malgun Gothic" pitchFamily="34" charset="-127"/>
          <a:cs typeface="Malgun Gothic"/>
        </a:defRPr>
      </a:lvl3pPr>
      <a:lvl4pPr marL="1598613" indent="-227013" algn="l" rtl="0" eaLnBrk="0" fontAlgn="base" hangingPunct="0">
        <a:spcBef>
          <a:spcPct val="20000"/>
        </a:spcBef>
        <a:spcAft>
          <a:spcPct val="0"/>
        </a:spcAft>
        <a:buClr>
          <a:srgbClr val="2D6968"/>
        </a:buClr>
        <a:buFont typeface="Arial" pitchFamily="34" charset="0"/>
        <a:buChar char="•"/>
        <a:defRPr sz="1400">
          <a:solidFill>
            <a:schemeClr val="tx1"/>
          </a:solidFill>
          <a:latin typeface="Calibri" pitchFamily="34" charset="0"/>
          <a:ea typeface="Malgun Gothic" pitchFamily="34" charset="-127"/>
          <a:cs typeface="Malgun Gothic"/>
        </a:defRPr>
      </a:lvl4pPr>
      <a:lvl5pPr marL="2055813" indent="-227013" algn="l" rtl="0" eaLnBrk="0" fontAlgn="base" hangingPunct="0">
        <a:spcBef>
          <a:spcPct val="20000"/>
        </a:spcBef>
        <a:spcAft>
          <a:spcPct val="0"/>
        </a:spcAft>
        <a:buChar char="»"/>
        <a:defRPr sz="2000">
          <a:solidFill>
            <a:schemeClr val="tx1"/>
          </a:solidFill>
          <a:latin typeface="Calibri" pitchFamily="34" charset="0"/>
          <a:ea typeface="Malgun Gothic" pitchFamily="34" charset="-127"/>
          <a:cs typeface="Malgun Gothic"/>
        </a:defRPr>
      </a:lvl5pPr>
      <a:lvl6pPr marL="2513424" indent="-228492" algn="l" rtl="0" eaLnBrk="1" fontAlgn="base" hangingPunct="1">
        <a:spcBef>
          <a:spcPct val="20000"/>
        </a:spcBef>
        <a:spcAft>
          <a:spcPct val="0"/>
        </a:spcAft>
        <a:buChar char="»"/>
        <a:defRPr sz="2000">
          <a:solidFill>
            <a:schemeClr val="tx1"/>
          </a:solidFill>
          <a:latin typeface="+mn-lt"/>
          <a:ea typeface="+mn-ea"/>
        </a:defRPr>
      </a:lvl6pPr>
      <a:lvl7pPr marL="2970411" indent="-228492" algn="l" rtl="0" eaLnBrk="1" fontAlgn="base" hangingPunct="1">
        <a:spcBef>
          <a:spcPct val="20000"/>
        </a:spcBef>
        <a:spcAft>
          <a:spcPct val="0"/>
        </a:spcAft>
        <a:buChar char="»"/>
        <a:defRPr sz="2000">
          <a:solidFill>
            <a:schemeClr val="tx1"/>
          </a:solidFill>
          <a:latin typeface="+mn-lt"/>
          <a:ea typeface="+mn-ea"/>
        </a:defRPr>
      </a:lvl7pPr>
      <a:lvl8pPr marL="3427396" indent="-228492" algn="l" rtl="0" eaLnBrk="1" fontAlgn="base" hangingPunct="1">
        <a:spcBef>
          <a:spcPct val="20000"/>
        </a:spcBef>
        <a:spcAft>
          <a:spcPct val="0"/>
        </a:spcAft>
        <a:buChar char="»"/>
        <a:defRPr sz="2000">
          <a:solidFill>
            <a:schemeClr val="tx1"/>
          </a:solidFill>
          <a:latin typeface="+mn-lt"/>
          <a:ea typeface="+mn-ea"/>
        </a:defRPr>
      </a:lvl8pPr>
      <a:lvl9pPr marL="3884382" indent="-22849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33800"/>
            <a:ext cx="9144000" cy="914400"/>
          </a:xfrm>
        </p:spPr>
        <p:txBody>
          <a:bodyPr anchor="ctr"/>
          <a:lstStyle/>
          <a:p>
            <a:r>
              <a:rPr lang="en-US" sz="3200" dirty="0" smtClean="0"/>
              <a:t>Anaerobic Digestion for Distributed Generation</a:t>
            </a:r>
            <a:endParaRPr lang="en-US" sz="3200" dirty="0"/>
          </a:p>
        </p:txBody>
      </p:sp>
      <p:sp>
        <p:nvSpPr>
          <p:cNvPr id="3" name="TextBox 2"/>
          <p:cNvSpPr txBox="1"/>
          <p:nvPr/>
        </p:nvSpPr>
        <p:spPr>
          <a:xfrm>
            <a:off x="533400" y="4907340"/>
            <a:ext cx="3124200" cy="1569660"/>
          </a:xfrm>
          <a:prstGeom prst="rect">
            <a:avLst/>
          </a:prstGeom>
          <a:noFill/>
        </p:spPr>
        <p:txBody>
          <a:bodyPr wrap="square" rtlCol="0">
            <a:spAutoFit/>
          </a:bodyPr>
          <a:lstStyle/>
          <a:p>
            <a:r>
              <a:rPr lang="en-US" sz="1600" dirty="0" smtClean="0">
                <a:solidFill>
                  <a:srgbClr val="002060"/>
                </a:solidFill>
                <a:latin typeface="Calibri" pitchFamily="34" charset="0"/>
              </a:rPr>
              <a:t>New England Electricity Roundtable</a:t>
            </a:r>
          </a:p>
          <a:p>
            <a:r>
              <a:rPr lang="en-US" sz="1600" dirty="0" smtClean="0">
                <a:solidFill>
                  <a:srgbClr val="002060"/>
                </a:solidFill>
                <a:latin typeface="Calibri" pitchFamily="34" charset="0"/>
              </a:rPr>
              <a:t>October 26, 2012</a:t>
            </a:r>
          </a:p>
          <a:p>
            <a:endParaRPr lang="en-US" sz="1600" dirty="0">
              <a:solidFill>
                <a:srgbClr val="002060"/>
              </a:solidFill>
              <a:latin typeface="Calibri" pitchFamily="34" charset="0"/>
            </a:endParaRPr>
          </a:p>
          <a:p>
            <a:r>
              <a:rPr lang="en-US" sz="1600" dirty="0" smtClean="0">
                <a:solidFill>
                  <a:srgbClr val="002060"/>
                </a:solidFill>
                <a:latin typeface="Calibri" pitchFamily="34" charset="0"/>
              </a:rPr>
              <a:t>Wayne Davis</a:t>
            </a:r>
          </a:p>
          <a:p>
            <a:r>
              <a:rPr lang="en-US" sz="1600" dirty="0" smtClean="0">
                <a:solidFill>
                  <a:srgbClr val="002060"/>
                </a:solidFill>
                <a:latin typeface="Calibri" pitchFamily="34" charset="0"/>
              </a:rPr>
              <a:t>Vice President, Government Affairs</a:t>
            </a:r>
          </a:p>
          <a:p>
            <a:r>
              <a:rPr lang="en-US" sz="1600" dirty="0" smtClean="0">
                <a:solidFill>
                  <a:srgbClr val="002060"/>
                </a:solidFill>
                <a:latin typeface="Calibri" pitchFamily="34" charset="0"/>
              </a:rPr>
              <a:t>Harvest Power, Inc.</a:t>
            </a:r>
          </a:p>
        </p:txBody>
      </p:sp>
    </p:spTree>
    <p:extLst>
      <p:ext uri="{BB962C8B-B14F-4D97-AF65-F5344CB8AC3E}">
        <p14:creationId xmlns:p14="http://schemas.microsoft.com/office/powerpoint/2010/main" val="602222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5700" y="762000"/>
            <a:ext cx="7683500" cy="457200"/>
          </a:xfrm>
        </p:spPr>
        <p:txBody>
          <a:bodyPr/>
          <a:lstStyle/>
          <a:p>
            <a:r>
              <a:rPr lang="en-US" dirty="0" smtClean="0"/>
              <a:t>AD Potential in Massachusetts</a:t>
            </a:r>
            <a:endParaRPr lang="en-US" dirty="0"/>
          </a:p>
        </p:txBody>
      </p:sp>
      <p:sp>
        <p:nvSpPr>
          <p:cNvPr id="6" name="Slide Number Placeholder 5"/>
          <p:cNvSpPr>
            <a:spLocks noGrp="1"/>
          </p:cNvSpPr>
          <p:nvPr>
            <p:ph type="sldNum" sz="quarter" idx="11"/>
          </p:nvPr>
        </p:nvSpPr>
        <p:spPr/>
        <p:txBody>
          <a:bodyPr/>
          <a:lstStyle/>
          <a:p>
            <a:pPr>
              <a:defRPr/>
            </a:pPr>
            <a:fld id="{3342857C-DA63-4CD0-BF90-20C9192CAC27}" type="slidenum">
              <a:rPr lang="en-US" smtClean="0"/>
              <a:pPr>
                <a:defRPr/>
              </a:pPr>
              <a:t>10</a:t>
            </a:fld>
            <a:endParaRPr lang="en-US"/>
          </a:p>
        </p:txBody>
      </p:sp>
      <p:pic>
        <p:nvPicPr>
          <p:cNvPr id="11" name="Picture 10" descr="landfil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149" y="4132646"/>
            <a:ext cx="3657600" cy="2409713"/>
          </a:xfrm>
          <a:prstGeom prst="rect">
            <a:avLst/>
          </a:prstGeom>
        </p:spPr>
      </p:pic>
      <p:cxnSp>
        <p:nvCxnSpPr>
          <p:cNvPr id="13" name="Straight Connector 12"/>
          <p:cNvCxnSpPr/>
          <p:nvPr/>
        </p:nvCxnSpPr>
        <p:spPr bwMode="auto">
          <a:xfrm flipH="1">
            <a:off x="381000" y="3962400"/>
            <a:ext cx="2895600" cy="2743200"/>
          </a:xfrm>
          <a:prstGeom prst="line">
            <a:avLst/>
          </a:prstGeom>
          <a:solidFill>
            <a:schemeClr val="accent1"/>
          </a:solidFill>
          <a:ln w="127000" cap="flat" cmpd="sng" algn="ctr">
            <a:solidFill>
              <a:srgbClr val="FF0000"/>
            </a:solidFill>
            <a:prstDash val="solid"/>
            <a:round/>
            <a:headEnd type="none" w="med" len="med"/>
            <a:tailEnd type="none" w="med" len="med"/>
          </a:ln>
          <a:effectLst/>
        </p:spPr>
      </p:cxnSp>
      <p:sp>
        <p:nvSpPr>
          <p:cNvPr id="14" name="TextBox 13"/>
          <p:cNvSpPr txBox="1"/>
          <p:nvPr/>
        </p:nvSpPr>
        <p:spPr>
          <a:xfrm>
            <a:off x="3962400" y="1694246"/>
            <a:ext cx="4419600" cy="1723549"/>
          </a:xfrm>
          <a:prstGeom prst="rect">
            <a:avLst/>
          </a:prstGeom>
          <a:noFill/>
        </p:spPr>
        <p:txBody>
          <a:bodyPr wrap="square" rtlCol="0">
            <a:spAutoFit/>
          </a:bodyPr>
          <a:lstStyle/>
          <a:p>
            <a:r>
              <a:rPr lang="en-US" b="1" dirty="0" smtClean="0">
                <a:latin typeface="+mj-lt"/>
              </a:rPr>
              <a:t>Solid Waste Master Plan Goal:</a:t>
            </a:r>
          </a:p>
          <a:p>
            <a:pPr>
              <a:spcBef>
                <a:spcPts val="1200"/>
              </a:spcBef>
            </a:pPr>
            <a:r>
              <a:rPr lang="en-US" dirty="0" smtClean="0">
                <a:latin typeface="+mj-lt"/>
              </a:rPr>
              <a:t>Divert 350,000 additional tons of food waste per year</a:t>
            </a:r>
            <a:endParaRPr lang="en-US" dirty="0">
              <a:latin typeface="+mj-lt"/>
            </a:endParaRPr>
          </a:p>
          <a:p>
            <a:endParaRPr lang="en-US" dirty="0">
              <a:latin typeface="+mj-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522"/>
          <a:stretch/>
        </p:blipFill>
        <p:spPr bwMode="auto">
          <a:xfrm>
            <a:off x="119149" y="1241570"/>
            <a:ext cx="36576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64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5700" y="762000"/>
            <a:ext cx="7683500" cy="457200"/>
          </a:xfrm>
        </p:spPr>
        <p:txBody>
          <a:bodyPr/>
          <a:lstStyle/>
          <a:p>
            <a:r>
              <a:rPr lang="en-US" dirty="0" smtClean="0"/>
              <a:t>AD Potential in Massachusetts</a:t>
            </a:r>
            <a:endParaRPr lang="en-US" dirty="0"/>
          </a:p>
        </p:txBody>
      </p:sp>
      <p:sp>
        <p:nvSpPr>
          <p:cNvPr id="6" name="Slide Number Placeholder 5"/>
          <p:cNvSpPr>
            <a:spLocks noGrp="1"/>
          </p:cNvSpPr>
          <p:nvPr>
            <p:ph type="sldNum" sz="quarter" idx="11"/>
          </p:nvPr>
        </p:nvSpPr>
        <p:spPr/>
        <p:txBody>
          <a:bodyPr/>
          <a:lstStyle/>
          <a:p>
            <a:pPr>
              <a:defRPr/>
            </a:pPr>
            <a:fld id="{3342857C-DA63-4CD0-BF90-20C9192CAC27}" type="slidenum">
              <a:rPr lang="en-US" smtClean="0"/>
              <a:pPr>
                <a:defRPr/>
              </a:pPr>
              <a:t>11</a:t>
            </a:fld>
            <a:endParaRPr lang="en-US"/>
          </a:p>
        </p:txBody>
      </p:sp>
      <p:sp>
        <p:nvSpPr>
          <p:cNvPr id="14" name="TextBox 13"/>
          <p:cNvSpPr txBox="1"/>
          <p:nvPr/>
        </p:nvSpPr>
        <p:spPr>
          <a:xfrm>
            <a:off x="3962400" y="1694246"/>
            <a:ext cx="4419600" cy="4339650"/>
          </a:xfrm>
          <a:prstGeom prst="rect">
            <a:avLst/>
          </a:prstGeom>
          <a:noFill/>
        </p:spPr>
        <p:txBody>
          <a:bodyPr wrap="square" rtlCol="0">
            <a:spAutoFit/>
          </a:bodyPr>
          <a:lstStyle/>
          <a:p>
            <a:r>
              <a:rPr lang="en-US" b="1" dirty="0" smtClean="0">
                <a:latin typeface="+mj-lt"/>
              </a:rPr>
              <a:t>Solid Waste Master Plan Goal:</a:t>
            </a:r>
          </a:p>
          <a:p>
            <a:pPr>
              <a:spcBef>
                <a:spcPts val="1200"/>
              </a:spcBef>
            </a:pPr>
            <a:r>
              <a:rPr lang="en-US" dirty="0" smtClean="0">
                <a:latin typeface="+mj-lt"/>
              </a:rPr>
              <a:t>Divert 350,000 additional tons of food waste per year</a:t>
            </a:r>
          </a:p>
          <a:p>
            <a:pPr>
              <a:spcBef>
                <a:spcPts val="1200"/>
              </a:spcBef>
            </a:pPr>
            <a:endParaRPr lang="en-US" dirty="0">
              <a:latin typeface="+mj-lt"/>
            </a:endParaRPr>
          </a:p>
          <a:p>
            <a:pPr>
              <a:spcBef>
                <a:spcPts val="1200"/>
              </a:spcBef>
            </a:pPr>
            <a:endParaRPr lang="en-US" dirty="0">
              <a:latin typeface="+mj-lt"/>
            </a:endParaRPr>
          </a:p>
          <a:p>
            <a:pPr>
              <a:spcBef>
                <a:spcPts val="1200"/>
              </a:spcBef>
            </a:pPr>
            <a:r>
              <a:rPr lang="en-US" b="1" dirty="0" smtClean="0">
                <a:latin typeface="+mj-lt"/>
              </a:rPr>
              <a:t>Potential Build-Out</a:t>
            </a:r>
          </a:p>
          <a:p>
            <a:pPr>
              <a:spcBef>
                <a:spcPts val="1200"/>
              </a:spcBef>
            </a:pPr>
            <a:r>
              <a:rPr lang="en-US" dirty="0" smtClean="0">
                <a:latin typeface="+mj-lt"/>
              </a:rPr>
              <a:t>5 – 10 digesters</a:t>
            </a:r>
          </a:p>
          <a:p>
            <a:pPr>
              <a:spcBef>
                <a:spcPts val="1200"/>
              </a:spcBef>
            </a:pPr>
            <a:r>
              <a:rPr lang="en-US" dirty="0" smtClean="0">
                <a:latin typeface="+mj-lt"/>
              </a:rPr>
              <a:t>15 – 20 MW electricity</a:t>
            </a:r>
            <a:endParaRPr lang="en-US" dirty="0">
              <a:latin typeface="+mj-lt"/>
            </a:endParaRPr>
          </a:p>
          <a:p>
            <a:endParaRPr lang="en-US" dirty="0">
              <a:latin typeface="+mj-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522"/>
          <a:stretch/>
        </p:blipFill>
        <p:spPr bwMode="auto">
          <a:xfrm>
            <a:off x="119149" y="1241570"/>
            <a:ext cx="36576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9" y="4191000"/>
            <a:ext cx="3657600" cy="24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2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 Policy Development</a:t>
            </a:r>
            <a:endParaRPr lang="en-US" dirty="0"/>
          </a:p>
        </p:txBody>
      </p:sp>
      <p:sp>
        <p:nvSpPr>
          <p:cNvPr id="5" name="Slide Number Placeholder 4"/>
          <p:cNvSpPr>
            <a:spLocks noGrp="1"/>
          </p:cNvSpPr>
          <p:nvPr>
            <p:ph type="sldNum" sz="quarter" idx="11"/>
          </p:nvPr>
        </p:nvSpPr>
        <p:spPr/>
        <p:txBody>
          <a:bodyPr/>
          <a:lstStyle/>
          <a:p>
            <a:pPr>
              <a:defRPr/>
            </a:pPr>
            <a:fld id="{D7821F4B-E937-4622-96B4-A5CF6474332D}" type="slidenum">
              <a:rPr lang="en-US" smtClean="0"/>
              <a:pPr>
                <a:defRPr/>
              </a:pPr>
              <a:t>12</a:t>
            </a:fld>
            <a:endParaRPr lang="en-US"/>
          </a:p>
        </p:txBody>
      </p:sp>
      <p:sp>
        <p:nvSpPr>
          <p:cNvPr id="3" name="Content Placeholder 2"/>
          <p:cNvSpPr>
            <a:spLocks noGrp="1"/>
          </p:cNvSpPr>
          <p:nvPr>
            <p:ph idx="1"/>
          </p:nvPr>
        </p:nvSpPr>
        <p:spPr>
          <a:xfrm>
            <a:off x="457200" y="1524000"/>
            <a:ext cx="8229600" cy="609600"/>
          </a:xfrm>
          <a:solidFill>
            <a:schemeClr val="tx2">
              <a:lumMod val="40000"/>
              <a:lumOff val="60000"/>
            </a:schemeClr>
          </a:solidFill>
        </p:spPr>
        <p:txBody>
          <a:bodyPr/>
          <a:lstStyle/>
          <a:p>
            <a:pPr marL="0" indent="0" algn="ctr">
              <a:buNone/>
            </a:pPr>
            <a:r>
              <a:rPr lang="en-US" sz="3200" b="1" dirty="0" smtClean="0">
                <a:solidFill>
                  <a:schemeClr val="bg1"/>
                </a:solidFill>
              </a:rPr>
              <a:t>Scorecard</a:t>
            </a:r>
            <a:endParaRPr lang="en-US" sz="3200" b="1" dirty="0">
              <a:solidFill>
                <a:schemeClr val="bg1"/>
              </a:solidFill>
            </a:endParaRPr>
          </a:p>
        </p:txBody>
      </p:sp>
      <p:sp>
        <p:nvSpPr>
          <p:cNvPr id="6" name="Content Placeholder 2"/>
          <p:cNvSpPr txBox="1">
            <a:spLocks/>
          </p:cNvSpPr>
          <p:nvPr/>
        </p:nvSpPr>
        <p:spPr bwMode="auto">
          <a:xfrm>
            <a:off x="457200" y="2133600"/>
            <a:ext cx="82296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397" tIns="45698" rIns="91397" bIns="45698" numCol="1" anchor="t" anchorCtr="0" compatLnSpc="1">
            <a:prstTxWarp prst="textNoShape">
              <a:avLst/>
            </a:prstTxWarp>
          </a:bodyPr>
          <a:lstStyle>
            <a:lvl1pPr marL="228600" indent="-228600" algn="l" rtl="0" eaLnBrk="0" fontAlgn="base" hangingPunct="0">
              <a:spcBef>
                <a:spcPct val="10000"/>
              </a:spcBef>
              <a:spcAft>
                <a:spcPct val="0"/>
              </a:spcAft>
              <a:buClr>
                <a:srgbClr val="407B84"/>
              </a:buClr>
              <a:buChar char="•"/>
              <a:defRPr sz="2000">
                <a:solidFill>
                  <a:schemeClr val="tx1"/>
                </a:solidFill>
                <a:latin typeface="Calibri" pitchFamily="34" charset="0"/>
                <a:ea typeface="Malgun Gothic" pitchFamily="34" charset="-127"/>
                <a:cs typeface="Malgun Gothic" charset="0"/>
              </a:defRPr>
            </a:lvl1pPr>
            <a:lvl2pPr marL="458788" indent="-231775" algn="l" rtl="0" eaLnBrk="0" fontAlgn="base" hangingPunct="0">
              <a:spcBef>
                <a:spcPct val="10000"/>
              </a:spcBef>
              <a:spcAft>
                <a:spcPct val="0"/>
              </a:spcAft>
              <a:buClr>
                <a:srgbClr val="407B84"/>
              </a:buClr>
              <a:buFont typeface="Times" pitchFamily="18" charset="0"/>
              <a:buChar char="•"/>
              <a:defRPr>
                <a:solidFill>
                  <a:schemeClr val="tx1"/>
                </a:solidFill>
                <a:latin typeface="Calibri" pitchFamily="34" charset="0"/>
                <a:ea typeface="Malgun Gothic" pitchFamily="34" charset="-127"/>
                <a:cs typeface="Malgun Gothic" charset="0"/>
              </a:defRPr>
            </a:lvl2pPr>
            <a:lvl3pPr marL="681038" indent="-227013" algn="l" rtl="0" eaLnBrk="0" fontAlgn="base" hangingPunct="0">
              <a:spcBef>
                <a:spcPct val="10000"/>
              </a:spcBef>
              <a:spcAft>
                <a:spcPct val="0"/>
              </a:spcAft>
              <a:buClr>
                <a:srgbClr val="407B84"/>
              </a:buClr>
              <a:buChar char="•"/>
              <a:defRPr sz="1600">
                <a:solidFill>
                  <a:schemeClr val="tx1"/>
                </a:solidFill>
                <a:latin typeface="Calibri" pitchFamily="34" charset="0"/>
                <a:ea typeface="Malgun Gothic" pitchFamily="34" charset="-127"/>
                <a:cs typeface="Malgun Gothic" charset="0"/>
              </a:defRPr>
            </a:lvl3pPr>
            <a:lvl4pPr marL="914400" indent="-227013" algn="l" rtl="0" eaLnBrk="0" fontAlgn="base" hangingPunct="0">
              <a:spcBef>
                <a:spcPct val="20000"/>
              </a:spcBef>
              <a:spcAft>
                <a:spcPct val="0"/>
              </a:spcAft>
              <a:buClr>
                <a:srgbClr val="2D6968"/>
              </a:buClr>
              <a:buFont typeface="Arial" pitchFamily="34" charset="0"/>
              <a:buChar char="•"/>
              <a:defRPr sz="1400">
                <a:solidFill>
                  <a:schemeClr val="tx1"/>
                </a:solidFill>
                <a:latin typeface="Calibri" pitchFamily="34" charset="0"/>
                <a:ea typeface="Malgun Gothic" pitchFamily="34" charset="-127"/>
                <a:cs typeface="Malgun Gothic" charset="0"/>
              </a:defRPr>
            </a:lvl4pPr>
            <a:lvl5pPr marL="2055813" indent="-227013" algn="l" rtl="0" eaLnBrk="0" fontAlgn="base" hangingPunct="0">
              <a:spcBef>
                <a:spcPct val="20000"/>
              </a:spcBef>
              <a:spcAft>
                <a:spcPct val="0"/>
              </a:spcAft>
              <a:buChar char="»"/>
              <a:defRPr sz="2000">
                <a:solidFill>
                  <a:schemeClr val="tx1"/>
                </a:solidFill>
                <a:latin typeface="Calibri" pitchFamily="34" charset="0"/>
                <a:ea typeface="Malgun Gothic" pitchFamily="34" charset="-127"/>
                <a:cs typeface="Malgun Gothic" charset="0"/>
              </a:defRPr>
            </a:lvl5pPr>
            <a:lvl6pPr marL="2513424" indent="-228492" algn="l" rtl="0" eaLnBrk="1" fontAlgn="base" hangingPunct="1">
              <a:spcBef>
                <a:spcPct val="20000"/>
              </a:spcBef>
              <a:spcAft>
                <a:spcPct val="0"/>
              </a:spcAft>
              <a:buChar char="»"/>
              <a:defRPr sz="2000">
                <a:solidFill>
                  <a:schemeClr val="tx1"/>
                </a:solidFill>
                <a:latin typeface="+mn-lt"/>
                <a:ea typeface="+mn-ea"/>
              </a:defRPr>
            </a:lvl6pPr>
            <a:lvl7pPr marL="2970411" indent="-228492" algn="l" rtl="0" eaLnBrk="1" fontAlgn="base" hangingPunct="1">
              <a:spcBef>
                <a:spcPct val="20000"/>
              </a:spcBef>
              <a:spcAft>
                <a:spcPct val="0"/>
              </a:spcAft>
              <a:buChar char="»"/>
              <a:defRPr sz="2000">
                <a:solidFill>
                  <a:schemeClr val="tx1"/>
                </a:solidFill>
                <a:latin typeface="+mn-lt"/>
                <a:ea typeface="+mn-ea"/>
              </a:defRPr>
            </a:lvl7pPr>
            <a:lvl8pPr marL="3427396" indent="-228492" algn="l" rtl="0" eaLnBrk="1" fontAlgn="base" hangingPunct="1">
              <a:spcBef>
                <a:spcPct val="20000"/>
              </a:spcBef>
              <a:spcAft>
                <a:spcPct val="0"/>
              </a:spcAft>
              <a:buChar char="»"/>
              <a:defRPr sz="2000">
                <a:solidFill>
                  <a:schemeClr val="tx1"/>
                </a:solidFill>
                <a:latin typeface="+mn-lt"/>
                <a:ea typeface="+mn-ea"/>
              </a:defRPr>
            </a:lvl8pPr>
            <a:lvl9pPr marL="3884382" indent="-228492"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400" b="1" dirty="0" smtClean="0"/>
              <a:t>Massachusetts		</a:t>
            </a:r>
            <a:r>
              <a:rPr lang="en-US" sz="2400" dirty="0" smtClean="0"/>
              <a:t>Potential for national leadership</a:t>
            </a:r>
          </a:p>
          <a:p>
            <a:pPr marL="0" indent="0">
              <a:buFontTx/>
              <a:buNone/>
            </a:pPr>
            <a:endParaRPr lang="en-US" sz="2400" b="1" dirty="0" smtClean="0"/>
          </a:p>
          <a:p>
            <a:pPr marL="0" indent="0">
              <a:buFontTx/>
              <a:buNone/>
            </a:pPr>
            <a:r>
              <a:rPr lang="en-US" sz="2400" b="1" dirty="0" smtClean="0"/>
              <a:t>Vermont, Rhode Island</a:t>
            </a:r>
            <a:r>
              <a:rPr lang="en-US" sz="2400" dirty="0" smtClean="0"/>
              <a:t>	Innovative policies</a:t>
            </a:r>
          </a:p>
          <a:p>
            <a:pPr marL="0" indent="0">
              <a:buFontTx/>
              <a:buNone/>
            </a:pPr>
            <a:r>
              <a:rPr lang="en-US" sz="2400" b="1" dirty="0" smtClean="0"/>
              <a:t>				</a:t>
            </a:r>
            <a:r>
              <a:rPr lang="en-US" sz="2400" dirty="0" smtClean="0"/>
              <a:t>Challenges of scale</a:t>
            </a:r>
          </a:p>
          <a:p>
            <a:pPr marL="0" indent="0">
              <a:buFontTx/>
              <a:buNone/>
            </a:pPr>
            <a:endParaRPr lang="en-US" sz="2400" dirty="0" smtClean="0"/>
          </a:p>
          <a:p>
            <a:pPr marL="0" indent="0">
              <a:buFontTx/>
              <a:buNone/>
            </a:pPr>
            <a:r>
              <a:rPr lang="en-US" sz="2400" b="1" dirty="0" smtClean="0"/>
              <a:t>Connecticut			</a:t>
            </a:r>
            <a:r>
              <a:rPr lang="en-US" sz="2400" dirty="0" smtClean="0"/>
              <a:t>Aspirations, but gaps</a:t>
            </a:r>
          </a:p>
          <a:p>
            <a:pPr marL="0" indent="0">
              <a:buFontTx/>
              <a:buNone/>
            </a:pPr>
            <a:endParaRPr lang="en-US" sz="2400" b="1" dirty="0" smtClean="0"/>
          </a:p>
          <a:p>
            <a:pPr marL="0" indent="0">
              <a:buFontTx/>
              <a:buNone/>
            </a:pPr>
            <a:r>
              <a:rPr lang="en-US" sz="2400" b="1" dirty="0" smtClean="0"/>
              <a:t>Maine, New Hampshire</a:t>
            </a:r>
            <a:r>
              <a:rPr lang="en-US" sz="2400" dirty="0" smtClean="0"/>
              <a:t>	No policy push</a:t>
            </a:r>
          </a:p>
          <a:p>
            <a:pPr marL="0" indent="0">
              <a:buFontTx/>
              <a:buNone/>
            </a:pPr>
            <a:r>
              <a:rPr lang="en-US" sz="2400" b="1" dirty="0" smtClean="0"/>
              <a:t>				</a:t>
            </a:r>
            <a:r>
              <a:rPr lang="en-US" sz="2400" dirty="0" smtClean="0"/>
              <a:t>Challenges of scale</a:t>
            </a:r>
            <a:endParaRPr lang="en-US" sz="2400" b="1" dirty="0"/>
          </a:p>
        </p:txBody>
      </p:sp>
    </p:spTree>
    <p:extLst>
      <p:ext uri="{BB962C8B-B14F-4D97-AF65-F5344CB8AC3E}">
        <p14:creationId xmlns:p14="http://schemas.microsoft.com/office/powerpoint/2010/main" val="14724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20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childTnLst>
                                </p:cTn>
                              </p:par>
                              <p:par>
                                <p:cTn id="22" presetID="10" presetClass="entr" presetSubtype="0" fill="hold" nodeType="withEffect">
                                  <p:stCondLst>
                                    <p:cond delay="60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13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624920" y="6477000"/>
            <a:ext cx="2438400" cy="228600"/>
          </a:xfrm>
          <a:prstGeom prst="rect">
            <a:avLst/>
          </a:prstGeom>
        </p:spPr>
        <p:txBody>
          <a:bodyPr/>
          <a:lstStyle/>
          <a:p>
            <a:pPr>
              <a:defRPr/>
            </a:pPr>
            <a:fld id="{BE848424-1CA5-46C1-9990-D7381CAB0BAF}" type="slidenum">
              <a:rPr lang="en-US" smtClean="0"/>
              <a:pPr>
                <a:defRPr/>
              </a:pPr>
              <a:t>13</a:t>
            </a:fld>
            <a:endParaRPr lang="en-US"/>
          </a:p>
        </p:txBody>
      </p:sp>
      <p:sp>
        <p:nvSpPr>
          <p:cNvPr id="15" name="Rectangle 14"/>
          <p:cNvSpPr/>
          <p:nvPr/>
        </p:nvSpPr>
        <p:spPr bwMode="auto">
          <a:xfrm>
            <a:off x="0" y="0"/>
            <a:ext cx="9144000" cy="6858000"/>
          </a:xfrm>
          <a:prstGeom prst="rect">
            <a:avLst/>
          </a:prstGeom>
          <a:solidFill>
            <a:srgbClr val="4F21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4" name="Title 13"/>
          <p:cNvSpPr>
            <a:spLocks noGrp="1"/>
          </p:cNvSpPr>
          <p:nvPr>
            <p:ph type="title"/>
          </p:nvPr>
        </p:nvSpPr>
        <p:spPr>
          <a:xfrm>
            <a:off x="838200" y="1600200"/>
            <a:ext cx="7467600" cy="457200"/>
          </a:xfrm>
        </p:spPr>
        <p:txBody>
          <a:bodyPr/>
          <a:lstStyle/>
          <a:p>
            <a:pPr algn="ctr"/>
            <a:r>
              <a:rPr lang="en-US" sz="3600" i="1" dirty="0" smtClean="0">
                <a:solidFill>
                  <a:schemeClr val="bg1"/>
                </a:solidFill>
              </a:rPr>
              <a:t>There’s a better path for organics —</a:t>
            </a:r>
            <a:br>
              <a:rPr lang="en-US" sz="3600" i="1" dirty="0" smtClean="0">
                <a:solidFill>
                  <a:schemeClr val="bg1"/>
                </a:solidFill>
              </a:rPr>
            </a:br>
            <a:r>
              <a:rPr lang="en-US" sz="3600" i="1" dirty="0" smtClean="0">
                <a:solidFill>
                  <a:schemeClr val="bg1"/>
                </a:solidFill>
              </a:rPr>
              <a:t>help us get there.</a:t>
            </a:r>
            <a:endParaRPr lang="en-US" sz="3600" i="1" dirty="0">
              <a:solidFill>
                <a:schemeClr val="bg1"/>
              </a:solidFill>
            </a:endParaRPr>
          </a:p>
        </p:txBody>
      </p:sp>
      <p:sp>
        <p:nvSpPr>
          <p:cNvPr id="16" name="Rectangle 15"/>
          <p:cNvSpPr/>
          <p:nvPr/>
        </p:nvSpPr>
        <p:spPr bwMode="auto">
          <a:xfrm>
            <a:off x="0" y="4038600"/>
            <a:ext cx="9144000" cy="228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8" name="TextBox 7"/>
          <p:cNvSpPr txBox="1"/>
          <p:nvPr/>
        </p:nvSpPr>
        <p:spPr>
          <a:xfrm>
            <a:off x="5334000" y="4191000"/>
            <a:ext cx="4648200" cy="1384995"/>
          </a:xfrm>
          <a:prstGeom prst="rect">
            <a:avLst/>
          </a:prstGeom>
          <a:noFill/>
        </p:spPr>
        <p:txBody>
          <a:bodyPr wrap="square" rtlCol="0">
            <a:spAutoFit/>
          </a:bodyPr>
          <a:lstStyle/>
          <a:p>
            <a:pPr>
              <a:buNone/>
            </a:pPr>
            <a:r>
              <a:rPr lang="it-IT" sz="1400" b="1" dirty="0" smtClean="0">
                <a:latin typeface="Calibri" pitchFamily="34" charset="0"/>
                <a:cs typeface="Calibri" pitchFamily="34" charset="0"/>
              </a:rPr>
              <a:t>Wayne Davis, VP - Government Affairs</a:t>
            </a:r>
            <a:endParaRPr lang="it-IT" sz="1400" dirty="0" smtClean="0">
              <a:latin typeface="Calibri" pitchFamily="34" charset="0"/>
              <a:cs typeface="Calibri" pitchFamily="34" charset="0"/>
            </a:endParaRPr>
          </a:p>
          <a:p>
            <a:pPr>
              <a:buNone/>
            </a:pPr>
            <a:r>
              <a:rPr lang="it-IT" sz="1400" dirty="0">
                <a:latin typeface="Calibri" pitchFamily="34" charset="0"/>
                <a:cs typeface="Calibri" pitchFamily="34" charset="0"/>
              </a:rPr>
              <a:t>Harvest Power, Inc.</a:t>
            </a:r>
          </a:p>
          <a:p>
            <a:pPr>
              <a:buNone/>
            </a:pPr>
            <a:r>
              <a:rPr lang="it-IT" sz="1400" dirty="0">
                <a:latin typeface="Calibri" pitchFamily="34" charset="0"/>
                <a:cs typeface="Calibri" pitchFamily="34" charset="0"/>
              </a:rPr>
              <a:t>221 Crescent </a:t>
            </a:r>
            <a:r>
              <a:rPr lang="it-IT" sz="1400" dirty="0" smtClean="0">
                <a:latin typeface="Calibri" pitchFamily="34" charset="0"/>
                <a:cs typeface="Calibri" pitchFamily="34" charset="0"/>
              </a:rPr>
              <a:t>Street, Suite 402</a:t>
            </a:r>
          </a:p>
          <a:p>
            <a:pPr>
              <a:buNone/>
            </a:pPr>
            <a:r>
              <a:rPr lang="it-IT" sz="1400" dirty="0" smtClean="0">
                <a:latin typeface="Calibri" pitchFamily="34" charset="0"/>
                <a:cs typeface="Calibri" pitchFamily="34" charset="0"/>
              </a:rPr>
              <a:t>Waltham</a:t>
            </a:r>
            <a:r>
              <a:rPr lang="it-IT" sz="1400" dirty="0">
                <a:latin typeface="Calibri" pitchFamily="34" charset="0"/>
                <a:cs typeface="Calibri" pitchFamily="34" charset="0"/>
              </a:rPr>
              <a:t>, MA 02453</a:t>
            </a:r>
          </a:p>
          <a:p>
            <a:pPr>
              <a:buNone/>
            </a:pPr>
            <a:r>
              <a:rPr lang="it-IT" sz="1400" dirty="0">
                <a:latin typeface="Calibri" pitchFamily="34" charset="0"/>
                <a:cs typeface="Calibri" pitchFamily="34" charset="0"/>
              </a:rPr>
              <a:t>781-314-9504 </a:t>
            </a:r>
            <a:endParaRPr lang="it-IT" sz="1400" dirty="0" smtClean="0">
              <a:latin typeface="Calibri" pitchFamily="34" charset="0"/>
              <a:cs typeface="Calibri" pitchFamily="34" charset="0"/>
            </a:endParaRPr>
          </a:p>
          <a:p>
            <a:pPr>
              <a:buNone/>
            </a:pPr>
            <a:r>
              <a:rPr lang="it-IT" sz="1400" dirty="0" smtClean="0">
                <a:latin typeface="Calibri" pitchFamily="34" charset="0"/>
                <a:cs typeface="Calibri" pitchFamily="34" charset="0"/>
              </a:rPr>
              <a:t>wdavis@harvestpower.com </a:t>
            </a:r>
            <a:r>
              <a:rPr lang="en-US" sz="1400" dirty="0" smtClean="0">
                <a:latin typeface="Calibri" pitchFamily="34" charset="0"/>
                <a:cs typeface="Calibri" pitchFamily="34" charset="0"/>
              </a:rPr>
              <a:t> </a:t>
            </a:r>
          </a:p>
        </p:txBody>
      </p:sp>
      <p:pic>
        <p:nvPicPr>
          <p:cNvPr id="9" name="Picture 8" descr="Harvest Organics Connections AD-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5740400"/>
            <a:ext cx="8255000" cy="584200"/>
          </a:xfrm>
          <a:prstGeom prst="rect">
            <a:avLst/>
          </a:prstGeom>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4038600"/>
            <a:ext cx="3855720" cy="1752600"/>
          </a:xfrm>
          <a:prstGeom prst="rect">
            <a:avLst/>
          </a:prstGeom>
          <a:noFill/>
          <a:ln w="9525">
            <a:noFill/>
            <a:miter lim="800000"/>
            <a:headEnd/>
            <a:tailEnd/>
          </a:ln>
        </p:spPr>
      </p:pic>
    </p:spTree>
    <p:extLst>
      <p:ext uri="{BB962C8B-B14F-4D97-AF65-F5344CB8AC3E}">
        <p14:creationId xmlns:p14="http://schemas.microsoft.com/office/powerpoint/2010/main" val="409207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62000" y="5181600"/>
            <a:ext cx="4114800" cy="990600"/>
          </a:xfrm>
          <a:prstGeom prst="rect">
            <a:avLst/>
          </a:prstGeom>
          <a:solidFill>
            <a:srgbClr val="DEC7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 name="Rectangle 1"/>
          <p:cNvSpPr/>
          <p:nvPr/>
        </p:nvSpPr>
        <p:spPr bwMode="auto">
          <a:xfrm>
            <a:off x="762000" y="1981200"/>
            <a:ext cx="4114800" cy="1219200"/>
          </a:xfrm>
          <a:prstGeom prst="rect">
            <a:avLst/>
          </a:prstGeom>
          <a:solidFill>
            <a:srgbClr val="DEC7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1" name="Rectangle 10"/>
          <p:cNvSpPr/>
          <p:nvPr/>
        </p:nvSpPr>
        <p:spPr bwMode="auto">
          <a:xfrm>
            <a:off x="762000" y="4038600"/>
            <a:ext cx="4114800" cy="1181100"/>
          </a:xfrm>
          <a:prstGeom prst="rect">
            <a:avLst/>
          </a:prstGeom>
          <a:solidFill>
            <a:srgbClr val="DEC7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0" name="Rectangle 9"/>
          <p:cNvSpPr/>
          <p:nvPr/>
        </p:nvSpPr>
        <p:spPr bwMode="auto">
          <a:xfrm>
            <a:off x="762000" y="3200400"/>
            <a:ext cx="4114800" cy="838200"/>
          </a:xfrm>
          <a:prstGeom prst="rect">
            <a:avLst/>
          </a:prstGeom>
          <a:solidFill>
            <a:srgbClr val="DEC7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3314" name="Content Placeholder 5"/>
          <p:cNvSpPr>
            <a:spLocks noGrp="1"/>
          </p:cNvSpPr>
          <p:nvPr>
            <p:ph sz="half" idx="1"/>
          </p:nvPr>
        </p:nvSpPr>
        <p:spPr>
          <a:xfrm>
            <a:off x="762000" y="1981200"/>
            <a:ext cx="4114800" cy="4267200"/>
          </a:xfrm>
          <a:noFill/>
          <a:ln>
            <a:noFill/>
            <a:miter lim="800000"/>
            <a:headEnd/>
            <a:tailEnd/>
          </a:ln>
        </p:spPr>
        <p:txBody>
          <a:bodyPr/>
          <a:lstStyle/>
          <a:p>
            <a:pPr>
              <a:spcBef>
                <a:spcPts val="600"/>
              </a:spcBef>
            </a:pPr>
            <a:endParaRPr lang="en-US" sz="200" dirty="0" smtClean="0"/>
          </a:p>
          <a:p>
            <a:pPr>
              <a:spcBef>
                <a:spcPts val="600"/>
              </a:spcBef>
            </a:pPr>
            <a:r>
              <a:rPr lang="en-US" sz="1600" dirty="0" smtClean="0"/>
              <a:t>Leads the industry, managing more than 2 million tons of organic materials, </a:t>
            </a:r>
            <a:r>
              <a:rPr lang="en-US" sz="1600" b="1" dirty="0" smtClean="0"/>
              <a:t>largest composter of </a:t>
            </a:r>
            <a:r>
              <a:rPr lang="en-US" sz="1600" b="1" dirty="0" err="1" smtClean="0"/>
              <a:t>yardwaste</a:t>
            </a:r>
            <a:r>
              <a:rPr lang="en-US" sz="1600" b="1" dirty="0" smtClean="0"/>
              <a:t> &amp; </a:t>
            </a:r>
            <a:r>
              <a:rPr lang="en-US" sz="1600" b="1" dirty="0" err="1" smtClean="0"/>
              <a:t>foodwaste</a:t>
            </a:r>
            <a:r>
              <a:rPr lang="en-US" sz="1600" b="1" dirty="0" smtClean="0"/>
              <a:t> in North America</a:t>
            </a:r>
            <a:endParaRPr lang="en-US" sz="1200" dirty="0" smtClean="0"/>
          </a:p>
          <a:p>
            <a:pPr>
              <a:spcBef>
                <a:spcPts val="1200"/>
              </a:spcBef>
            </a:pPr>
            <a:r>
              <a:rPr lang="en-US" sz="1600" dirty="0"/>
              <a:t>Operates 28 processing facilities </a:t>
            </a:r>
            <a:r>
              <a:rPr lang="en-US" sz="1400" dirty="0"/>
              <a:t>in</a:t>
            </a:r>
            <a:r>
              <a:rPr lang="en-US" sz="1600" dirty="0"/>
              <a:t> North America with more than 430 employees, &gt;$100mm of revenue</a:t>
            </a:r>
          </a:p>
          <a:p>
            <a:pPr>
              <a:spcBef>
                <a:spcPts val="1200"/>
              </a:spcBef>
            </a:pPr>
            <a:r>
              <a:rPr lang="en-US" sz="1600" dirty="0" smtClean="0"/>
              <a:t>Commissioning two of North America’s </a:t>
            </a:r>
            <a:r>
              <a:rPr lang="en-US" sz="1600" b="1" dirty="0" smtClean="0"/>
              <a:t>largest commercial anaerobic digestion facilities</a:t>
            </a:r>
            <a:r>
              <a:rPr lang="en-US" sz="1600" dirty="0" smtClean="0"/>
              <a:t> this fall.  Third facility starting up in 2013</a:t>
            </a:r>
          </a:p>
          <a:p>
            <a:pPr>
              <a:spcBef>
                <a:spcPts val="1200"/>
              </a:spcBef>
            </a:pPr>
            <a:r>
              <a:rPr lang="en-US" sz="1600" dirty="0" smtClean="0"/>
              <a:t>Private company, largest investors include </a:t>
            </a:r>
            <a:r>
              <a:rPr lang="en-US" sz="1600" dirty="0" err="1" smtClean="0"/>
              <a:t>Kleiner</a:t>
            </a:r>
            <a:r>
              <a:rPr lang="en-US" sz="1600" dirty="0" smtClean="0"/>
              <a:t> Perkins, True North and Waste Management</a:t>
            </a:r>
          </a:p>
        </p:txBody>
      </p:sp>
      <p:sp>
        <p:nvSpPr>
          <p:cNvPr id="1229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1834EB35-19A4-42B8-AFD7-948F306322A6}" type="slidenum">
              <a:rPr lang="en-US" sz="900" smtClean="0">
                <a:solidFill>
                  <a:srgbClr val="4C4C4C"/>
                </a:solidFill>
                <a:latin typeface="Calibri" pitchFamily="34" charset="0"/>
              </a:rPr>
              <a:pPr eaLnBrk="1" hangingPunct="1"/>
              <a:t>2</a:t>
            </a:fld>
            <a:endParaRPr lang="en-US" sz="900" smtClean="0">
              <a:solidFill>
                <a:srgbClr val="4C4C4C"/>
              </a:solidFill>
              <a:latin typeface="Calibri" pitchFamily="34" charset="0"/>
            </a:endParaRPr>
          </a:p>
        </p:txBody>
      </p:sp>
      <p:sp>
        <p:nvSpPr>
          <p:cNvPr id="15364" name="TextBox 7"/>
          <p:cNvSpPr txBox="1">
            <a:spLocks noChangeArrowheads="1"/>
          </p:cNvSpPr>
          <p:nvPr/>
        </p:nvSpPr>
        <p:spPr bwMode="auto">
          <a:xfrm>
            <a:off x="685800" y="8382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algn="just" eaLnBrk="1" hangingPunct="1">
              <a:defRPr/>
            </a:pPr>
            <a:r>
              <a:rPr lang="en-US" sz="1800" i="1" dirty="0" smtClean="0">
                <a:latin typeface="+mj-lt"/>
              </a:rPr>
              <a:t>Harvest harnesses the maximum value from organic materials through the production of renewable energy and soils, mulches and natural fertilizers.</a:t>
            </a:r>
          </a:p>
        </p:txBody>
      </p:sp>
      <p:sp>
        <p:nvSpPr>
          <p:cNvPr id="12293" name="TextBox 11"/>
          <p:cNvSpPr txBox="1">
            <a:spLocks noChangeArrowheads="1"/>
          </p:cNvSpPr>
          <p:nvPr/>
        </p:nvSpPr>
        <p:spPr bwMode="auto">
          <a:xfrm>
            <a:off x="762000" y="1600200"/>
            <a:ext cx="1828800" cy="376238"/>
          </a:xfrm>
          <a:prstGeom prst="rect">
            <a:avLst/>
          </a:prstGeom>
          <a:solidFill>
            <a:srgbClr val="4F2683"/>
          </a:solidFill>
          <a:ln w="9525">
            <a:solidFill>
              <a:schemeClr val="tx1"/>
            </a:solidFill>
            <a:miter lim="800000"/>
            <a:headEnd/>
            <a:tailEnd/>
          </a:ln>
        </p:spPr>
        <p:txBody>
          <a:bodyPr>
            <a:spAutoFit/>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r>
              <a:rPr lang="en-US" sz="1800" b="1" dirty="0">
                <a:solidFill>
                  <a:schemeClr val="bg1"/>
                </a:solidFill>
                <a:latin typeface="Calibri" pitchFamily="34" charset="0"/>
              </a:rPr>
              <a:t>Corporate Profile</a:t>
            </a:r>
          </a:p>
        </p:txBody>
      </p:sp>
      <p:sp>
        <p:nvSpPr>
          <p:cNvPr id="15" name="Title 5"/>
          <p:cNvSpPr txBox="1">
            <a:spLocks/>
          </p:cNvSpPr>
          <p:nvPr/>
        </p:nvSpPr>
        <p:spPr>
          <a:xfrm>
            <a:off x="1066800" y="228600"/>
            <a:ext cx="7239000" cy="457200"/>
          </a:xfrm>
          <a:prstGeom prst="rect">
            <a:avLst/>
          </a:prstGeom>
        </p:spPr>
        <p:txBody>
          <a:bodyPr lIns="91418" tIns="45709" rIns="91418" bIns="45709"/>
          <a:lstStyle/>
          <a:p>
            <a:pPr algn="r" eaLnBrk="0" hangingPunct="0">
              <a:defRPr/>
            </a:pPr>
            <a:r>
              <a:rPr lang="en-US" sz="2800" b="1" kern="0" dirty="0">
                <a:solidFill>
                  <a:srgbClr val="460066"/>
                </a:solidFill>
                <a:latin typeface="Calibri" pitchFamily="34" charset="0"/>
                <a:ea typeface="Malgun Gothic" pitchFamily="34" charset="-127"/>
                <a:cs typeface="+mj-cs"/>
              </a:rPr>
              <a:t>About Harvest</a:t>
            </a:r>
          </a:p>
        </p:txBody>
      </p:sp>
      <p:pic>
        <p:nvPicPr>
          <p:cNvPr id="12296" name="Picture 7"/>
          <p:cNvPicPr>
            <a:picLocks noChangeArrowheads="1"/>
          </p:cNvPicPr>
          <p:nvPr/>
        </p:nvPicPr>
        <p:blipFill>
          <a:blip r:embed="rId3">
            <a:extLst>
              <a:ext uri="{28A0092B-C50C-407E-A947-70E740481C1C}">
                <a14:useLocalDpi xmlns:a14="http://schemas.microsoft.com/office/drawing/2010/main" val="0"/>
              </a:ext>
            </a:extLst>
          </a:blip>
          <a:srcRect l="10834" t="15775" r="16547" b="32040"/>
          <a:stretch>
            <a:fillRect/>
          </a:stretch>
        </p:blipFill>
        <p:spPr bwMode="auto">
          <a:xfrm>
            <a:off x="4876800" y="40386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rotWithShape="1">
          <a:blip r:embed="rId4"/>
          <a:srcRect r="3043"/>
          <a:stretch/>
        </p:blipFill>
        <p:spPr bwMode="auto">
          <a:xfrm>
            <a:off x="4876800" y="1981200"/>
            <a:ext cx="3813048" cy="2096089"/>
          </a:xfrm>
          <a:prstGeom prst="rect">
            <a:avLst/>
          </a:prstGeom>
          <a:noFill/>
          <a:ln w="9525">
            <a:noFill/>
            <a:miter lim="800000"/>
            <a:headEnd/>
            <a:tailEnd/>
          </a:ln>
        </p:spPr>
      </p:pic>
    </p:spTree>
    <p:extLst>
      <p:ext uri="{BB962C8B-B14F-4D97-AF65-F5344CB8AC3E}">
        <p14:creationId xmlns:p14="http://schemas.microsoft.com/office/powerpoint/2010/main" val="22593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xEl>
                                              <p:pRg st="2" end="2"/>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2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1174230" y="549450"/>
            <a:ext cx="7696200" cy="457200"/>
          </a:xfrm>
          <a:noFill/>
          <a:ln>
            <a:miter lim="800000"/>
            <a:headEnd/>
            <a:tailEnd/>
          </a:ln>
        </p:spPr>
        <p:txBody>
          <a:bodyPr vert="horz" wrap="square" numCol="1" anchor="ctr" anchorCtr="0" compatLnSpc="1">
            <a:prstTxWarp prst="textNoShape">
              <a:avLst/>
            </a:prstTxWarp>
          </a:bodyPr>
          <a:lstStyle/>
          <a:p>
            <a:pPr algn="r"/>
            <a:r>
              <a:rPr lang="en-US" dirty="0" smtClean="0">
                <a:ea typeface="Malgun Gothic"/>
                <a:cs typeface="Calibri" pitchFamily="34" charset="0"/>
              </a:rPr>
              <a:t>The Harvest Organics Operating System</a:t>
            </a:r>
            <a:r>
              <a:rPr lang="en-US" sz="2000" b="0" dirty="0" smtClean="0">
                <a:ea typeface="Malgun Gothic"/>
                <a:cs typeface="Calibri" pitchFamily="34" charset="0"/>
              </a:rPr>
              <a:t>™</a:t>
            </a:r>
            <a:r>
              <a:rPr lang="en-US" sz="2400" dirty="0" smtClean="0">
                <a:ea typeface="Malgun Gothic"/>
                <a:cs typeface="Calibri" pitchFamily="34" charset="0"/>
              </a:rPr>
              <a:t> </a:t>
            </a:r>
          </a:p>
        </p:txBody>
      </p:sp>
      <p:sp>
        <p:nvSpPr>
          <p:cNvPr id="31748" name="Slide Number Placeholder 4"/>
          <p:cNvSpPr>
            <a:spLocks noGrp="1"/>
          </p:cNvSpPr>
          <p:nvPr>
            <p:ph type="sldNum" sz="quarter" idx="11"/>
          </p:nvPr>
        </p:nvSpPr>
        <p:spPr/>
        <p:txBody>
          <a:bodyPr/>
          <a:lstStyle/>
          <a:p>
            <a:pPr eaLnBrk="1" hangingPunct="1"/>
            <a:fld id="{ED8BC6F4-9AF6-4B87-BD67-08423A7D8A9E}" type="slidenum">
              <a:rPr lang="en-US" sz="1100"/>
              <a:pPr eaLnBrk="1" hangingPunct="1"/>
              <a:t>3</a:t>
            </a:fld>
            <a:endParaRPr lang="en-US" sz="1100"/>
          </a:p>
        </p:txBody>
      </p:sp>
      <p:pic>
        <p:nvPicPr>
          <p:cNvPr id="1026" name="Picture 2"/>
          <p:cNvPicPr>
            <a:picLocks noChangeAspect="1" noChangeArrowheads="1"/>
          </p:cNvPicPr>
          <p:nvPr/>
        </p:nvPicPr>
        <p:blipFill>
          <a:blip r:embed="rId3" cstate="print"/>
          <a:srcRect/>
          <a:stretch>
            <a:fillRect/>
          </a:stretch>
        </p:blipFill>
        <p:spPr bwMode="auto">
          <a:xfrm>
            <a:off x="127152" y="1279501"/>
            <a:ext cx="8864447" cy="5197500"/>
          </a:xfrm>
          <a:prstGeom prst="rect">
            <a:avLst/>
          </a:prstGeom>
          <a:noFill/>
          <a:ln w="9525">
            <a:noFill/>
            <a:miter lim="800000"/>
            <a:headEnd/>
            <a:tailEnd/>
          </a:ln>
          <a:effectLst/>
        </p:spPr>
      </p:pic>
    </p:spTree>
    <p:extLst>
      <p:ext uri="{BB962C8B-B14F-4D97-AF65-F5344CB8AC3E}">
        <p14:creationId xmlns:p14="http://schemas.microsoft.com/office/powerpoint/2010/main" val="2520234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477000"/>
            <a:ext cx="2438400" cy="228600"/>
          </a:xfrm>
        </p:spPr>
        <p:txBody>
          <a:bodyPr/>
          <a:lstStyle/>
          <a:p>
            <a:pPr>
              <a:defRPr/>
            </a:pPr>
            <a:fld id="{3342857C-DA63-4CD0-BF90-20C9192CAC27}" type="slidenum">
              <a:rPr lang="en-US" smtClean="0"/>
              <a:pPr>
                <a:defRPr/>
              </a:pPr>
              <a:t>4</a:t>
            </a:fld>
            <a:endParaRPr lang="en-US"/>
          </a:p>
        </p:txBody>
      </p:sp>
      <p:grpSp>
        <p:nvGrpSpPr>
          <p:cNvPr id="13" name="Group 12"/>
          <p:cNvGrpSpPr/>
          <p:nvPr/>
        </p:nvGrpSpPr>
        <p:grpSpPr>
          <a:xfrm>
            <a:off x="1371598" y="469538"/>
            <a:ext cx="6400802" cy="6155364"/>
            <a:chOff x="1371598" y="469538"/>
            <a:chExt cx="6400802" cy="615536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8" y="469538"/>
              <a:ext cx="6400802" cy="5786032"/>
            </a:xfrm>
            <a:prstGeom prst="rect">
              <a:avLst/>
            </a:prstGeom>
          </p:spPr>
        </p:pic>
        <p:sp>
          <p:nvSpPr>
            <p:cNvPr id="12" name="TextBox 11"/>
            <p:cNvSpPr txBox="1"/>
            <p:nvPr/>
          </p:nvSpPr>
          <p:spPr>
            <a:xfrm>
              <a:off x="2438399" y="6255570"/>
              <a:ext cx="4267200" cy="369332"/>
            </a:xfrm>
            <a:prstGeom prst="rect">
              <a:avLst/>
            </a:prstGeom>
            <a:noFill/>
          </p:spPr>
          <p:txBody>
            <a:bodyPr wrap="square" rtlCol="0">
              <a:spAutoFit/>
            </a:bodyPr>
            <a:lstStyle/>
            <a:p>
              <a:pPr algn="ctr"/>
              <a:r>
                <a:rPr lang="en-US" sz="1800" b="1" i="1" dirty="0" smtClean="0">
                  <a:latin typeface="+mj-lt"/>
                </a:rPr>
                <a:t>Popular Science, </a:t>
              </a:r>
              <a:r>
                <a:rPr lang="en-US" sz="1800" dirty="0" smtClean="0">
                  <a:latin typeface="+mj-lt"/>
                </a:rPr>
                <a:t>March 1922</a:t>
              </a:r>
              <a:endParaRPr lang="en-US" sz="1800" b="1" i="1" dirty="0">
                <a:latin typeface="+mj-lt"/>
              </a:endParaRPr>
            </a:p>
          </p:txBody>
        </p:sp>
      </p:grpSp>
    </p:spTree>
    <p:extLst>
      <p:ext uri="{BB962C8B-B14F-4D97-AF65-F5344CB8AC3E}">
        <p14:creationId xmlns:p14="http://schemas.microsoft.com/office/powerpoint/2010/main" val="2250551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cdn.500px.net/7843436/0119efc2746e228a185b8bd8ff2b82c33ff5336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476250"/>
            <a:ext cx="85725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8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76200"/>
            <a:ext cx="8724900" cy="6329065"/>
            <a:chOff x="228600" y="76200"/>
            <a:chExt cx="8724900" cy="6329065"/>
          </a:xfrm>
        </p:grpSpPr>
        <p:pic>
          <p:nvPicPr>
            <p:cNvPr id="2050" name="Picture 2" descr="http://casellaorganics.com/sites/default/files/imagecache/full-size/images/2011/apr/100_0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24900" cy="5819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3550" y="5943600"/>
              <a:ext cx="5715000" cy="461665"/>
            </a:xfrm>
            <a:prstGeom prst="rect">
              <a:avLst/>
            </a:prstGeom>
            <a:noFill/>
          </p:spPr>
          <p:txBody>
            <a:bodyPr wrap="square" rtlCol="0">
              <a:spAutoFit/>
            </a:bodyPr>
            <a:lstStyle/>
            <a:p>
              <a:pPr algn="ctr"/>
              <a:r>
                <a:rPr lang="en-US" b="1" i="1" dirty="0" smtClean="0">
                  <a:latin typeface="+mj-lt"/>
                </a:rPr>
                <a:t>Jordan Farm</a:t>
              </a:r>
              <a:r>
                <a:rPr lang="en-US" dirty="0" smtClean="0">
                  <a:latin typeface="+mj-lt"/>
                </a:rPr>
                <a:t>, Rutland, MA</a:t>
              </a:r>
              <a:endParaRPr lang="en-US" b="1" i="1" dirty="0">
                <a:latin typeface="+mj-lt"/>
              </a:endParaRPr>
            </a:p>
          </p:txBody>
        </p:sp>
      </p:grpSp>
    </p:spTree>
    <p:extLst>
      <p:ext uri="{BB962C8B-B14F-4D97-AF65-F5344CB8AC3E}">
        <p14:creationId xmlns:p14="http://schemas.microsoft.com/office/powerpoint/2010/main" val="1830987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A9D54F7A-D22D-46F1-940F-5EE86F92C5DA}" type="slidenum">
              <a:rPr lang="en-US" sz="900" smtClean="0">
                <a:solidFill>
                  <a:srgbClr val="4C4C4C"/>
                </a:solidFill>
                <a:latin typeface="Calibri" pitchFamily="34" charset="0"/>
              </a:rPr>
              <a:pPr eaLnBrk="1" hangingPunct="1"/>
              <a:t>7</a:t>
            </a:fld>
            <a:endParaRPr lang="en-US" sz="900" smtClean="0">
              <a:solidFill>
                <a:srgbClr val="4C4C4C"/>
              </a:solidFill>
              <a:latin typeface="Calibri" pitchFamily="34" charset="0"/>
            </a:endParaRPr>
          </a:p>
        </p:txBody>
      </p:sp>
      <p:sp>
        <p:nvSpPr>
          <p:cNvPr id="24582" name="Title 4"/>
          <p:cNvSpPr>
            <a:spLocks noGrp="1"/>
          </p:cNvSpPr>
          <p:nvPr>
            <p:ph type="title"/>
          </p:nvPr>
        </p:nvSpPr>
        <p:spPr bwMode="auto">
          <a:xfrm>
            <a:off x="1219200" y="381000"/>
            <a:ext cx="76835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90000"/>
              </a:lnSpc>
            </a:pPr>
            <a:r>
              <a:rPr lang="en-US" sz="2200" dirty="0" smtClean="0">
                <a:solidFill>
                  <a:srgbClr val="460066"/>
                </a:solidFill>
              </a:rPr>
              <a:t/>
            </a:r>
            <a:br>
              <a:rPr lang="en-US" sz="2200" dirty="0" smtClean="0">
                <a:solidFill>
                  <a:srgbClr val="460066"/>
                </a:solidFill>
              </a:rPr>
            </a:br>
            <a:r>
              <a:rPr lang="en-US" dirty="0" smtClean="0">
                <a:solidFill>
                  <a:srgbClr val="460066"/>
                </a:solidFill>
              </a:rPr>
              <a:t>Harvest</a:t>
            </a:r>
            <a:r>
              <a:rPr lang="en-US" sz="2200" dirty="0" smtClean="0">
                <a:solidFill>
                  <a:srgbClr val="460066"/>
                </a:solidFill>
              </a:rPr>
              <a:t> </a:t>
            </a:r>
            <a:r>
              <a:rPr lang="en-US" dirty="0" smtClean="0">
                <a:solidFill>
                  <a:srgbClr val="460066"/>
                </a:solidFill>
              </a:rPr>
              <a:t>Energy Garden – Richmond, BC</a:t>
            </a:r>
            <a:endParaRPr lang="en-US" dirty="0" smtClean="0"/>
          </a:p>
        </p:txBody>
      </p:sp>
      <p:pic>
        <p:nvPicPr>
          <p:cNvPr id="8" name="Picture 2"/>
          <p:cNvPicPr>
            <a:picLocks noChangeAspect="1" noChangeArrowheads="1"/>
          </p:cNvPicPr>
          <p:nvPr/>
        </p:nvPicPr>
        <p:blipFill>
          <a:blip r:embed="rId3"/>
          <a:srcRect/>
          <a:stretch>
            <a:fillRect/>
          </a:stretch>
        </p:blipFill>
        <p:spPr bwMode="auto">
          <a:xfrm>
            <a:off x="0" y="1447800"/>
            <a:ext cx="9129903" cy="4866132"/>
          </a:xfrm>
          <a:prstGeom prst="rect">
            <a:avLst/>
          </a:prstGeom>
          <a:noFill/>
          <a:ln w="9525">
            <a:noFill/>
            <a:miter lim="800000"/>
            <a:headEnd/>
            <a:tailEnd/>
          </a:ln>
        </p:spPr>
      </p:pic>
    </p:spTree>
    <p:extLst>
      <p:ext uri="{BB962C8B-B14F-4D97-AF65-F5344CB8AC3E}">
        <p14:creationId xmlns:p14="http://schemas.microsoft.com/office/powerpoint/2010/main" val="2568252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A9D54F7A-D22D-46F1-940F-5EE86F92C5DA}" type="slidenum">
              <a:rPr lang="en-US" sz="900" smtClean="0">
                <a:solidFill>
                  <a:srgbClr val="4C4C4C"/>
                </a:solidFill>
                <a:latin typeface="Calibri" pitchFamily="34" charset="0"/>
              </a:rPr>
              <a:pPr eaLnBrk="1" hangingPunct="1"/>
              <a:t>8</a:t>
            </a:fld>
            <a:endParaRPr lang="en-US" sz="900" smtClean="0">
              <a:solidFill>
                <a:srgbClr val="4C4C4C"/>
              </a:solidFill>
              <a:latin typeface="Calibri" pitchFamily="34" charset="0"/>
            </a:endParaRPr>
          </a:p>
        </p:txBody>
      </p:sp>
      <p:sp>
        <p:nvSpPr>
          <p:cNvPr id="24582" name="Title 4"/>
          <p:cNvSpPr>
            <a:spLocks noGrp="1"/>
          </p:cNvSpPr>
          <p:nvPr>
            <p:ph type="title"/>
          </p:nvPr>
        </p:nvSpPr>
        <p:spPr bwMode="auto">
          <a:xfrm>
            <a:off x="1219200" y="381000"/>
            <a:ext cx="76835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90000"/>
              </a:lnSpc>
            </a:pPr>
            <a:r>
              <a:rPr lang="en-US" sz="2200" dirty="0" smtClean="0">
                <a:solidFill>
                  <a:srgbClr val="460066"/>
                </a:solidFill>
              </a:rPr>
              <a:t/>
            </a:r>
            <a:br>
              <a:rPr lang="en-US" sz="2200" dirty="0" smtClean="0">
                <a:solidFill>
                  <a:srgbClr val="460066"/>
                </a:solidFill>
              </a:rPr>
            </a:br>
            <a:r>
              <a:rPr lang="en-US" dirty="0" smtClean="0">
                <a:solidFill>
                  <a:srgbClr val="460066"/>
                </a:solidFill>
              </a:rPr>
              <a:t>Harvest</a:t>
            </a:r>
            <a:r>
              <a:rPr lang="en-US" sz="2200" dirty="0" smtClean="0">
                <a:solidFill>
                  <a:srgbClr val="460066"/>
                </a:solidFill>
              </a:rPr>
              <a:t> </a:t>
            </a:r>
            <a:r>
              <a:rPr lang="en-US" dirty="0" smtClean="0">
                <a:solidFill>
                  <a:srgbClr val="460066"/>
                </a:solidFill>
              </a:rPr>
              <a:t>Energy Garden – Richmond, BC</a:t>
            </a:r>
            <a:endParaRPr lang="en-US" dirty="0" smtClean="0"/>
          </a:p>
        </p:txBody>
      </p:sp>
      <p:pic>
        <p:nvPicPr>
          <p:cNvPr id="1026" name="Picture 2" descr="360"/>
          <p:cNvPicPr>
            <a:picLocks noChangeAspect="1" noChangeArrowheads="1"/>
          </p:cNvPicPr>
          <p:nvPr/>
        </p:nvPicPr>
        <p:blipFill rotWithShape="1">
          <a:blip r:embed="rId3">
            <a:extLst>
              <a:ext uri="{28A0092B-C50C-407E-A947-70E740481C1C}">
                <a14:useLocalDpi xmlns:a14="http://schemas.microsoft.com/office/drawing/2010/main" val="0"/>
              </a:ext>
            </a:extLst>
          </a:blip>
          <a:srcRect b="12102"/>
          <a:stretch/>
        </p:blipFill>
        <p:spPr bwMode="auto">
          <a:xfrm>
            <a:off x="0" y="1502445"/>
            <a:ext cx="9154510" cy="4062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715000"/>
            <a:ext cx="8305800" cy="461665"/>
          </a:xfrm>
          <a:prstGeom prst="rect">
            <a:avLst/>
          </a:prstGeom>
          <a:noFill/>
        </p:spPr>
        <p:txBody>
          <a:bodyPr wrap="square" rtlCol="0">
            <a:spAutoFit/>
          </a:bodyPr>
          <a:lstStyle/>
          <a:p>
            <a:r>
              <a:rPr lang="en-US" i="1" dirty="0" smtClean="0">
                <a:latin typeface="+mj-lt"/>
              </a:rPr>
              <a:t>New 360</a:t>
            </a:r>
            <a:r>
              <a:rPr lang="en-US" i="1" baseline="42000" dirty="0" smtClean="0">
                <a:latin typeface="+mj-lt"/>
              </a:rPr>
              <a:t>0</a:t>
            </a:r>
            <a:r>
              <a:rPr lang="en-US" i="1" dirty="0" smtClean="0">
                <a:latin typeface="+mj-lt"/>
              </a:rPr>
              <a:t> </a:t>
            </a:r>
            <a:r>
              <a:rPr lang="en-US" i="1" dirty="0">
                <a:latin typeface="+mj-lt"/>
              </a:rPr>
              <a:t>Photo Tour </a:t>
            </a:r>
            <a:r>
              <a:rPr lang="en-US" i="1" dirty="0" smtClean="0">
                <a:latin typeface="+mj-lt"/>
              </a:rPr>
              <a:t>at </a:t>
            </a:r>
            <a:r>
              <a:rPr lang="en-US" i="1" u="sng" dirty="0" smtClean="0">
                <a:solidFill>
                  <a:schemeClr val="tx2">
                    <a:lumMod val="60000"/>
                    <a:lumOff val="40000"/>
                  </a:schemeClr>
                </a:solidFill>
                <a:latin typeface="+mj-lt"/>
              </a:rPr>
              <a:t>www.harvestpower.com/energygarden</a:t>
            </a:r>
            <a:endParaRPr lang="en-US" i="1" u="sng" dirty="0">
              <a:solidFill>
                <a:schemeClr val="tx2">
                  <a:lumMod val="60000"/>
                  <a:lumOff val="40000"/>
                </a:schemeClr>
              </a:solidFill>
              <a:latin typeface="+mj-lt"/>
            </a:endParaRPr>
          </a:p>
        </p:txBody>
      </p:sp>
    </p:spTree>
    <p:extLst>
      <p:ext uri="{BB962C8B-B14F-4D97-AF65-F5344CB8AC3E}">
        <p14:creationId xmlns:p14="http://schemas.microsoft.com/office/powerpoint/2010/main" val="3118787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90600" y="381000"/>
            <a:ext cx="7696200" cy="457200"/>
          </a:xfrm>
        </p:spPr>
        <p:txBody>
          <a:bodyPr>
            <a:normAutofit fontScale="90000"/>
          </a:bodyPr>
          <a:lstStyle/>
          <a:p>
            <a:pPr>
              <a:lnSpc>
                <a:spcPct val="90000"/>
              </a:lnSpc>
              <a:defRPr/>
            </a:pPr>
            <a:r>
              <a:rPr lang="en-US" dirty="0" smtClean="0"/>
              <a:t/>
            </a:r>
            <a:br>
              <a:rPr lang="en-US" dirty="0" smtClean="0"/>
            </a:br>
            <a:r>
              <a:rPr lang="en-US" sz="3100" dirty="0" smtClean="0"/>
              <a:t>Harvest Energy Garden - London, Ontario </a:t>
            </a:r>
            <a:endParaRPr lang="en-US" sz="3100" dirty="0"/>
          </a:p>
        </p:txBody>
      </p:sp>
      <p:sp>
        <p:nvSpPr>
          <p:cNvPr id="2662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MS PGothic" pitchFamily="34" charset="-128"/>
              </a:defRPr>
            </a:lvl1pPr>
            <a:lvl2pPr marL="742950" indent="-285750" eaLnBrk="0" hangingPunct="0">
              <a:defRPr sz="2400">
                <a:solidFill>
                  <a:schemeClr val="tx1"/>
                </a:solidFill>
                <a:latin typeface="Lucida Grande" charset="0"/>
                <a:ea typeface="MS PGothic" pitchFamily="34" charset="-128"/>
              </a:defRPr>
            </a:lvl2pPr>
            <a:lvl3pPr marL="1143000" indent="-228600" eaLnBrk="0" hangingPunct="0">
              <a:defRPr sz="2400">
                <a:solidFill>
                  <a:schemeClr val="tx1"/>
                </a:solidFill>
                <a:latin typeface="Lucida Grande" charset="0"/>
                <a:ea typeface="MS PGothic" pitchFamily="34" charset="-128"/>
              </a:defRPr>
            </a:lvl3pPr>
            <a:lvl4pPr marL="1600200" indent="-228600" eaLnBrk="0" hangingPunct="0">
              <a:defRPr sz="2400">
                <a:solidFill>
                  <a:schemeClr val="tx1"/>
                </a:solidFill>
                <a:latin typeface="Lucida Grande" charset="0"/>
                <a:ea typeface="MS PGothic" pitchFamily="34" charset="-128"/>
              </a:defRPr>
            </a:lvl4pPr>
            <a:lvl5pPr marL="2057400" indent="-228600" eaLnBrk="0" hangingPunct="0">
              <a:defRPr sz="2400">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charset="0"/>
                <a:ea typeface="MS PGothic" pitchFamily="34" charset="-128"/>
              </a:defRPr>
            </a:lvl9pPr>
          </a:lstStyle>
          <a:p>
            <a:pPr eaLnBrk="1" hangingPunct="1"/>
            <a:fld id="{11CFD745-CC14-4BE4-AAEC-BA62371EA346}" type="slidenum">
              <a:rPr lang="en-US" sz="900" smtClean="0">
                <a:solidFill>
                  <a:srgbClr val="4C4C4C"/>
                </a:solidFill>
                <a:latin typeface="Calibri" pitchFamily="34" charset="0"/>
              </a:rPr>
              <a:pPr eaLnBrk="1" hangingPunct="1"/>
              <a:t>9</a:t>
            </a:fld>
            <a:endParaRPr lang="en-US" sz="900" smtClean="0">
              <a:solidFill>
                <a:srgbClr val="4C4C4C"/>
              </a:solidFill>
              <a:latin typeface="Calibri" pitchFamily="34" charset="0"/>
            </a:endParaRPr>
          </a:p>
        </p:txBody>
      </p:sp>
      <p:pic>
        <p:nvPicPr>
          <p:cNvPr id="2663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5768" t="17490" r="11471" b="30532"/>
          <a:stretch/>
        </p:blipFill>
        <p:spPr bwMode="auto">
          <a:xfrm>
            <a:off x="277859" y="1371600"/>
            <a:ext cx="8536296" cy="471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08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HP_draft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EC7E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txDef>
      <a:spPr>
        <a:noFill/>
      </a:spPr>
      <a:bodyPr wrap="square" rtlCol="0">
        <a:spAutoFit/>
      </a:bodyPr>
      <a:lstStyle>
        <a:defPPr>
          <a:defRPr sz="1800" dirty="0">
            <a:latin typeface="+mj-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P_draft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txDef>
      <a:spPr>
        <a:noFill/>
      </a:spPr>
      <a:bodyPr wrap="square" rtlCol="0">
        <a:spAutoFit/>
      </a:bodyPr>
      <a:lstStyle>
        <a:defPPr>
          <a:defRPr sz="1800" dirty="0">
            <a:latin typeface="+mj-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18501</TotalTime>
  <Words>584</Words>
  <Application>Microsoft Office PowerPoint</Application>
  <PresentationFormat>On-screen Show (4:3)</PresentationFormat>
  <Paragraphs>109</Paragraphs>
  <Slides>13</Slides>
  <Notes>10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HP_draft_v1</vt:lpstr>
      <vt:lpstr>1_HP_draft_v1</vt:lpstr>
      <vt:lpstr>Anaerobic Digestion for Distributed Generation</vt:lpstr>
      <vt:lpstr>PowerPoint Presentation</vt:lpstr>
      <vt:lpstr>The Harvest Organics Operating System™ </vt:lpstr>
      <vt:lpstr>PowerPoint Presentation</vt:lpstr>
      <vt:lpstr>PowerPoint Presentation</vt:lpstr>
      <vt:lpstr>PowerPoint Presentation</vt:lpstr>
      <vt:lpstr> Harvest Energy Garden – Richmond, BC</vt:lpstr>
      <vt:lpstr> Harvest Energy Garden – Richmond, BC</vt:lpstr>
      <vt:lpstr> Harvest Energy Garden - London, Ontario </vt:lpstr>
      <vt:lpstr>AD Potential in Massachusetts</vt:lpstr>
      <vt:lpstr>AD Potential in Massachusetts</vt:lpstr>
      <vt:lpstr>New England Policy Development</vt:lpstr>
      <vt:lpstr>There’s a better path for organics — help us get there.</vt:lpstr>
    </vt:vector>
  </TitlesOfParts>
  <Company>FKM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Kaitlin Greene</dc:creator>
  <cp:lastModifiedBy>Wayne Davis</cp:lastModifiedBy>
  <cp:revision>695</cp:revision>
  <cp:lastPrinted>2012-10-09T23:04:41Z</cp:lastPrinted>
  <dcterms:created xsi:type="dcterms:W3CDTF">2009-08-27T19:46:35Z</dcterms:created>
  <dcterms:modified xsi:type="dcterms:W3CDTF">2012-10-26T02:26:15Z</dcterms:modified>
</cp:coreProperties>
</file>