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8" r:id="rId3"/>
    <p:sldId id="269" r:id="rId4"/>
    <p:sldId id="270" r:id="rId5"/>
    <p:sldId id="271" r:id="rId6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4" autoAdjust="0"/>
    <p:restoredTop sz="95916" autoAdjust="0"/>
  </p:normalViewPr>
  <p:slideViewPr>
    <p:cSldViewPr snapToGrid="0" showGuides="1">
      <p:cViewPr varScale="1">
        <p:scale>
          <a:sx n="101" d="100"/>
          <a:sy n="101" d="100"/>
        </p:scale>
        <p:origin x="-128" y="-1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4BD3C33C-C518-4523-8EBC-FA4D7F698BAE}" type="datetimeFigureOut">
              <a:rPr lang="en-US" smtClean="0"/>
              <a:t>6/14/17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7B81ABEB-AB4D-48AF-BD25-27A82AC30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208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64023B59-1BA4-4AEE-9578-6D0B42C12890}" type="datetimeFigureOut">
              <a:rPr lang="en-US" smtClean="0"/>
              <a:t>6/14/17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89801163-7FF1-4492-A7EF-FDC5A27FB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227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D35-35B2-461F-84FE-5EE1B17B30BA}" type="datetime1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F779-5D96-4B78-A47A-3B65B81E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C15F-7271-4B68-9575-D4A29515A688}" type="datetime1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F779-5D96-4B78-A47A-3B65B81E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6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28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6487887"/>
            <a:ext cx="12192001" cy="37011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932" y="304162"/>
            <a:ext cx="10972800" cy="766989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932" y="1302994"/>
            <a:ext cx="10972800" cy="484983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238433" y="6554874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4439C5F-6CC5-4EE7-964F-DBDB7A0266D1}" type="slidenum">
              <a:rPr lang="en-US" sz="1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28641" y="6552907"/>
            <a:ext cx="2742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Delivering Clean Energy</a:t>
            </a:r>
            <a:r>
              <a:rPr lang="en-US" sz="1000" b="1" i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Market</a:t>
            </a:r>
            <a:endParaRPr lang="en-US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19932" y="883403"/>
            <a:ext cx="10972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-7750" y="6495636"/>
            <a:ext cx="1219200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161" y="72319"/>
            <a:ext cx="1471248" cy="47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9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FD5E-5158-44BD-9997-C833554E00A6}" type="datetime1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F779-5D96-4B78-A47A-3B65B81E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6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932" y="365125"/>
            <a:ext cx="10733868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933" y="1825625"/>
            <a:ext cx="4796726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2D53-1B32-4CF6-87BF-054525280190}" type="datetime1">
              <a:rPr lang="en-US" smtClean="0"/>
              <a:t>6/14/17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F779-5D96-4B78-A47A-3B65B81E3B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557074" y="1847850"/>
            <a:ext cx="4796726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2C2B-05C1-4C6B-9BC9-91FBBF77CB78}" type="datetime1">
              <a:rPr lang="en-US" smtClean="0"/>
              <a:t>6/14/17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F779-5D96-4B78-A47A-3B65B81E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7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2CE1-0C06-4AB0-85EE-B594B2629825}" type="datetime1">
              <a:rPr lang="en-US" smtClean="0"/>
              <a:t>6/14/17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F779-5D96-4B78-A47A-3B65B81E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8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3FB9-8B97-4D8A-94F5-F58A9C8D5C6A}" type="datetime1">
              <a:rPr lang="en-US" smtClean="0"/>
              <a:t>6/14/17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F779-5D96-4B78-A47A-3B65B81E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9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910C-452A-466B-A4AB-03A733649BED}" type="datetime1">
              <a:rPr lang="en-US" smtClean="0"/>
              <a:t>6/14/17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F779-5D96-4B78-A47A-3B65B81E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7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5D04-BCCF-48FA-9EDC-BD558A5549BD}" type="datetime1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F779-5D96-4B78-A47A-3B65B81E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25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9" y="18639"/>
            <a:ext cx="12194979" cy="68563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43472"/>
            <a:ext cx="10515600" cy="4833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F9BD-22EA-41FD-8A3B-8406DB5A5AD8}" type="datetime1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EF779-5D96-4B78-A47A-3B65B81E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55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70C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think.eui.e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38588"/>
            <a:ext cx="9144000" cy="2387600"/>
          </a:xfrm>
        </p:spPr>
        <p:txBody>
          <a:bodyPr/>
          <a:lstStyle/>
          <a:p>
            <a:r>
              <a:rPr lang="en-US" dirty="0" smtClean="0"/>
              <a:t>Bringing Off-Shore Wind to New England’s Shores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58888"/>
            <a:ext cx="9144000" cy="1655762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New England Electricity Restructuring Roundtable</a:t>
            </a:r>
          </a:p>
          <a:p>
            <a:r>
              <a:rPr lang="en-US" dirty="0" smtClean="0"/>
              <a:t>June 16, 2017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Stephen Conant </a:t>
            </a:r>
          </a:p>
          <a:p>
            <a:r>
              <a:rPr lang="en-US" sz="2000" dirty="0" smtClean="0"/>
              <a:t>Anbaric Development Partners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36" y="4236521"/>
            <a:ext cx="1917739" cy="62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9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Bringing Off-shore Wind to New England’s Shores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727" y="1102877"/>
            <a:ext cx="7206528" cy="49215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6901" y="5645966"/>
            <a:ext cx="61395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Source: </a:t>
            </a:r>
            <a:r>
              <a:rPr lang="en-US" sz="1200" dirty="0" smtClean="0">
                <a:hlinkClick r:id="rId3"/>
              </a:rPr>
              <a:t>http://think.eui.eu</a:t>
            </a:r>
            <a:r>
              <a:rPr lang="en-US" sz="1200" dirty="0" smtClean="0"/>
              <a:t> - Offshore Grids: Towards a Least Regret EU Policy, Final Report, January 2012, p. 11.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1574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Bringing Off-shore Wind to New England’s Shores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64" y="1071151"/>
            <a:ext cx="7073736" cy="53053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1737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Bringing Off-shore Wind to New England’s Shores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466" y="1071151"/>
            <a:ext cx="6841731" cy="51312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983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777254" y="2550034"/>
            <a:ext cx="7621544" cy="310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 you!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Stephen Conant </a:t>
            </a:r>
          </a:p>
          <a:p>
            <a:pPr marL="0" indent="0" algn="ctr">
              <a:buNone/>
            </a:pPr>
            <a:r>
              <a:rPr lang="en-US" sz="2000" dirty="0" smtClean="0"/>
              <a:t>sconant@anbaric.com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459" y="1025091"/>
            <a:ext cx="4713134" cy="15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7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13086</TotalTime>
  <Words>86</Words>
  <Application>Microsoft Macintosh PowerPoint</Application>
  <PresentationFormat>Custom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Bringing Off-Shore Wind to New England’s Shores</vt:lpstr>
      <vt:lpstr>Bringing Off-shore Wind to New England’s Shores</vt:lpstr>
      <vt:lpstr>Bringing Off-shore Wind to New England’s Shores</vt:lpstr>
      <vt:lpstr>Bringing Off-shore Wind to New England’s Shores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John-Paul Kwasie</dc:creator>
  <cp:lastModifiedBy>Jonathan Raab</cp:lastModifiedBy>
  <cp:revision>54</cp:revision>
  <cp:lastPrinted>2017-06-09T18:50:21Z</cp:lastPrinted>
  <dcterms:created xsi:type="dcterms:W3CDTF">2016-04-08T18:11:27Z</dcterms:created>
  <dcterms:modified xsi:type="dcterms:W3CDTF">2017-06-14T19:17:34Z</dcterms:modified>
</cp:coreProperties>
</file>